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6" r:id="rId2"/>
    <p:sldId id="4378" r:id="rId3"/>
    <p:sldId id="4381" r:id="rId4"/>
    <p:sldId id="4385" r:id="rId5"/>
    <p:sldId id="4393" r:id="rId6"/>
    <p:sldId id="4394" r:id="rId7"/>
    <p:sldId id="4395" r:id="rId8"/>
    <p:sldId id="4396" r:id="rId9"/>
    <p:sldId id="4397" r:id="rId10"/>
    <p:sldId id="4398" r:id="rId11"/>
    <p:sldId id="4400" r:id="rId12"/>
    <p:sldId id="4399" r:id="rId13"/>
    <p:sldId id="4403" r:id="rId14"/>
    <p:sldId id="4401" r:id="rId15"/>
    <p:sldId id="4402" r:id="rId16"/>
    <p:sldId id="4404" r:id="rId17"/>
    <p:sldId id="4405" r:id="rId18"/>
    <p:sldId id="4406" r:id="rId19"/>
    <p:sldId id="4407" r:id="rId20"/>
    <p:sldId id="4408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D9D9D9"/>
    <a:srgbClr val="F2F2F2"/>
    <a:srgbClr val="5693D7"/>
    <a:srgbClr val="9E0202"/>
    <a:srgbClr val="F1EEF4"/>
    <a:srgbClr val="BDDB90"/>
    <a:srgbClr val="337EBF"/>
    <a:srgbClr val="FAE28A"/>
    <a:srgbClr val="8F5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52" autoAdjust="0"/>
    <p:restoredTop sz="38338" autoAdjust="0"/>
  </p:normalViewPr>
  <p:slideViewPr>
    <p:cSldViewPr snapToGrid="0" snapToObjects="1">
      <p:cViewPr>
        <p:scale>
          <a:sx n="62" d="100"/>
          <a:sy n="62" d="100"/>
        </p:scale>
        <p:origin x="80" y="-56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A82F751-95D9-4744-82F1-A5155C3433B5}"/>
              </a:ext>
            </a:extLst>
          </p:cNvPr>
          <p:cNvGrpSpPr/>
          <p:nvPr/>
        </p:nvGrpSpPr>
        <p:grpSpPr>
          <a:xfrm>
            <a:off x="3325519" y="4615967"/>
            <a:ext cx="7944692" cy="7921188"/>
            <a:chOff x="3065929" y="5091954"/>
            <a:chExt cx="6060141" cy="6042212"/>
          </a:xfrm>
        </p:grpSpPr>
        <p:sp>
          <p:nvSpPr>
            <p:cNvPr id="24" name="Pie 23">
              <a:extLst>
                <a:ext uri="{FF2B5EF4-FFF2-40B4-BE49-F238E27FC236}">
                  <a16:creationId xmlns:a16="http://schemas.microsoft.com/office/drawing/2014/main" id="{22DDCF3F-810F-1C4D-8B2C-1397294C6DF2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46013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Pie 24">
              <a:extLst>
                <a:ext uri="{FF2B5EF4-FFF2-40B4-BE49-F238E27FC236}">
                  <a16:creationId xmlns:a16="http://schemas.microsoft.com/office/drawing/2014/main" id="{E0F106B8-F5FF-864B-91A1-9BD2FAF4FD34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4592177"/>
                <a:gd name="adj2" fmla="val 1280760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Pie 25">
              <a:extLst>
                <a:ext uri="{FF2B5EF4-FFF2-40B4-BE49-F238E27FC236}">
                  <a16:creationId xmlns:a16="http://schemas.microsoft.com/office/drawing/2014/main" id="{818F6C95-2045-D446-AD0B-E032B0556AA8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12733345"/>
                <a:gd name="adj2" fmla="val 1636244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DE836D9-2E8B-B143-9974-40A581BAB74D}"/>
                </a:ext>
              </a:extLst>
            </p:cNvPr>
            <p:cNvSpPr/>
            <p:nvPr/>
          </p:nvSpPr>
          <p:spPr>
            <a:xfrm>
              <a:off x="4313702" y="6311154"/>
              <a:ext cx="3603811" cy="36038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135241" y="1046901"/>
            <a:ext cx="101072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Mobile Technology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1A77AB8-C28A-4447-A6F5-D386B1A61579}"/>
              </a:ext>
            </a:extLst>
          </p:cNvPr>
          <p:cNvSpPr/>
          <p:nvPr/>
        </p:nvSpPr>
        <p:spPr>
          <a:xfrm>
            <a:off x="4356640" y="5648428"/>
            <a:ext cx="5882450" cy="57902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52D3E3A-B735-714F-809B-C3BF8D7F1248}"/>
              </a:ext>
            </a:extLst>
          </p:cNvPr>
          <p:cNvSpPr/>
          <p:nvPr/>
        </p:nvSpPr>
        <p:spPr>
          <a:xfrm>
            <a:off x="12354231" y="5385338"/>
            <a:ext cx="323553" cy="3235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D81FB94-4942-9443-9B1F-8CFB9D6286F3}"/>
              </a:ext>
            </a:extLst>
          </p:cNvPr>
          <p:cNvSpPr/>
          <p:nvPr/>
        </p:nvSpPr>
        <p:spPr>
          <a:xfrm>
            <a:off x="12354231" y="8219978"/>
            <a:ext cx="323553" cy="3235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A2E48BA-E46B-714A-ADDB-EC0148EBCBBD}"/>
              </a:ext>
            </a:extLst>
          </p:cNvPr>
          <p:cNvSpPr/>
          <p:nvPr/>
        </p:nvSpPr>
        <p:spPr>
          <a:xfrm>
            <a:off x="12354231" y="11054618"/>
            <a:ext cx="323553" cy="3235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B0AA560-1B39-7B42-B2CD-E24383F1CBF0}"/>
              </a:ext>
            </a:extLst>
          </p:cNvPr>
          <p:cNvSpPr txBox="1"/>
          <p:nvPr/>
        </p:nvSpPr>
        <p:spPr>
          <a:xfrm>
            <a:off x="13101241" y="5450451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Information Loss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C0E81B9-B322-6C47-8AB1-87FFD8868F81}"/>
              </a:ext>
            </a:extLst>
          </p:cNvPr>
          <p:cNvSpPr txBox="1"/>
          <p:nvPr/>
        </p:nvSpPr>
        <p:spPr>
          <a:xfrm>
            <a:off x="13101240" y="4953935"/>
            <a:ext cx="320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38</a:t>
            </a:r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%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A98D153-51A3-4341-8641-FB269C03CEE6}"/>
              </a:ext>
            </a:extLst>
          </p:cNvPr>
          <p:cNvSpPr txBox="1"/>
          <p:nvPr/>
        </p:nvSpPr>
        <p:spPr>
          <a:xfrm>
            <a:off x="13101241" y="8323836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Revenue Loss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CF59EB-F207-7348-B0FC-B48992EA72B9}"/>
              </a:ext>
            </a:extLst>
          </p:cNvPr>
          <p:cNvSpPr txBox="1"/>
          <p:nvPr/>
        </p:nvSpPr>
        <p:spPr>
          <a:xfrm>
            <a:off x="13101240" y="7791314"/>
            <a:ext cx="320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45</a:t>
            </a:r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%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E9B392B-3F5D-E340-AF39-EBF039C52E5F}"/>
              </a:ext>
            </a:extLst>
          </p:cNvPr>
          <p:cNvSpPr txBox="1"/>
          <p:nvPr/>
        </p:nvSpPr>
        <p:spPr>
          <a:xfrm>
            <a:off x="13101241" y="11216394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Other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065D71E-8845-DF4A-8181-DFC8BD538C98}"/>
              </a:ext>
            </a:extLst>
          </p:cNvPr>
          <p:cNvSpPr txBox="1"/>
          <p:nvPr/>
        </p:nvSpPr>
        <p:spPr>
          <a:xfrm>
            <a:off x="13101240" y="10570063"/>
            <a:ext cx="320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17</a:t>
            </a:r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%</a:t>
            </a:r>
          </a:p>
        </p:txBody>
      </p:sp>
      <p:sp>
        <p:nvSpPr>
          <p:cNvPr id="123" name="Forma libre 349">
            <a:extLst>
              <a:ext uri="{FF2B5EF4-FFF2-40B4-BE49-F238E27FC236}">
                <a16:creationId xmlns:a16="http://schemas.microsoft.com/office/drawing/2014/main" id="{A25A4864-ED0A-0B43-A306-30FC2F5175DF}"/>
              </a:ext>
            </a:extLst>
          </p:cNvPr>
          <p:cNvSpPr/>
          <p:nvPr/>
        </p:nvSpPr>
        <p:spPr>
          <a:xfrm>
            <a:off x="6985079" y="7825858"/>
            <a:ext cx="625577" cy="625577"/>
          </a:xfrm>
          <a:custGeom>
            <a:avLst/>
            <a:gdLst>
              <a:gd name="connsiteX0" fmla="*/ 118922 w 118922"/>
              <a:gd name="connsiteY0" fmla="*/ 59461 h 118922"/>
              <a:gd name="connsiteX1" fmla="*/ 59461 w 118922"/>
              <a:gd name="connsiteY1" fmla="*/ 118922 h 118922"/>
              <a:gd name="connsiteX2" fmla="*/ 0 w 118922"/>
              <a:gd name="connsiteY2" fmla="*/ 59461 h 118922"/>
              <a:gd name="connsiteX3" fmla="*/ 59461 w 118922"/>
              <a:gd name="connsiteY3" fmla="*/ 0 h 118922"/>
              <a:gd name="connsiteX4" fmla="*/ 118922 w 118922"/>
              <a:gd name="connsiteY4" fmla="*/ 59461 h 11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22" h="118922">
                <a:moveTo>
                  <a:pt x="118922" y="59461"/>
                </a:moveTo>
                <a:cubicBezTo>
                  <a:pt x="118922" y="92301"/>
                  <a:pt x="92301" y="118922"/>
                  <a:pt x="59461" y="118922"/>
                </a:cubicBezTo>
                <a:cubicBezTo>
                  <a:pt x="26622" y="118922"/>
                  <a:pt x="0" y="92301"/>
                  <a:pt x="0" y="59461"/>
                </a:cubicBezTo>
                <a:cubicBezTo>
                  <a:pt x="0" y="26622"/>
                  <a:pt x="26622" y="0"/>
                  <a:pt x="59461" y="0"/>
                </a:cubicBezTo>
                <a:cubicBezTo>
                  <a:pt x="92301" y="0"/>
                  <a:pt x="118922" y="26622"/>
                  <a:pt x="118922" y="59461"/>
                </a:cubicBezTo>
                <a:close/>
              </a:path>
            </a:pathLst>
          </a:custGeom>
          <a:solidFill>
            <a:srgbClr val="000000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4" name="Forma libre 350">
            <a:extLst>
              <a:ext uri="{FF2B5EF4-FFF2-40B4-BE49-F238E27FC236}">
                <a16:creationId xmlns:a16="http://schemas.microsoft.com/office/drawing/2014/main" id="{E89AC9BA-E86C-BC41-97F7-D60AB974F157}"/>
              </a:ext>
            </a:extLst>
          </p:cNvPr>
          <p:cNvSpPr/>
          <p:nvPr/>
        </p:nvSpPr>
        <p:spPr>
          <a:xfrm>
            <a:off x="6734842" y="8513996"/>
            <a:ext cx="1126046" cy="563020"/>
          </a:xfrm>
          <a:custGeom>
            <a:avLst/>
            <a:gdLst>
              <a:gd name="connsiteX0" fmla="*/ 25480 w 214061"/>
              <a:gd name="connsiteY0" fmla="*/ 107031 h 107030"/>
              <a:gd name="connsiteX1" fmla="*/ 188582 w 214061"/>
              <a:gd name="connsiteY1" fmla="*/ 107031 h 107030"/>
              <a:gd name="connsiteX2" fmla="*/ 214062 w 214061"/>
              <a:gd name="connsiteY2" fmla="*/ 79529 h 107030"/>
              <a:gd name="connsiteX3" fmla="*/ 214062 w 214061"/>
              <a:gd name="connsiteY3" fmla="*/ 71911 h 107030"/>
              <a:gd name="connsiteX4" fmla="*/ 188372 w 214061"/>
              <a:gd name="connsiteY4" fmla="*/ 24539 h 107030"/>
              <a:gd name="connsiteX5" fmla="*/ 107031 w 214061"/>
              <a:gd name="connsiteY5" fmla="*/ 0 h 107030"/>
              <a:gd name="connsiteX6" fmla="*/ 25690 w 214061"/>
              <a:gd name="connsiteY6" fmla="*/ 24539 h 107030"/>
              <a:gd name="connsiteX7" fmla="*/ 0 w 214061"/>
              <a:gd name="connsiteY7" fmla="*/ 71911 h 107030"/>
              <a:gd name="connsiteX8" fmla="*/ 0 w 214061"/>
              <a:gd name="connsiteY8" fmla="*/ 79529 h 107030"/>
              <a:gd name="connsiteX9" fmla="*/ 25480 w 214061"/>
              <a:gd name="connsiteY9" fmla="*/ 107031 h 10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061" h="107030">
                <a:moveTo>
                  <a:pt x="25480" y="107031"/>
                </a:moveTo>
                <a:lnTo>
                  <a:pt x="188582" y="107031"/>
                </a:lnTo>
                <a:cubicBezTo>
                  <a:pt x="202634" y="107031"/>
                  <a:pt x="214062" y="94697"/>
                  <a:pt x="214062" y="79529"/>
                </a:cubicBezTo>
                <a:lnTo>
                  <a:pt x="214062" y="71911"/>
                </a:lnTo>
                <a:cubicBezTo>
                  <a:pt x="214062" y="52040"/>
                  <a:pt x="204214" y="33889"/>
                  <a:pt x="188372" y="24539"/>
                </a:cubicBezTo>
                <a:cubicBezTo>
                  <a:pt x="169372" y="13343"/>
                  <a:pt x="139827" y="0"/>
                  <a:pt x="107031" y="0"/>
                </a:cubicBezTo>
                <a:cubicBezTo>
                  <a:pt x="74235" y="0"/>
                  <a:pt x="44689" y="13344"/>
                  <a:pt x="25690" y="24539"/>
                </a:cubicBezTo>
                <a:cubicBezTo>
                  <a:pt x="9848" y="33889"/>
                  <a:pt x="0" y="52040"/>
                  <a:pt x="0" y="71911"/>
                </a:cubicBezTo>
                <a:lnTo>
                  <a:pt x="0" y="79529"/>
                </a:lnTo>
                <a:cubicBezTo>
                  <a:pt x="0" y="94698"/>
                  <a:pt x="11428" y="107031"/>
                  <a:pt x="25480" y="107031"/>
                </a:cubicBezTo>
                <a:close/>
              </a:path>
            </a:pathLst>
          </a:custGeom>
          <a:solidFill>
            <a:srgbClr val="000000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5" name="Forma libre 351">
            <a:extLst>
              <a:ext uri="{FF2B5EF4-FFF2-40B4-BE49-F238E27FC236}">
                <a16:creationId xmlns:a16="http://schemas.microsoft.com/office/drawing/2014/main" id="{49A4C9C0-592B-374A-9EED-8C79C8E80B0B}"/>
              </a:ext>
            </a:extLst>
          </p:cNvPr>
          <p:cNvSpPr/>
          <p:nvPr/>
        </p:nvSpPr>
        <p:spPr>
          <a:xfrm>
            <a:off x="7172749" y="7450502"/>
            <a:ext cx="250232" cy="125119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rgbClr val="000000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6" name="Forma libre 352">
            <a:extLst>
              <a:ext uri="{FF2B5EF4-FFF2-40B4-BE49-F238E27FC236}">
                <a16:creationId xmlns:a16="http://schemas.microsoft.com/office/drawing/2014/main" id="{ABCA73BF-206C-1148-AF7E-9A02EA44A5B2}"/>
              </a:ext>
            </a:extLst>
          </p:cNvPr>
          <p:cNvSpPr/>
          <p:nvPr/>
        </p:nvSpPr>
        <p:spPr>
          <a:xfrm>
            <a:off x="6296935" y="7075162"/>
            <a:ext cx="2001865" cy="3002798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rgbClr val="000000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7" name="Forma libre 353">
            <a:extLst>
              <a:ext uri="{FF2B5EF4-FFF2-40B4-BE49-F238E27FC236}">
                <a16:creationId xmlns:a16="http://schemas.microsoft.com/office/drawing/2014/main" id="{68FADF38-FA81-D948-A4C7-64F528D65B6B}"/>
              </a:ext>
            </a:extLst>
          </p:cNvPr>
          <p:cNvSpPr/>
          <p:nvPr/>
        </p:nvSpPr>
        <p:spPr>
          <a:xfrm>
            <a:off x="7798331" y="7450507"/>
            <a:ext cx="125119" cy="125119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rgbClr val="000000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5988AD-D3EB-0B40-A1B1-13E295DD4308}"/>
              </a:ext>
            </a:extLst>
          </p:cNvPr>
          <p:cNvSpPr txBox="1"/>
          <p:nvPr/>
        </p:nvSpPr>
        <p:spPr>
          <a:xfrm>
            <a:off x="17784313" y="5061657"/>
            <a:ext cx="286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CB888D8-2A82-5C47-BC19-5238540CA4C5}"/>
              </a:ext>
            </a:extLst>
          </p:cNvPr>
          <p:cNvSpPr txBox="1"/>
          <p:nvPr/>
        </p:nvSpPr>
        <p:spPr>
          <a:xfrm>
            <a:off x="17784313" y="7899036"/>
            <a:ext cx="286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470B52-C6E9-9F4B-972B-F765B76FC9FA}"/>
              </a:ext>
            </a:extLst>
          </p:cNvPr>
          <p:cNvSpPr txBox="1"/>
          <p:nvPr/>
        </p:nvSpPr>
        <p:spPr>
          <a:xfrm>
            <a:off x="17784313" y="10703196"/>
            <a:ext cx="286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C2A2FCFC-8F0B-A546-894E-79D38CD44494}"/>
              </a:ext>
            </a:extLst>
          </p:cNvPr>
          <p:cNvSpPr/>
          <p:nvPr/>
        </p:nvSpPr>
        <p:spPr>
          <a:xfrm>
            <a:off x="15808417" y="7106785"/>
            <a:ext cx="5516880" cy="55168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F57BC3-6ADA-3847-98DC-6FE33F26C9B5}"/>
              </a:ext>
            </a:extLst>
          </p:cNvPr>
          <p:cNvSpPr/>
          <p:nvPr/>
        </p:nvSpPr>
        <p:spPr>
          <a:xfrm>
            <a:off x="9590497" y="7106785"/>
            <a:ext cx="5516880" cy="55168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9BE9F89-DE1B-4A49-84F1-9CAB897849CB}"/>
              </a:ext>
            </a:extLst>
          </p:cNvPr>
          <p:cNvSpPr/>
          <p:nvPr/>
        </p:nvSpPr>
        <p:spPr>
          <a:xfrm>
            <a:off x="3372577" y="7106785"/>
            <a:ext cx="5516880" cy="55168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" name="Forma libre 439">
            <a:extLst>
              <a:ext uri="{FF2B5EF4-FFF2-40B4-BE49-F238E27FC236}">
                <a16:creationId xmlns:a16="http://schemas.microsoft.com/office/drawing/2014/main" id="{5AC28D60-2CB4-EA4C-A452-FA4FAD94875D}"/>
              </a:ext>
            </a:extLst>
          </p:cNvPr>
          <p:cNvSpPr/>
          <p:nvPr/>
        </p:nvSpPr>
        <p:spPr>
          <a:xfrm>
            <a:off x="11032913" y="5925369"/>
            <a:ext cx="2188162" cy="1642186"/>
          </a:xfrm>
          <a:custGeom>
            <a:avLst/>
            <a:gdLst>
              <a:gd name="connsiteX0" fmla="*/ 559751 w 655474"/>
              <a:gd name="connsiteY0" fmla="*/ 958 h 491925"/>
              <a:gd name="connsiteX1" fmla="*/ 512949 w 655474"/>
              <a:gd name="connsiteY1" fmla="*/ 30207 h 491925"/>
              <a:gd name="connsiteX2" fmla="*/ 78944 w 655474"/>
              <a:gd name="connsiteY2" fmla="*/ 182688 h 491925"/>
              <a:gd name="connsiteX3" fmla="*/ 48660 w 655474"/>
              <a:gd name="connsiteY3" fmla="*/ 164508 h 491925"/>
              <a:gd name="connsiteX4" fmla="*/ 958 w 655474"/>
              <a:gd name="connsiteY4" fmla="*/ 246282 h 491925"/>
              <a:gd name="connsiteX5" fmla="*/ 48660 w 655474"/>
              <a:gd name="connsiteY5" fmla="*/ 328057 h 491925"/>
              <a:gd name="connsiteX6" fmla="*/ 78943 w 655474"/>
              <a:gd name="connsiteY6" fmla="*/ 309876 h 491925"/>
              <a:gd name="connsiteX7" fmla="*/ 161235 w 655474"/>
              <a:gd name="connsiteY7" fmla="*/ 338797 h 491925"/>
              <a:gd name="connsiteX8" fmla="*/ 145289 w 655474"/>
              <a:gd name="connsiteY8" fmla="*/ 365401 h 491925"/>
              <a:gd name="connsiteX9" fmla="*/ 137248 w 655474"/>
              <a:gd name="connsiteY9" fmla="*/ 394458 h 491925"/>
              <a:gd name="connsiteX10" fmla="*/ 172739 w 655474"/>
              <a:gd name="connsiteY10" fmla="*/ 446902 h 491925"/>
              <a:gd name="connsiteX11" fmla="*/ 273076 w 655474"/>
              <a:gd name="connsiteY11" fmla="*/ 487027 h 491925"/>
              <a:gd name="connsiteX12" fmla="*/ 296600 w 655474"/>
              <a:gd name="connsiteY12" fmla="*/ 491551 h 491925"/>
              <a:gd name="connsiteX13" fmla="*/ 354197 w 655474"/>
              <a:gd name="connsiteY13" fmla="*/ 456198 h 491925"/>
              <a:gd name="connsiteX14" fmla="*/ 375294 w 655474"/>
              <a:gd name="connsiteY14" fmla="*/ 413975 h 491925"/>
              <a:gd name="connsiteX15" fmla="*/ 512921 w 655474"/>
              <a:gd name="connsiteY15" fmla="*/ 462331 h 491925"/>
              <a:gd name="connsiteX16" fmla="*/ 559751 w 655474"/>
              <a:gd name="connsiteY16" fmla="*/ 491606 h 491925"/>
              <a:gd name="connsiteX17" fmla="*/ 655155 w 655474"/>
              <a:gd name="connsiteY17" fmla="*/ 246282 h 491925"/>
              <a:gd name="connsiteX18" fmla="*/ 559751 w 655474"/>
              <a:gd name="connsiteY18" fmla="*/ 958 h 491925"/>
              <a:gd name="connsiteX19" fmla="*/ 305405 w 655474"/>
              <a:gd name="connsiteY19" fmla="*/ 431829 h 491925"/>
              <a:gd name="connsiteX20" fmla="*/ 293329 w 655474"/>
              <a:gd name="connsiteY20" fmla="*/ 436381 h 491925"/>
              <a:gd name="connsiteX21" fmla="*/ 192992 w 655474"/>
              <a:gd name="connsiteY21" fmla="*/ 396257 h 491925"/>
              <a:gd name="connsiteX22" fmla="*/ 192037 w 655474"/>
              <a:gd name="connsiteY22" fmla="*/ 393422 h 491925"/>
              <a:gd name="connsiteX23" fmla="*/ 213763 w 655474"/>
              <a:gd name="connsiteY23" fmla="*/ 357222 h 491925"/>
              <a:gd name="connsiteX24" fmla="*/ 323449 w 655474"/>
              <a:gd name="connsiteY24" fmla="*/ 395765 h 491925"/>
              <a:gd name="connsiteX25" fmla="*/ 305405 w 655474"/>
              <a:gd name="connsiteY25" fmla="*/ 431829 h 491925"/>
              <a:gd name="connsiteX26" fmla="*/ 559751 w 655474"/>
              <a:gd name="connsiteY26" fmla="*/ 437089 h 491925"/>
              <a:gd name="connsiteX27" fmla="*/ 518864 w 655474"/>
              <a:gd name="connsiteY27" fmla="*/ 246282 h 491925"/>
              <a:gd name="connsiteX28" fmla="*/ 559751 w 655474"/>
              <a:gd name="connsiteY28" fmla="*/ 55475 h 491925"/>
              <a:gd name="connsiteX29" fmla="*/ 600638 w 655474"/>
              <a:gd name="connsiteY29" fmla="*/ 246282 h 491925"/>
              <a:gd name="connsiteX30" fmla="*/ 559751 w 655474"/>
              <a:gd name="connsiteY30" fmla="*/ 437089 h 49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5474" h="491925">
                <a:moveTo>
                  <a:pt x="559751" y="958"/>
                </a:moveTo>
                <a:cubicBezTo>
                  <a:pt x="541652" y="958"/>
                  <a:pt x="526060" y="11971"/>
                  <a:pt x="512949" y="30207"/>
                </a:cubicBezTo>
                <a:lnTo>
                  <a:pt x="78944" y="182688"/>
                </a:lnTo>
                <a:cubicBezTo>
                  <a:pt x="70630" y="170886"/>
                  <a:pt x="60136" y="164508"/>
                  <a:pt x="48660" y="164508"/>
                </a:cubicBezTo>
                <a:cubicBezTo>
                  <a:pt x="21457" y="164508"/>
                  <a:pt x="958" y="199671"/>
                  <a:pt x="958" y="246282"/>
                </a:cubicBezTo>
                <a:cubicBezTo>
                  <a:pt x="958" y="292894"/>
                  <a:pt x="21457" y="328057"/>
                  <a:pt x="48660" y="328057"/>
                </a:cubicBezTo>
                <a:cubicBezTo>
                  <a:pt x="60135" y="328057"/>
                  <a:pt x="70630" y="321678"/>
                  <a:pt x="78943" y="309876"/>
                </a:cubicBezTo>
                <a:lnTo>
                  <a:pt x="161235" y="338797"/>
                </a:lnTo>
                <a:lnTo>
                  <a:pt x="145289" y="365401"/>
                </a:lnTo>
                <a:cubicBezTo>
                  <a:pt x="140029" y="374178"/>
                  <a:pt x="137248" y="384236"/>
                  <a:pt x="137248" y="394458"/>
                </a:cubicBezTo>
                <a:cubicBezTo>
                  <a:pt x="137248" y="417709"/>
                  <a:pt x="151177" y="438289"/>
                  <a:pt x="172739" y="446902"/>
                </a:cubicBezTo>
                <a:lnTo>
                  <a:pt x="273076" y="487027"/>
                </a:lnTo>
                <a:cubicBezTo>
                  <a:pt x="280736" y="490079"/>
                  <a:pt x="288722" y="491551"/>
                  <a:pt x="296600" y="491551"/>
                </a:cubicBezTo>
                <a:cubicBezTo>
                  <a:pt x="320288" y="491551"/>
                  <a:pt x="343130" y="478385"/>
                  <a:pt x="354197" y="456198"/>
                </a:cubicBezTo>
                <a:lnTo>
                  <a:pt x="375294" y="413975"/>
                </a:lnTo>
                <a:lnTo>
                  <a:pt x="512921" y="462331"/>
                </a:lnTo>
                <a:cubicBezTo>
                  <a:pt x="526033" y="480593"/>
                  <a:pt x="541652" y="491606"/>
                  <a:pt x="559751" y="491606"/>
                </a:cubicBezTo>
                <a:cubicBezTo>
                  <a:pt x="621710" y="491606"/>
                  <a:pt x="655155" y="365209"/>
                  <a:pt x="655155" y="246282"/>
                </a:cubicBezTo>
                <a:cubicBezTo>
                  <a:pt x="655155" y="127355"/>
                  <a:pt x="621710" y="958"/>
                  <a:pt x="559751" y="958"/>
                </a:cubicBezTo>
                <a:close/>
                <a:moveTo>
                  <a:pt x="305405" y="431829"/>
                </a:moveTo>
                <a:cubicBezTo>
                  <a:pt x="303361" y="435918"/>
                  <a:pt x="297610" y="438180"/>
                  <a:pt x="293329" y="436381"/>
                </a:cubicBezTo>
                <a:lnTo>
                  <a:pt x="192992" y="396257"/>
                </a:lnTo>
                <a:lnTo>
                  <a:pt x="192037" y="393422"/>
                </a:lnTo>
                <a:lnTo>
                  <a:pt x="213763" y="357222"/>
                </a:lnTo>
                <a:lnTo>
                  <a:pt x="323449" y="395765"/>
                </a:lnTo>
                <a:lnTo>
                  <a:pt x="305405" y="431829"/>
                </a:lnTo>
                <a:close/>
                <a:moveTo>
                  <a:pt x="559751" y="437089"/>
                </a:moveTo>
                <a:cubicBezTo>
                  <a:pt x="547512" y="437089"/>
                  <a:pt x="518864" y="372187"/>
                  <a:pt x="518864" y="246282"/>
                </a:cubicBezTo>
                <a:cubicBezTo>
                  <a:pt x="518864" y="120377"/>
                  <a:pt x="547512" y="55475"/>
                  <a:pt x="559751" y="55475"/>
                </a:cubicBezTo>
                <a:cubicBezTo>
                  <a:pt x="571991" y="55475"/>
                  <a:pt x="600638" y="120377"/>
                  <a:pt x="600638" y="246282"/>
                </a:cubicBezTo>
                <a:cubicBezTo>
                  <a:pt x="600638" y="372187"/>
                  <a:pt x="571991" y="437089"/>
                  <a:pt x="559751" y="4370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" name="Forma libre 338">
            <a:extLst>
              <a:ext uri="{FF2B5EF4-FFF2-40B4-BE49-F238E27FC236}">
                <a16:creationId xmlns:a16="http://schemas.microsoft.com/office/drawing/2014/main" id="{B9599CD4-3DBD-3049-8E86-EC4760E5D703}"/>
              </a:ext>
            </a:extLst>
          </p:cNvPr>
          <p:cNvSpPr/>
          <p:nvPr/>
        </p:nvSpPr>
        <p:spPr>
          <a:xfrm>
            <a:off x="5763982" y="6906535"/>
            <a:ext cx="348133" cy="609227"/>
          </a:xfrm>
          <a:custGeom>
            <a:avLst/>
            <a:gdLst>
              <a:gd name="connsiteX0" fmla="*/ 51931 w 103862"/>
              <a:gd name="connsiteY0" fmla="*/ 155793 h 181757"/>
              <a:gd name="connsiteX1" fmla="*/ 25966 w 103862"/>
              <a:gd name="connsiteY1" fmla="*/ 129828 h 181757"/>
              <a:gd name="connsiteX2" fmla="*/ 12983 w 103862"/>
              <a:gd name="connsiteY2" fmla="*/ 116845 h 181757"/>
              <a:gd name="connsiteX3" fmla="*/ 0 w 103862"/>
              <a:gd name="connsiteY3" fmla="*/ 129828 h 181757"/>
              <a:gd name="connsiteX4" fmla="*/ 51931 w 103862"/>
              <a:gd name="connsiteY4" fmla="*/ 181758 h 181757"/>
              <a:gd name="connsiteX5" fmla="*/ 103862 w 103862"/>
              <a:gd name="connsiteY5" fmla="*/ 129827 h 181757"/>
              <a:gd name="connsiteX6" fmla="*/ 86239 w 103862"/>
              <a:gd name="connsiteY6" fmla="*/ 90879 h 181757"/>
              <a:gd name="connsiteX7" fmla="*/ 103862 w 103862"/>
              <a:gd name="connsiteY7" fmla="*/ 51931 h 181757"/>
              <a:gd name="connsiteX8" fmla="*/ 51931 w 103862"/>
              <a:gd name="connsiteY8" fmla="*/ 0 h 181757"/>
              <a:gd name="connsiteX9" fmla="*/ 0 w 103862"/>
              <a:gd name="connsiteY9" fmla="*/ 51931 h 181757"/>
              <a:gd name="connsiteX10" fmla="*/ 12983 w 103862"/>
              <a:gd name="connsiteY10" fmla="*/ 64914 h 181757"/>
              <a:gd name="connsiteX11" fmla="*/ 25966 w 103862"/>
              <a:gd name="connsiteY11" fmla="*/ 51931 h 181757"/>
              <a:gd name="connsiteX12" fmla="*/ 51931 w 103862"/>
              <a:gd name="connsiteY12" fmla="*/ 25966 h 181757"/>
              <a:gd name="connsiteX13" fmla="*/ 77896 w 103862"/>
              <a:gd name="connsiteY13" fmla="*/ 51931 h 181757"/>
              <a:gd name="connsiteX14" fmla="*/ 51931 w 103862"/>
              <a:gd name="connsiteY14" fmla="*/ 77896 h 181757"/>
              <a:gd name="connsiteX15" fmla="*/ 38948 w 103862"/>
              <a:gd name="connsiteY15" fmla="*/ 90879 h 181757"/>
              <a:gd name="connsiteX16" fmla="*/ 51931 w 103862"/>
              <a:gd name="connsiteY16" fmla="*/ 103862 h 181757"/>
              <a:gd name="connsiteX17" fmla="*/ 77896 w 103862"/>
              <a:gd name="connsiteY17" fmla="*/ 129827 h 181757"/>
              <a:gd name="connsiteX18" fmla="*/ 51931 w 103862"/>
              <a:gd name="connsiteY18" fmla="*/ 155793 h 18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862" h="181757">
                <a:moveTo>
                  <a:pt x="51931" y="155793"/>
                </a:moveTo>
                <a:cubicBezTo>
                  <a:pt x="37604" y="155793"/>
                  <a:pt x="25966" y="144142"/>
                  <a:pt x="25966" y="129828"/>
                </a:cubicBezTo>
                <a:cubicBezTo>
                  <a:pt x="25966" y="122652"/>
                  <a:pt x="20159" y="116845"/>
                  <a:pt x="12983" y="116845"/>
                </a:cubicBezTo>
                <a:cubicBezTo>
                  <a:pt x="5807" y="116845"/>
                  <a:pt x="0" y="122652"/>
                  <a:pt x="0" y="129828"/>
                </a:cubicBezTo>
                <a:cubicBezTo>
                  <a:pt x="0" y="158468"/>
                  <a:pt x="23303" y="181758"/>
                  <a:pt x="51931" y="181758"/>
                </a:cubicBezTo>
                <a:cubicBezTo>
                  <a:pt x="80559" y="181758"/>
                  <a:pt x="103862" y="158468"/>
                  <a:pt x="103862" y="129827"/>
                </a:cubicBezTo>
                <a:cubicBezTo>
                  <a:pt x="103862" y="114334"/>
                  <a:pt x="97041" y="100401"/>
                  <a:pt x="86239" y="90879"/>
                </a:cubicBezTo>
                <a:cubicBezTo>
                  <a:pt x="97041" y="81357"/>
                  <a:pt x="103862" y="67424"/>
                  <a:pt x="103862" y="51931"/>
                </a:cubicBezTo>
                <a:cubicBezTo>
                  <a:pt x="103862" y="23291"/>
                  <a:pt x="80559" y="0"/>
                  <a:pt x="51931" y="0"/>
                </a:cubicBezTo>
                <a:cubicBezTo>
                  <a:pt x="23303" y="0"/>
                  <a:pt x="0" y="23290"/>
                  <a:pt x="0" y="51931"/>
                </a:cubicBezTo>
                <a:cubicBezTo>
                  <a:pt x="0" y="59107"/>
                  <a:pt x="5807" y="64914"/>
                  <a:pt x="12983" y="64914"/>
                </a:cubicBezTo>
                <a:cubicBezTo>
                  <a:pt x="20159" y="64914"/>
                  <a:pt x="25966" y="59107"/>
                  <a:pt x="25966" y="51931"/>
                </a:cubicBezTo>
                <a:cubicBezTo>
                  <a:pt x="25966" y="37618"/>
                  <a:pt x="37605" y="25966"/>
                  <a:pt x="51931" y="25966"/>
                </a:cubicBezTo>
                <a:cubicBezTo>
                  <a:pt x="66258" y="25966"/>
                  <a:pt x="77896" y="37618"/>
                  <a:pt x="77896" y="51931"/>
                </a:cubicBezTo>
                <a:cubicBezTo>
                  <a:pt x="77896" y="66244"/>
                  <a:pt x="66257" y="77896"/>
                  <a:pt x="51931" y="77896"/>
                </a:cubicBezTo>
                <a:cubicBezTo>
                  <a:pt x="44755" y="77896"/>
                  <a:pt x="38948" y="83703"/>
                  <a:pt x="38948" y="90879"/>
                </a:cubicBezTo>
                <a:cubicBezTo>
                  <a:pt x="38948" y="98055"/>
                  <a:pt x="44755" y="103862"/>
                  <a:pt x="51931" y="103862"/>
                </a:cubicBezTo>
                <a:cubicBezTo>
                  <a:pt x="66258" y="103862"/>
                  <a:pt x="77896" y="115514"/>
                  <a:pt x="77896" y="129827"/>
                </a:cubicBezTo>
                <a:cubicBezTo>
                  <a:pt x="77896" y="144140"/>
                  <a:pt x="66258" y="155793"/>
                  <a:pt x="51931" y="155793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" name="Forma libre 339">
            <a:extLst>
              <a:ext uri="{FF2B5EF4-FFF2-40B4-BE49-F238E27FC236}">
                <a16:creationId xmlns:a16="http://schemas.microsoft.com/office/drawing/2014/main" id="{16317176-E460-A64A-B05C-F03DB3D5593B}"/>
              </a:ext>
            </a:extLst>
          </p:cNvPr>
          <p:cNvSpPr/>
          <p:nvPr/>
        </p:nvSpPr>
        <p:spPr>
          <a:xfrm>
            <a:off x="6199227" y="6906538"/>
            <a:ext cx="173983" cy="609227"/>
          </a:xfrm>
          <a:custGeom>
            <a:avLst/>
            <a:gdLst>
              <a:gd name="connsiteX0" fmla="*/ 12983 w 51906"/>
              <a:gd name="connsiteY0" fmla="*/ 25990 h 181757"/>
              <a:gd name="connsiteX1" fmla="*/ 13009 w 51906"/>
              <a:gd name="connsiteY1" fmla="*/ 25990 h 181757"/>
              <a:gd name="connsiteX2" fmla="*/ 25941 w 51906"/>
              <a:gd name="connsiteY2" fmla="*/ 25978 h 181757"/>
              <a:gd name="connsiteX3" fmla="*/ 25941 w 51906"/>
              <a:gd name="connsiteY3" fmla="*/ 168775 h 181757"/>
              <a:gd name="connsiteX4" fmla="*/ 38924 w 51906"/>
              <a:gd name="connsiteY4" fmla="*/ 181758 h 181757"/>
              <a:gd name="connsiteX5" fmla="*/ 51907 w 51906"/>
              <a:gd name="connsiteY5" fmla="*/ 168775 h 181757"/>
              <a:gd name="connsiteX6" fmla="*/ 51907 w 51906"/>
              <a:gd name="connsiteY6" fmla="*/ 12983 h 181757"/>
              <a:gd name="connsiteX7" fmla="*/ 48103 w 51906"/>
              <a:gd name="connsiteY7" fmla="*/ 3804 h 181757"/>
              <a:gd name="connsiteX8" fmla="*/ 38924 w 51906"/>
              <a:gd name="connsiteY8" fmla="*/ 0 h 181757"/>
              <a:gd name="connsiteX9" fmla="*/ 38898 w 51906"/>
              <a:gd name="connsiteY9" fmla="*/ 0 h 181757"/>
              <a:gd name="connsiteX10" fmla="*/ 12983 w 51906"/>
              <a:gd name="connsiteY10" fmla="*/ 26 h 181757"/>
              <a:gd name="connsiteX11" fmla="*/ 0 w 51906"/>
              <a:gd name="connsiteY11" fmla="*/ 13021 h 181757"/>
              <a:gd name="connsiteX12" fmla="*/ 12983 w 51906"/>
              <a:gd name="connsiteY12" fmla="*/ 25990 h 18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906" h="181757">
                <a:moveTo>
                  <a:pt x="12983" y="25990"/>
                </a:moveTo>
                <a:cubicBezTo>
                  <a:pt x="12983" y="25990"/>
                  <a:pt x="12983" y="25990"/>
                  <a:pt x="13009" y="25990"/>
                </a:cubicBezTo>
                <a:lnTo>
                  <a:pt x="25941" y="25978"/>
                </a:lnTo>
                <a:lnTo>
                  <a:pt x="25941" y="168775"/>
                </a:lnTo>
                <a:cubicBezTo>
                  <a:pt x="25941" y="175951"/>
                  <a:pt x="31747" y="181758"/>
                  <a:pt x="38924" y="181758"/>
                </a:cubicBezTo>
                <a:cubicBezTo>
                  <a:pt x="46100" y="181758"/>
                  <a:pt x="51907" y="175951"/>
                  <a:pt x="51907" y="168775"/>
                </a:cubicBezTo>
                <a:lnTo>
                  <a:pt x="51907" y="12983"/>
                </a:lnTo>
                <a:cubicBezTo>
                  <a:pt x="51907" y="9535"/>
                  <a:pt x="50537" y="6238"/>
                  <a:pt x="48103" y="3804"/>
                </a:cubicBezTo>
                <a:cubicBezTo>
                  <a:pt x="45669" y="1369"/>
                  <a:pt x="42373" y="0"/>
                  <a:pt x="38924" y="0"/>
                </a:cubicBezTo>
                <a:cubicBezTo>
                  <a:pt x="38924" y="0"/>
                  <a:pt x="38924" y="0"/>
                  <a:pt x="38898" y="0"/>
                </a:cubicBezTo>
                <a:lnTo>
                  <a:pt x="12983" y="26"/>
                </a:lnTo>
                <a:cubicBezTo>
                  <a:pt x="5807" y="38"/>
                  <a:pt x="0" y="5845"/>
                  <a:pt x="0" y="13021"/>
                </a:cubicBezTo>
                <a:cubicBezTo>
                  <a:pt x="1" y="20184"/>
                  <a:pt x="5808" y="25990"/>
                  <a:pt x="12983" y="25990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" name="Forma libre 340">
            <a:extLst>
              <a:ext uri="{FF2B5EF4-FFF2-40B4-BE49-F238E27FC236}">
                <a16:creationId xmlns:a16="http://schemas.microsoft.com/office/drawing/2014/main" id="{1D7D688D-4939-C949-862E-AC3587B55721}"/>
              </a:ext>
            </a:extLst>
          </p:cNvPr>
          <p:cNvSpPr/>
          <p:nvPr/>
        </p:nvSpPr>
        <p:spPr>
          <a:xfrm>
            <a:off x="5154758" y="5949181"/>
            <a:ext cx="1914714" cy="1914714"/>
          </a:xfrm>
          <a:custGeom>
            <a:avLst/>
            <a:gdLst>
              <a:gd name="connsiteX0" fmla="*/ 519307 w 571236"/>
              <a:gd name="connsiteY0" fmla="*/ 51931 h 571236"/>
              <a:gd name="connsiteX1" fmla="*/ 454394 w 571236"/>
              <a:gd name="connsiteY1" fmla="*/ 51931 h 571236"/>
              <a:gd name="connsiteX2" fmla="*/ 441411 w 571236"/>
              <a:gd name="connsiteY2" fmla="*/ 64914 h 571236"/>
              <a:gd name="connsiteX3" fmla="*/ 441411 w 571236"/>
              <a:gd name="connsiteY3" fmla="*/ 129827 h 571236"/>
              <a:gd name="connsiteX4" fmla="*/ 415446 w 571236"/>
              <a:gd name="connsiteY4" fmla="*/ 155792 h 571236"/>
              <a:gd name="connsiteX5" fmla="*/ 389480 w 571236"/>
              <a:gd name="connsiteY5" fmla="*/ 129827 h 571236"/>
              <a:gd name="connsiteX6" fmla="*/ 406824 w 571236"/>
              <a:gd name="connsiteY6" fmla="*/ 105510 h 571236"/>
              <a:gd name="connsiteX7" fmla="*/ 415444 w 571236"/>
              <a:gd name="connsiteY7" fmla="*/ 93275 h 571236"/>
              <a:gd name="connsiteX8" fmla="*/ 415444 w 571236"/>
              <a:gd name="connsiteY8" fmla="*/ 12983 h 571236"/>
              <a:gd name="connsiteX9" fmla="*/ 402463 w 571236"/>
              <a:gd name="connsiteY9" fmla="*/ 0 h 571236"/>
              <a:gd name="connsiteX10" fmla="*/ 389480 w 571236"/>
              <a:gd name="connsiteY10" fmla="*/ 12983 h 571236"/>
              <a:gd name="connsiteX11" fmla="*/ 389480 w 571236"/>
              <a:gd name="connsiteY11" fmla="*/ 51931 h 571236"/>
              <a:gd name="connsiteX12" fmla="*/ 194740 w 571236"/>
              <a:gd name="connsiteY12" fmla="*/ 51931 h 571236"/>
              <a:gd name="connsiteX13" fmla="*/ 181757 w 571236"/>
              <a:gd name="connsiteY13" fmla="*/ 64914 h 571236"/>
              <a:gd name="connsiteX14" fmla="*/ 181757 w 571236"/>
              <a:gd name="connsiteY14" fmla="*/ 129827 h 571236"/>
              <a:gd name="connsiteX15" fmla="*/ 155792 w 571236"/>
              <a:gd name="connsiteY15" fmla="*/ 155792 h 571236"/>
              <a:gd name="connsiteX16" fmla="*/ 129827 w 571236"/>
              <a:gd name="connsiteY16" fmla="*/ 129827 h 571236"/>
              <a:gd name="connsiteX17" fmla="*/ 147171 w 571236"/>
              <a:gd name="connsiteY17" fmla="*/ 105510 h 571236"/>
              <a:gd name="connsiteX18" fmla="*/ 155792 w 571236"/>
              <a:gd name="connsiteY18" fmla="*/ 93275 h 571236"/>
              <a:gd name="connsiteX19" fmla="*/ 155792 w 571236"/>
              <a:gd name="connsiteY19" fmla="*/ 12983 h 571236"/>
              <a:gd name="connsiteX20" fmla="*/ 142809 w 571236"/>
              <a:gd name="connsiteY20" fmla="*/ 0 h 571236"/>
              <a:gd name="connsiteX21" fmla="*/ 129826 w 571236"/>
              <a:gd name="connsiteY21" fmla="*/ 12983 h 571236"/>
              <a:gd name="connsiteX22" fmla="*/ 129826 w 571236"/>
              <a:gd name="connsiteY22" fmla="*/ 51931 h 571236"/>
              <a:gd name="connsiteX23" fmla="*/ 51930 w 571236"/>
              <a:gd name="connsiteY23" fmla="*/ 51931 h 571236"/>
              <a:gd name="connsiteX24" fmla="*/ 0 w 571236"/>
              <a:gd name="connsiteY24" fmla="*/ 103861 h 571236"/>
              <a:gd name="connsiteX25" fmla="*/ 0 w 571236"/>
              <a:gd name="connsiteY25" fmla="*/ 519305 h 571236"/>
              <a:gd name="connsiteX26" fmla="*/ 51931 w 571236"/>
              <a:gd name="connsiteY26" fmla="*/ 571236 h 571236"/>
              <a:gd name="connsiteX27" fmla="*/ 423014 w 571236"/>
              <a:gd name="connsiteY27" fmla="*/ 571236 h 571236"/>
              <a:gd name="connsiteX28" fmla="*/ 441372 w 571236"/>
              <a:gd name="connsiteY28" fmla="*/ 563629 h 571236"/>
              <a:gd name="connsiteX29" fmla="*/ 563629 w 571236"/>
              <a:gd name="connsiteY29" fmla="*/ 441409 h 571236"/>
              <a:gd name="connsiteX30" fmla="*/ 571236 w 571236"/>
              <a:gd name="connsiteY30" fmla="*/ 423052 h 571236"/>
              <a:gd name="connsiteX31" fmla="*/ 571236 w 571236"/>
              <a:gd name="connsiteY31" fmla="*/ 103861 h 571236"/>
              <a:gd name="connsiteX32" fmla="*/ 519307 w 571236"/>
              <a:gd name="connsiteY32" fmla="*/ 51931 h 571236"/>
              <a:gd name="connsiteX33" fmla="*/ 519307 w 571236"/>
              <a:gd name="connsiteY33" fmla="*/ 415444 h 571236"/>
              <a:gd name="connsiteX34" fmla="*/ 467376 w 571236"/>
              <a:gd name="connsiteY34" fmla="*/ 415444 h 571236"/>
              <a:gd name="connsiteX35" fmla="*/ 415444 w 571236"/>
              <a:gd name="connsiteY35" fmla="*/ 467376 h 571236"/>
              <a:gd name="connsiteX36" fmla="*/ 415444 w 571236"/>
              <a:gd name="connsiteY36" fmla="*/ 519307 h 571236"/>
              <a:gd name="connsiteX37" fmla="*/ 51931 w 571236"/>
              <a:gd name="connsiteY37" fmla="*/ 519307 h 571236"/>
              <a:gd name="connsiteX38" fmla="*/ 51931 w 571236"/>
              <a:gd name="connsiteY38" fmla="*/ 207723 h 571236"/>
              <a:gd name="connsiteX39" fmla="*/ 519307 w 571236"/>
              <a:gd name="connsiteY39" fmla="*/ 207723 h 571236"/>
              <a:gd name="connsiteX40" fmla="*/ 519307 w 571236"/>
              <a:gd name="connsiteY40" fmla="*/ 415444 h 57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71236" h="571236">
                <a:moveTo>
                  <a:pt x="519307" y="51931"/>
                </a:moveTo>
                <a:lnTo>
                  <a:pt x="454394" y="51931"/>
                </a:lnTo>
                <a:cubicBezTo>
                  <a:pt x="447217" y="51931"/>
                  <a:pt x="441411" y="57738"/>
                  <a:pt x="441411" y="64914"/>
                </a:cubicBezTo>
                <a:lnTo>
                  <a:pt x="441411" y="129827"/>
                </a:lnTo>
                <a:cubicBezTo>
                  <a:pt x="441411" y="144140"/>
                  <a:pt x="429759" y="155792"/>
                  <a:pt x="415446" y="155792"/>
                </a:cubicBezTo>
                <a:cubicBezTo>
                  <a:pt x="401132" y="155792"/>
                  <a:pt x="389480" y="144140"/>
                  <a:pt x="389480" y="129827"/>
                </a:cubicBezTo>
                <a:cubicBezTo>
                  <a:pt x="389480" y="118974"/>
                  <a:pt x="396452" y="109199"/>
                  <a:pt x="406824" y="105510"/>
                </a:cubicBezTo>
                <a:cubicBezTo>
                  <a:pt x="411996" y="103659"/>
                  <a:pt x="415444" y="98765"/>
                  <a:pt x="415444" y="93275"/>
                </a:cubicBezTo>
                <a:lnTo>
                  <a:pt x="415444" y="12983"/>
                </a:lnTo>
                <a:cubicBezTo>
                  <a:pt x="415444" y="5807"/>
                  <a:pt x="409639" y="0"/>
                  <a:pt x="402463" y="0"/>
                </a:cubicBezTo>
                <a:cubicBezTo>
                  <a:pt x="395286" y="0"/>
                  <a:pt x="389480" y="5807"/>
                  <a:pt x="389480" y="12983"/>
                </a:cubicBezTo>
                <a:lnTo>
                  <a:pt x="389480" y="51931"/>
                </a:lnTo>
                <a:lnTo>
                  <a:pt x="194740" y="51931"/>
                </a:lnTo>
                <a:cubicBezTo>
                  <a:pt x="187564" y="51931"/>
                  <a:pt x="181757" y="57738"/>
                  <a:pt x="181757" y="64914"/>
                </a:cubicBezTo>
                <a:lnTo>
                  <a:pt x="181757" y="129827"/>
                </a:lnTo>
                <a:cubicBezTo>
                  <a:pt x="181757" y="144140"/>
                  <a:pt x="170105" y="155792"/>
                  <a:pt x="155792" y="155792"/>
                </a:cubicBezTo>
                <a:cubicBezTo>
                  <a:pt x="141478" y="155792"/>
                  <a:pt x="129827" y="144140"/>
                  <a:pt x="129827" y="129827"/>
                </a:cubicBezTo>
                <a:cubicBezTo>
                  <a:pt x="129827" y="118974"/>
                  <a:pt x="136800" y="109199"/>
                  <a:pt x="147171" y="105510"/>
                </a:cubicBezTo>
                <a:cubicBezTo>
                  <a:pt x="152344" y="103659"/>
                  <a:pt x="155792" y="98765"/>
                  <a:pt x="155792" y="93275"/>
                </a:cubicBezTo>
                <a:lnTo>
                  <a:pt x="155792" y="12983"/>
                </a:lnTo>
                <a:cubicBezTo>
                  <a:pt x="155792" y="5807"/>
                  <a:pt x="149985" y="0"/>
                  <a:pt x="142809" y="0"/>
                </a:cubicBezTo>
                <a:cubicBezTo>
                  <a:pt x="135633" y="0"/>
                  <a:pt x="129826" y="5807"/>
                  <a:pt x="129826" y="12983"/>
                </a:cubicBezTo>
                <a:lnTo>
                  <a:pt x="129826" y="51931"/>
                </a:lnTo>
                <a:lnTo>
                  <a:pt x="51930" y="51931"/>
                </a:lnTo>
                <a:cubicBezTo>
                  <a:pt x="23290" y="51931"/>
                  <a:pt x="0" y="75221"/>
                  <a:pt x="0" y="103861"/>
                </a:cubicBezTo>
                <a:lnTo>
                  <a:pt x="0" y="519305"/>
                </a:lnTo>
                <a:cubicBezTo>
                  <a:pt x="0" y="547945"/>
                  <a:pt x="23290" y="571236"/>
                  <a:pt x="51931" y="571236"/>
                </a:cubicBezTo>
                <a:lnTo>
                  <a:pt x="423014" y="571236"/>
                </a:lnTo>
                <a:cubicBezTo>
                  <a:pt x="429898" y="571236"/>
                  <a:pt x="436503" y="568498"/>
                  <a:pt x="441372" y="563629"/>
                </a:cubicBezTo>
                <a:lnTo>
                  <a:pt x="563629" y="441409"/>
                </a:lnTo>
                <a:cubicBezTo>
                  <a:pt x="568498" y="436541"/>
                  <a:pt x="571236" y="429936"/>
                  <a:pt x="571236" y="423052"/>
                </a:cubicBezTo>
                <a:lnTo>
                  <a:pt x="571236" y="103861"/>
                </a:lnTo>
                <a:cubicBezTo>
                  <a:pt x="571236" y="75221"/>
                  <a:pt x="547947" y="51931"/>
                  <a:pt x="519307" y="51931"/>
                </a:cubicBezTo>
                <a:close/>
                <a:moveTo>
                  <a:pt x="519307" y="415444"/>
                </a:moveTo>
                <a:lnTo>
                  <a:pt x="467376" y="415444"/>
                </a:lnTo>
                <a:cubicBezTo>
                  <a:pt x="438735" y="415444"/>
                  <a:pt x="415444" y="438734"/>
                  <a:pt x="415444" y="467376"/>
                </a:cubicBezTo>
                <a:lnTo>
                  <a:pt x="415444" y="519307"/>
                </a:lnTo>
                <a:lnTo>
                  <a:pt x="51931" y="519307"/>
                </a:lnTo>
                <a:lnTo>
                  <a:pt x="51931" y="207723"/>
                </a:lnTo>
                <a:lnTo>
                  <a:pt x="519307" y="207723"/>
                </a:lnTo>
                <a:lnTo>
                  <a:pt x="519307" y="415444"/>
                </a:ln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pic>
        <p:nvPicPr>
          <p:cNvPr id="11" name="Gráfico 218">
            <a:extLst>
              <a:ext uri="{FF2B5EF4-FFF2-40B4-BE49-F238E27FC236}">
                <a16:creationId xmlns:a16="http://schemas.microsoft.com/office/drawing/2014/main" id="{68591EC5-7FF7-FF49-8390-131F06B31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663561" y="5967434"/>
            <a:ext cx="1914714" cy="19147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1E2934-76AC-E248-AB25-C8DA18B2621C}"/>
              </a:ext>
            </a:extLst>
          </p:cNvPr>
          <p:cNvSpPr txBox="1"/>
          <p:nvPr/>
        </p:nvSpPr>
        <p:spPr>
          <a:xfrm>
            <a:off x="4515772" y="10125168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F5C8AB-B7C2-2943-BAC8-1164EF637A3B}"/>
              </a:ext>
            </a:extLst>
          </p:cNvPr>
          <p:cNvSpPr txBox="1"/>
          <p:nvPr/>
        </p:nvSpPr>
        <p:spPr>
          <a:xfrm>
            <a:off x="10774202" y="10125168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861B9A-6CEE-7D4B-BF50-B489E89F69C5}"/>
              </a:ext>
            </a:extLst>
          </p:cNvPr>
          <p:cNvSpPr txBox="1"/>
          <p:nvPr/>
        </p:nvSpPr>
        <p:spPr>
          <a:xfrm>
            <a:off x="17035271" y="10125168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6810C6-74F3-0046-B8C6-5F1DDCAC79A1}"/>
              </a:ext>
            </a:extLst>
          </p:cNvPr>
          <p:cNvSpPr txBox="1"/>
          <p:nvPr/>
        </p:nvSpPr>
        <p:spPr>
          <a:xfrm>
            <a:off x="4001209" y="9089686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Date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C1F54C-4B49-184D-922A-30002A19E2CC}"/>
              </a:ext>
            </a:extLst>
          </p:cNvPr>
          <p:cNvSpPr txBox="1"/>
          <p:nvPr/>
        </p:nvSpPr>
        <p:spPr>
          <a:xfrm>
            <a:off x="10219129" y="9089686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Communication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C39AB5-7AE1-3948-BFF9-CF7BF9F906C4}"/>
              </a:ext>
            </a:extLst>
          </p:cNvPr>
          <p:cNvSpPr txBox="1"/>
          <p:nvPr/>
        </p:nvSpPr>
        <p:spPr>
          <a:xfrm>
            <a:off x="16480198" y="9089686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IT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02471C8-7B65-A34F-A048-D52CDE740749}"/>
              </a:ext>
            </a:extLst>
          </p:cNvPr>
          <p:cNvSpPr/>
          <p:nvPr/>
        </p:nvSpPr>
        <p:spPr>
          <a:xfrm rot="18900000">
            <a:off x="4921458" y="4513690"/>
            <a:ext cx="8908150" cy="8908150"/>
          </a:xfrm>
          <a:prstGeom prst="arc">
            <a:avLst/>
          </a:prstGeom>
          <a:ln w="152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9C22129A-E9B1-2C4D-8D89-197731F8B0CC}"/>
              </a:ext>
            </a:extLst>
          </p:cNvPr>
          <p:cNvSpPr/>
          <p:nvPr/>
        </p:nvSpPr>
        <p:spPr>
          <a:xfrm rot="18900000">
            <a:off x="11169857" y="4513690"/>
            <a:ext cx="8908150" cy="8908150"/>
          </a:xfrm>
          <a:prstGeom prst="arc">
            <a:avLst/>
          </a:prstGeom>
          <a:ln w="152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368350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42DBD72-7536-D84B-AE45-F0958C57A6BD}"/>
              </a:ext>
            </a:extLst>
          </p:cNvPr>
          <p:cNvSpPr/>
          <p:nvPr/>
        </p:nvSpPr>
        <p:spPr>
          <a:xfrm flipV="1">
            <a:off x="2075470" y="5329720"/>
            <a:ext cx="11358108" cy="5550864"/>
          </a:xfrm>
          <a:custGeom>
            <a:avLst/>
            <a:gdLst>
              <a:gd name="connsiteX0" fmla="*/ 3697272 w 7964026"/>
              <a:gd name="connsiteY0" fmla="*/ 3685443 h 3687089"/>
              <a:gd name="connsiteX1" fmla="*/ 5221506 w 7964026"/>
              <a:gd name="connsiteY1" fmla="*/ 2756791 h 3687089"/>
              <a:gd name="connsiteX2" fmla="*/ 5832058 w 7964026"/>
              <a:gd name="connsiteY2" fmla="*/ 3182089 h 3687089"/>
              <a:gd name="connsiteX3" fmla="*/ 7408620 w 7964026"/>
              <a:gd name="connsiteY3" fmla="*/ 2333969 h 3687089"/>
              <a:gd name="connsiteX4" fmla="*/ 7380488 w 7964026"/>
              <a:gd name="connsiteY4" fmla="*/ 1489810 h 3687089"/>
              <a:gd name="connsiteX5" fmla="*/ 7926410 w 7964026"/>
              <a:gd name="connsiteY5" fmla="*/ 931328 h 3687089"/>
              <a:gd name="connsiteX6" fmla="*/ 7668887 w 7964026"/>
              <a:gd name="connsiteY6" fmla="*/ 30387 h 3687089"/>
              <a:gd name="connsiteX7" fmla="*/ 7625675 w 7964026"/>
              <a:gd name="connsiteY7" fmla="*/ 0 h 3687089"/>
              <a:gd name="connsiteX8" fmla="*/ 329737 w 7964026"/>
              <a:gd name="connsiteY8" fmla="*/ 0 h 3687089"/>
              <a:gd name="connsiteX9" fmla="*/ 296878 w 7964026"/>
              <a:gd name="connsiteY9" fmla="*/ 36057 h 3687089"/>
              <a:gd name="connsiteX10" fmla="*/ 56909 w 7964026"/>
              <a:gd name="connsiteY10" fmla="*/ 484741 h 3687089"/>
              <a:gd name="connsiteX11" fmla="*/ 886438 w 7964026"/>
              <a:gd name="connsiteY11" fmla="*/ 2096317 h 3687089"/>
              <a:gd name="connsiteX12" fmla="*/ 1772612 w 7964026"/>
              <a:gd name="connsiteY12" fmla="*/ 2042350 h 3687089"/>
              <a:gd name="connsiteX13" fmla="*/ 3067088 w 7964026"/>
              <a:gd name="connsiteY13" fmla="*/ 3600950 h 3687089"/>
              <a:gd name="connsiteX14" fmla="*/ 3697272 w 7964026"/>
              <a:gd name="connsiteY14" fmla="*/ 3685443 h 368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964026" h="3687089">
                <a:moveTo>
                  <a:pt x="3697272" y="3685443"/>
                </a:moveTo>
                <a:cubicBezTo>
                  <a:pt x="4320292" y="3658846"/>
                  <a:pt x="4898458" y="3311559"/>
                  <a:pt x="5221506" y="2756791"/>
                </a:cubicBezTo>
                <a:cubicBezTo>
                  <a:pt x="5373574" y="2951121"/>
                  <a:pt x="5581907" y="3102624"/>
                  <a:pt x="5832058" y="3182089"/>
                </a:cubicBezTo>
                <a:cubicBezTo>
                  <a:pt x="6496594" y="3392757"/>
                  <a:pt x="7202188" y="3013257"/>
                  <a:pt x="7408620" y="2333969"/>
                </a:cubicBezTo>
                <a:cubicBezTo>
                  <a:pt x="7495678" y="2046064"/>
                  <a:pt x="7479332" y="1750980"/>
                  <a:pt x="7380488" y="1489810"/>
                </a:cubicBezTo>
                <a:cubicBezTo>
                  <a:pt x="7632160" y="1408860"/>
                  <a:pt x="7842393" y="1208094"/>
                  <a:pt x="7926410" y="931328"/>
                </a:cubicBezTo>
                <a:cubicBezTo>
                  <a:pt x="8028486" y="595645"/>
                  <a:pt x="7916288" y="244088"/>
                  <a:pt x="7668887" y="30387"/>
                </a:cubicBezTo>
                <a:lnTo>
                  <a:pt x="7625675" y="0"/>
                </a:lnTo>
                <a:lnTo>
                  <a:pt x="329737" y="0"/>
                </a:lnTo>
                <a:lnTo>
                  <a:pt x="296878" y="36057"/>
                </a:lnTo>
                <a:cubicBezTo>
                  <a:pt x="191322" y="163849"/>
                  <a:pt x="108517" y="314919"/>
                  <a:pt x="56909" y="484741"/>
                </a:cubicBezTo>
                <a:cubicBezTo>
                  <a:pt x="-149143" y="1164029"/>
                  <a:pt x="221902" y="1885401"/>
                  <a:pt x="886438" y="2096317"/>
                </a:cubicBezTo>
                <a:cubicBezTo>
                  <a:pt x="1190573" y="2192863"/>
                  <a:pt x="1503072" y="2165137"/>
                  <a:pt x="1772612" y="2042350"/>
                </a:cubicBezTo>
                <a:cubicBezTo>
                  <a:pt x="1869175" y="2751345"/>
                  <a:pt x="2353890" y="3374686"/>
                  <a:pt x="3067088" y="3600950"/>
                </a:cubicBezTo>
                <a:cubicBezTo>
                  <a:pt x="3276942" y="3667542"/>
                  <a:pt x="3489599" y="3694309"/>
                  <a:pt x="3697272" y="36854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18EDB9-131A-A145-874A-0B48EFFD649A}"/>
              </a:ext>
            </a:extLst>
          </p:cNvPr>
          <p:cNvGrpSpPr/>
          <p:nvPr/>
        </p:nvGrpSpPr>
        <p:grpSpPr>
          <a:xfrm>
            <a:off x="6565568" y="6311558"/>
            <a:ext cx="2377912" cy="2377912"/>
            <a:chOff x="11464016" y="6309411"/>
            <a:chExt cx="1463040" cy="146304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86EBC26-63A9-AE49-A980-B55987818E99}"/>
                </a:ext>
              </a:extLst>
            </p:cNvPr>
            <p:cNvSpPr/>
            <p:nvPr/>
          </p:nvSpPr>
          <p:spPr>
            <a:xfrm>
              <a:off x="11464016" y="6309411"/>
              <a:ext cx="1463040" cy="1463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25" name="Freeform 373">
              <a:extLst>
                <a:ext uri="{FF2B5EF4-FFF2-40B4-BE49-F238E27FC236}">
                  <a16:creationId xmlns:a16="http://schemas.microsoft.com/office/drawing/2014/main" id="{B6FDFBB9-7ED4-E840-BFBA-CAB315225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1938" y="6617140"/>
              <a:ext cx="973774" cy="879715"/>
            </a:xfrm>
            <a:custGeom>
              <a:avLst/>
              <a:gdLst>
                <a:gd name="T0" fmla="*/ 230 w 775"/>
                <a:gd name="T1" fmla="*/ 537 h 699"/>
                <a:gd name="T2" fmla="*/ 230 w 775"/>
                <a:gd name="T3" fmla="*/ 537 h 699"/>
                <a:gd name="T4" fmla="*/ 84 w 775"/>
                <a:gd name="T5" fmla="*/ 422 h 699"/>
                <a:gd name="T6" fmla="*/ 146 w 775"/>
                <a:gd name="T7" fmla="*/ 422 h 699"/>
                <a:gd name="T8" fmla="*/ 146 w 775"/>
                <a:gd name="T9" fmla="*/ 422 h 699"/>
                <a:gd name="T10" fmla="*/ 23 w 775"/>
                <a:gd name="T11" fmla="*/ 261 h 699"/>
                <a:gd name="T12" fmla="*/ 92 w 775"/>
                <a:gd name="T13" fmla="*/ 284 h 699"/>
                <a:gd name="T14" fmla="*/ 92 w 775"/>
                <a:gd name="T15" fmla="*/ 276 h 699"/>
                <a:gd name="T16" fmla="*/ 23 w 775"/>
                <a:gd name="T17" fmla="*/ 169 h 699"/>
                <a:gd name="T18" fmla="*/ 46 w 775"/>
                <a:gd name="T19" fmla="*/ 69 h 699"/>
                <a:gd name="T20" fmla="*/ 375 w 775"/>
                <a:gd name="T21" fmla="*/ 230 h 699"/>
                <a:gd name="T22" fmla="*/ 383 w 775"/>
                <a:gd name="T23" fmla="*/ 154 h 699"/>
                <a:gd name="T24" fmla="*/ 644 w 775"/>
                <a:gd name="T25" fmla="*/ 77 h 699"/>
                <a:gd name="T26" fmla="*/ 667 w 775"/>
                <a:gd name="T27" fmla="*/ 85 h 699"/>
                <a:gd name="T28" fmla="*/ 751 w 775"/>
                <a:gd name="T29" fmla="*/ 54 h 699"/>
                <a:gd name="T30" fmla="*/ 690 w 775"/>
                <a:gd name="T31" fmla="*/ 138 h 699"/>
                <a:gd name="T32" fmla="*/ 774 w 775"/>
                <a:gd name="T33" fmla="*/ 115 h 699"/>
                <a:gd name="T34" fmla="*/ 774 w 775"/>
                <a:gd name="T35" fmla="*/ 115 h 699"/>
                <a:gd name="T36" fmla="*/ 713 w 775"/>
                <a:gd name="T37" fmla="*/ 184 h 699"/>
                <a:gd name="T38" fmla="*/ 698 w 775"/>
                <a:gd name="T39" fmla="*/ 215 h 699"/>
                <a:gd name="T40" fmla="*/ 475 w 775"/>
                <a:gd name="T41" fmla="*/ 614 h 699"/>
                <a:gd name="T42" fmla="*/ 7 w 775"/>
                <a:gd name="T43" fmla="*/ 614 h 699"/>
                <a:gd name="T44" fmla="*/ 0 w 775"/>
                <a:gd name="T45" fmla="*/ 606 h 699"/>
                <a:gd name="T46" fmla="*/ 0 w 775"/>
                <a:gd name="T47" fmla="*/ 606 h 699"/>
                <a:gd name="T48" fmla="*/ 122 w 775"/>
                <a:gd name="T49" fmla="*/ 591 h 699"/>
                <a:gd name="T50" fmla="*/ 230 w 775"/>
                <a:gd name="T51" fmla="*/ 53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5" h="699">
                  <a:moveTo>
                    <a:pt x="230" y="537"/>
                  </a:moveTo>
                  <a:lnTo>
                    <a:pt x="230" y="537"/>
                  </a:lnTo>
                  <a:cubicBezTo>
                    <a:pt x="146" y="522"/>
                    <a:pt x="92" y="476"/>
                    <a:pt x="84" y="422"/>
                  </a:cubicBezTo>
                  <a:cubicBezTo>
                    <a:pt x="107" y="422"/>
                    <a:pt x="122" y="422"/>
                    <a:pt x="146" y="422"/>
                  </a:cubicBezTo>
                  <a:lnTo>
                    <a:pt x="146" y="422"/>
                  </a:lnTo>
                  <a:cubicBezTo>
                    <a:pt x="69" y="391"/>
                    <a:pt x="30" y="345"/>
                    <a:pt x="23" y="261"/>
                  </a:cubicBezTo>
                  <a:cubicBezTo>
                    <a:pt x="46" y="269"/>
                    <a:pt x="69" y="276"/>
                    <a:pt x="92" y="284"/>
                  </a:cubicBezTo>
                  <a:lnTo>
                    <a:pt x="92" y="276"/>
                  </a:lnTo>
                  <a:cubicBezTo>
                    <a:pt x="53" y="246"/>
                    <a:pt x="30" y="215"/>
                    <a:pt x="23" y="169"/>
                  </a:cubicBezTo>
                  <a:cubicBezTo>
                    <a:pt x="23" y="131"/>
                    <a:pt x="30" y="100"/>
                    <a:pt x="46" y="69"/>
                  </a:cubicBezTo>
                  <a:cubicBezTo>
                    <a:pt x="130" y="169"/>
                    <a:pt x="245" y="223"/>
                    <a:pt x="375" y="230"/>
                  </a:cubicBezTo>
                  <a:cubicBezTo>
                    <a:pt x="375" y="207"/>
                    <a:pt x="375" y="177"/>
                    <a:pt x="383" y="154"/>
                  </a:cubicBezTo>
                  <a:cubicBezTo>
                    <a:pt x="414" y="39"/>
                    <a:pt x="552" y="0"/>
                    <a:pt x="644" y="77"/>
                  </a:cubicBezTo>
                  <a:cubicBezTo>
                    <a:pt x="651" y="85"/>
                    <a:pt x="659" y="85"/>
                    <a:pt x="667" y="85"/>
                  </a:cubicBezTo>
                  <a:cubicBezTo>
                    <a:pt x="698" y="77"/>
                    <a:pt x="720" y="62"/>
                    <a:pt x="751" y="54"/>
                  </a:cubicBezTo>
                  <a:cubicBezTo>
                    <a:pt x="743" y="77"/>
                    <a:pt x="736" y="92"/>
                    <a:pt x="690" y="138"/>
                  </a:cubicBezTo>
                  <a:cubicBezTo>
                    <a:pt x="720" y="131"/>
                    <a:pt x="743" y="123"/>
                    <a:pt x="774" y="115"/>
                  </a:cubicBezTo>
                  <a:lnTo>
                    <a:pt x="774" y="115"/>
                  </a:lnTo>
                  <a:cubicBezTo>
                    <a:pt x="751" y="138"/>
                    <a:pt x="736" y="161"/>
                    <a:pt x="713" y="184"/>
                  </a:cubicBezTo>
                  <a:cubicBezTo>
                    <a:pt x="698" y="192"/>
                    <a:pt x="698" y="200"/>
                    <a:pt x="698" y="215"/>
                  </a:cubicBezTo>
                  <a:cubicBezTo>
                    <a:pt x="690" y="384"/>
                    <a:pt x="621" y="522"/>
                    <a:pt x="475" y="614"/>
                  </a:cubicBezTo>
                  <a:cubicBezTo>
                    <a:pt x="322" y="698"/>
                    <a:pt x="161" y="698"/>
                    <a:pt x="7" y="614"/>
                  </a:cubicBezTo>
                  <a:cubicBezTo>
                    <a:pt x="7" y="606"/>
                    <a:pt x="0" y="606"/>
                    <a:pt x="0" y="606"/>
                  </a:cubicBezTo>
                  <a:lnTo>
                    <a:pt x="0" y="606"/>
                  </a:lnTo>
                  <a:cubicBezTo>
                    <a:pt x="38" y="598"/>
                    <a:pt x="76" y="598"/>
                    <a:pt x="122" y="591"/>
                  </a:cubicBezTo>
                  <a:cubicBezTo>
                    <a:pt x="161" y="583"/>
                    <a:pt x="191" y="560"/>
                    <a:pt x="230" y="53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5938FD-97BB-954E-9450-D03230305F59}"/>
              </a:ext>
            </a:extLst>
          </p:cNvPr>
          <p:cNvGrpSpPr/>
          <p:nvPr/>
        </p:nvGrpSpPr>
        <p:grpSpPr>
          <a:xfrm>
            <a:off x="5371766" y="8943598"/>
            <a:ext cx="1097906" cy="1097906"/>
            <a:chOff x="9482429" y="8929415"/>
            <a:chExt cx="1463040" cy="14630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4138B19-5D4F-3243-B104-F1A139020A11}"/>
                </a:ext>
              </a:extLst>
            </p:cNvPr>
            <p:cNvSpPr/>
            <p:nvPr/>
          </p:nvSpPr>
          <p:spPr>
            <a:xfrm>
              <a:off x="9482429" y="8929415"/>
              <a:ext cx="1463040" cy="14630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82B5CA92-F37C-7243-B493-1DA545A84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2297" y="9231224"/>
              <a:ext cx="403303" cy="859421"/>
            </a:xfrm>
            <a:custGeom>
              <a:avLst/>
              <a:gdLst>
                <a:gd name="T0" fmla="*/ 238 w 369"/>
                <a:gd name="T1" fmla="*/ 391 h 791"/>
                <a:gd name="T2" fmla="*/ 238 w 369"/>
                <a:gd name="T3" fmla="*/ 391 h 791"/>
                <a:gd name="T4" fmla="*/ 337 w 369"/>
                <a:gd name="T5" fmla="*/ 391 h 791"/>
                <a:gd name="T6" fmla="*/ 353 w 369"/>
                <a:gd name="T7" fmla="*/ 383 h 791"/>
                <a:gd name="T8" fmla="*/ 361 w 369"/>
                <a:gd name="T9" fmla="*/ 314 h 791"/>
                <a:gd name="T10" fmla="*/ 368 w 369"/>
                <a:gd name="T11" fmla="*/ 253 h 791"/>
                <a:gd name="T12" fmla="*/ 238 w 369"/>
                <a:gd name="T13" fmla="*/ 253 h 791"/>
                <a:gd name="T14" fmla="*/ 238 w 369"/>
                <a:gd name="T15" fmla="*/ 169 h 791"/>
                <a:gd name="T16" fmla="*/ 269 w 369"/>
                <a:gd name="T17" fmla="*/ 138 h 791"/>
                <a:gd name="T18" fmla="*/ 345 w 369"/>
                <a:gd name="T19" fmla="*/ 138 h 791"/>
                <a:gd name="T20" fmla="*/ 361 w 369"/>
                <a:gd name="T21" fmla="*/ 138 h 791"/>
                <a:gd name="T22" fmla="*/ 361 w 369"/>
                <a:gd name="T23" fmla="*/ 8 h 791"/>
                <a:gd name="T24" fmla="*/ 353 w 369"/>
                <a:gd name="T25" fmla="*/ 0 h 791"/>
                <a:gd name="T26" fmla="*/ 245 w 369"/>
                <a:gd name="T27" fmla="*/ 0 h 791"/>
                <a:gd name="T28" fmla="*/ 138 w 369"/>
                <a:gd name="T29" fmla="*/ 23 h 791"/>
                <a:gd name="T30" fmla="*/ 77 w 369"/>
                <a:gd name="T31" fmla="*/ 146 h 791"/>
                <a:gd name="T32" fmla="*/ 77 w 369"/>
                <a:gd name="T33" fmla="*/ 238 h 791"/>
                <a:gd name="T34" fmla="*/ 77 w 369"/>
                <a:gd name="T35" fmla="*/ 253 h 791"/>
                <a:gd name="T36" fmla="*/ 0 w 369"/>
                <a:gd name="T37" fmla="*/ 253 h 791"/>
                <a:gd name="T38" fmla="*/ 0 w 369"/>
                <a:gd name="T39" fmla="*/ 391 h 791"/>
                <a:gd name="T40" fmla="*/ 77 w 369"/>
                <a:gd name="T41" fmla="*/ 391 h 791"/>
                <a:gd name="T42" fmla="*/ 77 w 369"/>
                <a:gd name="T43" fmla="*/ 790 h 791"/>
                <a:gd name="T44" fmla="*/ 238 w 369"/>
                <a:gd name="T45" fmla="*/ 790 h 791"/>
                <a:gd name="T46" fmla="*/ 238 w 369"/>
                <a:gd name="T47" fmla="*/ 3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9" h="791">
                  <a:moveTo>
                    <a:pt x="238" y="391"/>
                  </a:moveTo>
                  <a:lnTo>
                    <a:pt x="238" y="391"/>
                  </a:lnTo>
                  <a:cubicBezTo>
                    <a:pt x="276" y="391"/>
                    <a:pt x="307" y="391"/>
                    <a:pt x="337" y="391"/>
                  </a:cubicBezTo>
                  <a:cubicBezTo>
                    <a:pt x="345" y="391"/>
                    <a:pt x="353" y="391"/>
                    <a:pt x="353" y="383"/>
                  </a:cubicBezTo>
                  <a:cubicBezTo>
                    <a:pt x="353" y="360"/>
                    <a:pt x="353" y="337"/>
                    <a:pt x="361" y="314"/>
                  </a:cubicBezTo>
                  <a:cubicBezTo>
                    <a:pt x="361" y="299"/>
                    <a:pt x="361" y="276"/>
                    <a:pt x="368" y="253"/>
                  </a:cubicBezTo>
                  <a:cubicBezTo>
                    <a:pt x="322" y="253"/>
                    <a:pt x="284" y="253"/>
                    <a:pt x="238" y="253"/>
                  </a:cubicBezTo>
                  <a:cubicBezTo>
                    <a:pt x="238" y="222"/>
                    <a:pt x="238" y="192"/>
                    <a:pt x="238" y="169"/>
                  </a:cubicBezTo>
                  <a:cubicBezTo>
                    <a:pt x="245" y="146"/>
                    <a:pt x="253" y="138"/>
                    <a:pt x="269" y="138"/>
                  </a:cubicBezTo>
                  <a:cubicBezTo>
                    <a:pt x="299" y="138"/>
                    <a:pt x="322" y="138"/>
                    <a:pt x="345" y="138"/>
                  </a:cubicBezTo>
                  <a:cubicBezTo>
                    <a:pt x="353" y="138"/>
                    <a:pt x="361" y="138"/>
                    <a:pt x="361" y="138"/>
                  </a:cubicBezTo>
                  <a:cubicBezTo>
                    <a:pt x="361" y="92"/>
                    <a:pt x="361" y="46"/>
                    <a:pt x="361" y="8"/>
                  </a:cubicBezTo>
                  <a:cubicBezTo>
                    <a:pt x="361" y="0"/>
                    <a:pt x="361" y="0"/>
                    <a:pt x="353" y="0"/>
                  </a:cubicBezTo>
                  <a:cubicBezTo>
                    <a:pt x="314" y="0"/>
                    <a:pt x="284" y="0"/>
                    <a:pt x="245" y="0"/>
                  </a:cubicBezTo>
                  <a:cubicBezTo>
                    <a:pt x="207" y="0"/>
                    <a:pt x="169" y="8"/>
                    <a:pt x="138" y="23"/>
                  </a:cubicBezTo>
                  <a:cubicBezTo>
                    <a:pt x="100" y="54"/>
                    <a:pt x="85" y="100"/>
                    <a:pt x="77" y="146"/>
                  </a:cubicBezTo>
                  <a:cubicBezTo>
                    <a:pt x="77" y="176"/>
                    <a:pt x="77" y="207"/>
                    <a:pt x="77" y="238"/>
                  </a:cubicBezTo>
                  <a:cubicBezTo>
                    <a:pt x="77" y="245"/>
                    <a:pt x="77" y="245"/>
                    <a:pt x="77" y="253"/>
                  </a:cubicBezTo>
                  <a:cubicBezTo>
                    <a:pt x="46" y="253"/>
                    <a:pt x="23" y="253"/>
                    <a:pt x="0" y="253"/>
                  </a:cubicBezTo>
                  <a:cubicBezTo>
                    <a:pt x="0" y="299"/>
                    <a:pt x="0" y="345"/>
                    <a:pt x="0" y="391"/>
                  </a:cubicBezTo>
                  <a:cubicBezTo>
                    <a:pt x="23" y="391"/>
                    <a:pt x="46" y="391"/>
                    <a:pt x="77" y="391"/>
                  </a:cubicBezTo>
                  <a:cubicBezTo>
                    <a:pt x="77" y="529"/>
                    <a:pt x="77" y="659"/>
                    <a:pt x="77" y="790"/>
                  </a:cubicBezTo>
                  <a:cubicBezTo>
                    <a:pt x="130" y="790"/>
                    <a:pt x="184" y="790"/>
                    <a:pt x="238" y="790"/>
                  </a:cubicBezTo>
                  <a:cubicBezTo>
                    <a:pt x="238" y="659"/>
                    <a:pt x="238" y="529"/>
                    <a:pt x="238" y="39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5F294B-6DCC-AF40-A8E3-FE3D5B3ABCF1}"/>
              </a:ext>
            </a:extLst>
          </p:cNvPr>
          <p:cNvGrpSpPr/>
          <p:nvPr/>
        </p:nvGrpSpPr>
        <p:grpSpPr>
          <a:xfrm>
            <a:off x="10655894" y="8386538"/>
            <a:ext cx="1465510" cy="1465510"/>
            <a:chOff x="15121229" y="7496855"/>
            <a:chExt cx="1463040" cy="14630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304D5-A25E-4C49-8372-789FD696D927}"/>
                </a:ext>
              </a:extLst>
            </p:cNvPr>
            <p:cNvSpPr/>
            <p:nvPr/>
          </p:nvSpPr>
          <p:spPr>
            <a:xfrm>
              <a:off x="15121229" y="7496855"/>
              <a:ext cx="1463040" cy="1463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2BEA8A5-2C2B-7842-BEE0-023D3698AC3E}"/>
                </a:ext>
              </a:extLst>
            </p:cNvPr>
            <p:cNvGrpSpPr/>
            <p:nvPr/>
          </p:nvGrpSpPr>
          <p:grpSpPr>
            <a:xfrm>
              <a:off x="15426029" y="7808115"/>
              <a:ext cx="816208" cy="821008"/>
              <a:chOff x="11809529" y="7930951"/>
              <a:chExt cx="816208" cy="821008"/>
            </a:xfrm>
            <a:solidFill>
              <a:schemeClr val="bg1"/>
            </a:solidFill>
          </p:grpSpPr>
          <p:sp>
            <p:nvSpPr>
              <p:cNvPr id="34" name="Freeform 374">
                <a:extLst>
                  <a:ext uri="{FF2B5EF4-FFF2-40B4-BE49-F238E27FC236}">
                    <a16:creationId xmlns:a16="http://schemas.microsoft.com/office/drawing/2014/main" id="{F58D9CB9-872E-B74B-A3C6-1A595D892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9529" y="7930951"/>
                <a:ext cx="816208" cy="821008"/>
              </a:xfrm>
              <a:custGeom>
                <a:avLst/>
                <a:gdLst>
                  <a:gd name="T0" fmla="*/ 559 w 751"/>
                  <a:gd name="T1" fmla="*/ 752 h 753"/>
                  <a:gd name="T2" fmla="*/ 559 w 751"/>
                  <a:gd name="T3" fmla="*/ 752 h 753"/>
                  <a:gd name="T4" fmla="*/ 192 w 751"/>
                  <a:gd name="T5" fmla="*/ 752 h 753"/>
                  <a:gd name="T6" fmla="*/ 169 w 751"/>
                  <a:gd name="T7" fmla="*/ 752 h 753"/>
                  <a:gd name="T8" fmla="*/ 8 w 751"/>
                  <a:gd name="T9" fmla="*/ 598 h 753"/>
                  <a:gd name="T10" fmla="*/ 0 w 751"/>
                  <a:gd name="T11" fmla="*/ 560 h 753"/>
                  <a:gd name="T12" fmla="*/ 0 w 751"/>
                  <a:gd name="T13" fmla="*/ 192 h 753"/>
                  <a:gd name="T14" fmla="*/ 8 w 751"/>
                  <a:gd name="T15" fmla="*/ 169 h 753"/>
                  <a:gd name="T16" fmla="*/ 161 w 751"/>
                  <a:gd name="T17" fmla="*/ 8 h 753"/>
                  <a:gd name="T18" fmla="*/ 192 w 751"/>
                  <a:gd name="T19" fmla="*/ 0 h 753"/>
                  <a:gd name="T20" fmla="*/ 559 w 751"/>
                  <a:gd name="T21" fmla="*/ 0 h 753"/>
                  <a:gd name="T22" fmla="*/ 582 w 751"/>
                  <a:gd name="T23" fmla="*/ 8 h 753"/>
                  <a:gd name="T24" fmla="*/ 750 w 751"/>
                  <a:gd name="T25" fmla="*/ 161 h 753"/>
                  <a:gd name="T26" fmla="*/ 750 w 751"/>
                  <a:gd name="T27" fmla="*/ 192 h 753"/>
                  <a:gd name="T28" fmla="*/ 750 w 751"/>
                  <a:gd name="T29" fmla="*/ 560 h 753"/>
                  <a:gd name="T30" fmla="*/ 750 w 751"/>
                  <a:gd name="T31" fmla="*/ 583 h 753"/>
                  <a:gd name="T32" fmla="*/ 597 w 751"/>
                  <a:gd name="T33" fmla="*/ 752 h 753"/>
                  <a:gd name="T34" fmla="*/ 559 w 751"/>
                  <a:gd name="T35" fmla="*/ 752 h 753"/>
                  <a:gd name="T36" fmla="*/ 375 w 751"/>
                  <a:gd name="T37" fmla="*/ 690 h 753"/>
                  <a:gd name="T38" fmla="*/ 375 w 751"/>
                  <a:gd name="T39" fmla="*/ 690 h 753"/>
                  <a:gd name="T40" fmla="*/ 543 w 751"/>
                  <a:gd name="T41" fmla="*/ 690 h 753"/>
                  <a:gd name="T42" fmla="*/ 589 w 751"/>
                  <a:gd name="T43" fmla="*/ 683 h 753"/>
                  <a:gd name="T44" fmla="*/ 689 w 751"/>
                  <a:gd name="T45" fmla="*/ 545 h 753"/>
                  <a:gd name="T46" fmla="*/ 689 w 751"/>
                  <a:gd name="T47" fmla="*/ 215 h 753"/>
                  <a:gd name="T48" fmla="*/ 681 w 751"/>
                  <a:gd name="T49" fmla="*/ 161 h 753"/>
                  <a:gd name="T50" fmla="*/ 543 w 751"/>
                  <a:gd name="T51" fmla="*/ 69 h 753"/>
                  <a:gd name="T52" fmla="*/ 215 w 751"/>
                  <a:gd name="T53" fmla="*/ 69 h 753"/>
                  <a:gd name="T54" fmla="*/ 169 w 751"/>
                  <a:gd name="T55" fmla="*/ 77 h 753"/>
                  <a:gd name="T56" fmla="*/ 69 w 751"/>
                  <a:gd name="T57" fmla="*/ 215 h 753"/>
                  <a:gd name="T58" fmla="*/ 69 w 751"/>
                  <a:gd name="T59" fmla="*/ 545 h 753"/>
                  <a:gd name="T60" fmla="*/ 130 w 751"/>
                  <a:gd name="T61" fmla="*/ 660 h 753"/>
                  <a:gd name="T62" fmla="*/ 215 w 751"/>
                  <a:gd name="T63" fmla="*/ 690 h 753"/>
                  <a:gd name="T64" fmla="*/ 375 w 751"/>
                  <a:gd name="T65" fmla="*/ 690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51" h="753">
                    <a:moveTo>
                      <a:pt x="559" y="752"/>
                    </a:moveTo>
                    <a:lnTo>
                      <a:pt x="559" y="752"/>
                    </a:lnTo>
                    <a:cubicBezTo>
                      <a:pt x="436" y="752"/>
                      <a:pt x="314" y="752"/>
                      <a:pt x="192" y="752"/>
                    </a:cubicBezTo>
                    <a:cubicBezTo>
                      <a:pt x="184" y="752"/>
                      <a:pt x="176" y="752"/>
                      <a:pt x="169" y="752"/>
                    </a:cubicBezTo>
                    <a:cubicBezTo>
                      <a:pt x="84" y="729"/>
                      <a:pt x="31" y="683"/>
                      <a:pt x="8" y="598"/>
                    </a:cubicBezTo>
                    <a:cubicBezTo>
                      <a:pt x="8" y="583"/>
                      <a:pt x="8" y="576"/>
                      <a:pt x="0" y="560"/>
                    </a:cubicBezTo>
                    <a:cubicBezTo>
                      <a:pt x="0" y="437"/>
                      <a:pt x="0" y="315"/>
                      <a:pt x="0" y="192"/>
                    </a:cubicBezTo>
                    <a:cubicBezTo>
                      <a:pt x="0" y="184"/>
                      <a:pt x="8" y="177"/>
                      <a:pt x="8" y="169"/>
                    </a:cubicBezTo>
                    <a:cubicBezTo>
                      <a:pt x="23" y="85"/>
                      <a:pt x="77" y="31"/>
                      <a:pt x="161" y="8"/>
                    </a:cubicBezTo>
                    <a:cubicBezTo>
                      <a:pt x="169" y="8"/>
                      <a:pt x="184" y="0"/>
                      <a:pt x="192" y="0"/>
                    </a:cubicBezTo>
                    <a:cubicBezTo>
                      <a:pt x="314" y="0"/>
                      <a:pt x="436" y="0"/>
                      <a:pt x="559" y="0"/>
                    </a:cubicBezTo>
                    <a:cubicBezTo>
                      <a:pt x="566" y="0"/>
                      <a:pt x="574" y="0"/>
                      <a:pt x="582" y="8"/>
                    </a:cubicBezTo>
                    <a:cubicBezTo>
                      <a:pt x="666" y="23"/>
                      <a:pt x="727" y="77"/>
                      <a:pt x="750" y="161"/>
                    </a:cubicBezTo>
                    <a:cubicBezTo>
                      <a:pt x="750" y="169"/>
                      <a:pt x="750" y="184"/>
                      <a:pt x="750" y="192"/>
                    </a:cubicBezTo>
                    <a:cubicBezTo>
                      <a:pt x="750" y="315"/>
                      <a:pt x="750" y="437"/>
                      <a:pt x="750" y="560"/>
                    </a:cubicBezTo>
                    <a:cubicBezTo>
                      <a:pt x="750" y="568"/>
                      <a:pt x="750" y="576"/>
                      <a:pt x="750" y="583"/>
                    </a:cubicBezTo>
                    <a:cubicBezTo>
                      <a:pt x="727" y="668"/>
                      <a:pt x="681" y="729"/>
                      <a:pt x="597" y="752"/>
                    </a:cubicBezTo>
                    <a:cubicBezTo>
                      <a:pt x="582" y="752"/>
                      <a:pt x="574" y="752"/>
                      <a:pt x="559" y="752"/>
                    </a:cubicBezTo>
                    <a:close/>
                    <a:moveTo>
                      <a:pt x="375" y="690"/>
                    </a:moveTo>
                    <a:lnTo>
                      <a:pt x="375" y="690"/>
                    </a:lnTo>
                    <a:cubicBezTo>
                      <a:pt x="428" y="690"/>
                      <a:pt x="490" y="690"/>
                      <a:pt x="543" y="690"/>
                    </a:cubicBezTo>
                    <a:cubicBezTo>
                      <a:pt x="559" y="690"/>
                      <a:pt x="574" y="683"/>
                      <a:pt x="589" y="683"/>
                    </a:cubicBezTo>
                    <a:cubicBezTo>
                      <a:pt x="651" y="660"/>
                      <a:pt x="689" y="606"/>
                      <a:pt x="689" y="545"/>
                    </a:cubicBezTo>
                    <a:cubicBezTo>
                      <a:pt x="689" y="430"/>
                      <a:pt x="689" y="322"/>
                      <a:pt x="689" y="215"/>
                    </a:cubicBezTo>
                    <a:cubicBezTo>
                      <a:pt x="689" y="200"/>
                      <a:pt x="681" y="184"/>
                      <a:pt x="681" y="161"/>
                    </a:cubicBezTo>
                    <a:cubicBezTo>
                      <a:pt x="658" y="108"/>
                      <a:pt x="605" y="69"/>
                      <a:pt x="543" y="69"/>
                    </a:cubicBezTo>
                    <a:cubicBezTo>
                      <a:pt x="436" y="69"/>
                      <a:pt x="322" y="69"/>
                      <a:pt x="215" y="69"/>
                    </a:cubicBezTo>
                    <a:cubicBezTo>
                      <a:pt x="199" y="69"/>
                      <a:pt x="184" y="69"/>
                      <a:pt x="169" y="77"/>
                    </a:cubicBezTo>
                    <a:cubicBezTo>
                      <a:pt x="107" y="100"/>
                      <a:pt x="69" y="146"/>
                      <a:pt x="69" y="215"/>
                    </a:cubicBezTo>
                    <a:cubicBezTo>
                      <a:pt x="69" y="322"/>
                      <a:pt x="69" y="437"/>
                      <a:pt x="69" y="545"/>
                    </a:cubicBezTo>
                    <a:cubicBezTo>
                      <a:pt x="69" y="591"/>
                      <a:pt x="92" y="629"/>
                      <a:pt x="130" y="660"/>
                    </a:cubicBezTo>
                    <a:cubicBezTo>
                      <a:pt x="153" y="683"/>
                      <a:pt x="184" y="690"/>
                      <a:pt x="215" y="690"/>
                    </a:cubicBezTo>
                    <a:cubicBezTo>
                      <a:pt x="268" y="690"/>
                      <a:pt x="322" y="690"/>
                      <a:pt x="375" y="69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5" name="Freeform 375">
                <a:extLst>
                  <a:ext uri="{FF2B5EF4-FFF2-40B4-BE49-F238E27FC236}">
                    <a16:creationId xmlns:a16="http://schemas.microsoft.com/office/drawing/2014/main" id="{718DD37F-00FC-9444-A335-A13212562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1180" y="8132603"/>
                <a:ext cx="427310" cy="427307"/>
              </a:xfrm>
              <a:custGeom>
                <a:avLst/>
                <a:gdLst>
                  <a:gd name="T0" fmla="*/ 390 w 391"/>
                  <a:gd name="T1" fmla="*/ 192 h 393"/>
                  <a:gd name="T2" fmla="*/ 390 w 391"/>
                  <a:gd name="T3" fmla="*/ 192 h 393"/>
                  <a:gd name="T4" fmla="*/ 191 w 391"/>
                  <a:gd name="T5" fmla="*/ 392 h 393"/>
                  <a:gd name="T6" fmla="*/ 0 w 391"/>
                  <a:gd name="T7" fmla="*/ 192 h 393"/>
                  <a:gd name="T8" fmla="*/ 191 w 391"/>
                  <a:gd name="T9" fmla="*/ 0 h 393"/>
                  <a:gd name="T10" fmla="*/ 390 w 391"/>
                  <a:gd name="T11" fmla="*/ 192 h 393"/>
                  <a:gd name="T12" fmla="*/ 321 w 391"/>
                  <a:gd name="T13" fmla="*/ 192 h 393"/>
                  <a:gd name="T14" fmla="*/ 321 w 391"/>
                  <a:gd name="T15" fmla="*/ 192 h 393"/>
                  <a:gd name="T16" fmla="*/ 191 w 391"/>
                  <a:gd name="T17" fmla="*/ 69 h 393"/>
                  <a:gd name="T18" fmla="*/ 69 w 391"/>
                  <a:gd name="T19" fmla="*/ 192 h 393"/>
                  <a:gd name="T20" fmla="*/ 191 w 391"/>
                  <a:gd name="T21" fmla="*/ 322 h 393"/>
                  <a:gd name="T22" fmla="*/ 321 w 391"/>
                  <a:gd name="T23" fmla="*/ 192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1" h="393">
                    <a:moveTo>
                      <a:pt x="390" y="192"/>
                    </a:moveTo>
                    <a:lnTo>
                      <a:pt x="390" y="192"/>
                    </a:lnTo>
                    <a:cubicBezTo>
                      <a:pt x="390" y="299"/>
                      <a:pt x="298" y="392"/>
                      <a:pt x="191" y="392"/>
                    </a:cubicBezTo>
                    <a:cubicBezTo>
                      <a:pt x="84" y="392"/>
                      <a:pt x="0" y="299"/>
                      <a:pt x="0" y="192"/>
                    </a:cubicBezTo>
                    <a:cubicBezTo>
                      <a:pt x="0" y="85"/>
                      <a:pt x="84" y="0"/>
                      <a:pt x="191" y="0"/>
                    </a:cubicBezTo>
                    <a:cubicBezTo>
                      <a:pt x="298" y="0"/>
                      <a:pt x="390" y="85"/>
                      <a:pt x="390" y="192"/>
                    </a:cubicBezTo>
                    <a:close/>
                    <a:moveTo>
                      <a:pt x="321" y="192"/>
                    </a:moveTo>
                    <a:lnTo>
                      <a:pt x="321" y="192"/>
                    </a:lnTo>
                    <a:cubicBezTo>
                      <a:pt x="321" y="123"/>
                      <a:pt x="267" y="69"/>
                      <a:pt x="191" y="69"/>
                    </a:cubicBezTo>
                    <a:cubicBezTo>
                      <a:pt x="123" y="69"/>
                      <a:pt x="69" y="123"/>
                      <a:pt x="69" y="192"/>
                    </a:cubicBezTo>
                    <a:cubicBezTo>
                      <a:pt x="69" y="261"/>
                      <a:pt x="123" y="322"/>
                      <a:pt x="191" y="322"/>
                    </a:cubicBezTo>
                    <a:cubicBezTo>
                      <a:pt x="260" y="322"/>
                      <a:pt x="321" y="261"/>
                      <a:pt x="321" y="19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" name="Freeform 376">
                <a:extLst>
                  <a:ext uri="{FF2B5EF4-FFF2-40B4-BE49-F238E27FC236}">
                    <a16:creationId xmlns:a16="http://schemas.microsoft.com/office/drawing/2014/main" id="{B07B16DF-8253-2E42-B339-B182EB91F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5676" y="8074988"/>
                <a:ext cx="110430" cy="100824"/>
              </a:xfrm>
              <a:custGeom>
                <a:avLst/>
                <a:gdLst>
                  <a:gd name="T0" fmla="*/ 54 w 101"/>
                  <a:gd name="T1" fmla="*/ 0 h 93"/>
                  <a:gd name="T2" fmla="*/ 54 w 101"/>
                  <a:gd name="T3" fmla="*/ 0 h 93"/>
                  <a:gd name="T4" fmla="*/ 100 w 101"/>
                  <a:gd name="T5" fmla="*/ 46 h 93"/>
                  <a:gd name="T6" fmla="*/ 46 w 101"/>
                  <a:gd name="T7" fmla="*/ 92 h 93"/>
                  <a:gd name="T8" fmla="*/ 0 w 101"/>
                  <a:gd name="T9" fmla="*/ 46 h 93"/>
                  <a:gd name="T10" fmla="*/ 54 w 101"/>
                  <a:gd name="T11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" h="93">
                    <a:moveTo>
                      <a:pt x="54" y="0"/>
                    </a:moveTo>
                    <a:lnTo>
                      <a:pt x="54" y="0"/>
                    </a:lnTo>
                    <a:cubicBezTo>
                      <a:pt x="77" y="0"/>
                      <a:pt x="100" y="23"/>
                      <a:pt x="100" y="46"/>
                    </a:cubicBezTo>
                    <a:cubicBezTo>
                      <a:pt x="100" y="76"/>
                      <a:pt x="77" y="92"/>
                      <a:pt x="46" y="92"/>
                    </a:cubicBezTo>
                    <a:cubicBezTo>
                      <a:pt x="23" y="92"/>
                      <a:pt x="0" y="69"/>
                      <a:pt x="0" y="46"/>
                    </a:cubicBezTo>
                    <a:cubicBezTo>
                      <a:pt x="0" y="15"/>
                      <a:pt x="23" y="0"/>
                      <a:pt x="5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40" name="Gráfico 224">
            <a:extLst>
              <a:ext uri="{FF2B5EF4-FFF2-40B4-BE49-F238E27FC236}">
                <a16:creationId xmlns:a16="http://schemas.microsoft.com/office/drawing/2014/main" id="{830F570D-B0B4-854B-ADF9-D0D1E08A1950}"/>
              </a:ext>
            </a:extLst>
          </p:cNvPr>
          <p:cNvGrpSpPr/>
          <p:nvPr/>
        </p:nvGrpSpPr>
        <p:grpSpPr>
          <a:xfrm>
            <a:off x="8093349" y="8943598"/>
            <a:ext cx="1316415" cy="1436091"/>
            <a:chOff x="6366764" y="1569831"/>
            <a:chExt cx="523261" cy="570831"/>
          </a:xfrm>
          <a:solidFill>
            <a:schemeClr val="accent4"/>
          </a:solidFill>
        </p:grpSpPr>
        <p:sp>
          <p:nvSpPr>
            <p:cNvPr id="41" name="Forma libre 282">
              <a:extLst>
                <a:ext uri="{FF2B5EF4-FFF2-40B4-BE49-F238E27FC236}">
                  <a16:creationId xmlns:a16="http://schemas.microsoft.com/office/drawing/2014/main" id="{531D5C8B-2577-1243-BA26-517627044F03}"/>
                </a:ext>
              </a:extLst>
            </p:cNvPr>
            <p:cNvSpPr/>
            <p:nvPr/>
          </p:nvSpPr>
          <p:spPr>
            <a:xfrm>
              <a:off x="6366764" y="1617399"/>
              <a:ext cx="523261" cy="404340"/>
            </a:xfrm>
            <a:custGeom>
              <a:avLst/>
              <a:gdLst>
                <a:gd name="connsiteX0" fmla="*/ 484961 w 523261"/>
                <a:gd name="connsiteY0" fmla="*/ 47570 h 404340"/>
                <a:gd name="connsiteX1" fmla="*/ 461919 w 523261"/>
                <a:gd name="connsiteY1" fmla="*/ 47570 h 404340"/>
                <a:gd name="connsiteX2" fmla="*/ 452930 w 523261"/>
                <a:gd name="connsiteY2" fmla="*/ 51669 h 404340"/>
                <a:gd name="connsiteX3" fmla="*/ 450143 w 523261"/>
                <a:gd name="connsiteY3" fmla="*/ 61146 h 404340"/>
                <a:gd name="connsiteX4" fmla="*/ 451908 w 523261"/>
                <a:gd name="connsiteY4" fmla="*/ 83247 h 404340"/>
                <a:gd name="connsiteX5" fmla="*/ 297308 w 523261"/>
                <a:gd name="connsiteY5" fmla="*/ 237847 h 404340"/>
                <a:gd name="connsiteX6" fmla="*/ 142708 w 523261"/>
                <a:gd name="connsiteY6" fmla="*/ 83247 h 404340"/>
                <a:gd name="connsiteX7" fmla="*/ 144473 w 523261"/>
                <a:gd name="connsiteY7" fmla="*/ 61146 h 404340"/>
                <a:gd name="connsiteX8" fmla="*/ 141685 w 523261"/>
                <a:gd name="connsiteY8" fmla="*/ 51669 h 404340"/>
                <a:gd name="connsiteX9" fmla="*/ 132696 w 523261"/>
                <a:gd name="connsiteY9" fmla="*/ 47570 h 404340"/>
                <a:gd name="connsiteX10" fmla="*/ 105105 w 523261"/>
                <a:gd name="connsiteY10" fmla="*/ 47570 h 404340"/>
                <a:gd name="connsiteX11" fmla="*/ 95445 w 523261"/>
                <a:gd name="connsiteY11" fmla="*/ 16689 h 404340"/>
                <a:gd name="connsiteX12" fmla="*/ 72736 w 523261"/>
                <a:gd name="connsiteY12" fmla="*/ 0 h 404340"/>
                <a:gd name="connsiteX13" fmla="*/ 11893 w 523261"/>
                <a:gd name="connsiteY13" fmla="*/ 0 h 404340"/>
                <a:gd name="connsiteX14" fmla="*/ 0 w 523261"/>
                <a:gd name="connsiteY14" fmla="*/ 11893 h 404340"/>
                <a:gd name="connsiteX15" fmla="*/ 0 w 523261"/>
                <a:gd name="connsiteY15" fmla="*/ 35677 h 404340"/>
                <a:gd name="connsiteX16" fmla="*/ 11893 w 523261"/>
                <a:gd name="connsiteY16" fmla="*/ 47570 h 404340"/>
                <a:gd name="connsiteX17" fmla="*/ 55258 w 523261"/>
                <a:gd name="connsiteY17" fmla="*/ 47570 h 404340"/>
                <a:gd name="connsiteX18" fmla="*/ 130437 w 523261"/>
                <a:gd name="connsiteY18" fmla="*/ 287839 h 404340"/>
                <a:gd name="connsiteX19" fmla="*/ 95139 w 523261"/>
                <a:gd name="connsiteY19" fmla="*/ 323137 h 404340"/>
                <a:gd name="connsiteX20" fmla="*/ 84826 w 523261"/>
                <a:gd name="connsiteY20" fmla="*/ 374969 h 404340"/>
                <a:gd name="connsiteX21" fmla="*/ 128773 w 523261"/>
                <a:gd name="connsiteY21" fmla="*/ 404340 h 404340"/>
                <a:gd name="connsiteX22" fmla="*/ 463801 w 523261"/>
                <a:gd name="connsiteY22" fmla="*/ 404340 h 404340"/>
                <a:gd name="connsiteX23" fmla="*/ 475694 w 523261"/>
                <a:gd name="connsiteY23" fmla="*/ 392447 h 404340"/>
                <a:gd name="connsiteX24" fmla="*/ 475694 w 523261"/>
                <a:gd name="connsiteY24" fmla="*/ 368663 h 404340"/>
                <a:gd name="connsiteX25" fmla="*/ 463801 w 523261"/>
                <a:gd name="connsiteY25" fmla="*/ 356770 h 404340"/>
                <a:gd name="connsiteX26" fmla="*/ 128773 w 523261"/>
                <a:gd name="connsiteY26" fmla="*/ 356770 h 404340"/>
                <a:gd name="connsiteX27" fmla="*/ 176341 w 523261"/>
                <a:gd name="connsiteY27" fmla="*/ 309201 h 404340"/>
                <a:gd name="connsiteX28" fmla="*/ 393585 w 523261"/>
                <a:gd name="connsiteY28" fmla="*/ 309201 h 404340"/>
                <a:gd name="connsiteX29" fmla="*/ 436624 w 523261"/>
                <a:gd name="connsiteY29" fmla="*/ 281886 h 404340"/>
                <a:gd name="connsiteX30" fmla="*/ 519638 w 523261"/>
                <a:gd name="connsiteY30" fmla="*/ 105533 h 404340"/>
                <a:gd name="connsiteX31" fmla="*/ 523261 w 523261"/>
                <a:gd name="connsiteY31" fmla="*/ 89239 h 404340"/>
                <a:gd name="connsiteX32" fmla="*/ 523261 w 523261"/>
                <a:gd name="connsiteY32" fmla="*/ 85871 h 404340"/>
                <a:gd name="connsiteX33" fmla="*/ 484961 w 523261"/>
                <a:gd name="connsiteY33" fmla="*/ 47570 h 40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3261" h="404340">
                  <a:moveTo>
                    <a:pt x="484961" y="47570"/>
                  </a:moveTo>
                  <a:lnTo>
                    <a:pt x="461919" y="47570"/>
                  </a:lnTo>
                  <a:cubicBezTo>
                    <a:pt x="458482" y="47570"/>
                    <a:pt x="455183" y="49068"/>
                    <a:pt x="452930" y="51669"/>
                  </a:cubicBezTo>
                  <a:cubicBezTo>
                    <a:pt x="450677" y="54270"/>
                    <a:pt x="449654" y="57732"/>
                    <a:pt x="450143" y="61146"/>
                  </a:cubicBezTo>
                  <a:cubicBezTo>
                    <a:pt x="451350" y="69542"/>
                    <a:pt x="451908" y="76568"/>
                    <a:pt x="451908" y="83247"/>
                  </a:cubicBezTo>
                  <a:cubicBezTo>
                    <a:pt x="451909" y="168491"/>
                    <a:pt x="382552" y="237847"/>
                    <a:pt x="297308" y="237847"/>
                  </a:cubicBezTo>
                  <a:cubicBezTo>
                    <a:pt x="212065" y="237847"/>
                    <a:pt x="142708" y="168491"/>
                    <a:pt x="142708" y="83247"/>
                  </a:cubicBezTo>
                  <a:cubicBezTo>
                    <a:pt x="142708" y="76568"/>
                    <a:pt x="143265" y="69542"/>
                    <a:pt x="144473" y="61146"/>
                  </a:cubicBezTo>
                  <a:cubicBezTo>
                    <a:pt x="144961" y="57731"/>
                    <a:pt x="143939" y="54270"/>
                    <a:pt x="141685" y="51669"/>
                  </a:cubicBezTo>
                  <a:cubicBezTo>
                    <a:pt x="139432" y="49068"/>
                    <a:pt x="136134" y="47570"/>
                    <a:pt x="132696" y="47570"/>
                  </a:cubicBezTo>
                  <a:lnTo>
                    <a:pt x="105105" y="47570"/>
                  </a:lnTo>
                  <a:lnTo>
                    <a:pt x="95445" y="16689"/>
                  </a:lnTo>
                  <a:cubicBezTo>
                    <a:pt x="92339" y="6760"/>
                    <a:pt x="83141" y="0"/>
                    <a:pt x="72736" y="0"/>
                  </a:cubicBezTo>
                  <a:lnTo>
                    <a:pt x="11893" y="0"/>
                  </a:lnTo>
                  <a:cubicBezTo>
                    <a:pt x="5325" y="0"/>
                    <a:pt x="0" y="5324"/>
                    <a:pt x="0" y="11893"/>
                  </a:cubicBezTo>
                  <a:lnTo>
                    <a:pt x="0" y="35677"/>
                  </a:lnTo>
                  <a:cubicBezTo>
                    <a:pt x="0" y="42245"/>
                    <a:pt x="5325" y="47570"/>
                    <a:pt x="11893" y="47570"/>
                  </a:cubicBezTo>
                  <a:lnTo>
                    <a:pt x="55258" y="47570"/>
                  </a:lnTo>
                  <a:lnTo>
                    <a:pt x="130437" y="287839"/>
                  </a:lnTo>
                  <a:lnTo>
                    <a:pt x="95139" y="323137"/>
                  </a:lnTo>
                  <a:cubicBezTo>
                    <a:pt x="81482" y="336784"/>
                    <a:pt x="77440" y="357131"/>
                    <a:pt x="84826" y="374969"/>
                  </a:cubicBezTo>
                  <a:cubicBezTo>
                    <a:pt x="92213" y="392808"/>
                    <a:pt x="109470" y="404340"/>
                    <a:pt x="128773" y="404340"/>
                  </a:cubicBezTo>
                  <a:lnTo>
                    <a:pt x="463801" y="404340"/>
                  </a:lnTo>
                  <a:cubicBezTo>
                    <a:pt x="470369" y="404340"/>
                    <a:pt x="475694" y="399015"/>
                    <a:pt x="475694" y="392447"/>
                  </a:cubicBezTo>
                  <a:lnTo>
                    <a:pt x="475694" y="368663"/>
                  </a:lnTo>
                  <a:cubicBezTo>
                    <a:pt x="475694" y="362094"/>
                    <a:pt x="470369" y="356770"/>
                    <a:pt x="463801" y="356770"/>
                  </a:cubicBezTo>
                  <a:lnTo>
                    <a:pt x="128773" y="356770"/>
                  </a:lnTo>
                  <a:lnTo>
                    <a:pt x="176341" y="309201"/>
                  </a:lnTo>
                  <a:lnTo>
                    <a:pt x="393585" y="309201"/>
                  </a:lnTo>
                  <a:cubicBezTo>
                    <a:pt x="411934" y="309201"/>
                    <a:pt x="428843" y="298481"/>
                    <a:pt x="436624" y="281886"/>
                  </a:cubicBezTo>
                  <a:lnTo>
                    <a:pt x="519638" y="105533"/>
                  </a:lnTo>
                  <a:cubicBezTo>
                    <a:pt x="522007" y="100458"/>
                    <a:pt x="523261" y="94826"/>
                    <a:pt x="523261" y="89239"/>
                  </a:cubicBezTo>
                  <a:lnTo>
                    <a:pt x="523261" y="85871"/>
                  </a:lnTo>
                  <a:cubicBezTo>
                    <a:pt x="523262" y="64747"/>
                    <a:pt x="506074" y="47570"/>
                    <a:pt x="484961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283">
              <a:extLst>
                <a:ext uri="{FF2B5EF4-FFF2-40B4-BE49-F238E27FC236}">
                  <a16:creationId xmlns:a16="http://schemas.microsoft.com/office/drawing/2014/main" id="{70C9B4B5-4B0F-0A48-A78F-8A9D7892A640}"/>
                </a:ext>
              </a:extLst>
            </p:cNvPr>
            <p:cNvSpPr/>
            <p:nvPr/>
          </p:nvSpPr>
          <p:spPr>
            <a:xfrm>
              <a:off x="6461902" y="2045522"/>
              <a:ext cx="95139" cy="95139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284">
              <a:extLst>
                <a:ext uri="{FF2B5EF4-FFF2-40B4-BE49-F238E27FC236}">
                  <a16:creationId xmlns:a16="http://schemas.microsoft.com/office/drawing/2014/main" id="{970F1D31-DDE8-4E48-AF3D-F1C8A9DD23A1}"/>
                </a:ext>
              </a:extLst>
            </p:cNvPr>
            <p:cNvSpPr/>
            <p:nvPr/>
          </p:nvSpPr>
          <p:spPr>
            <a:xfrm>
              <a:off x="6747317" y="2045522"/>
              <a:ext cx="95139" cy="95139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285">
              <a:extLst>
                <a:ext uri="{FF2B5EF4-FFF2-40B4-BE49-F238E27FC236}">
                  <a16:creationId xmlns:a16="http://schemas.microsoft.com/office/drawing/2014/main" id="{C5D2E3BD-CD52-A146-89F5-3190B2881342}"/>
                </a:ext>
              </a:extLst>
            </p:cNvPr>
            <p:cNvSpPr/>
            <p:nvPr/>
          </p:nvSpPr>
          <p:spPr>
            <a:xfrm>
              <a:off x="6533257" y="1569831"/>
              <a:ext cx="261630" cy="261631"/>
            </a:xfrm>
            <a:custGeom>
              <a:avLst/>
              <a:gdLst>
                <a:gd name="connsiteX0" fmla="*/ 130815 w 261630"/>
                <a:gd name="connsiteY0" fmla="*/ 261631 h 261631"/>
                <a:gd name="connsiteX1" fmla="*/ 261630 w 261630"/>
                <a:gd name="connsiteY1" fmla="*/ 130816 h 261631"/>
                <a:gd name="connsiteX2" fmla="*/ 130815 w 261630"/>
                <a:gd name="connsiteY2" fmla="*/ 0 h 261631"/>
                <a:gd name="connsiteX3" fmla="*/ 0 w 261630"/>
                <a:gd name="connsiteY3" fmla="*/ 130815 h 261631"/>
                <a:gd name="connsiteX4" fmla="*/ 130815 w 261630"/>
                <a:gd name="connsiteY4" fmla="*/ 261631 h 261631"/>
                <a:gd name="connsiteX5" fmla="*/ 118922 w 261630"/>
                <a:gd name="connsiteY5" fmla="*/ 59461 h 261631"/>
                <a:gd name="connsiteX6" fmla="*/ 130815 w 261630"/>
                <a:gd name="connsiteY6" fmla="*/ 47569 h 261631"/>
                <a:gd name="connsiteX7" fmla="*/ 142708 w 261630"/>
                <a:gd name="connsiteY7" fmla="*/ 59461 h 261631"/>
                <a:gd name="connsiteX8" fmla="*/ 142708 w 261630"/>
                <a:gd name="connsiteY8" fmla="*/ 125891 h 261631"/>
                <a:gd name="connsiteX9" fmla="*/ 174901 w 261630"/>
                <a:gd name="connsiteY9" fmla="*/ 158083 h 261631"/>
                <a:gd name="connsiteX10" fmla="*/ 174901 w 261630"/>
                <a:gd name="connsiteY10" fmla="*/ 174899 h 261631"/>
                <a:gd name="connsiteX11" fmla="*/ 166492 w 261630"/>
                <a:gd name="connsiteY11" fmla="*/ 178385 h 261631"/>
                <a:gd name="connsiteX12" fmla="*/ 158083 w 261630"/>
                <a:gd name="connsiteY12" fmla="*/ 174901 h 261631"/>
                <a:gd name="connsiteX13" fmla="*/ 122406 w 261630"/>
                <a:gd name="connsiteY13" fmla="*/ 139224 h 261631"/>
                <a:gd name="connsiteX14" fmla="*/ 118922 w 261630"/>
                <a:gd name="connsiteY14" fmla="*/ 130815 h 261631"/>
                <a:gd name="connsiteX15" fmla="*/ 118922 w 261630"/>
                <a:gd name="connsiteY15" fmla="*/ 59461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261631"/>
                  </a:moveTo>
                  <a:cubicBezTo>
                    <a:pt x="202936" y="261631"/>
                    <a:pt x="261630" y="202948"/>
                    <a:pt x="261630" y="130816"/>
                  </a:cubicBezTo>
                  <a:cubicBezTo>
                    <a:pt x="261630" y="58684"/>
                    <a:pt x="202936" y="0"/>
                    <a:pt x="130815" y="0"/>
                  </a:cubicBezTo>
                  <a:cubicBezTo>
                    <a:pt x="58694" y="0"/>
                    <a:pt x="0" y="58683"/>
                    <a:pt x="0" y="130815"/>
                  </a:cubicBezTo>
                  <a:cubicBezTo>
                    <a:pt x="0" y="202947"/>
                    <a:pt x="58695" y="261631"/>
                    <a:pt x="130815" y="261631"/>
                  </a:cubicBezTo>
                  <a:close/>
                  <a:moveTo>
                    <a:pt x="118922" y="59461"/>
                  </a:moveTo>
                  <a:cubicBezTo>
                    <a:pt x="118922" y="52888"/>
                    <a:pt x="124242" y="47569"/>
                    <a:pt x="130815" y="47569"/>
                  </a:cubicBezTo>
                  <a:cubicBezTo>
                    <a:pt x="137389" y="47569"/>
                    <a:pt x="142708" y="52888"/>
                    <a:pt x="142708" y="59461"/>
                  </a:cubicBezTo>
                  <a:lnTo>
                    <a:pt x="142708" y="125891"/>
                  </a:lnTo>
                  <a:lnTo>
                    <a:pt x="174901" y="158083"/>
                  </a:lnTo>
                  <a:cubicBezTo>
                    <a:pt x="179546" y="162729"/>
                    <a:pt x="179546" y="170255"/>
                    <a:pt x="174901" y="174899"/>
                  </a:cubicBezTo>
                  <a:cubicBezTo>
                    <a:pt x="172577" y="177223"/>
                    <a:pt x="169535" y="178385"/>
                    <a:pt x="166492" y="178385"/>
                  </a:cubicBezTo>
                  <a:cubicBezTo>
                    <a:pt x="163449" y="178385"/>
                    <a:pt x="160407" y="177223"/>
                    <a:pt x="158083" y="174901"/>
                  </a:cubicBezTo>
                  <a:lnTo>
                    <a:pt x="122406" y="139224"/>
                  </a:lnTo>
                  <a:cubicBezTo>
                    <a:pt x="120177" y="136994"/>
                    <a:pt x="118922" y="133975"/>
                    <a:pt x="118922" y="130815"/>
                  </a:cubicBezTo>
                  <a:lnTo>
                    <a:pt x="118922" y="59461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7" name="Gráfico 219">
            <a:extLst>
              <a:ext uri="{FF2B5EF4-FFF2-40B4-BE49-F238E27FC236}">
                <a16:creationId xmlns:a16="http://schemas.microsoft.com/office/drawing/2014/main" id="{DF107B66-5941-8345-A5E4-43B3DE148FB7}"/>
              </a:ext>
            </a:extLst>
          </p:cNvPr>
          <p:cNvGrpSpPr/>
          <p:nvPr/>
        </p:nvGrpSpPr>
        <p:grpSpPr>
          <a:xfrm>
            <a:off x="3423091" y="8731301"/>
            <a:ext cx="833709" cy="1111626"/>
            <a:chOff x="642660" y="1569831"/>
            <a:chExt cx="428118" cy="57083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8" name="Forma libre 204">
              <a:extLst>
                <a:ext uri="{FF2B5EF4-FFF2-40B4-BE49-F238E27FC236}">
                  <a16:creationId xmlns:a16="http://schemas.microsoft.com/office/drawing/2014/main" id="{F6C0BD9D-4D1B-2642-A070-B43772A0D830}"/>
                </a:ext>
              </a:extLst>
            </p:cNvPr>
            <p:cNvSpPr/>
            <p:nvPr/>
          </p:nvSpPr>
          <p:spPr>
            <a:xfrm>
              <a:off x="642660" y="1569831"/>
              <a:ext cx="237856" cy="380554"/>
            </a:xfrm>
            <a:custGeom>
              <a:avLst/>
              <a:gdLst>
                <a:gd name="connsiteX0" fmla="*/ 202170 w 237856"/>
                <a:gd name="connsiteY0" fmla="*/ 142708 h 380554"/>
                <a:gd name="connsiteX1" fmla="*/ 225954 w 237856"/>
                <a:gd name="connsiteY1" fmla="*/ 142708 h 380554"/>
                <a:gd name="connsiteX2" fmla="*/ 236813 w 237856"/>
                <a:gd name="connsiteY2" fmla="*/ 135647 h 380554"/>
                <a:gd name="connsiteX3" fmla="*/ 234792 w 237856"/>
                <a:gd name="connsiteY3" fmla="*/ 122849 h 380554"/>
                <a:gd name="connsiteX4" fmla="*/ 127761 w 237856"/>
                <a:gd name="connsiteY4" fmla="*/ 3926 h 380554"/>
                <a:gd name="connsiteX5" fmla="*/ 118924 w 237856"/>
                <a:gd name="connsiteY5" fmla="*/ 0 h 380554"/>
                <a:gd name="connsiteX6" fmla="*/ 110086 w 237856"/>
                <a:gd name="connsiteY6" fmla="*/ 3926 h 380554"/>
                <a:gd name="connsiteX7" fmla="*/ 3055 w 237856"/>
                <a:gd name="connsiteY7" fmla="*/ 122849 h 380554"/>
                <a:gd name="connsiteX8" fmla="*/ 0 w 237856"/>
                <a:gd name="connsiteY8" fmla="*/ 130816 h 380554"/>
                <a:gd name="connsiteX9" fmla="*/ 1034 w 237856"/>
                <a:gd name="connsiteY9" fmla="*/ 135647 h 380554"/>
                <a:gd name="connsiteX10" fmla="*/ 11893 w 237856"/>
                <a:gd name="connsiteY10" fmla="*/ 142708 h 380554"/>
                <a:gd name="connsiteX11" fmla="*/ 35677 w 237856"/>
                <a:gd name="connsiteY11" fmla="*/ 142708 h 380554"/>
                <a:gd name="connsiteX12" fmla="*/ 44631 w 237856"/>
                <a:gd name="connsiteY12" fmla="*/ 138643 h 380554"/>
                <a:gd name="connsiteX13" fmla="*/ 95138 w 237856"/>
                <a:gd name="connsiteY13" fmla="*/ 80926 h 380554"/>
                <a:gd name="connsiteX14" fmla="*/ 95138 w 237856"/>
                <a:gd name="connsiteY14" fmla="*/ 368662 h 380554"/>
                <a:gd name="connsiteX15" fmla="*/ 107031 w 237856"/>
                <a:gd name="connsiteY15" fmla="*/ 380555 h 380554"/>
                <a:gd name="connsiteX16" fmla="*/ 130815 w 237856"/>
                <a:gd name="connsiteY16" fmla="*/ 380555 h 380554"/>
                <a:gd name="connsiteX17" fmla="*/ 142708 w 237856"/>
                <a:gd name="connsiteY17" fmla="*/ 368662 h 380554"/>
                <a:gd name="connsiteX18" fmla="*/ 142708 w 237856"/>
                <a:gd name="connsiteY18" fmla="*/ 80926 h 380554"/>
                <a:gd name="connsiteX19" fmla="*/ 193215 w 237856"/>
                <a:gd name="connsiteY19" fmla="*/ 138643 h 380554"/>
                <a:gd name="connsiteX20" fmla="*/ 202170 w 237856"/>
                <a:gd name="connsiteY20" fmla="*/ 142708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7856" h="380554">
                  <a:moveTo>
                    <a:pt x="202170" y="142708"/>
                  </a:moveTo>
                  <a:lnTo>
                    <a:pt x="225954" y="142708"/>
                  </a:lnTo>
                  <a:cubicBezTo>
                    <a:pt x="230646" y="142708"/>
                    <a:pt x="234908" y="139944"/>
                    <a:pt x="236813" y="135647"/>
                  </a:cubicBezTo>
                  <a:cubicBezTo>
                    <a:pt x="238730" y="131350"/>
                    <a:pt x="237975" y="126333"/>
                    <a:pt x="234792" y="122849"/>
                  </a:cubicBezTo>
                  <a:lnTo>
                    <a:pt x="127761" y="3926"/>
                  </a:lnTo>
                  <a:cubicBezTo>
                    <a:pt x="125508" y="1440"/>
                    <a:pt x="122292" y="0"/>
                    <a:pt x="118924" y="0"/>
                  </a:cubicBezTo>
                  <a:cubicBezTo>
                    <a:pt x="115555" y="0"/>
                    <a:pt x="112339" y="1440"/>
                    <a:pt x="110086" y="3926"/>
                  </a:cubicBezTo>
                  <a:lnTo>
                    <a:pt x="3055" y="122849"/>
                  </a:lnTo>
                  <a:cubicBezTo>
                    <a:pt x="1046" y="125079"/>
                    <a:pt x="0" y="127936"/>
                    <a:pt x="0" y="130816"/>
                  </a:cubicBezTo>
                  <a:cubicBezTo>
                    <a:pt x="0" y="132465"/>
                    <a:pt x="337" y="134092"/>
                    <a:pt x="1034" y="135647"/>
                  </a:cubicBezTo>
                  <a:cubicBezTo>
                    <a:pt x="2938" y="139944"/>
                    <a:pt x="7200" y="142708"/>
                    <a:pt x="11893" y="142708"/>
                  </a:cubicBezTo>
                  <a:lnTo>
                    <a:pt x="35677" y="142708"/>
                  </a:lnTo>
                  <a:cubicBezTo>
                    <a:pt x="39103" y="142708"/>
                    <a:pt x="42366" y="141222"/>
                    <a:pt x="44631" y="138643"/>
                  </a:cubicBezTo>
                  <a:lnTo>
                    <a:pt x="95138" y="80926"/>
                  </a:lnTo>
                  <a:lnTo>
                    <a:pt x="95138" y="368662"/>
                  </a:lnTo>
                  <a:cubicBezTo>
                    <a:pt x="95138" y="375236"/>
                    <a:pt x="100457" y="380555"/>
                    <a:pt x="107031" y="380555"/>
                  </a:cubicBezTo>
                  <a:lnTo>
                    <a:pt x="130815" y="380555"/>
                  </a:lnTo>
                  <a:cubicBezTo>
                    <a:pt x="137389" y="380555"/>
                    <a:pt x="142708" y="375236"/>
                    <a:pt x="142708" y="368662"/>
                  </a:cubicBezTo>
                  <a:lnTo>
                    <a:pt x="142708" y="80926"/>
                  </a:lnTo>
                  <a:lnTo>
                    <a:pt x="193215" y="138643"/>
                  </a:lnTo>
                  <a:cubicBezTo>
                    <a:pt x="195481" y="141222"/>
                    <a:pt x="198744" y="142708"/>
                    <a:pt x="202170" y="14270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9" name="Forma libre 205">
              <a:extLst>
                <a:ext uri="{FF2B5EF4-FFF2-40B4-BE49-F238E27FC236}">
                  <a16:creationId xmlns:a16="http://schemas.microsoft.com/office/drawing/2014/main" id="{1B0346EC-360B-9041-87F2-CF8334A037B8}"/>
                </a:ext>
              </a:extLst>
            </p:cNvPr>
            <p:cNvSpPr/>
            <p:nvPr/>
          </p:nvSpPr>
          <p:spPr>
            <a:xfrm>
              <a:off x="832937" y="1760107"/>
              <a:ext cx="237841" cy="380554"/>
            </a:xfrm>
            <a:custGeom>
              <a:avLst/>
              <a:gdLst>
                <a:gd name="connsiteX0" fmla="*/ 236812 w 237841"/>
                <a:gd name="connsiteY0" fmla="*/ 244908 h 380554"/>
                <a:gd name="connsiteX1" fmla="*/ 225953 w 237841"/>
                <a:gd name="connsiteY1" fmla="*/ 237847 h 380554"/>
                <a:gd name="connsiteX2" fmla="*/ 202169 w 237841"/>
                <a:gd name="connsiteY2" fmla="*/ 237847 h 380554"/>
                <a:gd name="connsiteX3" fmla="*/ 193215 w 237841"/>
                <a:gd name="connsiteY3" fmla="*/ 241912 h 380554"/>
                <a:gd name="connsiteX4" fmla="*/ 142708 w 237841"/>
                <a:gd name="connsiteY4" fmla="*/ 299628 h 380554"/>
                <a:gd name="connsiteX5" fmla="*/ 142708 w 237841"/>
                <a:gd name="connsiteY5" fmla="*/ 11893 h 380554"/>
                <a:gd name="connsiteX6" fmla="*/ 130815 w 237841"/>
                <a:gd name="connsiteY6" fmla="*/ 0 h 380554"/>
                <a:gd name="connsiteX7" fmla="*/ 107031 w 237841"/>
                <a:gd name="connsiteY7" fmla="*/ 0 h 380554"/>
                <a:gd name="connsiteX8" fmla="*/ 95138 w 237841"/>
                <a:gd name="connsiteY8" fmla="*/ 11893 h 380554"/>
                <a:gd name="connsiteX9" fmla="*/ 95138 w 237841"/>
                <a:gd name="connsiteY9" fmla="*/ 299628 h 380554"/>
                <a:gd name="connsiteX10" fmla="*/ 44631 w 237841"/>
                <a:gd name="connsiteY10" fmla="*/ 241912 h 380554"/>
                <a:gd name="connsiteX11" fmla="*/ 35677 w 237841"/>
                <a:gd name="connsiteY11" fmla="*/ 237847 h 380554"/>
                <a:gd name="connsiteX12" fmla="*/ 11893 w 237841"/>
                <a:gd name="connsiteY12" fmla="*/ 237847 h 380554"/>
                <a:gd name="connsiteX13" fmla="*/ 1034 w 237841"/>
                <a:gd name="connsiteY13" fmla="*/ 244908 h 380554"/>
                <a:gd name="connsiteX14" fmla="*/ 0 w 237841"/>
                <a:gd name="connsiteY14" fmla="*/ 249739 h 380554"/>
                <a:gd name="connsiteX15" fmla="*/ 3055 w 237841"/>
                <a:gd name="connsiteY15" fmla="*/ 257706 h 380554"/>
                <a:gd name="connsiteX16" fmla="*/ 110086 w 237841"/>
                <a:gd name="connsiteY16" fmla="*/ 376629 h 380554"/>
                <a:gd name="connsiteX17" fmla="*/ 118923 w 237841"/>
                <a:gd name="connsiteY17" fmla="*/ 380555 h 380554"/>
                <a:gd name="connsiteX18" fmla="*/ 127761 w 237841"/>
                <a:gd name="connsiteY18" fmla="*/ 376629 h 380554"/>
                <a:gd name="connsiteX19" fmla="*/ 234792 w 237841"/>
                <a:gd name="connsiteY19" fmla="*/ 257706 h 380554"/>
                <a:gd name="connsiteX20" fmla="*/ 236812 w 237841"/>
                <a:gd name="connsiteY20" fmla="*/ 244908 h 38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7841" h="380554">
                  <a:moveTo>
                    <a:pt x="236812" y="244908"/>
                  </a:moveTo>
                  <a:cubicBezTo>
                    <a:pt x="234908" y="240611"/>
                    <a:pt x="230646" y="237847"/>
                    <a:pt x="225953" y="237847"/>
                  </a:cubicBezTo>
                  <a:lnTo>
                    <a:pt x="202169" y="237847"/>
                  </a:lnTo>
                  <a:cubicBezTo>
                    <a:pt x="198743" y="237847"/>
                    <a:pt x="195480" y="239333"/>
                    <a:pt x="193215" y="241912"/>
                  </a:cubicBezTo>
                  <a:lnTo>
                    <a:pt x="142708" y="299628"/>
                  </a:lnTo>
                  <a:lnTo>
                    <a:pt x="142708" y="11893"/>
                  </a:lnTo>
                  <a:cubicBezTo>
                    <a:pt x="142708" y="5319"/>
                    <a:pt x="137389" y="0"/>
                    <a:pt x="130815" y="0"/>
                  </a:cubicBezTo>
                  <a:lnTo>
                    <a:pt x="107031" y="0"/>
                  </a:lnTo>
                  <a:cubicBezTo>
                    <a:pt x="100457" y="0"/>
                    <a:pt x="95138" y="5319"/>
                    <a:pt x="95138" y="11893"/>
                  </a:cubicBezTo>
                  <a:lnTo>
                    <a:pt x="95138" y="299628"/>
                  </a:lnTo>
                  <a:lnTo>
                    <a:pt x="44631" y="241912"/>
                  </a:lnTo>
                  <a:cubicBezTo>
                    <a:pt x="42366" y="239333"/>
                    <a:pt x="39103" y="237847"/>
                    <a:pt x="35677" y="237847"/>
                  </a:cubicBezTo>
                  <a:lnTo>
                    <a:pt x="11893" y="237847"/>
                  </a:lnTo>
                  <a:cubicBezTo>
                    <a:pt x="7201" y="237847"/>
                    <a:pt x="2939" y="240611"/>
                    <a:pt x="1034" y="244908"/>
                  </a:cubicBezTo>
                  <a:cubicBezTo>
                    <a:pt x="337" y="246464"/>
                    <a:pt x="0" y="248090"/>
                    <a:pt x="0" y="249739"/>
                  </a:cubicBezTo>
                  <a:cubicBezTo>
                    <a:pt x="0" y="252618"/>
                    <a:pt x="1046" y="255476"/>
                    <a:pt x="3055" y="257706"/>
                  </a:cubicBezTo>
                  <a:lnTo>
                    <a:pt x="110086" y="376629"/>
                  </a:lnTo>
                  <a:cubicBezTo>
                    <a:pt x="112339" y="379114"/>
                    <a:pt x="115555" y="380555"/>
                    <a:pt x="118923" y="380555"/>
                  </a:cubicBezTo>
                  <a:cubicBezTo>
                    <a:pt x="122292" y="380555"/>
                    <a:pt x="125508" y="379114"/>
                    <a:pt x="127761" y="376629"/>
                  </a:cubicBezTo>
                  <a:lnTo>
                    <a:pt x="234792" y="257706"/>
                  </a:lnTo>
                  <a:cubicBezTo>
                    <a:pt x="237940" y="254223"/>
                    <a:pt x="238718" y="249182"/>
                    <a:pt x="236812" y="24490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0" name="Freeform 234">
            <a:extLst>
              <a:ext uri="{FF2B5EF4-FFF2-40B4-BE49-F238E27FC236}">
                <a16:creationId xmlns:a16="http://schemas.microsoft.com/office/drawing/2014/main" id="{95BFA5BD-4A09-554F-861F-CD2CE0B98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7868" y="4540698"/>
            <a:ext cx="1299120" cy="1299120"/>
          </a:xfrm>
          <a:custGeom>
            <a:avLst/>
            <a:gdLst>
              <a:gd name="T0" fmla="*/ 1286 w 1287"/>
              <a:gd name="T1" fmla="*/ 634 h 1287"/>
              <a:gd name="T2" fmla="*/ 1286 w 1287"/>
              <a:gd name="T3" fmla="*/ 634 h 1287"/>
              <a:gd name="T4" fmla="*/ 653 w 1287"/>
              <a:gd name="T5" fmla="*/ 1286 h 1287"/>
              <a:gd name="T6" fmla="*/ 0 w 1287"/>
              <a:gd name="T7" fmla="*/ 634 h 1287"/>
              <a:gd name="T8" fmla="*/ 653 w 1287"/>
              <a:gd name="T9" fmla="*/ 0 h 1287"/>
              <a:gd name="T10" fmla="*/ 1286 w 1287"/>
              <a:gd name="T11" fmla="*/ 634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7">
                <a:moveTo>
                  <a:pt x="1286" y="634"/>
                </a:moveTo>
                <a:lnTo>
                  <a:pt x="1286" y="634"/>
                </a:lnTo>
                <a:cubicBezTo>
                  <a:pt x="1286" y="1006"/>
                  <a:pt x="1007" y="1286"/>
                  <a:pt x="653" y="1286"/>
                </a:cubicBezTo>
                <a:cubicBezTo>
                  <a:pt x="298" y="1286"/>
                  <a:pt x="0" y="1006"/>
                  <a:pt x="0" y="634"/>
                </a:cubicBezTo>
                <a:cubicBezTo>
                  <a:pt x="0" y="279"/>
                  <a:pt x="298" y="0"/>
                  <a:pt x="653" y="0"/>
                </a:cubicBezTo>
                <a:cubicBezTo>
                  <a:pt x="1007" y="0"/>
                  <a:pt x="1286" y="279"/>
                  <a:pt x="1286" y="6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1" name="Freeform 235">
            <a:extLst>
              <a:ext uri="{FF2B5EF4-FFF2-40B4-BE49-F238E27FC236}">
                <a16:creationId xmlns:a16="http://schemas.microsoft.com/office/drawing/2014/main" id="{E9CFDC58-C778-4741-83C6-88AAE6C48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072" y="6742975"/>
            <a:ext cx="1299120" cy="1299120"/>
          </a:xfrm>
          <a:custGeom>
            <a:avLst/>
            <a:gdLst>
              <a:gd name="T0" fmla="*/ 1286 w 1287"/>
              <a:gd name="T1" fmla="*/ 651 h 1287"/>
              <a:gd name="T2" fmla="*/ 1286 w 1287"/>
              <a:gd name="T3" fmla="*/ 651 h 1287"/>
              <a:gd name="T4" fmla="*/ 633 w 1287"/>
              <a:gd name="T5" fmla="*/ 1286 h 1287"/>
              <a:gd name="T6" fmla="*/ 0 w 1287"/>
              <a:gd name="T7" fmla="*/ 651 h 1287"/>
              <a:gd name="T8" fmla="*/ 633 w 1287"/>
              <a:gd name="T9" fmla="*/ 0 h 1287"/>
              <a:gd name="T10" fmla="*/ 1286 w 1287"/>
              <a:gd name="T11" fmla="*/ 651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7">
                <a:moveTo>
                  <a:pt x="1286" y="651"/>
                </a:moveTo>
                <a:lnTo>
                  <a:pt x="1286" y="651"/>
                </a:lnTo>
                <a:cubicBezTo>
                  <a:pt x="1286" y="1006"/>
                  <a:pt x="988" y="1286"/>
                  <a:pt x="633" y="1286"/>
                </a:cubicBezTo>
                <a:cubicBezTo>
                  <a:pt x="279" y="1286"/>
                  <a:pt x="0" y="1006"/>
                  <a:pt x="0" y="651"/>
                </a:cubicBezTo>
                <a:cubicBezTo>
                  <a:pt x="0" y="279"/>
                  <a:pt x="279" y="0"/>
                  <a:pt x="633" y="0"/>
                </a:cubicBezTo>
                <a:cubicBezTo>
                  <a:pt x="988" y="0"/>
                  <a:pt x="1286" y="279"/>
                  <a:pt x="1286" y="6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2" name="Freeform 236">
            <a:extLst>
              <a:ext uri="{FF2B5EF4-FFF2-40B4-BE49-F238E27FC236}">
                <a16:creationId xmlns:a16="http://schemas.microsoft.com/office/drawing/2014/main" id="{50A8B2E8-E37F-1C47-AE97-029CEEA18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072" y="8869617"/>
            <a:ext cx="1299120" cy="1299120"/>
          </a:xfrm>
          <a:custGeom>
            <a:avLst/>
            <a:gdLst>
              <a:gd name="T0" fmla="*/ 1286 w 1287"/>
              <a:gd name="T1" fmla="*/ 634 h 1287"/>
              <a:gd name="T2" fmla="*/ 1286 w 1287"/>
              <a:gd name="T3" fmla="*/ 634 h 1287"/>
              <a:gd name="T4" fmla="*/ 633 w 1287"/>
              <a:gd name="T5" fmla="*/ 1286 h 1287"/>
              <a:gd name="T6" fmla="*/ 0 w 1287"/>
              <a:gd name="T7" fmla="*/ 634 h 1287"/>
              <a:gd name="T8" fmla="*/ 633 w 1287"/>
              <a:gd name="T9" fmla="*/ 0 h 1287"/>
              <a:gd name="T10" fmla="*/ 1286 w 1287"/>
              <a:gd name="T11" fmla="*/ 634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7">
                <a:moveTo>
                  <a:pt x="1286" y="634"/>
                </a:moveTo>
                <a:lnTo>
                  <a:pt x="1286" y="634"/>
                </a:lnTo>
                <a:cubicBezTo>
                  <a:pt x="1286" y="987"/>
                  <a:pt x="988" y="1286"/>
                  <a:pt x="633" y="1286"/>
                </a:cubicBezTo>
                <a:cubicBezTo>
                  <a:pt x="279" y="1286"/>
                  <a:pt x="0" y="987"/>
                  <a:pt x="0" y="634"/>
                </a:cubicBezTo>
                <a:cubicBezTo>
                  <a:pt x="0" y="280"/>
                  <a:pt x="279" y="0"/>
                  <a:pt x="633" y="0"/>
                </a:cubicBezTo>
                <a:cubicBezTo>
                  <a:pt x="988" y="0"/>
                  <a:pt x="1286" y="280"/>
                  <a:pt x="1286" y="6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3" name="Freeform 237">
            <a:extLst>
              <a:ext uri="{FF2B5EF4-FFF2-40B4-BE49-F238E27FC236}">
                <a16:creationId xmlns:a16="http://schemas.microsoft.com/office/drawing/2014/main" id="{2A9A836F-C8C4-EB47-8355-5A06BC2D2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7911" y="11125280"/>
            <a:ext cx="1299120" cy="1299120"/>
          </a:xfrm>
          <a:custGeom>
            <a:avLst/>
            <a:gdLst>
              <a:gd name="T0" fmla="*/ 1286 w 1287"/>
              <a:gd name="T1" fmla="*/ 633 h 1287"/>
              <a:gd name="T2" fmla="*/ 1286 w 1287"/>
              <a:gd name="T3" fmla="*/ 633 h 1287"/>
              <a:gd name="T4" fmla="*/ 633 w 1287"/>
              <a:gd name="T5" fmla="*/ 1286 h 1287"/>
              <a:gd name="T6" fmla="*/ 0 w 1287"/>
              <a:gd name="T7" fmla="*/ 633 h 1287"/>
              <a:gd name="T8" fmla="*/ 633 w 1287"/>
              <a:gd name="T9" fmla="*/ 0 h 1287"/>
              <a:gd name="T10" fmla="*/ 1286 w 1287"/>
              <a:gd name="T11" fmla="*/ 633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7">
                <a:moveTo>
                  <a:pt x="1286" y="633"/>
                </a:moveTo>
                <a:lnTo>
                  <a:pt x="1286" y="633"/>
                </a:lnTo>
                <a:cubicBezTo>
                  <a:pt x="1286" y="987"/>
                  <a:pt x="988" y="1286"/>
                  <a:pt x="633" y="1286"/>
                </a:cubicBezTo>
                <a:cubicBezTo>
                  <a:pt x="279" y="1286"/>
                  <a:pt x="0" y="987"/>
                  <a:pt x="0" y="633"/>
                </a:cubicBezTo>
                <a:cubicBezTo>
                  <a:pt x="0" y="279"/>
                  <a:pt x="279" y="0"/>
                  <a:pt x="633" y="0"/>
                </a:cubicBezTo>
                <a:cubicBezTo>
                  <a:pt x="988" y="0"/>
                  <a:pt x="1286" y="279"/>
                  <a:pt x="1286" y="6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4" name="Freeform 238">
            <a:extLst>
              <a:ext uri="{FF2B5EF4-FFF2-40B4-BE49-F238E27FC236}">
                <a16:creationId xmlns:a16="http://schemas.microsoft.com/office/drawing/2014/main" id="{C161B25D-BB77-7442-85FF-0A38D38EE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1301" y="4109142"/>
            <a:ext cx="6238042" cy="1788515"/>
          </a:xfrm>
          <a:custGeom>
            <a:avLst/>
            <a:gdLst>
              <a:gd name="T0" fmla="*/ 260 w 4698"/>
              <a:gd name="T1" fmla="*/ 0 h 1771"/>
              <a:gd name="T2" fmla="*/ 260 w 4698"/>
              <a:gd name="T3" fmla="*/ 577 h 1771"/>
              <a:gd name="T4" fmla="*/ 0 w 4698"/>
              <a:gd name="T5" fmla="*/ 913 h 1771"/>
              <a:gd name="T6" fmla="*/ 260 w 4698"/>
              <a:gd name="T7" fmla="*/ 1174 h 1771"/>
              <a:gd name="T8" fmla="*/ 260 w 4698"/>
              <a:gd name="T9" fmla="*/ 1770 h 1771"/>
              <a:gd name="T10" fmla="*/ 4697 w 4698"/>
              <a:gd name="T11" fmla="*/ 1770 h 1771"/>
              <a:gd name="T12" fmla="*/ 4697 w 4698"/>
              <a:gd name="T13" fmla="*/ 0 h 1771"/>
              <a:gd name="T14" fmla="*/ 260 w 4698"/>
              <a:gd name="T15" fmla="*/ 0 h 1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8" h="1771">
                <a:moveTo>
                  <a:pt x="260" y="0"/>
                </a:moveTo>
                <a:lnTo>
                  <a:pt x="260" y="577"/>
                </a:lnTo>
                <a:lnTo>
                  <a:pt x="0" y="913"/>
                </a:lnTo>
                <a:lnTo>
                  <a:pt x="260" y="1174"/>
                </a:lnTo>
                <a:lnTo>
                  <a:pt x="260" y="1770"/>
                </a:lnTo>
                <a:lnTo>
                  <a:pt x="4697" y="1770"/>
                </a:lnTo>
                <a:lnTo>
                  <a:pt x="4697" y="0"/>
                </a:lnTo>
                <a:lnTo>
                  <a:pt x="260" y="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5" name="Freeform 240">
            <a:extLst>
              <a:ext uri="{FF2B5EF4-FFF2-40B4-BE49-F238E27FC236}">
                <a16:creationId xmlns:a16="http://schemas.microsoft.com/office/drawing/2014/main" id="{67307254-6545-D348-8460-36BD94338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1301" y="6364805"/>
            <a:ext cx="6238042" cy="1788515"/>
          </a:xfrm>
          <a:custGeom>
            <a:avLst/>
            <a:gdLst>
              <a:gd name="T0" fmla="*/ 260 w 4698"/>
              <a:gd name="T1" fmla="*/ 0 h 1771"/>
              <a:gd name="T2" fmla="*/ 260 w 4698"/>
              <a:gd name="T3" fmla="*/ 577 h 1771"/>
              <a:gd name="T4" fmla="*/ 0 w 4698"/>
              <a:gd name="T5" fmla="*/ 913 h 1771"/>
              <a:gd name="T6" fmla="*/ 260 w 4698"/>
              <a:gd name="T7" fmla="*/ 1174 h 1771"/>
              <a:gd name="T8" fmla="*/ 260 w 4698"/>
              <a:gd name="T9" fmla="*/ 1770 h 1771"/>
              <a:gd name="T10" fmla="*/ 4697 w 4698"/>
              <a:gd name="T11" fmla="*/ 1770 h 1771"/>
              <a:gd name="T12" fmla="*/ 4697 w 4698"/>
              <a:gd name="T13" fmla="*/ 0 h 1771"/>
              <a:gd name="T14" fmla="*/ 260 w 4698"/>
              <a:gd name="T15" fmla="*/ 0 h 1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8" h="1771">
                <a:moveTo>
                  <a:pt x="260" y="0"/>
                </a:moveTo>
                <a:lnTo>
                  <a:pt x="260" y="577"/>
                </a:lnTo>
                <a:lnTo>
                  <a:pt x="0" y="913"/>
                </a:lnTo>
                <a:lnTo>
                  <a:pt x="260" y="1174"/>
                </a:lnTo>
                <a:lnTo>
                  <a:pt x="260" y="1770"/>
                </a:lnTo>
                <a:lnTo>
                  <a:pt x="4697" y="1770"/>
                </a:lnTo>
                <a:lnTo>
                  <a:pt x="4697" y="0"/>
                </a:lnTo>
                <a:lnTo>
                  <a:pt x="260" y="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6" name="Freeform 242">
            <a:extLst>
              <a:ext uri="{FF2B5EF4-FFF2-40B4-BE49-F238E27FC236}">
                <a16:creationId xmlns:a16="http://schemas.microsoft.com/office/drawing/2014/main" id="{2FD79382-1DA1-0444-8D7D-F37A28B41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1301" y="8620471"/>
            <a:ext cx="6238042" cy="1788515"/>
          </a:xfrm>
          <a:custGeom>
            <a:avLst/>
            <a:gdLst>
              <a:gd name="T0" fmla="*/ 260 w 4698"/>
              <a:gd name="T1" fmla="*/ 0 h 1772"/>
              <a:gd name="T2" fmla="*/ 260 w 4698"/>
              <a:gd name="T3" fmla="*/ 597 h 1772"/>
              <a:gd name="T4" fmla="*/ 0 w 4698"/>
              <a:gd name="T5" fmla="*/ 914 h 1772"/>
              <a:gd name="T6" fmla="*/ 260 w 4698"/>
              <a:gd name="T7" fmla="*/ 1175 h 1772"/>
              <a:gd name="T8" fmla="*/ 260 w 4698"/>
              <a:gd name="T9" fmla="*/ 1771 h 1772"/>
              <a:gd name="T10" fmla="*/ 4697 w 4698"/>
              <a:gd name="T11" fmla="*/ 1771 h 1772"/>
              <a:gd name="T12" fmla="*/ 4697 w 4698"/>
              <a:gd name="T13" fmla="*/ 0 h 1772"/>
              <a:gd name="T14" fmla="*/ 260 w 4698"/>
              <a:gd name="T15" fmla="*/ 0 h 1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8" h="1772">
                <a:moveTo>
                  <a:pt x="260" y="0"/>
                </a:moveTo>
                <a:lnTo>
                  <a:pt x="260" y="597"/>
                </a:lnTo>
                <a:lnTo>
                  <a:pt x="0" y="914"/>
                </a:lnTo>
                <a:lnTo>
                  <a:pt x="260" y="1175"/>
                </a:lnTo>
                <a:lnTo>
                  <a:pt x="260" y="1771"/>
                </a:lnTo>
                <a:lnTo>
                  <a:pt x="4697" y="1771"/>
                </a:lnTo>
                <a:lnTo>
                  <a:pt x="4697" y="0"/>
                </a:lnTo>
                <a:lnTo>
                  <a:pt x="260" y="0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7" name="Freeform 244">
            <a:extLst>
              <a:ext uri="{FF2B5EF4-FFF2-40B4-BE49-F238E27FC236}">
                <a16:creationId xmlns:a16="http://schemas.microsoft.com/office/drawing/2014/main" id="{8C0D5FA0-0DAA-1C48-9A8F-409A453D0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1301" y="10880584"/>
            <a:ext cx="6238042" cy="1788515"/>
          </a:xfrm>
          <a:custGeom>
            <a:avLst/>
            <a:gdLst>
              <a:gd name="T0" fmla="*/ 260 w 4698"/>
              <a:gd name="T1" fmla="*/ 0 h 1771"/>
              <a:gd name="T2" fmla="*/ 260 w 4698"/>
              <a:gd name="T3" fmla="*/ 596 h 1771"/>
              <a:gd name="T4" fmla="*/ 0 w 4698"/>
              <a:gd name="T5" fmla="*/ 931 h 1771"/>
              <a:gd name="T6" fmla="*/ 260 w 4698"/>
              <a:gd name="T7" fmla="*/ 1173 h 1771"/>
              <a:gd name="T8" fmla="*/ 260 w 4698"/>
              <a:gd name="T9" fmla="*/ 1770 h 1771"/>
              <a:gd name="T10" fmla="*/ 4697 w 4698"/>
              <a:gd name="T11" fmla="*/ 1770 h 1771"/>
              <a:gd name="T12" fmla="*/ 4697 w 4698"/>
              <a:gd name="T13" fmla="*/ 0 h 1771"/>
              <a:gd name="T14" fmla="*/ 260 w 4698"/>
              <a:gd name="T15" fmla="*/ 0 h 1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8" h="1771">
                <a:moveTo>
                  <a:pt x="260" y="0"/>
                </a:moveTo>
                <a:lnTo>
                  <a:pt x="260" y="596"/>
                </a:lnTo>
                <a:lnTo>
                  <a:pt x="0" y="931"/>
                </a:lnTo>
                <a:lnTo>
                  <a:pt x="260" y="1173"/>
                </a:lnTo>
                <a:lnTo>
                  <a:pt x="260" y="1770"/>
                </a:lnTo>
                <a:lnTo>
                  <a:pt x="4697" y="1770"/>
                </a:lnTo>
                <a:lnTo>
                  <a:pt x="4697" y="0"/>
                </a:lnTo>
                <a:lnTo>
                  <a:pt x="260" y="0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E04BC7-1695-AB4A-88D6-290045A3C87D}"/>
              </a:ext>
            </a:extLst>
          </p:cNvPr>
          <p:cNvSpPr txBox="1"/>
          <p:nvPr/>
        </p:nvSpPr>
        <p:spPr>
          <a:xfrm>
            <a:off x="16087545" y="4646933"/>
            <a:ext cx="5313264" cy="6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F91043-D6F2-094F-85AE-855F854EA729}"/>
              </a:ext>
            </a:extLst>
          </p:cNvPr>
          <p:cNvSpPr txBox="1"/>
          <p:nvPr/>
        </p:nvSpPr>
        <p:spPr>
          <a:xfrm>
            <a:off x="16087545" y="6919078"/>
            <a:ext cx="5313264" cy="6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F00110-62C1-3340-819E-850FB230DA80}"/>
              </a:ext>
            </a:extLst>
          </p:cNvPr>
          <p:cNvSpPr txBox="1"/>
          <p:nvPr/>
        </p:nvSpPr>
        <p:spPr>
          <a:xfrm>
            <a:off x="16087545" y="9163514"/>
            <a:ext cx="5313264" cy="6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161D68-46D4-6D41-A044-40AC3EDF9D01}"/>
              </a:ext>
            </a:extLst>
          </p:cNvPr>
          <p:cNvSpPr txBox="1"/>
          <p:nvPr/>
        </p:nvSpPr>
        <p:spPr>
          <a:xfrm>
            <a:off x="16087545" y="11463369"/>
            <a:ext cx="5313264" cy="60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73F872-D463-134A-9F1D-AE4BF6167C63}"/>
              </a:ext>
            </a:extLst>
          </p:cNvPr>
          <p:cNvSpPr/>
          <p:nvPr/>
        </p:nvSpPr>
        <p:spPr>
          <a:xfrm>
            <a:off x="13566244" y="4927345"/>
            <a:ext cx="1583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82CAD6-5D3C-0041-8781-BF5233C3C8CC}"/>
              </a:ext>
            </a:extLst>
          </p:cNvPr>
          <p:cNvSpPr/>
          <p:nvPr/>
        </p:nvSpPr>
        <p:spPr>
          <a:xfrm>
            <a:off x="13566244" y="7116363"/>
            <a:ext cx="1583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8B1C20-2AC4-774B-8094-065760E2CDF3}"/>
              </a:ext>
            </a:extLst>
          </p:cNvPr>
          <p:cNvSpPr/>
          <p:nvPr/>
        </p:nvSpPr>
        <p:spPr>
          <a:xfrm>
            <a:off x="13566244" y="9249963"/>
            <a:ext cx="1583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AD8DAE7-D6CD-3D4D-B5BB-6E33B5DB7475}"/>
              </a:ext>
            </a:extLst>
          </p:cNvPr>
          <p:cNvSpPr/>
          <p:nvPr/>
        </p:nvSpPr>
        <p:spPr>
          <a:xfrm>
            <a:off x="13566244" y="11522108"/>
            <a:ext cx="1583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4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24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Forma libre 49">
            <a:extLst>
              <a:ext uri="{FF2B5EF4-FFF2-40B4-BE49-F238E27FC236}">
                <a16:creationId xmlns:a16="http://schemas.microsoft.com/office/drawing/2014/main" id="{19B21F2E-8A26-6C49-B805-29F073BE05E3}"/>
              </a:ext>
            </a:extLst>
          </p:cNvPr>
          <p:cNvSpPr/>
          <p:nvPr/>
        </p:nvSpPr>
        <p:spPr>
          <a:xfrm>
            <a:off x="11025174" y="5165343"/>
            <a:ext cx="2859389" cy="1563730"/>
          </a:xfrm>
          <a:custGeom>
            <a:avLst/>
            <a:gdLst>
              <a:gd name="connsiteX0" fmla="*/ 421917 w 813333"/>
              <a:gd name="connsiteY0" fmla="*/ 165208 h 444791"/>
              <a:gd name="connsiteX1" fmla="*/ 299917 w 813333"/>
              <a:gd name="connsiteY1" fmla="*/ 165208 h 444791"/>
              <a:gd name="connsiteX2" fmla="*/ 307542 w 813333"/>
              <a:gd name="connsiteY2" fmla="*/ 156313 h 444791"/>
              <a:gd name="connsiteX3" fmla="*/ 411750 w 813333"/>
              <a:gd name="connsiteY3" fmla="*/ 156313 h 444791"/>
              <a:gd name="connsiteX4" fmla="*/ 421917 w 813333"/>
              <a:gd name="connsiteY4" fmla="*/ 165208 h 444791"/>
              <a:gd name="connsiteX5" fmla="*/ 273229 w 813333"/>
              <a:gd name="connsiteY5" fmla="*/ 348209 h 444791"/>
              <a:gd name="connsiteX6" fmla="*/ 549000 w 813333"/>
              <a:gd name="connsiteY6" fmla="*/ 348209 h 444791"/>
              <a:gd name="connsiteX7" fmla="*/ 549000 w 813333"/>
              <a:gd name="connsiteY7" fmla="*/ 199522 h 444791"/>
              <a:gd name="connsiteX8" fmla="*/ 273229 w 813333"/>
              <a:gd name="connsiteY8" fmla="*/ 199522 h 444791"/>
              <a:gd name="connsiteX9" fmla="*/ 273229 w 813333"/>
              <a:gd name="connsiteY9" fmla="*/ 348209 h 444791"/>
              <a:gd name="connsiteX10" fmla="*/ 819688 w 813333"/>
              <a:gd name="connsiteY10" fmla="*/ 335500 h 444791"/>
              <a:gd name="connsiteX11" fmla="*/ 782834 w 813333"/>
              <a:gd name="connsiteY11" fmla="*/ 437167 h 444791"/>
              <a:gd name="connsiteX12" fmla="*/ 770125 w 813333"/>
              <a:gd name="connsiteY12" fmla="*/ 442251 h 444791"/>
              <a:gd name="connsiteX13" fmla="*/ 74979 w 813333"/>
              <a:gd name="connsiteY13" fmla="*/ 446064 h 444791"/>
              <a:gd name="connsiteX14" fmla="*/ 74979 w 813333"/>
              <a:gd name="connsiteY14" fmla="*/ 446064 h 444791"/>
              <a:gd name="connsiteX15" fmla="*/ 67355 w 813333"/>
              <a:gd name="connsiteY15" fmla="*/ 444792 h 444791"/>
              <a:gd name="connsiteX16" fmla="*/ 0 w 813333"/>
              <a:gd name="connsiteY16" fmla="*/ 335500 h 444791"/>
              <a:gd name="connsiteX17" fmla="*/ 88958 w 813333"/>
              <a:gd name="connsiteY17" fmla="*/ 217314 h 444791"/>
              <a:gd name="connsiteX18" fmla="*/ 257980 w 813333"/>
              <a:gd name="connsiteY18" fmla="*/ 49563 h 444791"/>
              <a:gd name="connsiteX19" fmla="*/ 330417 w 813333"/>
              <a:gd name="connsiteY19" fmla="*/ 66084 h 444791"/>
              <a:gd name="connsiteX20" fmla="*/ 484188 w 813333"/>
              <a:gd name="connsiteY20" fmla="*/ 0 h 444791"/>
              <a:gd name="connsiteX21" fmla="*/ 700230 w 813333"/>
              <a:gd name="connsiteY21" fmla="*/ 200792 h 444791"/>
              <a:gd name="connsiteX22" fmla="*/ 819688 w 813333"/>
              <a:gd name="connsiteY22" fmla="*/ 335500 h 444791"/>
              <a:gd name="connsiteX23" fmla="*/ 582042 w 813333"/>
              <a:gd name="connsiteY23" fmla="*/ 183000 h 444791"/>
              <a:gd name="connsiteX24" fmla="*/ 565521 w 813333"/>
              <a:gd name="connsiteY24" fmla="*/ 166480 h 444791"/>
              <a:gd name="connsiteX25" fmla="*/ 476563 w 813333"/>
              <a:gd name="connsiteY25" fmla="*/ 166480 h 444791"/>
              <a:gd name="connsiteX26" fmla="*/ 427000 w 813333"/>
              <a:gd name="connsiteY26" fmla="*/ 127083 h 444791"/>
              <a:gd name="connsiteX27" fmla="*/ 416834 w 813333"/>
              <a:gd name="connsiteY27" fmla="*/ 123272 h 444791"/>
              <a:gd name="connsiteX28" fmla="*/ 298646 w 813333"/>
              <a:gd name="connsiteY28" fmla="*/ 123272 h 444791"/>
              <a:gd name="connsiteX29" fmla="*/ 285938 w 813333"/>
              <a:gd name="connsiteY29" fmla="*/ 129626 h 444791"/>
              <a:gd name="connsiteX30" fmla="*/ 254167 w 813333"/>
              <a:gd name="connsiteY30" fmla="*/ 166480 h 444791"/>
              <a:gd name="connsiteX31" fmla="*/ 238917 w 813333"/>
              <a:gd name="connsiteY31" fmla="*/ 183000 h 444791"/>
              <a:gd name="connsiteX32" fmla="*/ 238917 w 813333"/>
              <a:gd name="connsiteY32" fmla="*/ 366001 h 444791"/>
              <a:gd name="connsiteX33" fmla="*/ 255438 w 813333"/>
              <a:gd name="connsiteY33" fmla="*/ 382522 h 444791"/>
              <a:gd name="connsiteX34" fmla="*/ 565521 w 813333"/>
              <a:gd name="connsiteY34" fmla="*/ 382522 h 444791"/>
              <a:gd name="connsiteX35" fmla="*/ 582042 w 813333"/>
              <a:gd name="connsiteY35" fmla="*/ 366001 h 444791"/>
              <a:gd name="connsiteX36" fmla="*/ 582042 w 813333"/>
              <a:gd name="connsiteY36" fmla="*/ 183000 h 4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13333" h="444791">
                <a:moveTo>
                  <a:pt x="421917" y="165208"/>
                </a:moveTo>
                <a:lnTo>
                  <a:pt x="299917" y="165208"/>
                </a:lnTo>
                <a:lnTo>
                  <a:pt x="307542" y="156313"/>
                </a:lnTo>
                <a:lnTo>
                  <a:pt x="411750" y="156313"/>
                </a:lnTo>
                <a:lnTo>
                  <a:pt x="421917" y="165208"/>
                </a:lnTo>
                <a:close/>
                <a:moveTo>
                  <a:pt x="273229" y="348209"/>
                </a:moveTo>
                <a:lnTo>
                  <a:pt x="549000" y="348209"/>
                </a:lnTo>
                <a:lnTo>
                  <a:pt x="549000" y="199522"/>
                </a:lnTo>
                <a:lnTo>
                  <a:pt x="273229" y="199522"/>
                </a:lnTo>
                <a:lnTo>
                  <a:pt x="273229" y="348209"/>
                </a:lnTo>
                <a:close/>
                <a:moveTo>
                  <a:pt x="819688" y="335500"/>
                </a:moveTo>
                <a:cubicBezTo>
                  <a:pt x="819688" y="373625"/>
                  <a:pt x="804438" y="414293"/>
                  <a:pt x="782834" y="437167"/>
                </a:cubicBezTo>
                <a:cubicBezTo>
                  <a:pt x="779021" y="440980"/>
                  <a:pt x="775208" y="442251"/>
                  <a:pt x="770125" y="442251"/>
                </a:cubicBezTo>
                <a:lnTo>
                  <a:pt x="74979" y="446064"/>
                </a:lnTo>
                <a:cubicBezTo>
                  <a:pt x="74979" y="446064"/>
                  <a:pt x="74979" y="446064"/>
                  <a:pt x="74979" y="446064"/>
                </a:cubicBezTo>
                <a:cubicBezTo>
                  <a:pt x="72438" y="446064"/>
                  <a:pt x="69896" y="444792"/>
                  <a:pt x="67355" y="444792"/>
                </a:cubicBezTo>
                <a:cubicBezTo>
                  <a:pt x="26688" y="423188"/>
                  <a:pt x="0" y="381250"/>
                  <a:pt x="0" y="335500"/>
                </a:cubicBezTo>
                <a:cubicBezTo>
                  <a:pt x="0" y="280855"/>
                  <a:pt x="36854" y="232563"/>
                  <a:pt x="88958" y="217314"/>
                </a:cubicBezTo>
                <a:cubicBezTo>
                  <a:pt x="88958" y="124542"/>
                  <a:pt x="165208" y="49563"/>
                  <a:pt x="257980" y="49563"/>
                </a:cubicBezTo>
                <a:cubicBezTo>
                  <a:pt x="283396" y="49563"/>
                  <a:pt x="307542" y="54646"/>
                  <a:pt x="330417" y="66084"/>
                </a:cubicBezTo>
                <a:cubicBezTo>
                  <a:pt x="371084" y="24146"/>
                  <a:pt x="427000" y="0"/>
                  <a:pt x="484188" y="0"/>
                </a:cubicBezTo>
                <a:cubicBezTo>
                  <a:pt x="598563" y="0"/>
                  <a:pt x="692604" y="88958"/>
                  <a:pt x="700230" y="200792"/>
                </a:cubicBezTo>
                <a:cubicBezTo>
                  <a:pt x="767584" y="208417"/>
                  <a:pt x="819688" y="265604"/>
                  <a:pt x="819688" y="335500"/>
                </a:cubicBezTo>
                <a:close/>
                <a:moveTo>
                  <a:pt x="582042" y="183000"/>
                </a:moveTo>
                <a:cubicBezTo>
                  <a:pt x="582042" y="174105"/>
                  <a:pt x="574417" y="166480"/>
                  <a:pt x="565521" y="166480"/>
                </a:cubicBezTo>
                <a:lnTo>
                  <a:pt x="476563" y="166480"/>
                </a:lnTo>
                <a:lnTo>
                  <a:pt x="427000" y="127083"/>
                </a:lnTo>
                <a:cubicBezTo>
                  <a:pt x="424459" y="124542"/>
                  <a:pt x="420646" y="123272"/>
                  <a:pt x="416834" y="123272"/>
                </a:cubicBezTo>
                <a:lnTo>
                  <a:pt x="298646" y="123272"/>
                </a:lnTo>
                <a:cubicBezTo>
                  <a:pt x="293563" y="123272"/>
                  <a:pt x="288479" y="125813"/>
                  <a:pt x="285938" y="129626"/>
                </a:cubicBezTo>
                <a:lnTo>
                  <a:pt x="254167" y="166480"/>
                </a:lnTo>
                <a:cubicBezTo>
                  <a:pt x="245271" y="167751"/>
                  <a:pt x="238917" y="174105"/>
                  <a:pt x="238917" y="183000"/>
                </a:cubicBezTo>
                <a:lnTo>
                  <a:pt x="238917" y="366001"/>
                </a:lnTo>
                <a:cubicBezTo>
                  <a:pt x="238917" y="374896"/>
                  <a:pt x="246542" y="382522"/>
                  <a:pt x="255438" y="382522"/>
                </a:cubicBezTo>
                <a:lnTo>
                  <a:pt x="565521" y="382522"/>
                </a:lnTo>
                <a:cubicBezTo>
                  <a:pt x="574417" y="382522"/>
                  <a:pt x="582042" y="374896"/>
                  <a:pt x="582042" y="366001"/>
                </a:cubicBezTo>
                <a:lnTo>
                  <a:pt x="582042" y="183000"/>
                </a:lnTo>
                <a:close/>
              </a:path>
            </a:pathLst>
          </a:custGeom>
          <a:solidFill>
            <a:schemeClr val="accent2"/>
          </a:solidFill>
          <a:ln w="1270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" name="Forma libre 73">
            <a:extLst>
              <a:ext uri="{FF2B5EF4-FFF2-40B4-BE49-F238E27FC236}">
                <a16:creationId xmlns:a16="http://schemas.microsoft.com/office/drawing/2014/main" id="{A40B7C5E-A1B8-A240-936E-D3D2DCDCB0F1}"/>
              </a:ext>
            </a:extLst>
          </p:cNvPr>
          <p:cNvSpPr/>
          <p:nvPr/>
        </p:nvSpPr>
        <p:spPr>
          <a:xfrm>
            <a:off x="17221632" y="4517514"/>
            <a:ext cx="2859389" cy="2859389"/>
          </a:xfrm>
          <a:custGeom>
            <a:avLst/>
            <a:gdLst>
              <a:gd name="connsiteX0" fmla="*/ 745979 w 813333"/>
              <a:gd name="connsiteY0" fmla="*/ 651938 h 813333"/>
              <a:gd name="connsiteX1" fmla="*/ 597292 w 813333"/>
              <a:gd name="connsiteY1" fmla="*/ 517230 h 813333"/>
              <a:gd name="connsiteX2" fmla="*/ 493083 w 813333"/>
              <a:gd name="connsiteY2" fmla="*/ 559167 h 813333"/>
              <a:gd name="connsiteX3" fmla="*/ 446062 w 813333"/>
              <a:gd name="connsiteY3" fmla="*/ 549001 h 813333"/>
              <a:gd name="connsiteX4" fmla="*/ 327875 w 813333"/>
              <a:gd name="connsiteY4" fmla="*/ 662105 h 813333"/>
              <a:gd name="connsiteX5" fmla="*/ 268146 w 813333"/>
              <a:gd name="connsiteY5" fmla="*/ 744710 h 813333"/>
              <a:gd name="connsiteX6" fmla="*/ 315167 w 813333"/>
              <a:gd name="connsiteY6" fmla="*/ 822230 h 813333"/>
              <a:gd name="connsiteX7" fmla="*/ 322791 w 813333"/>
              <a:gd name="connsiteY7" fmla="*/ 824771 h 813333"/>
              <a:gd name="connsiteX8" fmla="*/ 322791 w 813333"/>
              <a:gd name="connsiteY8" fmla="*/ 824771 h 813333"/>
              <a:gd name="connsiteX9" fmla="*/ 786645 w 813333"/>
              <a:gd name="connsiteY9" fmla="*/ 822230 h 813333"/>
              <a:gd name="connsiteX10" fmla="*/ 799354 w 813333"/>
              <a:gd name="connsiteY10" fmla="*/ 817146 h 813333"/>
              <a:gd name="connsiteX11" fmla="*/ 824770 w 813333"/>
              <a:gd name="connsiteY11" fmla="*/ 745980 h 813333"/>
              <a:gd name="connsiteX12" fmla="*/ 745979 w 813333"/>
              <a:gd name="connsiteY12" fmla="*/ 651938 h 813333"/>
              <a:gd name="connsiteX13" fmla="*/ 486729 w 813333"/>
              <a:gd name="connsiteY13" fmla="*/ 80063 h 813333"/>
              <a:gd name="connsiteX14" fmla="*/ 486729 w 813333"/>
              <a:gd name="connsiteY14" fmla="*/ 346938 h 813333"/>
              <a:gd name="connsiteX15" fmla="*/ 470208 w 813333"/>
              <a:gd name="connsiteY15" fmla="*/ 363460 h 813333"/>
              <a:gd name="connsiteX16" fmla="*/ 16521 w 813333"/>
              <a:gd name="connsiteY16" fmla="*/ 363460 h 813333"/>
              <a:gd name="connsiteX17" fmla="*/ 0 w 813333"/>
              <a:gd name="connsiteY17" fmla="*/ 346938 h 813333"/>
              <a:gd name="connsiteX18" fmla="*/ 0 w 813333"/>
              <a:gd name="connsiteY18" fmla="*/ 80063 h 813333"/>
              <a:gd name="connsiteX19" fmla="*/ 16521 w 813333"/>
              <a:gd name="connsiteY19" fmla="*/ 63542 h 813333"/>
              <a:gd name="connsiteX20" fmla="*/ 470208 w 813333"/>
              <a:gd name="connsiteY20" fmla="*/ 63542 h 813333"/>
              <a:gd name="connsiteX21" fmla="*/ 486729 w 813333"/>
              <a:gd name="connsiteY21" fmla="*/ 80063 h 813333"/>
              <a:gd name="connsiteX22" fmla="*/ 324063 w 813333"/>
              <a:gd name="connsiteY22" fmla="*/ 52105 h 813333"/>
              <a:gd name="connsiteX23" fmla="*/ 26687 w 813333"/>
              <a:gd name="connsiteY23" fmla="*/ 52105 h 813333"/>
              <a:gd name="connsiteX24" fmla="*/ 66083 w 813333"/>
              <a:gd name="connsiteY24" fmla="*/ 6354 h 813333"/>
              <a:gd name="connsiteX25" fmla="*/ 78792 w 813333"/>
              <a:gd name="connsiteY25" fmla="*/ 0 h 813333"/>
              <a:gd name="connsiteX26" fmla="*/ 251625 w 813333"/>
              <a:gd name="connsiteY26" fmla="*/ 0 h 813333"/>
              <a:gd name="connsiteX27" fmla="*/ 261791 w 813333"/>
              <a:gd name="connsiteY27" fmla="*/ 3813 h 813333"/>
              <a:gd name="connsiteX28" fmla="*/ 324063 w 813333"/>
              <a:gd name="connsiteY28" fmla="*/ 52105 h 81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13333" h="813333">
                <a:moveTo>
                  <a:pt x="745979" y="651938"/>
                </a:moveTo>
                <a:cubicBezTo>
                  <a:pt x="738354" y="576959"/>
                  <a:pt x="674812" y="517230"/>
                  <a:pt x="597292" y="517230"/>
                </a:cubicBezTo>
                <a:cubicBezTo>
                  <a:pt x="557895" y="517230"/>
                  <a:pt x="521042" y="532480"/>
                  <a:pt x="493083" y="559167"/>
                </a:cubicBezTo>
                <a:cubicBezTo>
                  <a:pt x="477833" y="552813"/>
                  <a:pt x="462583" y="549001"/>
                  <a:pt x="446062" y="549001"/>
                </a:cubicBezTo>
                <a:cubicBezTo>
                  <a:pt x="382521" y="549001"/>
                  <a:pt x="330417" y="599834"/>
                  <a:pt x="327875" y="662105"/>
                </a:cubicBezTo>
                <a:cubicBezTo>
                  <a:pt x="292292" y="673542"/>
                  <a:pt x="268146" y="707855"/>
                  <a:pt x="268146" y="744710"/>
                </a:cubicBezTo>
                <a:cubicBezTo>
                  <a:pt x="268146" y="777751"/>
                  <a:pt x="285938" y="806979"/>
                  <a:pt x="315167" y="822230"/>
                </a:cubicBezTo>
                <a:cubicBezTo>
                  <a:pt x="317708" y="823501"/>
                  <a:pt x="320250" y="824771"/>
                  <a:pt x="322791" y="824771"/>
                </a:cubicBezTo>
                <a:lnTo>
                  <a:pt x="322791" y="824771"/>
                </a:lnTo>
                <a:lnTo>
                  <a:pt x="786645" y="822230"/>
                </a:lnTo>
                <a:cubicBezTo>
                  <a:pt x="790459" y="822230"/>
                  <a:pt x="795541" y="819688"/>
                  <a:pt x="799354" y="817146"/>
                </a:cubicBezTo>
                <a:cubicBezTo>
                  <a:pt x="814604" y="800625"/>
                  <a:pt x="824770" y="771397"/>
                  <a:pt x="824770" y="745980"/>
                </a:cubicBezTo>
                <a:cubicBezTo>
                  <a:pt x="824770" y="698958"/>
                  <a:pt x="790459" y="659563"/>
                  <a:pt x="745979" y="651938"/>
                </a:cubicBezTo>
                <a:close/>
                <a:moveTo>
                  <a:pt x="486729" y="80063"/>
                </a:moveTo>
                <a:lnTo>
                  <a:pt x="486729" y="346938"/>
                </a:lnTo>
                <a:cubicBezTo>
                  <a:pt x="486729" y="355833"/>
                  <a:pt x="479104" y="363460"/>
                  <a:pt x="470208" y="363460"/>
                </a:cubicBezTo>
                <a:lnTo>
                  <a:pt x="16521" y="363460"/>
                </a:lnTo>
                <a:cubicBezTo>
                  <a:pt x="7625" y="363460"/>
                  <a:pt x="0" y="355833"/>
                  <a:pt x="0" y="346938"/>
                </a:cubicBezTo>
                <a:lnTo>
                  <a:pt x="0" y="80063"/>
                </a:lnTo>
                <a:cubicBezTo>
                  <a:pt x="0" y="71168"/>
                  <a:pt x="7625" y="63542"/>
                  <a:pt x="16521" y="63542"/>
                </a:cubicBezTo>
                <a:lnTo>
                  <a:pt x="470208" y="63542"/>
                </a:lnTo>
                <a:cubicBezTo>
                  <a:pt x="479104" y="62271"/>
                  <a:pt x="486729" y="69896"/>
                  <a:pt x="486729" y="80063"/>
                </a:cubicBezTo>
                <a:close/>
                <a:moveTo>
                  <a:pt x="324063" y="52105"/>
                </a:moveTo>
                <a:lnTo>
                  <a:pt x="26687" y="52105"/>
                </a:lnTo>
                <a:lnTo>
                  <a:pt x="66083" y="6354"/>
                </a:lnTo>
                <a:cubicBezTo>
                  <a:pt x="68625" y="2543"/>
                  <a:pt x="73708" y="0"/>
                  <a:pt x="78792" y="0"/>
                </a:cubicBezTo>
                <a:lnTo>
                  <a:pt x="251625" y="0"/>
                </a:lnTo>
                <a:cubicBezTo>
                  <a:pt x="255437" y="0"/>
                  <a:pt x="259250" y="1272"/>
                  <a:pt x="261791" y="3813"/>
                </a:cubicBezTo>
                <a:lnTo>
                  <a:pt x="324063" y="52105"/>
                </a:lnTo>
                <a:close/>
              </a:path>
            </a:pathLst>
          </a:custGeom>
          <a:solidFill>
            <a:schemeClr val="accent3"/>
          </a:solidFill>
          <a:ln w="1270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" name="Forma libre 74">
            <a:extLst>
              <a:ext uri="{FF2B5EF4-FFF2-40B4-BE49-F238E27FC236}">
                <a16:creationId xmlns:a16="http://schemas.microsoft.com/office/drawing/2014/main" id="{0CE2290C-1717-DF41-9E1B-16C8A9532031}"/>
              </a:ext>
            </a:extLst>
          </p:cNvPr>
          <p:cNvSpPr/>
          <p:nvPr/>
        </p:nvSpPr>
        <p:spPr>
          <a:xfrm>
            <a:off x="4828716" y="4517514"/>
            <a:ext cx="2859389" cy="2859389"/>
          </a:xfrm>
          <a:custGeom>
            <a:avLst/>
            <a:gdLst>
              <a:gd name="connsiteX0" fmla="*/ 327875 w 813333"/>
              <a:gd name="connsiteY0" fmla="*/ 575688 h 813333"/>
              <a:gd name="connsiteX1" fmla="*/ 377437 w 813333"/>
              <a:gd name="connsiteY1" fmla="*/ 575688 h 813333"/>
              <a:gd name="connsiteX2" fmla="*/ 377437 w 813333"/>
              <a:gd name="connsiteY2" fmla="*/ 526125 h 813333"/>
              <a:gd name="connsiteX3" fmla="*/ 344396 w 813333"/>
              <a:gd name="connsiteY3" fmla="*/ 494354 h 813333"/>
              <a:gd name="connsiteX4" fmla="*/ 335500 w 813333"/>
              <a:gd name="connsiteY4" fmla="*/ 458772 h 813333"/>
              <a:gd name="connsiteX5" fmla="*/ 344396 w 813333"/>
              <a:gd name="connsiteY5" fmla="*/ 423188 h 813333"/>
              <a:gd name="connsiteX6" fmla="*/ 410479 w 813333"/>
              <a:gd name="connsiteY6" fmla="*/ 382522 h 813333"/>
              <a:gd name="connsiteX7" fmla="*/ 476563 w 813333"/>
              <a:gd name="connsiteY7" fmla="*/ 420647 h 813333"/>
              <a:gd name="connsiteX8" fmla="*/ 486729 w 813333"/>
              <a:gd name="connsiteY8" fmla="*/ 457500 h 813333"/>
              <a:gd name="connsiteX9" fmla="*/ 476563 w 813333"/>
              <a:gd name="connsiteY9" fmla="*/ 494354 h 813333"/>
              <a:gd name="connsiteX10" fmla="*/ 444792 w 813333"/>
              <a:gd name="connsiteY10" fmla="*/ 524855 h 813333"/>
              <a:gd name="connsiteX11" fmla="*/ 444792 w 813333"/>
              <a:gd name="connsiteY11" fmla="*/ 574418 h 813333"/>
              <a:gd name="connsiteX12" fmla="*/ 493083 w 813333"/>
              <a:gd name="connsiteY12" fmla="*/ 574418 h 813333"/>
              <a:gd name="connsiteX13" fmla="*/ 509604 w 813333"/>
              <a:gd name="connsiteY13" fmla="*/ 557896 h 813333"/>
              <a:gd name="connsiteX14" fmla="*/ 509604 w 813333"/>
              <a:gd name="connsiteY14" fmla="*/ 16521 h 813333"/>
              <a:gd name="connsiteX15" fmla="*/ 493083 w 813333"/>
              <a:gd name="connsiteY15" fmla="*/ 0 h 813333"/>
              <a:gd name="connsiteX16" fmla="*/ 326604 w 813333"/>
              <a:gd name="connsiteY16" fmla="*/ 0 h 813333"/>
              <a:gd name="connsiteX17" fmla="*/ 310083 w 813333"/>
              <a:gd name="connsiteY17" fmla="*/ 16521 h 813333"/>
              <a:gd name="connsiteX18" fmla="*/ 310083 w 813333"/>
              <a:gd name="connsiteY18" fmla="*/ 557896 h 813333"/>
              <a:gd name="connsiteX19" fmla="*/ 327875 w 813333"/>
              <a:gd name="connsiteY19" fmla="*/ 575688 h 813333"/>
              <a:gd name="connsiteX20" fmla="*/ 387604 w 813333"/>
              <a:gd name="connsiteY20" fmla="*/ 105480 h 813333"/>
              <a:gd name="connsiteX21" fmla="*/ 438438 w 813333"/>
              <a:gd name="connsiteY21" fmla="*/ 105480 h 813333"/>
              <a:gd name="connsiteX22" fmla="*/ 454958 w 813333"/>
              <a:gd name="connsiteY22" fmla="*/ 122001 h 813333"/>
              <a:gd name="connsiteX23" fmla="*/ 438438 w 813333"/>
              <a:gd name="connsiteY23" fmla="*/ 138521 h 813333"/>
              <a:gd name="connsiteX24" fmla="*/ 387604 w 813333"/>
              <a:gd name="connsiteY24" fmla="*/ 138521 h 813333"/>
              <a:gd name="connsiteX25" fmla="*/ 371083 w 813333"/>
              <a:gd name="connsiteY25" fmla="*/ 122001 h 813333"/>
              <a:gd name="connsiteX26" fmla="*/ 387604 w 813333"/>
              <a:gd name="connsiteY26" fmla="*/ 105480 h 813333"/>
              <a:gd name="connsiteX27" fmla="*/ 387604 w 813333"/>
              <a:gd name="connsiteY27" fmla="*/ 167751 h 813333"/>
              <a:gd name="connsiteX28" fmla="*/ 438438 w 813333"/>
              <a:gd name="connsiteY28" fmla="*/ 167751 h 813333"/>
              <a:gd name="connsiteX29" fmla="*/ 454958 w 813333"/>
              <a:gd name="connsiteY29" fmla="*/ 184271 h 813333"/>
              <a:gd name="connsiteX30" fmla="*/ 438438 w 813333"/>
              <a:gd name="connsiteY30" fmla="*/ 200792 h 813333"/>
              <a:gd name="connsiteX31" fmla="*/ 387604 w 813333"/>
              <a:gd name="connsiteY31" fmla="*/ 200792 h 813333"/>
              <a:gd name="connsiteX32" fmla="*/ 371083 w 813333"/>
              <a:gd name="connsiteY32" fmla="*/ 184271 h 813333"/>
              <a:gd name="connsiteX33" fmla="*/ 387604 w 813333"/>
              <a:gd name="connsiteY33" fmla="*/ 167751 h 813333"/>
              <a:gd name="connsiteX34" fmla="*/ 387604 w 813333"/>
              <a:gd name="connsiteY34" fmla="*/ 230022 h 813333"/>
              <a:gd name="connsiteX35" fmla="*/ 438438 w 813333"/>
              <a:gd name="connsiteY35" fmla="*/ 230022 h 813333"/>
              <a:gd name="connsiteX36" fmla="*/ 454958 w 813333"/>
              <a:gd name="connsiteY36" fmla="*/ 246542 h 813333"/>
              <a:gd name="connsiteX37" fmla="*/ 438438 w 813333"/>
              <a:gd name="connsiteY37" fmla="*/ 263063 h 813333"/>
              <a:gd name="connsiteX38" fmla="*/ 387604 w 813333"/>
              <a:gd name="connsiteY38" fmla="*/ 263063 h 813333"/>
              <a:gd name="connsiteX39" fmla="*/ 371083 w 813333"/>
              <a:gd name="connsiteY39" fmla="*/ 246542 h 813333"/>
              <a:gd name="connsiteX40" fmla="*/ 387604 w 813333"/>
              <a:gd name="connsiteY40" fmla="*/ 230022 h 813333"/>
              <a:gd name="connsiteX41" fmla="*/ 806979 w 813333"/>
              <a:gd name="connsiteY41" fmla="*/ 1272 h 813333"/>
              <a:gd name="connsiteX42" fmla="*/ 640500 w 813333"/>
              <a:gd name="connsiteY42" fmla="*/ 1272 h 813333"/>
              <a:gd name="connsiteX43" fmla="*/ 623979 w 813333"/>
              <a:gd name="connsiteY43" fmla="*/ 17792 h 813333"/>
              <a:gd name="connsiteX44" fmla="*/ 623979 w 813333"/>
              <a:gd name="connsiteY44" fmla="*/ 559167 h 813333"/>
              <a:gd name="connsiteX45" fmla="*/ 640500 w 813333"/>
              <a:gd name="connsiteY45" fmla="*/ 575688 h 813333"/>
              <a:gd name="connsiteX46" fmla="*/ 690062 w 813333"/>
              <a:gd name="connsiteY46" fmla="*/ 575688 h 813333"/>
              <a:gd name="connsiteX47" fmla="*/ 690062 w 813333"/>
              <a:gd name="connsiteY47" fmla="*/ 521042 h 813333"/>
              <a:gd name="connsiteX48" fmla="*/ 658292 w 813333"/>
              <a:gd name="connsiteY48" fmla="*/ 489271 h 813333"/>
              <a:gd name="connsiteX49" fmla="*/ 649396 w 813333"/>
              <a:gd name="connsiteY49" fmla="*/ 453688 h 813333"/>
              <a:gd name="connsiteX50" fmla="*/ 658292 w 813333"/>
              <a:gd name="connsiteY50" fmla="*/ 418104 h 813333"/>
              <a:gd name="connsiteX51" fmla="*/ 724375 w 813333"/>
              <a:gd name="connsiteY51" fmla="*/ 378709 h 813333"/>
              <a:gd name="connsiteX52" fmla="*/ 790458 w 813333"/>
              <a:gd name="connsiteY52" fmla="*/ 418104 h 813333"/>
              <a:gd name="connsiteX53" fmla="*/ 799354 w 813333"/>
              <a:gd name="connsiteY53" fmla="*/ 453688 h 813333"/>
              <a:gd name="connsiteX54" fmla="*/ 790458 w 813333"/>
              <a:gd name="connsiteY54" fmla="*/ 489271 h 813333"/>
              <a:gd name="connsiteX55" fmla="*/ 758687 w 813333"/>
              <a:gd name="connsiteY55" fmla="*/ 521042 h 813333"/>
              <a:gd name="connsiteX56" fmla="*/ 758687 w 813333"/>
              <a:gd name="connsiteY56" fmla="*/ 575688 h 813333"/>
              <a:gd name="connsiteX57" fmla="*/ 808250 w 813333"/>
              <a:gd name="connsiteY57" fmla="*/ 575688 h 813333"/>
              <a:gd name="connsiteX58" fmla="*/ 824771 w 813333"/>
              <a:gd name="connsiteY58" fmla="*/ 559167 h 813333"/>
              <a:gd name="connsiteX59" fmla="*/ 824771 w 813333"/>
              <a:gd name="connsiteY59" fmla="*/ 17792 h 813333"/>
              <a:gd name="connsiteX60" fmla="*/ 806979 w 813333"/>
              <a:gd name="connsiteY60" fmla="*/ 1272 h 813333"/>
              <a:gd name="connsiteX61" fmla="*/ 748521 w 813333"/>
              <a:gd name="connsiteY61" fmla="*/ 264334 h 813333"/>
              <a:gd name="connsiteX62" fmla="*/ 697687 w 813333"/>
              <a:gd name="connsiteY62" fmla="*/ 264334 h 813333"/>
              <a:gd name="connsiteX63" fmla="*/ 681166 w 813333"/>
              <a:gd name="connsiteY63" fmla="*/ 247813 h 813333"/>
              <a:gd name="connsiteX64" fmla="*/ 697687 w 813333"/>
              <a:gd name="connsiteY64" fmla="*/ 231293 h 813333"/>
              <a:gd name="connsiteX65" fmla="*/ 748521 w 813333"/>
              <a:gd name="connsiteY65" fmla="*/ 231293 h 813333"/>
              <a:gd name="connsiteX66" fmla="*/ 765041 w 813333"/>
              <a:gd name="connsiteY66" fmla="*/ 247813 h 813333"/>
              <a:gd name="connsiteX67" fmla="*/ 748521 w 813333"/>
              <a:gd name="connsiteY67" fmla="*/ 264334 h 813333"/>
              <a:gd name="connsiteX68" fmla="*/ 748521 w 813333"/>
              <a:gd name="connsiteY68" fmla="*/ 200792 h 813333"/>
              <a:gd name="connsiteX69" fmla="*/ 697687 w 813333"/>
              <a:gd name="connsiteY69" fmla="*/ 200792 h 813333"/>
              <a:gd name="connsiteX70" fmla="*/ 681166 w 813333"/>
              <a:gd name="connsiteY70" fmla="*/ 184271 h 813333"/>
              <a:gd name="connsiteX71" fmla="*/ 697687 w 813333"/>
              <a:gd name="connsiteY71" fmla="*/ 167751 h 813333"/>
              <a:gd name="connsiteX72" fmla="*/ 748521 w 813333"/>
              <a:gd name="connsiteY72" fmla="*/ 167751 h 813333"/>
              <a:gd name="connsiteX73" fmla="*/ 765041 w 813333"/>
              <a:gd name="connsiteY73" fmla="*/ 184271 h 813333"/>
              <a:gd name="connsiteX74" fmla="*/ 748521 w 813333"/>
              <a:gd name="connsiteY74" fmla="*/ 200792 h 813333"/>
              <a:gd name="connsiteX75" fmla="*/ 748521 w 813333"/>
              <a:gd name="connsiteY75" fmla="*/ 138521 h 813333"/>
              <a:gd name="connsiteX76" fmla="*/ 697687 w 813333"/>
              <a:gd name="connsiteY76" fmla="*/ 138521 h 813333"/>
              <a:gd name="connsiteX77" fmla="*/ 681166 w 813333"/>
              <a:gd name="connsiteY77" fmla="*/ 122001 h 813333"/>
              <a:gd name="connsiteX78" fmla="*/ 697687 w 813333"/>
              <a:gd name="connsiteY78" fmla="*/ 105480 h 813333"/>
              <a:gd name="connsiteX79" fmla="*/ 748521 w 813333"/>
              <a:gd name="connsiteY79" fmla="*/ 105480 h 813333"/>
              <a:gd name="connsiteX80" fmla="*/ 765041 w 813333"/>
              <a:gd name="connsiteY80" fmla="*/ 122001 h 813333"/>
              <a:gd name="connsiteX81" fmla="*/ 748521 w 813333"/>
              <a:gd name="connsiteY81" fmla="*/ 138521 h 813333"/>
              <a:gd name="connsiteX82" fmla="*/ 740896 w 813333"/>
              <a:gd name="connsiteY82" fmla="*/ 510876 h 813333"/>
              <a:gd name="connsiteX83" fmla="*/ 740896 w 813333"/>
              <a:gd name="connsiteY83" fmla="*/ 808251 h 813333"/>
              <a:gd name="connsiteX84" fmla="*/ 724375 w 813333"/>
              <a:gd name="connsiteY84" fmla="*/ 824771 h 813333"/>
              <a:gd name="connsiteX85" fmla="*/ 100396 w 813333"/>
              <a:gd name="connsiteY85" fmla="*/ 824771 h 813333"/>
              <a:gd name="connsiteX86" fmla="*/ 83875 w 813333"/>
              <a:gd name="connsiteY86" fmla="*/ 808251 h 813333"/>
              <a:gd name="connsiteX87" fmla="*/ 83875 w 813333"/>
              <a:gd name="connsiteY87" fmla="*/ 510876 h 813333"/>
              <a:gd name="connsiteX88" fmla="*/ 43208 w 813333"/>
              <a:gd name="connsiteY88" fmla="*/ 454959 h 813333"/>
              <a:gd name="connsiteX89" fmla="*/ 101667 w 813333"/>
              <a:gd name="connsiteY89" fmla="*/ 396501 h 813333"/>
              <a:gd name="connsiteX90" fmla="*/ 160125 w 813333"/>
              <a:gd name="connsiteY90" fmla="*/ 454959 h 813333"/>
              <a:gd name="connsiteX91" fmla="*/ 118187 w 813333"/>
              <a:gd name="connsiteY91" fmla="*/ 510876 h 813333"/>
              <a:gd name="connsiteX92" fmla="*/ 118187 w 813333"/>
              <a:gd name="connsiteY92" fmla="*/ 791730 h 813333"/>
              <a:gd name="connsiteX93" fmla="*/ 396500 w 813333"/>
              <a:gd name="connsiteY93" fmla="*/ 791730 h 813333"/>
              <a:gd name="connsiteX94" fmla="*/ 396500 w 813333"/>
              <a:gd name="connsiteY94" fmla="*/ 514688 h 813333"/>
              <a:gd name="connsiteX95" fmla="*/ 354562 w 813333"/>
              <a:gd name="connsiteY95" fmla="*/ 458772 h 813333"/>
              <a:gd name="connsiteX96" fmla="*/ 413021 w 813333"/>
              <a:gd name="connsiteY96" fmla="*/ 400313 h 813333"/>
              <a:gd name="connsiteX97" fmla="*/ 471479 w 813333"/>
              <a:gd name="connsiteY97" fmla="*/ 458772 h 813333"/>
              <a:gd name="connsiteX98" fmla="*/ 429542 w 813333"/>
              <a:gd name="connsiteY98" fmla="*/ 514688 h 813333"/>
              <a:gd name="connsiteX99" fmla="*/ 429542 w 813333"/>
              <a:gd name="connsiteY99" fmla="*/ 791730 h 813333"/>
              <a:gd name="connsiteX100" fmla="*/ 706583 w 813333"/>
              <a:gd name="connsiteY100" fmla="*/ 791730 h 813333"/>
              <a:gd name="connsiteX101" fmla="*/ 706583 w 813333"/>
              <a:gd name="connsiteY101" fmla="*/ 510876 h 813333"/>
              <a:gd name="connsiteX102" fmla="*/ 665917 w 813333"/>
              <a:gd name="connsiteY102" fmla="*/ 454959 h 813333"/>
              <a:gd name="connsiteX103" fmla="*/ 724375 w 813333"/>
              <a:gd name="connsiteY103" fmla="*/ 396501 h 813333"/>
              <a:gd name="connsiteX104" fmla="*/ 782833 w 813333"/>
              <a:gd name="connsiteY104" fmla="*/ 454959 h 813333"/>
              <a:gd name="connsiteX105" fmla="*/ 740896 w 813333"/>
              <a:gd name="connsiteY105" fmla="*/ 510876 h 813333"/>
              <a:gd name="connsiteX106" fmla="*/ 33041 w 813333"/>
              <a:gd name="connsiteY106" fmla="*/ 490543 h 813333"/>
              <a:gd name="connsiteX107" fmla="*/ 24146 w 813333"/>
              <a:gd name="connsiteY107" fmla="*/ 454959 h 813333"/>
              <a:gd name="connsiteX108" fmla="*/ 33041 w 813333"/>
              <a:gd name="connsiteY108" fmla="*/ 419375 h 813333"/>
              <a:gd name="connsiteX109" fmla="*/ 99125 w 813333"/>
              <a:gd name="connsiteY109" fmla="*/ 379979 h 813333"/>
              <a:gd name="connsiteX110" fmla="*/ 165208 w 813333"/>
              <a:gd name="connsiteY110" fmla="*/ 419375 h 813333"/>
              <a:gd name="connsiteX111" fmla="*/ 174104 w 813333"/>
              <a:gd name="connsiteY111" fmla="*/ 454959 h 813333"/>
              <a:gd name="connsiteX112" fmla="*/ 165208 w 813333"/>
              <a:gd name="connsiteY112" fmla="*/ 490543 h 813333"/>
              <a:gd name="connsiteX113" fmla="*/ 133438 w 813333"/>
              <a:gd name="connsiteY113" fmla="*/ 522314 h 813333"/>
              <a:gd name="connsiteX114" fmla="*/ 133438 w 813333"/>
              <a:gd name="connsiteY114" fmla="*/ 576959 h 813333"/>
              <a:gd name="connsiteX115" fmla="*/ 183000 w 813333"/>
              <a:gd name="connsiteY115" fmla="*/ 576959 h 813333"/>
              <a:gd name="connsiteX116" fmla="*/ 199521 w 813333"/>
              <a:gd name="connsiteY116" fmla="*/ 560439 h 813333"/>
              <a:gd name="connsiteX117" fmla="*/ 199521 w 813333"/>
              <a:gd name="connsiteY117" fmla="*/ 19063 h 813333"/>
              <a:gd name="connsiteX118" fmla="*/ 183000 w 813333"/>
              <a:gd name="connsiteY118" fmla="*/ 2543 h 813333"/>
              <a:gd name="connsiteX119" fmla="*/ 16521 w 813333"/>
              <a:gd name="connsiteY119" fmla="*/ 2543 h 813333"/>
              <a:gd name="connsiteX120" fmla="*/ 0 w 813333"/>
              <a:gd name="connsiteY120" fmla="*/ 19063 h 813333"/>
              <a:gd name="connsiteX121" fmla="*/ 0 w 813333"/>
              <a:gd name="connsiteY121" fmla="*/ 560439 h 813333"/>
              <a:gd name="connsiteX122" fmla="*/ 16521 w 813333"/>
              <a:gd name="connsiteY122" fmla="*/ 576959 h 813333"/>
              <a:gd name="connsiteX123" fmla="*/ 66083 w 813333"/>
              <a:gd name="connsiteY123" fmla="*/ 576959 h 813333"/>
              <a:gd name="connsiteX124" fmla="*/ 66083 w 813333"/>
              <a:gd name="connsiteY124" fmla="*/ 522314 h 813333"/>
              <a:gd name="connsiteX125" fmla="*/ 33041 w 813333"/>
              <a:gd name="connsiteY125" fmla="*/ 490543 h 813333"/>
              <a:gd name="connsiteX126" fmla="*/ 72437 w 813333"/>
              <a:gd name="connsiteY126" fmla="*/ 105480 h 813333"/>
              <a:gd name="connsiteX127" fmla="*/ 123271 w 813333"/>
              <a:gd name="connsiteY127" fmla="*/ 105480 h 813333"/>
              <a:gd name="connsiteX128" fmla="*/ 139792 w 813333"/>
              <a:gd name="connsiteY128" fmla="*/ 122001 h 813333"/>
              <a:gd name="connsiteX129" fmla="*/ 123271 w 813333"/>
              <a:gd name="connsiteY129" fmla="*/ 138521 h 813333"/>
              <a:gd name="connsiteX130" fmla="*/ 72437 w 813333"/>
              <a:gd name="connsiteY130" fmla="*/ 138521 h 813333"/>
              <a:gd name="connsiteX131" fmla="*/ 55917 w 813333"/>
              <a:gd name="connsiteY131" fmla="*/ 122001 h 813333"/>
              <a:gd name="connsiteX132" fmla="*/ 72437 w 813333"/>
              <a:gd name="connsiteY132" fmla="*/ 105480 h 813333"/>
              <a:gd name="connsiteX133" fmla="*/ 72437 w 813333"/>
              <a:gd name="connsiteY133" fmla="*/ 167751 h 813333"/>
              <a:gd name="connsiteX134" fmla="*/ 123271 w 813333"/>
              <a:gd name="connsiteY134" fmla="*/ 167751 h 813333"/>
              <a:gd name="connsiteX135" fmla="*/ 139792 w 813333"/>
              <a:gd name="connsiteY135" fmla="*/ 184271 h 813333"/>
              <a:gd name="connsiteX136" fmla="*/ 123271 w 813333"/>
              <a:gd name="connsiteY136" fmla="*/ 200792 h 813333"/>
              <a:gd name="connsiteX137" fmla="*/ 72437 w 813333"/>
              <a:gd name="connsiteY137" fmla="*/ 200792 h 813333"/>
              <a:gd name="connsiteX138" fmla="*/ 55917 w 813333"/>
              <a:gd name="connsiteY138" fmla="*/ 184271 h 813333"/>
              <a:gd name="connsiteX139" fmla="*/ 72437 w 813333"/>
              <a:gd name="connsiteY139" fmla="*/ 167751 h 813333"/>
              <a:gd name="connsiteX140" fmla="*/ 72437 w 813333"/>
              <a:gd name="connsiteY140" fmla="*/ 230022 h 813333"/>
              <a:gd name="connsiteX141" fmla="*/ 123271 w 813333"/>
              <a:gd name="connsiteY141" fmla="*/ 230022 h 813333"/>
              <a:gd name="connsiteX142" fmla="*/ 139792 w 813333"/>
              <a:gd name="connsiteY142" fmla="*/ 246542 h 813333"/>
              <a:gd name="connsiteX143" fmla="*/ 123271 w 813333"/>
              <a:gd name="connsiteY143" fmla="*/ 263063 h 813333"/>
              <a:gd name="connsiteX144" fmla="*/ 72437 w 813333"/>
              <a:gd name="connsiteY144" fmla="*/ 263063 h 813333"/>
              <a:gd name="connsiteX145" fmla="*/ 55917 w 813333"/>
              <a:gd name="connsiteY145" fmla="*/ 246542 h 813333"/>
              <a:gd name="connsiteX146" fmla="*/ 72437 w 813333"/>
              <a:gd name="connsiteY146" fmla="*/ 230022 h 81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813333" h="813333">
                <a:moveTo>
                  <a:pt x="327875" y="575688"/>
                </a:moveTo>
                <a:lnTo>
                  <a:pt x="377437" y="575688"/>
                </a:lnTo>
                <a:lnTo>
                  <a:pt x="377437" y="526125"/>
                </a:lnTo>
                <a:cubicBezTo>
                  <a:pt x="363458" y="518501"/>
                  <a:pt x="352021" y="508333"/>
                  <a:pt x="344396" y="494354"/>
                </a:cubicBezTo>
                <a:cubicBezTo>
                  <a:pt x="338041" y="484189"/>
                  <a:pt x="335500" y="471480"/>
                  <a:pt x="335500" y="458772"/>
                </a:cubicBezTo>
                <a:cubicBezTo>
                  <a:pt x="335500" y="446064"/>
                  <a:pt x="338041" y="433355"/>
                  <a:pt x="344396" y="423188"/>
                </a:cubicBezTo>
                <a:cubicBezTo>
                  <a:pt x="357104" y="399042"/>
                  <a:pt x="382521" y="382522"/>
                  <a:pt x="410479" y="382522"/>
                </a:cubicBezTo>
                <a:cubicBezTo>
                  <a:pt x="438438" y="382522"/>
                  <a:pt x="462583" y="397771"/>
                  <a:pt x="476563" y="420647"/>
                </a:cubicBezTo>
                <a:cubicBezTo>
                  <a:pt x="482917" y="432083"/>
                  <a:pt x="486729" y="444792"/>
                  <a:pt x="486729" y="457500"/>
                </a:cubicBezTo>
                <a:cubicBezTo>
                  <a:pt x="486729" y="470208"/>
                  <a:pt x="482917" y="482917"/>
                  <a:pt x="476563" y="494354"/>
                </a:cubicBezTo>
                <a:cubicBezTo>
                  <a:pt x="468937" y="507063"/>
                  <a:pt x="458771" y="517230"/>
                  <a:pt x="444792" y="524855"/>
                </a:cubicBezTo>
                <a:lnTo>
                  <a:pt x="444792" y="574418"/>
                </a:lnTo>
                <a:lnTo>
                  <a:pt x="493083" y="574418"/>
                </a:lnTo>
                <a:cubicBezTo>
                  <a:pt x="501979" y="574418"/>
                  <a:pt x="509604" y="566793"/>
                  <a:pt x="509604" y="557896"/>
                </a:cubicBezTo>
                <a:lnTo>
                  <a:pt x="509604" y="16521"/>
                </a:lnTo>
                <a:cubicBezTo>
                  <a:pt x="509604" y="7626"/>
                  <a:pt x="501979" y="0"/>
                  <a:pt x="493083" y="0"/>
                </a:cubicBezTo>
                <a:lnTo>
                  <a:pt x="326604" y="0"/>
                </a:lnTo>
                <a:cubicBezTo>
                  <a:pt x="317708" y="0"/>
                  <a:pt x="310083" y="7626"/>
                  <a:pt x="310083" y="16521"/>
                </a:cubicBezTo>
                <a:lnTo>
                  <a:pt x="310083" y="557896"/>
                </a:lnTo>
                <a:cubicBezTo>
                  <a:pt x="311354" y="568063"/>
                  <a:pt x="318979" y="575688"/>
                  <a:pt x="327875" y="575688"/>
                </a:cubicBezTo>
                <a:close/>
                <a:moveTo>
                  <a:pt x="387604" y="105480"/>
                </a:moveTo>
                <a:lnTo>
                  <a:pt x="438438" y="105480"/>
                </a:lnTo>
                <a:cubicBezTo>
                  <a:pt x="447333" y="105480"/>
                  <a:pt x="454958" y="113104"/>
                  <a:pt x="454958" y="122001"/>
                </a:cubicBezTo>
                <a:cubicBezTo>
                  <a:pt x="454958" y="130896"/>
                  <a:pt x="447333" y="138521"/>
                  <a:pt x="438438" y="138521"/>
                </a:cubicBezTo>
                <a:lnTo>
                  <a:pt x="387604" y="138521"/>
                </a:lnTo>
                <a:cubicBezTo>
                  <a:pt x="378708" y="138521"/>
                  <a:pt x="371083" y="130896"/>
                  <a:pt x="371083" y="122001"/>
                </a:cubicBezTo>
                <a:cubicBezTo>
                  <a:pt x="369812" y="113104"/>
                  <a:pt x="377437" y="105480"/>
                  <a:pt x="387604" y="105480"/>
                </a:cubicBezTo>
                <a:close/>
                <a:moveTo>
                  <a:pt x="387604" y="167751"/>
                </a:moveTo>
                <a:lnTo>
                  <a:pt x="438438" y="167751"/>
                </a:lnTo>
                <a:cubicBezTo>
                  <a:pt x="447333" y="167751"/>
                  <a:pt x="454958" y="175376"/>
                  <a:pt x="454958" y="184271"/>
                </a:cubicBezTo>
                <a:cubicBezTo>
                  <a:pt x="454958" y="193168"/>
                  <a:pt x="447333" y="200792"/>
                  <a:pt x="438438" y="200792"/>
                </a:cubicBezTo>
                <a:lnTo>
                  <a:pt x="387604" y="200792"/>
                </a:lnTo>
                <a:cubicBezTo>
                  <a:pt x="378708" y="200792"/>
                  <a:pt x="371083" y="193168"/>
                  <a:pt x="371083" y="184271"/>
                </a:cubicBezTo>
                <a:cubicBezTo>
                  <a:pt x="369812" y="175376"/>
                  <a:pt x="377437" y="167751"/>
                  <a:pt x="387604" y="167751"/>
                </a:cubicBezTo>
                <a:close/>
                <a:moveTo>
                  <a:pt x="387604" y="230022"/>
                </a:moveTo>
                <a:lnTo>
                  <a:pt x="438438" y="230022"/>
                </a:lnTo>
                <a:cubicBezTo>
                  <a:pt x="447333" y="230022"/>
                  <a:pt x="454958" y="237647"/>
                  <a:pt x="454958" y="246542"/>
                </a:cubicBezTo>
                <a:cubicBezTo>
                  <a:pt x="454958" y="255439"/>
                  <a:pt x="447333" y="263063"/>
                  <a:pt x="438438" y="263063"/>
                </a:cubicBezTo>
                <a:lnTo>
                  <a:pt x="387604" y="263063"/>
                </a:lnTo>
                <a:cubicBezTo>
                  <a:pt x="378708" y="263063"/>
                  <a:pt x="371083" y="255439"/>
                  <a:pt x="371083" y="246542"/>
                </a:cubicBezTo>
                <a:cubicBezTo>
                  <a:pt x="369812" y="237647"/>
                  <a:pt x="377437" y="230022"/>
                  <a:pt x="387604" y="230022"/>
                </a:cubicBezTo>
                <a:close/>
                <a:moveTo>
                  <a:pt x="806979" y="1272"/>
                </a:moveTo>
                <a:lnTo>
                  <a:pt x="640500" y="1272"/>
                </a:lnTo>
                <a:cubicBezTo>
                  <a:pt x="631604" y="1272"/>
                  <a:pt x="623979" y="8897"/>
                  <a:pt x="623979" y="17792"/>
                </a:cubicBezTo>
                <a:lnTo>
                  <a:pt x="623979" y="559167"/>
                </a:lnTo>
                <a:cubicBezTo>
                  <a:pt x="623979" y="568063"/>
                  <a:pt x="631604" y="575688"/>
                  <a:pt x="640500" y="575688"/>
                </a:cubicBezTo>
                <a:lnTo>
                  <a:pt x="690062" y="575688"/>
                </a:lnTo>
                <a:lnTo>
                  <a:pt x="690062" y="521042"/>
                </a:lnTo>
                <a:cubicBezTo>
                  <a:pt x="676083" y="513417"/>
                  <a:pt x="664646" y="503251"/>
                  <a:pt x="658292" y="489271"/>
                </a:cubicBezTo>
                <a:cubicBezTo>
                  <a:pt x="651937" y="479105"/>
                  <a:pt x="649396" y="466397"/>
                  <a:pt x="649396" y="453688"/>
                </a:cubicBezTo>
                <a:cubicBezTo>
                  <a:pt x="649396" y="440980"/>
                  <a:pt x="653208" y="428272"/>
                  <a:pt x="658292" y="418104"/>
                </a:cubicBezTo>
                <a:cubicBezTo>
                  <a:pt x="671000" y="393958"/>
                  <a:pt x="695146" y="378709"/>
                  <a:pt x="724375" y="378709"/>
                </a:cubicBezTo>
                <a:cubicBezTo>
                  <a:pt x="752333" y="378709"/>
                  <a:pt x="777750" y="395230"/>
                  <a:pt x="790458" y="418104"/>
                </a:cubicBezTo>
                <a:cubicBezTo>
                  <a:pt x="796812" y="428272"/>
                  <a:pt x="799354" y="440980"/>
                  <a:pt x="799354" y="453688"/>
                </a:cubicBezTo>
                <a:cubicBezTo>
                  <a:pt x="799354" y="466397"/>
                  <a:pt x="796812" y="479105"/>
                  <a:pt x="790458" y="489271"/>
                </a:cubicBezTo>
                <a:cubicBezTo>
                  <a:pt x="784104" y="501979"/>
                  <a:pt x="772667" y="513417"/>
                  <a:pt x="758687" y="521042"/>
                </a:cubicBezTo>
                <a:lnTo>
                  <a:pt x="758687" y="575688"/>
                </a:lnTo>
                <a:lnTo>
                  <a:pt x="808250" y="575688"/>
                </a:lnTo>
                <a:cubicBezTo>
                  <a:pt x="817146" y="575688"/>
                  <a:pt x="824771" y="568063"/>
                  <a:pt x="824771" y="559167"/>
                </a:cubicBezTo>
                <a:lnTo>
                  <a:pt x="824771" y="17792"/>
                </a:lnTo>
                <a:cubicBezTo>
                  <a:pt x="823500" y="8897"/>
                  <a:pt x="815875" y="1272"/>
                  <a:pt x="806979" y="1272"/>
                </a:cubicBezTo>
                <a:close/>
                <a:moveTo>
                  <a:pt x="748521" y="264334"/>
                </a:moveTo>
                <a:lnTo>
                  <a:pt x="697687" y="264334"/>
                </a:lnTo>
                <a:cubicBezTo>
                  <a:pt x="688791" y="264334"/>
                  <a:pt x="681166" y="256709"/>
                  <a:pt x="681166" y="247813"/>
                </a:cubicBezTo>
                <a:cubicBezTo>
                  <a:pt x="681166" y="238917"/>
                  <a:pt x="688791" y="231293"/>
                  <a:pt x="697687" y="231293"/>
                </a:cubicBezTo>
                <a:lnTo>
                  <a:pt x="748521" y="231293"/>
                </a:lnTo>
                <a:cubicBezTo>
                  <a:pt x="757416" y="231293"/>
                  <a:pt x="765041" y="238917"/>
                  <a:pt x="765041" y="247813"/>
                </a:cubicBezTo>
                <a:cubicBezTo>
                  <a:pt x="766312" y="256709"/>
                  <a:pt x="758687" y="264334"/>
                  <a:pt x="748521" y="264334"/>
                </a:cubicBezTo>
                <a:close/>
                <a:moveTo>
                  <a:pt x="748521" y="200792"/>
                </a:moveTo>
                <a:lnTo>
                  <a:pt x="697687" y="200792"/>
                </a:lnTo>
                <a:cubicBezTo>
                  <a:pt x="688791" y="200792"/>
                  <a:pt x="681166" y="193168"/>
                  <a:pt x="681166" y="184271"/>
                </a:cubicBezTo>
                <a:cubicBezTo>
                  <a:pt x="681166" y="175376"/>
                  <a:pt x="688791" y="167751"/>
                  <a:pt x="697687" y="167751"/>
                </a:cubicBezTo>
                <a:lnTo>
                  <a:pt x="748521" y="167751"/>
                </a:lnTo>
                <a:cubicBezTo>
                  <a:pt x="757416" y="167751"/>
                  <a:pt x="765041" y="175376"/>
                  <a:pt x="765041" y="184271"/>
                </a:cubicBezTo>
                <a:cubicBezTo>
                  <a:pt x="766312" y="194438"/>
                  <a:pt x="758687" y="200792"/>
                  <a:pt x="748521" y="200792"/>
                </a:cubicBezTo>
                <a:close/>
                <a:moveTo>
                  <a:pt x="748521" y="138521"/>
                </a:moveTo>
                <a:lnTo>
                  <a:pt x="697687" y="138521"/>
                </a:lnTo>
                <a:cubicBezTo>
                  <a:pt x="688791" y="138521"/>
                  <a:pt x="681166" y="130896"/>
                  <a:pt x="681166" y="122001"/>
                </a:cubicBezTo>
                <a:cubicBezTo>
                  <a:pt x="681166" y="113104"/>
                  <a:pt x="688791" y="105480"/>
                  <a:pt x="697687" y="105480"/>
                </a:cubicBezTo>
                <a:lnTo>
                  <a:pt x="748521" y="105480"/>
                </a:lnTo>
                <a:cubicBezTo>
                  <a:pt x="757416" y="105480"/>
                  <a:pt x="765041" y="113104"/>
                  <a:pt x="765041" y="122001"/>
                </a:cubicBezTo>
                <a:cubicBezTo>
                  <a:pt x="766312" y="132167"/>
                  <a:pt x="758687" y="138521"/>
                  <a:pt x="748521" y="138521"/>
                </a:cubicBezTo>
                <a:close/>
                <a:moveTo>
                  <a:pt x="740896" y="510876"/>
                </a:moveTo>
                <a:lnTo>
                  <a:pt x="740896" y="808251"/>
                </a:lnTo>
                <a:cubicBezTo>
                  <a:pt x="740896" y="817146"/>
                  <a:pt x="733271" y="824771"/>
                  <a:pt x="724375" y="824771"/>
                </a:cubicBezTo>
                <a:lnTo>
                  <a:pt x="100396" y="824771"/>
                </a:lnTo>
                <a:cubicBezTo>
                  <a:pt x="91500" y="824771"/>
                  <a:pt x="83875" y="817146"/>
                  <a:pt x="83875" y="808251"/>
                </a:cubicBezTo>
                <a:lnTo>
                  <a:pt x="83875" y="510876"/>
                </a:lnTo>
                <a:cubicBezTo>
                  <a:pt x="59729" y="503251"/>
                  <a:pt x="43208" y="481646"/>
                  <a:pt x="43208" y="454959"/>
                </a:cubicBezTo>
                <a:cubicBezTo>
                  <a:pt x="43208" y="423188"/>
                  <a:pt x="69896" y="396501"/>
                  <a:pt x="101667" y="396501"/>
                </a:cubicBezTo>
                <a:cubicBezTo>
                  <a:pt x="133438" y="396501"/>
                  <a:pt x="160125" y="423188"/>
                  <a:pt x="160125" y="454959"/>
                </a:cubicBezTo>
                <a:cubicBezTo>
                  <a:pt x="160125" y="481646"/>
                  <a:pt x="142333" y="503251"/>
                  <a:pt x="118187" y="510876"/>
                </a:cubicBezTo>
                <a:lnTo>
                  <a:pt x="118187" y="791730"/>
                </a:lnTo>
                <a:lnTo>
                  <a:pt x="396500" y="791730"/>
                </a:lnTo>
                <a:lnTo>
                  <a:pt x="396500" y="514688"/>
                </a:lnTo>
                <a:cubicBezTo>
                  <a:pt x="372354" y="507063"/>
                  <a:pt x="354562" y="485459"/>
                  <a:pt x="354562" y="458772"/>
                </a:cubicBezTo>
                <a:cubicBezTo>
                  <a:pt x="354562" y="427001"/>
                  <a:pt x="381250" y="400313"/>
                  <a:pt x="413021" y="400313"/>
                </a:cubicBezTo>
                <a:cubicBezTo>
                  <a:pt x="444792" y="400313"/>
                  <a:pt x="471479" y="427001"/>
                  <a:pt x="471479" y="458772"/>
                </a:cubicBezTo>
                <a:cubicBezTo>
                  <a:pt x="471479" y="485459"/>
                  <a:pt x="453687" y="507063"/>
                  <a:pt x="429542" y="514688"/>
                </a:cubicBezTo>
                <a:lnTo>
                  <a:pt x="429542" y="791730"/>
                </a:lnTo>
                <a:lnTo>
                  <a:pt x="706583" y="791730"/>
                </a:lnTo>
                <a:lnTo>
                  <a:pt x="706583" y="510876"/>
                </a:lnTo>
                <a:cubicBezTo>
                  <a:pt x="682437" y="503251"/>
                  <a:pt x="665917" y="481646"/>
                  <a:pt x="665917" y="454959"/>
                </a:cubicBezTo>
                <a:cubicBezTo>
                  <a:pt x="665917" y="423188"/>
                  <a:pt x="692604" y="396501"/>
                  <a:pt x="724375" y="396501"/>
                </a:cubicBezTo>
                <a:cubicBezTo>
                  <a:pt x="756146" y="396501"/>
                  <a:pt x="782833" y="423188"/>
                  <a:pt x="782833" y="454959"/>
                </a:cubicBezTo>
                <a:cubicBezTo>
                  <a:pt x="781563" y="481646"/>
                  <a:pt x="765041" y="503251"/>
                  <a:pt x="740896" y="510876"/>
                </a:cubicBezTo>
                <a:close/>
                <a:moveTo>
                  <a:pt x="33041" y="490543"/>
                </a:moveTo>
                <a:cubicBezTo>
                  <a:pt x="26687" y="480376"/>
                  <a:pt x="24146" y="467667"/>
                  <a:pt x="24146" y="454959"/>
                </a:cubicBezTo>
                <a:cubicBezTo>
                  <a:pt x="24146" y="442251"/>
                  <a:pt x="27958" y="429542"/>
                  <a:pt x="33041" y="419375"/>
                </a:cubicBezTo>
                <a:cubicBezTo>
                  <a:pt x="45750" y="395230"/>
                  <a:pt x="69896" y="379979"/>
                  <a:pt x="99125" y="379979"/>
                </a:cubicBezTo>
                <a:cubicBezTo>
                  <a:pt x="127083" y="379979"/>
                  <a:pt x="152500" y="396501"/>
                  <a:pt x="165208" y="419375"/>
                </a:cubicBezTo>
                <a:cubicBezTo>
                  <a:pt x="171563" y="429542"/>
                  <a:pt x="174104" y="442251"/>
                  <a:pt x="174104" y="454959"/>
                </a:cubicBezTo>
                <a:cubicBezTo>
                  <a:pt x="174104" y="467667"/>
                  <a:pt x="171563" y="480376"/>
                  <a:pt x="165208" y="490543"/>
                </a:cubicBezTo>
                <a:cubicBezTo>
                  <a:pt x="158854" y="503251"/>
                  <a:pt x="147416" y="514688"/>
                  <a:pt x="133438" y="522314"/>
                </a:cubicBezTo>
                <a:lnTo>
                  <a:pt x="133438" y="576959"/>
                </a:lnTo>
                <a:lnTo>
                  <a:pt x="183000" y="576959"/>
                </a:lnTo>
                <a:cubicBezTo>
                  <a:pt x="191896" y="576959"/>
                  <a:pt x="199521" y="569334"/>
                  <a:pt x="199521" y="560439"/>
                </a:cubicBezTo>
                <a:lnTo>
                  <a:pt x="199521" y="19063"/>
                </a:lnTo>
                <a:cubicBezTo>
                  <a:pt x="199521" y="10167"/>
                  <a:pt x="191896" y="2543"/>
                  <a:pt x="183000" y="2543"/>
                </a:cubicBezTo>
                <a:lnTo>
                  <a:pt x="16521" y="2543"/>
                </a:lnTo>
                <a:cubicBezTo>
                  <a:pt x="7625" y="2543"/>
                  <a:pt x="0" y="10167"/>
                  <a:pt x="0" y="19063"/>
                </a:cubicBezTo>
                <a:lnTo>
                  <a:pt x="0" y="560439"/>
                </a:lnTo>
                <a:cubicBezTo>
                  <a:pt x="0" y="569334"/>
                  <a:pt x="7625" y="576959"/>
                  <a:pt x="16521" y="576959"/>
                </a:cubicBezTo>
                <a:lnTo>
                  <a:pt x="66083" y="576959"/>
                </a:lnTo>
                <a:lnTo>
                  <a:pt x="66083" y="522314"/>
                </a:lnTo>
                <a:cubicBezTo>
                  <a:pt x="52104" y="514688"/>
                  <a:pt x="40666" y="503251"/>
                  <a:pt x="33041" y="490543"/>
                </a:cubicBezTo>
                <a:close/>
                <a:moveTo>
                  <a:pt x="72437" y="105480"/>
                </a:moveTo>
                <a:lnTo>
                  <a:pt x="123271" y="105480"/>
                </a:lnTo>
                <a:cubicBezTo>
                  <a:pt x="132167" y="105480"/>
                  <a:pt x="139792" y="113104"/>
                  <a:pt x="139792" y="122001"/>
                </a:cubicBezTo>
                <a:cubicBezTo>
                  <a:pt x="139792" y="130896"/>
                  <a:pt x="132167" y="138521"/>
                  <a:pt x="123271" y="138521"/>
                </a:cubicBezTo>
                <a:lnTo>
                  <a:pt x="72437" y="138521"/>
                </a:lnTo>
                <a:cubicBezTo>
                  <a:pt x="63542" y="138521"/>
                  <a:pt x="55917" y="130896"/>
                  <a:pt x="55917" y="122001"/>
                </a:cubicBezTo>
                <a:cubicBezTo>
                  <a:pt x="55917" y="113104"/>
                  <a:pt x="63542" y="105480"/>
                  <a:pt x="72437" y="105480"/>
                </a:cubicBezTo>
                <a:close/>
                <a:moveTo>
                  <a:pt x="72437" y="167751"/>
                </a:moveTo>
                <a:lnTo>
                  <a:pt x="123271" y="167751"/>
                </a:lnTo>
                <a:cubicBezTo>
                  <a:pt x="132167" y="167751"/>
                  <a:pt x="139792" y="175376"/>
                  <a:pt x="139792" y="184271"/>
                </a:cubicBezTo>
                <a:cubicBezTo>
                  <a:pt x="139792" y="193168"/>
                  <a:pt x="132167" y="200792"/>
                  <a:pt x="123271" y="200792"/>
                </a:cubicBezTo>
                <a:lnTo>
                  <a:pt x="72437" y="200792"/>
                </a:lnTo>
                <a:cubicBezTo>
                  <a:pt x="63542" y="200792"/>
                  <a:pt x="55917" y="193168"/>
                  <a:pt x="55917" y="184271"/>
                </a:cubicBezTo>
                <a:cubicBezTo>
                  <a:pt x="55917" y="175376"/>
                  <a:pt x="63542" y="167751"/>
                  <a:pt x="72437" y="167751"/>
                </a:cubicBezTo>
                <a:close/>
                <a:moveTo>
                  <a:pt x="72437" y="230022"/>
                </a:moveTo>
                <a:lnTo>
                  <a:pt x="123271" y="230022"/>
                </a:lnTo>
                <a:cubicBezTo>
                  <a:pt x="132167" y="230022"/>
                  <a:pt x="139792" y="237647"/>
                  <a:pt x="139792" y="246542"/>
                </a:cubicBezTo>
                <a:cubicBezTo>
                  <a:pt x="139792" y="255439"/>
                  <a:pt x="132167" y="263063"/>
                  <a:pt x="123271" y="263063"/>
                </a:cubicBezTo>
                <a:lnTo>
                  <a:pt x="72437" y="263063"/>
                </a:lnTo>
                <a:cubicBezTo>
                  <a:pt x="63542" y="263063"/>
                  <a:pt x="55917" y="255439"/>
                  <a:pt x="55917" y="246542"/>
                </a:cubicBezTo>
                <a:cubicBezTo>
                  <a:pt x="55917" y="237647"/>
                  <a:pt x="63542" y="230022"/>
                  <a:pt x="72437" y="230022"/>
                </a:cubicBezTo>
                <a:close/>
              </a:path>
            </a:pathLst>
          </a:custGeom>
          <a:solidFill>
            <a:schemeClr val="accent1"/>
          </a:solidFill>
          <a:ln w="1270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C16B878-8E45-7E44-AA7B-C88A4482D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86336"/>
              </p:ext>
            </p:extLst>
          </p:nvPr>
        </p:nvGraphicFramePr>
        <p:xfrm>
          <a:off x="3200399" y="7825989"/>
          <a:ext cx="18508941" cy="4612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9647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6169647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6169647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11571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Servers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Cloud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i="0" dirty="0">
                          <a:latin typeface="Poppins SemiBold" pitchFamily="2" charset="77"/>
                          <a:ea typeface="Roboto Medium" panose="02000000000000000000" pitchFamily="2" charset="0"/>
                          <a:cs typeface="Poppins SemiBold" pitchFamily="2" charset="77"/>
                        </a:rPr>
                        <a:t>Files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69112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10,9678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10,9678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10,9678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69112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28,5675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28,5675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28,5675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69112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19,545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19,545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19,545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69112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12,029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12,029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12,029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69112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10,567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10,567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10,567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38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Forma libre 193">
            <a:extLst>
              <a:ext uri="{FF2B5EF4-FFF2-40B4-BE49-F238E27FC236}">
                <a16:creationId xmlns:a16="http://schemas.microsoft.com/office/drawing/2014/main" id="{A284A76D-AD38-844D-89D7-9DD6CEE89058}"/>
              </a:ext>
            </a:extLst>
          </p:cNvPr>
          <p:cNvSpPr/>
          <p:nvPr/>
        </p:nvSpPr>
        <p:spPr>
          <a:xfrm>
            <a:off x="15792790" y="9584012"/>
            <a:ext cx="1512465" cy="1512430"/>
          </a:xfrm>
          <a:custGeom>
            <a:avLst/>
            <a:gdLst>
              <a:gd name="connsiteX0" fmla="*/ 123251 w 130431"/>
              <a:gd name="connsiteY0" fmla="*/ 105833 h 130428"/>
              <a:gd name="connsiteX1" fmla="*/ 65843 w 130431"/>
              <a:gd name="connsiteY1" fmla="*/ 64591 h 130428"/>
              <a:gd name="connsiteX2" fmla="*/ 24600 w 130431"/>
              <a:gd name="connsiteY2" fmla="*/ 7183 h 130428"/>
              <a:gd name="connsiteX3" fmla="*/ 7181 w 130431"/>
              <a:gd name="connsiteY3" fmla="*/ 1376 h 130428"/>
              <a:gd name="connsiteX4" fmla="*/ 1374 w 130431"/>
              <a:gd name="connsiteY4" fmla="*/ 18797 h 130428"/>
              <a:gd name="connsiteX5" fmla="*/ 47485 w 130431"/>
              <a:gd name="connsiteY5" fmla="*/ 82949 h 130428"/>
              <a:gd name="connsiteX6" fmla="*/ 111637 w 130431"/>
              <a:gd name="connsiteY6" fmla="*/ 129060 h 130428"/>
              <a:gd name="connsiteX7" fmla="*/ 117430 w 130431"/>
              <a:gd name="connsiteY7" fmla="*/ 130429 h 130428"/>
              <a:gd name="connsiteX8" fmla="*/ 129056 w 130431"/>
              <a:gd name="connsiteY8" fmla="*/ 123253 h 130428"/>
              <a:gd name="connsiteX9" fmla="*/ 123251 w 130431"/>
              <a:gd name="connsiteY9" fmla="*/ 105833 h 13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31" h="130428">
                <a:moveTo>
                  <a:pt x="123251" y="105833"/>
                </a:moveTo>
                <a:cubicBezTo>
                  <a:pt x="101773" y="95095"/>
                  <a:pt x="82465" y="81224"/>
                  <a:pt x="65843" y="64591"/>
                </a:cubicBezTo>
                <a:cubicBezTo>
                  <a:pt x="49208" y="47970"/>
                  <a:pt x="35338" y="28660"/>
                  <a:pt x="24600" y="7183"/>
                </a:cubicBezTo>
                <a:cubicBezTo>
                  <a:pt x="21393" y="755"/>
                  <a:pt x="13583" y="-1831"/>
                  <a:pt x="7181" y="1376"/>
                </a:cubicBezTo>
                <a:cubicBezTo>
                  <a:pt x="765" y="4583"/>
                  <a:pt x="-1833" y="12381"/>
                  <a:pt x="1374" y="18797"/>
                </a:cubicBezTo>
                <a:cubicBezTo>
                  <a:pt x="13367" y="42772"/>
                  <a:pt x="28874" y="64350"/>
                  <a:pt x="47485" y="82949"/>
                </a:cubicBezTo>
                <a:cubicBezTo>
                  <a:pt x="66084" y="101561"/>
                  <a:pt x="87662" y="117066"/>
                  <a:pt x="111637" y="129060"/>
                </a:cubicBezTo>
                <a:cubicBezTo>
                  <a:pt x="113500" y="129985"/>
                  <a:pt x="115478" y="130429"/>
                  <a:pt x="117430" y="130429"/>
                </a:cubicBezTo>
                <a:cubicBezTo>
                  <a:pt x="122198" y="130429"/>
                  <a:pt x="126774" y="127805"/>
                  <a:pt x="129056" y="123253"/>
                </a:cubicBezTo>
                <a:cubicBezTo>
                  <a:pt x="132265" y="116837"/>
                  <a:pt x="129666" y="109040"/>
                  <a:pt x="123251" y="105833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" name="Forma libre 194">
            <a:extLst>
              <a:ext uri="{FF2B5EF4-FFF2-40B4-BE49-F238E27FC236}">
                <a16:creationId xmlns:a16="http://schemas.microsoft.com/office/drawing/2014/main" id="{85ECF59A-58B0-D74C-A341-90D8A30BFF8C}"/>
              </a:ext>
            </a:extLst>
          </p:cNvPr>
          <p:cNvSpPr/>
          <p:nvPr/>
        </p:nvSpPr>
        <p:spPr>
          <a:xfrm>
            <a:off x="15254532" y="9853245"/>
            <a:ext cx="1781513" cy="1781444"/>
          </a:xfrm>
          <a:custGeom>
            <a:avLst/>
            <a:gdLst>
              <a:gd name="connsiteX0" fmla="*/ 146454 w 153633"/>
              <a:gd name="connsiteY0" fmla="*/ 129031 h 153627"/>
              <a:gd name="connsiteX1" fmla="*/ 75531 w 153633"/>
              <a:gd name="connsiteY1" fmla="*/ 78101 h 153627"/>
              <a:gd name="connsiteX2" fmla="*/ 24602 w 153633"/>
              <a:gd name="connsiteY2" fmla="*/ 7178 h 153627"/>
              <a:gd name="connsiteX3" fmla="*/ 7181 w 153633"/>
              <a:gd name="connsiteY3" fmla="*/ 1372 h 153627"/>
              <a:gd name="connsiteX4" fmla="*/ 1374 w 153633"/>
              <a:gd name="connsiteY4" fmla="*/ 18792 h 153627"/>
              <a:gd name="connsiteX5" fmla="*/ 57172 w 153633"/>
              <a:gd name="connsiteY5" fmla="*/ 96461 h 153627"/>
              <a:gd name="connsiteX6" fmla="*/ 134839 w 153633"/>
              <a:gd name="connsiteY6" fmla="*/ 152258 h 153627"/>
              <a:gd name="connsiteX7" fmla="*/ 140632 w 153633"/>
              <a:gd name="connsiteY7" fmla="*/ 153628 h 153627"/>
              <a:gd name="connsiteX8" fmla="*/ 152258 w 153633"/>
              <a:gd name="connsiteY8" fmla="*/ 146451 h 153627"/>
              <a:gd name="connsiteX9" fmla="*/ 146454 w 153633"/>
              <a:gd name="connsiteY9" fmla="*/ 129031 h 15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33" h="153627">
                <a:moveTo>
                  <a:pt x="146454" y="129031"/>
                </a:moveTo>
                <a:cubicBezTo>
                  <a:pt x="119944" y="115782"/>
                  <a:pt x="96083" y="98640"/>
                  <a:pt x="75531" y="78101"/>
                </a:cubicBezTo>
                <a:cubicBezTo>
                  <a:pt x="54992" y="57550"/>
                  <a:pt x="37851" y="33689"/>
                  <a:pt x="24602" y="7178"/>
                </a:cubicBezTo>
                <a:cubicBezTo>
                  <a:pt x="21381" y="776"/>
                  <a:pt x="13571" y="-1836"/>
                  <a:pt x="7181" y="1372"/>
                </a:cubicBezTo>
                <a:cubicBezTo>
                  <a:pt x="765" y="4579"/>
                  <a:pt x="-1833" y="12377"/>
                  <a:pt x="1374" y="18792"/>
                </a:cubicBezTo>
                <a:cubicBezTo>
                  <a:pt x="15878" y="47800"/>
                  <a:pt x="34655" y="73930"/>
                  <a:pt x="57172" y="96461"/>
                </a:cubicBezTo>
                <a:cubicBezTo>
                  <a:pt x="79701" y="118977"/>
                  <a:pt x="105831" y="137754"/>
                  <a:pt x="134839" y="152258"/>
                </a:cubicBezTo>
                <a:cubicBezTo>
                  <a:pt x="136702" y="153183"/>
                  <a:pt x="138680" y="153628"/>
                  <a:pt x="140632" y="153628"/>
                </a:cubicBezTo>
                <a:cubicBezTo>
                  <a:pt x="145400" y="153628"/>
                  <a:pt x="149976" y="151004"/>
                  <a:pt x="152258" y="146451"/>
                </a:cubicBezTo>
                <a:cubicBezTo>
                  <a:pt x="155468" y="140036"/>
                  <a:pt x="152869" y="132238"/>
                  <a:pt x="146454" y="129031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" name="Forma libre 195">
            <a:extLst>
              <a:ext uri="{FF2B5EF4-FFF2-40B4-BE49-F238E27FC236}">
                <a16:creationId xmlns:a16="http://schemas.microsoft.com/office/drawing/2014/main" id="{604ECA92-DC52-3141-9855-5DF16920730F}"/>
              </a:ext>
            </a:extLst>
          </p:cNvPr>
          <p:cNvSpPr/>
          <p:nvPr/>
        </p:nvSpPr>
        <p:spPr>
          <a:xfrm>
            <a:off x="19908663" y="5199218"/>
            <a:ext cx="1781513" cy="1781339"/>
          </a:xfrm>
          <a:custGeom>
            <a:avLst/>
            <a:gdLst>
              <a:gd name="connsiteX0" fmla="*/ 7181 w 153633"/>
              <a:gd name="connsiteY0" fmla="*/ 24590 h 153618"/>
              <a:gd name="connsiteX1" fmla="*/ 78104 w 153633"/>
              <a:gd name="connsiteY1" fmla="*/ 75519 h 153618"/>
              <a:gd name="connsiteX2" fmla="*/ 129033 w 153633"/>
              <a:gd name="connsiteY2" fmla="*/ 146442 h 153618"/>
              <a:gd name="connsiteX3" fmla="*/ 140659 w 153633"/>
              <a:gd name="connsiteY3" fmla="*/ 153618 h 153618"/>
              <a:gd name="connsiteX4" fmla="*/ 146453 w 153633"/>
              <a:gd name="connsiteY4" fmla="*/ 152249 h 153618"/>
              <a:gd name="connsiteX5" fmla="*/ 152260 w 153633"/>
              <a:gd name="connsiteY5" fmla="*/ 134828 h 153618"/>
              <a:gd name="connsiteX6" fmla="*/ 96462 w 153633"/>
              <a:gd name="connsiteY6" fmla="*/ 57161 h 153618"/>
              <a:gd name="connsiteX7" fmla="*/ 18794 w 153633"/>
              <a:gd name="connsiteY7" fmla="*/ 1363 h 153618"/>
              <a:gd name="connsiteX8" fmla="*/ 1373 w 153633"/>
              <a:gd name="connsiteY8" fmla="*/ 7170 h 153618"/>
              <a:gd name="connsiteX9" fmla="*/ 7181 w 153633"/>
              <a:gd name="connsiteY9" fmla="*/ 24590 h 15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33" h="153618">
                <a:moveTo>
                  <a:pt x="7181" y="24590"/>
                </a:moveTo>
                <a:cubicBezTo>
                  <a:pt x="33691" y="37838"/>
                  <a:pt x="57552" y="54980"/>
                  <a:pt x="78104" y="75519"/>
                </a:cubicBezTo>
                <a:cubicBezTo>
                  <a:pt x="98643" y="96070"/>
                  <a:pt x="115784" y="119932"/>
                  <a:pt x="129033" y="146442"/>
                </a:cubicBezTo>
                <a:cubicBezTo>
                  <a:pt x="131315" y="150994"/>
                  <a:pt x="135892" y="153618"/>
                  <a:pt x="140659" y="153618"/>
                </a:cubicBezTo>
                <a:cubicBezTo>
                  <a:pt x="142612" y="153618"/>
                  <a:pt x="144589" y="153174"/>
                  <a:pt x="146453" y="152249"/>
                </a:cubicBezTo>
                <a:cubicBezTo>
                  <a:pt x="152868" y="149042"/>
                  <a:pt x="155467" y="141244"/>
                  <a:pt x="152260" y="134828"/>
                </a:cubicBezTo>
                <a:cubicBezTo>
                  <a:pt x="137755" y="105820"/>
                  <a:pt x="118979" y="79690"/>
                  <a:pt x="96462" y="57161"/>
                </a:cubicBezTo>
                <a:cubicBezTo>
                  <a:pt x="73933" y="34644"/>
                  <a:pt x="47803" y="15868"/>
                  <a:pt x="18794" y="1363"/>
                </a:cubicBezTo>
                <a:cubicBezTo>
                  <a:pt x="12378" y="-1820"/>
                  <a:pt x="4581" y="755"/>
                  <a:pt x="1373" y="7170"/>
                </a:cubicBezTo>
                <a:cubicBezTo>
                  <a:pt x="-1833" y="13586"/>
                  <a:pt x="767" y="21383"/>
                  <a:pt x="7181" y="24590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" name="Forma libre 196">
            <a:extLst>
              <a:ext uri="{FF2B5EF4-FFF2-40B4-BE49-F238E27FC236}">
                <a16:creationId xmlns:a16="http://schemas.microsoft.com/office/drawing/2014/main" id="{2DBC4E2D-23F0-3842-8FF7-3E294E7F2EB5}"/>
              </a:ext>
            </a:extLst>
          </p:cNvPr>
          <p:cNvSpPr/>
          <p:nvPr/>
        </p:nvSpPr>
        <p:spPr>
          <a:xfrm>
            <a:off x="19639476" y="5737523"/>
            <a:ext cx="1512465" cy="1512222"/>
          </a:xfrm>
          <a:custGeom>
            <a:avLst/>
            <a:gdLst>
              <a:gd name="connsiteX0" fmla="*/ 7181 w 130431"/>
              <a:gd name="connsiteY0" fmla="*/ 24584 h 130410"/>
              <a:gd name="connsiteX1" fmla="*/ 64589 w 130431"/>
              <a:gd name="connsiteY1" fmla="*/ 65826 h 130410"/>
              <a:gd name="connsiteX2" fmla="*/ 105831 w 130431"/>
              <a:gd name="connsiteY2" fmla="*/ 123234 h 130410"/>
              <a:gd name="connsiteX3" fmla="*/ 117457 w 130431"/>
              <a:gd name="connsiteY3" fmla="*/ 130410 h 130410"/>
              <a:gd name="connsiteX4" fmla="*/ 123250 w 130431"/>
              <a:gd name="connsiteY4" fmla="*/ 129041 h 130410"/>
              <a:gd name="connsiteX5" fmla="*/ 129057 w 130431"/>
              <a:gd name="connsiteY5" fmla="*/ 111620 h 130410"/>
              <a:gd name="connsiteX6" fmla="*/ 82947 w 130431"/>
              <a:gd name="connsiteY6" fmla="*/ 47468 h 130410"/>
              <a:gd name="connsiteX7" fmla="*/ 18794 w 130431"/>
              <a:gd name="connsiteY7" fmla="*/ 1357 h 130410"/>
              <a:gd name="connsiteX8" fmla="*/ 1374 w 130431"/>
              <a:gd name="connsiteY8" fmla="*/ 7164 h 130410"/>
              <a:gd name="connsiteX9" fmla="*/ 7181 w 130431"/>
              <a:gd name="connsiteY9" fmla="*/ 24584 h 13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31" h="130410">
                <a:moveTo>
                  <a:pt x="7181" y="24584"/>
                </a:moveTo>
                <a:cubicBezTo>
                  <a:pt x="28658" y="35322"/>
                  <a:pt x="47966" y="49193"/>
                  <a:pt x="64589" y="65826"/>
                </a:cubicBezTo>
                <a:cubicBezTo>
                  <a:pt x="81223" y="82447"/>
                  <a:pt x="95093" y="101757"/>
                  <a:pt x="105831" y="123234"/>
                </a:cubicBezTo>
                <a:cubicBezTo>
                  <a:pt x="108113" y="127786"/>
                  <a:pt x="112689" y="130410"/>
                  <a:pt x="117457" y="130410"/>
                </a:cubicBezTo>
                <a:cubicBezTo>
                  <a:pt x="119409" y="130410"/>
                  <a:pt x="121387" y="129966"/>
                  <a:pt x="123250" y="129041"/>
                </a:cubicBezTo>
                <a:cubicBezTo>
                  <a:pt x="129666" y="125834"/>
                  <a:pt x="132264" y="118036"/>
                  <a:pt x="129057" y="111620"/>
                </a:cubicBezTo>
                <a:cubicBezTo>
                  <a:pt x="117064" y="87645"/>
                  <a:pt x="101558" y="66067"/>
                  <a:pt x="82947" y="47468"/>
                </a:cubicBezTo>
                <a:cubicBezTo>
                  <a:pt x="64348" y="28856"/>
                  <a:pt x="42769" y="13351"/>
                  <a:pt x="18794" y="1357"/>
                </a:cubicBezTo>
                <a:cubicBezTo>
                  <a:pt x="12379" y="-1812"/>
                  <a:pt x="4582" y="749"/>
                  <a:pt x="1374" y="7164"/>
                </a:cubicBezTo>
                <a:cubicBezTo>
                  <a:pt x="-1833" y="13579"/>
                  <a:pt x="766" y="21375"/>
                  <a:pt x="7181" y="24584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" name="Forma libre 197">
            <a:extLst>
              <a:ext uri="{FF2B5EF4-FFF2-40B4-BE49-F238E27FC236}">
                <a16:creationId xmlns:a16="http://schemas.microsoft.com/office/drawing/2014/main" id="{967CB9A3-19BD-2141-BA7A-2B17049AF39B}"/>
              </a:ext>
            </a:extLst>
          </p:cNvPr>
          <p:cNvSpPr/>
          <p:nvPr/>
        </p:nvSpPr>
        <p:spPr>
          <a:xfrm>
            <a:off x="15160373" y="5104920"/>
            <a:ext cx="6624009" cy="6624009"/>
          </a:xfrm>
          <a:custGeom>
            <a:avLst/>
            <a:gdLst>
              <a:gd name="connsiteX0" fmla="*/ 559826 w 571237"/>
              <a:gd name="connsiteY0" fmla="*/ 335820 h 571237"/>
              <a:gd name="connsiteX1" fmla="*/ 235285 w 571237"/>
              <a:gd name="connsiteY1" fmla="*/ 11076 h 571237"/>
              <a:gd name="connsiteX2" fmla="*/ 180184 w 571237"/>
              <a:gd name="connsiteY2" fmla="*/ 11038 h 571237"/>
              <a:gd name="connsiteX3" fmla="*/ 11411 w 571237"/>
              <a:gd name="connsiteY3" fmla="*/ 179925 h 571237"/>
              <a:gd name="connsiteX4" fmla="*/ 0 w 571237"/>
              <a:gd name="connsiteY4" fmla="*/ 207481 h 571237"/>
              <a:gd name="connsiteX5" fmla="*/ 11411 w 571237"/>
              <a:gd name="connsiteY5" fmla="*/ 235036 h 571237"/>
              <a:gd name="connsiteX6" fmla="*/ 335952 w 571237"/>
              <a:gd name="connsiteY6" fmla="*/ 559781 h 571237"/>
              <a:gd name="connsiteX7" fmla="*/ 363515 w 571237"/>
              <a:gd name="connsiteY7" fmla="*/ 571237 h 571237"/>
              <a:gd name="connsiteX8" fmla="*/ 391052 w 571237"/>
              <a:gd name="connsiteY8" fmla="*/ 559820 h 571237"/>
              <a:gd name="connsiteX9" fmla="*/ 559827 w 571237"/>
              <a:gd name="connsiteY9" fmla="*/ 390933 h 571237"/>
              <a:gd name="connsiteX10" fmla="*/ 571238 w 571237"/>
              <a:gd name="connsiteY10" fmla="*/ 363377 h 571237"/>
              <a:gd name="connsiteX11" fmla="*/ 559826 w 571237"/>
              <a:gd name="connsiteY11" fmla="*/ 335820 h 571237"/>
              <a:gd name="connsiteX12" fmla="*/ 463572 w 571237"/>
              <a:gd name="connsiteY12" fmla="*/ 437607 h 571237"/>
              <a:gd name="connsiteX13" fmla="*/ 437607 w 571237"/>
              <a:gd name="connsiteY13" fmla="*/ 463572 h 571237"/>
              <a:gd name="connsiteX14" fmla="*/ 428428 w 571237"/>
              <a:gd name="connsiteY14" fmla="*/ 467375 h 571237"/>
              <a:gd name="connsiteX15" fmla="*/ 419248 w 571237"/>
              <a:gd name="connsiteY15" fmla="*/ 463572 h 571237"/>
              <a:gd name="connsiteX16" fmla="*/ 419248 w 571237"/>
              <a:gd name="connsiteY16" fmla="*/ 445214 h 571237"/>
              <a:gd name="connsiteX17" fmla="*/ 445213 w 571237"/>
              <a:gd name="connsiteY17" fmla="*/ 419249 h 571237"/>
              <a:gd name="connsiteX18" fmla="*/ 463571 w 571237"/>
              <a:gd name="connsiteY18" fmla="*/ 419249 h 571237"/>
              <a:gd name="connsiteX19" fmla="*/ 463572 w 571237"/>
              <a:gd name="connsiteY19" fmla="*/ 437607 h 571237"/>
              <a:gd name="connsiteX20" fmla="*/ 331064 w 571237"/>
              <a:gd name="connsiteY20" fmla="*/ 481467 h 571237"/>
              <a:gd name="connsiteX21" fmla="*/ 57306 w 571237"/>
              <a:gd name="connsiteY21" fmla="*/ 207723 h 571237"/>
              <a:gd name="connsiteX22" fmla="*/ 207723 w 571237"/>
              <a:gd name="connsiteY22" fmla="*/ 57319 h 571237"/>
              <a:gd name="connsiteX23" fmla="*/ 481473 w 571237"/>
              <a:gd name="connsiteY23" fmla="*/ 331058 h 571237"/>
              <a:gd name="connsiteX24" fmla="*/ 331064 w 571237"/>
              <a:gd name="connsiteY24" fmla="*/ 481467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1237" h="571237">
                <a:moveTo>
                  <a:pt x="559826" y="335820"/>
                </a:moveTo>
                <a:lnTo>
                  <a:pt x="235285" y="11076"/>
                </a:lnTo>
                <a:cubicBezTo>
                  <a:pt x="220628" y="-3654"/>
                  <a:pt x="194916" y="-3717"/>
                  <a:pt x="180184" y="11038"/>
                </a:cubicBezTo>
                <a:lnTo>
                  <a:pt x="11411" y="179925"/>
                </a:lnTo>
                <a:cubicBezTo>
                  <a:pt x="4057" y="187282"/>
                  <a:pt x="0" y="197077"/>
                  <a:pt x="0" y="207481"/>
                </a:cubicBezTo>
                <a:cubicBezTo>
                  <a:pt x="0" y="217885"/>
                  <a:pt x="4057" y="227677"/>
                  <a:pt x="11411" y="235036"/>
                </a:cubicBezTo>
                <a:lnTo>
                  <a:pt x="335952" y="559781"/>
                </a:lnTo>
                <a:cubicBezTo>
                  <a:pt x="343292" y="567165"/>
                  <a:pt x="353080" y="571237"/>
                  <a:pt x="363515" y="571237"/>
                </a:cubicBezTo>
                <a:cubicBezTo>
                  <a:pt x="373911" y="571237"/>
                  <a:pt x="383698" y="567177"/>
                  <a:pt x="391052" y="559820"/>
                </a:cubicBezTo>
                <a:lnTo>
                  <a:pt x="559827" y="390933"/>
                </a:lnTo>
                <a:cubicBezTo>
                  <a:pt x="567181" y="383574"/>
                  <a:pt x="571238" y="373780"/>
                  <a:pt x="571238" y="363377"/>
                </a:cubicBezTo>
                <a:cubicBezTo>
                  <a:pt x="571238" y="352974"/>
                  <a:pt x="567180" y="343179"/>
                  <a:pt x="559826" y="335820"/>
                </a:cubicBezTo>
                <a:close/>
                <a:moveTo>
                  <a:pt x="463572" y="437607"/>
                </a:moveTo>
                <a:lnTo>
                  <a:pt x="437607" y="463572"/>
                </a:lnTo>
                <a:cubicBezTo>
                  <a:pt x="435071" y="466107"/>
                  <a:pt x="431749" y="467375"/>
                  <a:pt x="428428" y="467375"/>
                </a:cubicBezTo>
                <a:cubicBezTo>
                  <a:pt x="425106" y="467375"/>
                  <a:pt x="421784" y="466107"/>
                  <a:pt x="419248" y="463572"/>
                </a:cubicBezTo>
                <a:cubicBezTo>
                  <a:pt x="414176" y="458500"/>
                  <a:pt x="414176" y="450285"/>
                  <a:pt x="419248" y="445214"/>
                </a:cubicBezTo>
                <a:lnTo>
                  <a:pt x="445213" y="419249"/>
                </a:lnTo>
                <a:cubicBezTo>
                  <a:pt x="450285" y="414177"/>
                  <a:pt x="458500" y="414177"/>
                  <a:pt x="463571" y="419249"/>
                </a:cubicBezTo>
                <a:cubicBezTo>
                  <a:pt x="468644" y="424320"/>
                  <a:pt x="468644" y="432535"/>
                  <a:pt x="463572" y="437607"/>
                </a:cubicBezTo>
                <a:close/>
                <a:moveTo>
                  <a:pt x="331064" y="481467"/>
                </a:moveTo>
                <a:lnTo>
                  <a:pt x="57306" y="207723"/>
                </a:lnTo>
                <a:lnTo>
                  <a:pt x="207723" y="57319"/>
                </a:lnTo>
                <a:lnTo>
                  <a:pt x="481473" y="331058"/>
                </a:lnTo>
                <a:lnTo>
                  <a:pt x="331064" y="481467"/>
                </a:ln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" name="Forma libre 198">
            <a:extLst>
              <a:ext uri="{FF2B5EF4-FFF2-40B4-BE49-F238E27FC236}">
                <a16:creationId xmlns:a16="http://schemas.microsoft.com/office/drawing/2014/main" id="{3539B6CF-E83B-C141-9D02-1C3253F2D1B1}"/>
              </a:ext>
            </a:extLst>
          </p:cNvPr>
          <p:cNvSpPr/>
          <p:nvPr/>
        </p:nvSpPr>
        <p:spPr>
          <a:xfrm>
            <a:off x="16665823" y="6610370"/>
            <a:ext cx="602187" cy="602175"/>
          </a:xfrm>
          <a:custGeom>
            <a:avLst/>
            <a:gdLst>
              <a:gd name="connsiteX0" fmla="*/ 29769 w 51931"/>
              <a:gd name="connsiteY0" fmla="*/ 3804 h 51930"/>
              <a:gd name="connsiteX1" fmla="*/ 3804 w 51931"/>
              <a:gd name="connsiteY1" fmla="*/ 29769 h 51930"/>
              <a:gd name="connsiteX2" fmla="*/ 3804 w 51931"/>
              <a:gd name="connsiteY2" fmla="*/ 48127 h 51930"/>
              <a:gd name="connsiteX3" fmla="*/ 12983 w 51931"/>
              <a:gd name="connsiteY3" fmla="*/ 51930 h 51930"/>
              <a:gd name="connsiteX4" fmla="*/ 22163 w 51931"/>
              <a:gd name="connsiteY4" fmla="*/ 48127 h 51930"/>
              <a:gd name="connsiteX5" fmla="*/ 48128 w 51931"/>
              <a:gd name="connsiteY5" fmla="*/ 22162 h 51930"/>
              <a:gd name="connsiteX6" fmla="*/ 48128 w 51931"/>
              <a:gd name="connsiteY6" fmla="*/ 3804 h 51930"/>
              <a:gd name="connsiteX7" fmla="*/ 29769 w 51931"/>
              <a:gd name="connsiteY7" fmla="*/ 3804 h 5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31" h="51930">
                <a:moveTo>
                  <a:pt x="29769" y="3804"/>
                </a:moveTo>
                <a:lnTo>
                  <a:pt x="3804" y="29769"/>
                </a:lnTo>
                <a:cubicBezTo>
                  <a:pt x="-1268" y="34840"/>
                  <a:pt x="-1268" y="43056"/>
                  <a:pt x="3804" y="48127"/>
                </a:cubicBezTo>
                <a:cubicBezTo>
                  <a:pt x="6339" y="50662"/>
                  <a:pt x="9662" y="51930"/>
                  <a:pt x="12983" y="51930"/>
                </a:cubicBezTo>
                <a:cubicBezTo>
                  <a:pt x="16305" y="51930"/>
                  <a:pt x="19626" y="50662"/>
                  <a:pt x="22163" y="48127"/>
                </a:cubicBezTo>
                <a:lnTo>
                  <a:pt x="48128" y="22162"/>
                </a:lnTo>
                <a:cubicBezTo>
                  <a:pt x="53200" y="17090"/>
                  <a:pt x="53200" y="8874"/>
                  <a:pt x="48128" y="3804"/>
                </a:cubicBezTo>
                <a:cubicBezTo>
                  <a:pt x="43056" y="-1268"/>
                  <a:pt x="34840" y="-1268"/>
                  <a:pt x="29769" y="3804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" name="Forma libre 199">
            <a:extLst>
              <a:ext uri="{FF2B5EF4-FFF2-40B4-BE49-F238E27FC236}">
                <a16:creationId xmlns:a16="http://schemas.microsoft.com/office/drawing/2014/main" id="{97DF28C6-D184-6048-A518-712A081FFA49}"/>
              </a:ext>
            </a:extLst>
          </p:cNvPr>
          <p:cNvSpPr/>
          <p:nvPr/>
        </p:nvSpPr>
        <p:spPr>
          <a:xfrm>
            <a:off x="17418548" y="6008183"/>
            <a:ext cx="301099" cy="301099"/>
          </a:xfrm>
          <a:custGeom>
            <a:avLst/>
            <a:gdLst>
              <a:gd name="connsiteX0" fmla="*/ 25966 w 25966"/>
              <a:gd name="connsiteY0" fmla="*/ 12983 h 25966"/>
              <a:gd name="connsiteX1" fmla="*/ 12983 w 25966"/>
              <a:gd name="connsiteY1" fmla="*/ 25966 h 25966"/>
              <a:gd name="connsiteX2" fmla="*/ 0 w 25966"/>
              <a:gd name="connsiteY2" fmla="*/ 12983 h 25966"/>
              <a:gd name="connsiteX3" fmla="*/ 12983 w 25966"/>
              <a:gd name="connsiteY3" fmla="*/ 0 h 25966"/>
              <a:gd name="connsiteX4" fmla="*/ 25966 w 25966"/>
              <a:gd name="connsiteY4" fmla="*/ 12983 h 2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6" h="25966">
                <a:moveTo>
                  <a:pt x="25966" y="12983"/>
                </a:moveTo>
                <a:cubicBezTo>
                  <a:pt x="25966" y="20153"/>
                  <a:pt x="20153" y="25966"/>
                  <a:pt x="12983" y="25966"/>
                </a:cubicBezTo>
                <a:cubicBezTo>
                  <a:pt x="5813" y="25966"/>
                  <a:pt x="0" y="20153"/>
                  <a:pt x="0" y="12983"/>
                </a:cubicBezTo>
                <a:cubicBezTo>
                  <a:pt x="0" y="5813"/>
                  <a:pt x="5813" y="0"/>
                  <a:pt x="12983" y="0"/>
                </a:cubicBezTo>
                <a:cubicBezTo>
                  <a:pt x="20153" y="0"/>
                  <a:pt x="25966" y="5813"/>
                  <a:pt x="25966" y="12983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18A61-054D-FF4A-9327-AFD38EC24940}"/>
              </a:ext>
            </a:extLst>
          </p:cNvPr>
          <p:cNvSpPr/>
          <p:nvPr/>
        </p:nvSpPr>
        <p:spPr>
          <a:xfrm>
            <a:off x="7219418" y="5853114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Settings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BC7EA-6EE6-8B4A-9C39-F6980DE4DA8E}"/>
              </a:ext>
            </a:extLst>
          </p:cNvPr>
          <p:cNvSpPr txBox="1"/>
          <p:nvPr/>
        </p:nvSpPr>
        <p:spPr>
          <a:xfrm>
            <a:off x="9652958" y="5840252"/>
            <a:ext cx="526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63D57705-F744-7449-8370-060743AB98AD}"/>
              </a:ext>
            </a:extLst>
          </p:cNvPr>
          <p:cNvSpPr>
            <a:spLocks/>
          </p:cNvSpPr>
          <p:nvPr/>
        </p:nvSpPr>
        <p:spPr bwMode="auto">
          <a:xfrm rot="5400000">
            <a:off x="2914373" y="5237938"/>
            <a:ext cx="1972382" cy="19768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7032D3-1CD8-2444-930A-AE7DFD04E8C7}"/>
              </a:ext>
            </a:extLst>
          </p:cNvPr>
          <p:cNvCxnSpPr>
            <a:cxnSpLocks/>
          </p:cNvCxnSpPr>
          <p:nvPr/>
        </p:nvCxnSpPr>
        <p:spPr>
          <a:xfrm>
            <a:off x="4909283" y="6224129"/>
            <a:ext cx="1891145" cy="0"/>
          </a:xfrm>
          <a:prstGeom prst="straightConnector1">
            <a:avLst/>
          </a:prstGeom>
          <a:ln w="889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A87D62-B2DE-034E-A303-E52708BAA325}"/>
              </a:ext>
            </a:extLst>
          </p:cNvPr>
          <p:cNvSpPr/>
          <p:nvPr/>
        </p:nvSpPr>
        <p:spPr>
          <a:xfrm>
            <a:off x="7219418" y="8139114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Wi-Fi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FC4DD3-C28B-7948-9E62-2DBB4B822D84}"/>
              </a:ext>
            </a:extLst>
          </p:cNvPr>
          <p:cNvSpPr txBox="1"/>
          <p:nvPr/>
        </p:nvSpPr>
        <p:spPr>
          <a:xfrm>
            <a:off x="9652958" y="8126252"/>
            <a:ext cx="526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id="{07308A1D-F111-2B41-B678-25321846CB06}"/>
              </a:ext>
            </a:extLst>
          </p:cNvPr>
          <p:cNvSpPr>
            <a:spLocks/>
          </p:cNvSpPr>
          <p:nvPr/>
        </p:nvSpPr>
        <p:spPr bwMode="auto">
          <a:xfrm rot="5400000">
            <a:off x="2914373" y="7523938"/>
            <a:ext cx="1972382" cy="197683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5B7496-AC0D-7F49-A517-B9311F21358A}"/>
              </a:ext>
            </a:extLst>
          </p:cNvPr>
          <p:cNvCxnSpPr>
            <a:cxnSpLocks/>
          </p:cNvCxnSpPr>
          <p:nvPr/>
        </p:nvCxnSpPr>
        <p:spPr>
          <a:xfrm>
            <a:off x="4909283" y="8510129"/>
            <a:ext cx="1891145" cy="0"/>
          </a:xfrm>
          <a:prstGeom prst="straightConnector1">
            <a:avLst/>
          </a:prstGeom>
          <a:ln w="889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85785BE-5CE6-394B-AF47-696A779CA808}"/>
              </a:ext>
            </a:extLst>
          </p:cNvPr>
          <p:cNvSpPr/>
          <p:nvPr/>
        </p:nvSpPr>
        <p:spPr>
          <a:xfrm>
            <a:off x="7219418" y="10486074"/>
            <a:ext cx="3665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Security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EE8AFB-7379-AD4F-8FB6-0268B82338C8}"/>
              </a:ext>
            </a:extLst>
          </p:cNvPr>
          <p:cNvSpPr txBox="1"/>
          <p:nvPr/>
        </p:nvSpPr>
        <p:spPr>
          <a:xfrm>
            <a:off x="9652958" y="10473212"/>
            <a:ext cx="526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F321963E-DAC8-6249-A8AE-05BE3F6651CD}"/>
              </a:ext>
            </a:extLst>
          </p:cNvPr>
          <p:cNvSpPr>
            <a:spLocks/>
          </p:cNvSpPr>
          <p:nvPr/>
        </p:nvSpPr>
        <p:spPr bwMode="auto">
          <a:xfrm rot="5400000">
            <a:off x="2914373" y="9870898"/>
            <a:ext cx="1972382" cy="19768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32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366912-1538-DD41-B312-E9F73B218F85}"/>
              </a:ext>
            </a:extLst>
          </p:cNvPr>
          <p:cNvCxnSpPr>
            <a:cxnSpLocks/>
          </p:cNvCxnSpPr>
          <p:nvPr/>
        </p:nvCxnSpPr>
        <p:spPr>
          <a:xfrm>
            <a:off x="4909283" y="10857089"/>
            <a:ext cx="1891145" cy="0"/>
          </a:xfrm>
          <a:prstGeom prst="straightConnector1">
            <a:avLst/>
          </a:prstGeom>
          <a:ln w="889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a libre 129">
            <a:extLst>
              <a:ext uri="{FF2B5EF4-FFF2-40B4-BE49-F238E27FC236}">
                <a16:creationId xmlns:a16="http://schemas.microsoft.com/office/drawing/2014/main" id="{FDCCDBBB-138E-E245-A162-AF0606336F14}"/>
              </a:ext>
            </a:extLst>
          </p:cNvPr>
          <p:cNvSpPr/>
          <p:nvPr/>
        </p:nvSpPr>
        <p:spPr>
          <a:xfrm>
            <a:off x="3304041" y="7919657"/>
            <a:ext cx="1205933" cy="1055187"/>
          </a:xfrm>
          <a:custGeom>
            <a:avLst/>
            <a:gdLst>
              <a:gd name="connsiteX0" fmla="*/ 285343 w 570688"/>
              <a:gd name="connsiteY0" fmla="*/ 0 h 499350"/>
              <a:gd name="connsiteX1" fmla="*/ 0 w 570688"/>
              <a:gd name="connsiteY1" fmla="*/ 285461 h 499350"/>
              <a:gd name="connsiteX2" fmla="*/ 97012 w 570688"/>
              <a:gd name="connsiteY2" fmla="*/ 499351 h 499350"/>
              <a:gd name="connsiteX3" fmla="*/ 144092 w 570688"/>
              <a:gd name="connsiteY3" fmla="*/ 445881 h 499350"/>
              <a:gd name="connsiteX4" fmla="*/ 71337 w 570688"/>
              <a:gd name="connsiteY4" fmla="*/ 285461 h 499350"/>
              <a:gd name="connsiteX5" fmla="*/ 285344 w 570688"/>
              <a:gd name="connsiteY5" fmla="*/ 71364 h 499350"/>
              <a:gd name="connsiteX6" fmla="*/ 499352 w 570688"/>
              <a:gd name="connsiteY6" fmla="*/ 285461 h 499350"/>
              <a:gd name="connsiteX7" fmla="*/ 426597 w 570688"/>
              <a:gd name="connsiteY7" fmla="*/ 445881 h 499350"/>
              <a:gd name="connsiteX8" fmla="*/ 473677 w 570688"/>
              <a:gd name="connsiteY8" fmla="*/ 499351 h 499350"/>
              <a:gd name="connsiteX9" fmla="*/ 570689 w 570688"/>
              <a:gd name="connsiteY9" fmla="*/ 285461 h 499350"/>
              <a:gd name="connsiteX10" fmla="*/ 285343 w 570688"/>
              <a:gd name="connsiteY10" fmla="*/ 0 h 49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0688" h="499350">
                <a:moveTo>
                  <a:pt x="285343" y="0"/>
                </a:moveTo>
                <a:cubicBezTo>
                  <a:pt x="128007" y="0"/>
                  <a:pt x="0" y="128060"/>
                  <a:pt x="0" y="285461"/>
                </a:cubicBezTo>
                <a:cubicBezTo>
                  <a:pt x="0" y="370633"/>
                  <a:pt x="37682" y="447001"/>
                  <a:pt x="97012" y="499351"/>
                </a:cubicBezTo>
                <a:lnTo>
                  <a:pt x="144092" y="445881"/>
                </a:lnTo>
                <a:cubicBezTo>
                  <a:pt x="99594" y="406619"/>
                  <a:pt x="71337" y="349347"/>
                  <a:pt x="71337" y="285461"/>
                </a:cubicBezTo>
                <a:cubicBezTo>
                  <a:pt x="71337" y="167402"/>
                  <a:pt x="167334" y="71364"/>
                  <a:pt x="285344" y="71364"/>
                </a:cubicBezTo>
                <a:cubicBezTo>
                  <a:pt x="403355" y="71364"/>
                  <a:pt x="499352" y="167402"/>
                  <a:pt x="499352" y="285461"/>
                </a:cubicBezTo>
                <a:cubicBezTo>
                  <a:pt x="499352" y="349347"/>
                  <a:pt x="471095" y="406619"/>
                  <a:pt x="426597" y="445881"/>
                </a:cubicBezTo>
                <a:lnTo>
                  <a:pt x="473677" y="499351"/>
                </a:lnTo>
                <a:cubicBezTo>
                  <a:pt x="533007" y="447001"/>
                  <a:pt x="570689" y="370633"/>
                  <a:pt x="570689" y="285461"/>
                </a:cubicBezTo>
                <a:cubicBezTo>
                  <a:pt x="570688" y="128060"/>
                  <a:pt x="442679" y="0"/>
                  <a:pt x="285343" y="0"/>
                </a:cubicBezTo>
                <a:close/>
              </a:path>
            </a:pathLst>
          </a:custGeom>
          <a:solidFill>
            <a:schemeClr val="bg1"/>
          </a:solidFill>
          <a:ln w="120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Forma libre 130">
            <a:extLst>
              <a:ext uri="{FF2B5EF4-FFF2-40B4-BE49-F238E27FC236}">
                <a16:creationId xmlns:a16="http://schemas.microsoft.com/office/drawing/2014/main" id="{9424286C-0B47-1B48-9947-1346C37052C6}"/>
              </a:ext>
            </a:extLst>
          </p:cNvPr>
          <p:cNvSpPr/>
          <p:nvPr/>
        </p:nvSpPr>
        <p:spPr>
          <a:xfrm>
            <a:off x="3530151" y="8145769"/>
            <a:ext cx="753704" cy="658360"/>
          </a:xfrm>
          <a:custGeom>
            <a:avLst/>
            <a:gdLst>
              <a:gd name="connsiteX0" fmla="*/ 178339 w 356678"/>
              <a:gd name="connsiteY0" fmla="*/ 0 h 311558"/>
              <a:gd name="connsiteX1" fmla="*/ 0 w 356678"/>
              <a:gd name="connsiteY1" fmla="*/ 178339 h 311558"/>
              <a:gd name="connsiteX2" fmla="*/ 60988 w 356678"/>
              <a:gd name="connsiteY2" fmla="*/ 311559 h 311558"/>
              <a:gd name="connsiteX3" fmla="*/ 107926 w 356678"/>
              <a:gd name="connsiteY3" fmla="*/ 258274 h 311558"/>
              <a:gd name="connsiteX4" fmla="*/ 71336 w 356678"/>
              <a:gd name="connsiteY4" fmla="*/ 178339 h 311558"/>
              <a:gd name="connsiteX5" fmla="*/ 178339 w 356678"/>
              <a:gd name="connsiteY5" fmla="*/ 71335 h 311558"/>
              <a:gd name="connsiteX6" fmla="*/ 285343 w 356678"/>
              <a:gd name="connsiteY6" fmla="*/ 178339 h 311558"/>
              <a:gd name="connsiteX7" fmla="*/ 248752 w 356678"/>
              <a:gd name="connsiteY7" fmla="*/ 258274 h 311558"/>
              <a:gd name="connsiteX8" fmla="*/ 295690 w 356678"/>
              <a:gd name="connsiteY8" fmla="*/ 311559 h 311558"/>
              <a:gd name="connsiteX9" fmla="*/ 356679 w 356678"/>
              <a:gd name="connsiteY9" fmla="*/ 178339 h 311558"/>
              <a:gd name="connsiteX10" fmla="*/ 178339 w 356678"/>
              <a:gd name="connsiteY10" fmla="*/ 0 h 31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6678" h="311558">
                <a:moveTo>
                  <a:pt x="178339" y="0"/>
                </a:moveTo>
                <a:cubicBezTo>
                  <a:pt x="80008" y="0"/>
                  <a:pt x="0" y="80009"/>
                  <a:pt x="0" y="178339"/>
                </a:cubicBezTo>
                <a:cubicBezTo>
                  <a:pt x="0" y="231552"/>
                  <a:pt x="23904" y="278853"/>
                  <a:pt x="60988" y="311559"/>
                </a:cubicBezTo>
                <a:lnTo>
                  <a:pt x="107926" y="258274"/>
                </a:lnTo>
                <a:cubicBezTo>
                  <a:pt x="85677" y="238653"/>
                  <a:pt x="71336" y="210269"/>
                  <a:pt x="71336" y="178339"/>
                </a:cubicBezTo>
                <a:cubicBezTo>
                  <a:pt x="71336" y="119334"/>
                  <a:pt x="119334" y="71335"/>
                  <a:pt x="178339" y="71335"/>
                </a:cubicBezTo>
                <a:cubicBezTo>
                  <a:pt x="237344" y="71335"/>
                  <a:pt x="285343" y="119334"/>
                  <a:pt x="285343" y="178339"/>
                </a:cubicBezTo>
                <a:cubicBezTo>
                  <a:pt x="285343" y="210269"/>
                  <a:pt x="271001" y="238653"/>
                  <a:pt x="248752" y="258274"/>
                </a:cubicBezTo>
                <a:lnTo>
                  <a:pt x="295690" y="311559"/>
                </a:lnTo>
                <a:cubicBezTo>
                  <a:pt x="332776" y="278853"/>
                  <a:pt x="356679" y="231552"/>
                  <a:pt x="356679" y="178339"/>
                </a:cubicBezTo>
                <a:cubicBezTo>
                  <a:pt x="356679" y="80008"/>
                  <a:pt x="276671" y="0"/>
                  <a:pt x="178339" y="0"/>
                </a:cubicBezTo>
                <a:close/>
              </a:path>
            </a:pathLst>
          </a:custGeom>
          <a:solidFill>
            <a:schemeClr val="bg1"/>
          </a:solidFill>
          <a:ln w="120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Forma libre 131">
            <a:extLst>
              <a:ext uri="{FF2B5EF4-FFF2-40B4-BE49-F238E27FC236}">
                <a16:creationId xmlns:a16="http://schemas.microsoft.com/office/drawing/2014/main" id="{01E776FF-FAE3-604B-8637-2DA980A69FDE}"/>
              </a:ext>
            </a:extLst>
          </p:cNvPr>
          <p:cNvSpPr/>
          <p:nvPr/>
        </p:nvSpPr>
        <p:spPr>
          <a:xfrm>
            <a:off x="3756264" y="8371882"/>
            <a:ext cx="301481" cy="263354"/>
          </a:xfrm>
          <a:custGeom>
            <a:avLst/>
            <a:gdLst>
              <a:gd name="connsiteX0" fmla="*/ 71336 w 142671"/>
              <a:gd name="connsiteY0" fmla="*/ 0 h 124628"/>
              <a:gd name="connsiteX1" fmla="*/ 0 w 142671"/>
              <a:gd name="connsiteY1" fmla="*/ 71335 h 124628"/>
              <a:gd name="connsiteX2" fmla="*/ 24391 w 142671"/>
              <a:gd name="connsiteY2" fmla="*/ 124629 h 124628"/>
              <a:gd name="connsiteX3" fmla="*/ 71336 w 142671"/>
              <a:gd name="connsiteY3" fmla="*/ 71335 h 124628"/>
              <a:gd name="connsiteX4" fmla="*/ 118280 w 142671"/>
              <a:gd name="connsiteY4" fmla="*/ 124629 h 124628"/>
              <a:gd name="connsiteX5" fmla="*/ 142671 w 142671"/>
              <a:gd name="connsiteY5" fmla="*/ 71335 h 124628"/>
              <a:gd name="connsiteX6" fmla="*/ 71336 w 142671"/>
              <a:gd name="connsiteY6" fmla="*/ 0 h 12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71" h="124628">
                <a:moveTo>
                  <a:pt x="71336" y="0"/>
                </a:moveTo>
                <a:cubicBezTo>
                  <a:pt x="31992" y="0"/>
                  <a:pt x="0" y="31993"/>
                  <a:pt x="0" y="71335"/>
                </a:cubicBezTo>
                <a:cubicBezTo>
                  <a:pt x="0" y="92627"/>
                  <a:pt x="9557" y="111547"/>
                  <a:pt x="24391" y="124629"/>
                </a:cubicBezTo>
                <a:lnTo>
                  <a:pt x="71336" y="71335"/>
                </a:lnTo>
                <a:lnTo>
                  <a:pt x="118280" y="124629"/>
                </a:lnTo>
                <a:cubicBezTo>
                  <a:pt x="133114" y="111547"/>
                  <a:pt x="142671" y="92627"/>
                  <a:pt x="142671" y="71335"/>
                </a:cubicBezTo>
                <a:cubicBezTo>
                  <a:pt x="142671" y="31992"/>
                  <a:pt x="110679" y="0"/>
                  <a:pt x="71336" y="0"/>
                </a:cubicBezTo>
                <a:close/>
              </a:path>
            </a:pathLst>
          </a:custGeom>
          <a:solidFill>
            <a:schemeClr val="bg1"/>
          </a:solidFill>
          <a:ln w="120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Gráfico 95">
            <a:extLst>
              <a:ext uri="{FF2B5EF4-FFF2-40B4-BE49-F238E27FC236}">
                <a16:creationId xmlns:a16="http://schemas.microsoft.com/office/drawing/2014/main" id="{639FE737-5FAB-194A-A76C-F382E628ADA1}"/>
              </a:ext>
            </a:extLst>
          </p:cNvPr>
          <p:cNvSpPr/>
          <p:nvPr/>
        </p:nvSpPr>
        <p:spPr>
          <a:xfrm>
            <a:off x="3405074" y="5715721"/>
            <a:ext cx="924987" cy="924989"/>
          </a:xfrm>
          <a:custGeom>
            <a:avLst/>
            <a:gdLst>
              <a:gd name="connsiteX0" fmla="*/ 570340 w 570339"/>
              <a:gd name="connsiteY0" fmla="*/ 344940 h 570340"/>
              <a:gd name="connsiteX1" fmla="*/ 570340 w 570339"/>
              <a:gd name="connsiteY1" fmla="*/ 225400 h 570340"/>
              <a:gd name="connsiteX2" fmla="*/ 521553 w 570339"/>
              <a:gd name="connsiteY2" fmla="*/ 205871 h 570340"/>
              <a:gd name="connsiteX3" fmla="*/ 508394 w 570339"/>
              <a:gd name="connsiteY3" fmla="*/ 174089 h 570340"/>
              <a:gd name="connsiteX4" fmla="*/ 529088 w 570339"/>
              <a:gd name="connsiteY4" fmla="*/ 125806 h 570340"/>
              <a:gd name="connsiteX5" fmla="*/ 444551 w 570339"/>
              <a:gd name="connsiteY5" fmla="*/ 41216 h 570340"/>
              <a:gd name="connsiteX6" fmla="*/ 396234 w 570339"/>
              <a:gd name="connsiteY6" fmla="*/ 61963 h 570340"/>
              <a:gd name="connsiteX7" fmla="*/ 364469 w 570339"/>
              <a:gd name="connsiteY7" fmla="*/ 48804 h 570340"/>
              <a:gd name="connsiteX8" fmla="*/ 344958 w 570339"/>
              <a:gd name="connsiteY8" fmla="*/ 0 h 570340"/>
              <a:gd name="connsiteX9" fmla="*/ 225382 w 570339"/>
              <a:gd name="connsiteY9" fmla="*/ 0 h 570340"/>
              <a:gd name="connsiteX10" fmla="*/ 205871 w 570339"/>
              <a:gd name="connsiteY10" fmla="*/ 48805 h 570340"/>
              <a:gd name="connsiteX11" fmla="*/ 174106 w 570339"/>
              <a:gd name="connsiteY11" fmla="*/ 61964 h 570340"/>
              <a:gd name="connsiteX12" fmla="*/ 125789 w 570339"/>
              <a:gd name="connsiteY12" fmla="*/ 41217 h 570340"/>
              <a:gd name="connsiteX13" fmla="*/ 41250 w 570339"/>
              <a:gd name="connsiteY13" fmla="*/ 125807 h 570340"/>
              <a:gd name="connsiteX14" fmla="*/ 61945 w 570339"/>
              <a:gd name="connsiteY14" fmla="*/ 174090 h 570340"/>
              <a:gd name="connsiteX15" fmla="*/ 48786 w 570339"/>
              <a:gd name="connsiteY15" fmla="*/ 205872 h 570340"/>
              <a:gd name="connsiteX16" fmla="*/ 0 w 570339"/>
              <a:gd name="connsiteY16" fmla="*/ 225400 h 570340"/>
              <a:gd name="connsiteX17" fmla="*/ 0 w 570339"/>
              <a:gd name="connsiteY17" fmla="*/ 344940 h 570340"/>
              <a:gd name="connsiteX18" fmla="*/ 48787 w 570339"/>
              <a:gd name="connsiteY18" fmla="*/ 364469 h 570340"/>
              <a:gd name="connsiteX19" fmla="*/ 61946 w 570339"/>
              <a:gd name="connsiteY19" fmla="*/ 396251 h 570340"/>
              <a:gd name="connsiteX20" fmla="*/ 41251 w 570339"/>
              <a:gd name="connsiteY20" fmla="*/ 444534 h 570340"/>
              <a:gd name="connsiteX21" fmla="*/ 125790 w 570339"/>
              <a:gd name="connsiteY21" fmla="*/ 529124 h 570340"/>
              <a:gd name="connsiteX22" fmla="*/ 174107 w 570339"/>
              <a:gd name="connsiteY22" fmla="*/ 508377 h 570340"/>
              <a:gd name="connsiteX23" fmla="*/ 205872 w 570339"/>
              <a:gd name="connsiteY23" fmla="*/ 521536 h 570340"/>
              <a:gd name="connsiteX24" fmla="*/ 225383 w 570339"/>
              <a:gd name="connsiteY24" fmla="*/ 570341 h 570340"/>
              <a:gd name="connsiteX25" fmla="*/ 344958 w 570339"/>
              <a:gd name="connsiteY25" fmla="*/ 570341 h 570340"/>
              <a:gd name="connsiteX26" fmla="*/ 364469 w 570339"/>
              <a:gd name="connsiteY26" fmla="*/ 521536 h 570340"/>
              <a:gd name="connsiteX27" fmla="*/ 396234 w 570339"/>
              <a:gd name="connsiteY27" fmla="*/ 508377 h 570340"/>
              <a:gd name="connsiteX28" fmla="*/ 444551 w 570339"/>
              <a:gd name="connsiteY28" fmla="*/ 529124 h 570340"/>
              <a:gd name="connsiteX29" fmla="*/ 529090 w 570339"/>
              <a:gd name="connsiteY29" fmla="*/ 444534 h 570340"/>
              <a:gd name="connsiteX30" fmla="*/ 508395 w 570339"/>
              <a:gd name="connsiteY30" fmla="*/ 396251 h 570340"/>
              <a:gd name="connsiteX31" fmla="*/ 521554 w 570339"/>
              <a:gd name="connsiteY31" fmla="*/ 364469 h 570340"/>
              <a:gd name="connsiteX32" fmla="*/ 285170 w 570339"/>
              <a:gd name="connsiteY32" fmla="*/ 427755 h 570340"/>
              <a:gd name="connsiteX33" fmla="*/ 142585 w 570339"/>
              <a:gd name="connsiteY33" fmla="*/ 285170 h 570340"/>
              <a:gd name="connsiteX34" fmla="*/ 285170 w 570339"/>
              <a:gd name="connsiteY34" fmla="*/ 142585 h 570340"/>
              <a:gd name="connsiteX35" fmla="*/ 427755 w 570339"/>
              <a:gd name="connsiteY35" fmla="*/ 285170 h 570340"/>
              <a:gd name="connsiteX36" fmla="*/ 285170 w 570339"/>
              <a:gd name="connsiteY36" fmla="*/ 427755 h 57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70339" h="570340">
                <a:moveTo>
                  <a:pt x="570340" y="344940"/>
                </a:moveTo>
                <a:lnTo>
                  <a:pt x="570340" y="225400"/>
                </a:lnTo>
                <a:lnTo>
                  <a:pt x="521553" y="205871"/>
                </a:lnTo>
                <a:cubicBezTo>
                  <a:pt x="517898" y="194975"/>
                  <a:pt x="513493" y="184357"/>
                  <a:pt x="508394" y="174089"/>
                </a:cubicBezTo>
                <a:lnTo>
                  <a:pt x="529088" y="125806"/>
                </a:lnTo>
                <a:lnTo>
                  <a:pt x="444551" y="41216"/>
                </a:lnTo>
                <a:lnTo>
                  <a:pt x="396234" y="61963"/>
                </a:lnTo>
                <a:cubicBezTo>
                  <a:pt x="385982" y="56845"/>
                  <a:pt x="375366" y="52459"/>
                  <a:pt x="364469" y="48804"/>
                </a:cubicBezTo>
                <a:lnTo>
                  <a:pt x="344958" y="0"/>
                </a:lnTo>
                <a:lnTo>
                  <a:pt x="225382" y="0"/>
                </a:lnTo>
                <a:lnTo>
                  <a:pt x="205871" y="48805"/>
                </a:lnTo>
                <a:cubicBezTo>
                  <a:pt x="194975" y="52460"/>
                  <a:pt x="184357" y="56846"/>
                  <a:pt x="174106" y="61964"/>
                </a:cubicBezTo>
                <a:lnTo>
                  <a:pt x="125789" y="41217"/>
                </a:lnTo>
                <a:lnTo>
                  <a:pt x="41250" y="125807"/>
                </a:lnTo>
                <a:lnTo>
                  <a:pt x="61945" y="174090"/>
                </a:lnTo>
                <a:cubicBezTo>
                  <a:pt x="56845" y="184360"/>
                  <a:pt x="52441" y="194976"/>
                  <a:pt x="48786" y="205872"/>
                </a:cubicBezTo>
                <a:lnTo>
                  <a:pt x="0" y="225400"/>
                </a:lnTo>
                <a:lnTo>
                  <a:pt x="0" y="344940"/>
                </a:lnTo>
                <a:lnTo>
                  <a:pt x="48787" y="364469"/>
                </a:lnTo>
                <a:cubicBezTo>
                  <a:pt x="52442" y="375365"/>
                  <a:pt x="56846" y="385982"/>
                  <a:pt x="61946" y="396251"/>
                </a:cubicBezTo>
                <a:lnTo>
                  <a:pt x="41251" y="444534"/>
                </a:lnTo>
                <a:lnTo>
                  <a:pt x="125790" y="529124"/>
                </a:lnTo>
                <a:lnTo>
                  <a:pt x="174107" y="508377"/>
                </a:lnTo>
                <a:cubicBezTo>
                  <a:pt x="184359" y="513495"/>
                  <a:pt x="194975" y="517881"/>
                  <a:pt x="205872" y="521536"/>
                </a:cubicBezTo>
                <a:lnTo>
                  <a:pt x="225383" y="570341"/>
                </a:lnTo>
                <a:lnTo>
                  <a:pt x="344958" y="570341"/>
                </a:lnTo>
                <a:lnTo>
                  <a:pt x="364469" y="521536"/>
                </a:lnTo>
                <a:cubicBezTo>
                  <a:pt x="375365" y="517881"/>
                  <a:pt x="385982" y="513495"/>
                  <a:pt x="396234" y="508377"/>
                </a:cubicBezTo>
                <a:lnTo>
                  <a:pt x="444551" y="529124"/>
                </a:lnTo>
                <a:lnTo>
                  <a:pt x="529090" y="444534"/>
                </a:lnTo>
                <a:lnTo>
                  <a:pt x="508395" y="396251"/>
                </a:lnTo>
                <a:cubicBezTo>
                  <a:pt x="513495" y="385981"/>
                  <a:pt x="517899" y="375365"/>
                  <a:pt x="521554" y="364469"/>
                </a:cubicBezTo>
                <a:close/>
                <a:moveTo>
                  <a:pt x="285170" y="427755"/>
                </a:moveTo>
                <a:cubicBezTo>
                  <a:pt x="206550" y="427755"/>
                  <a:pt x="142585" y="363807"/>
                  <a:pt x="142585" y="285170"/>
                </a:cubicBezTo>
                <a:cubicBezTo>
                  <a:pt x="142585" y="206532"/>
                  <a:pt x="206550" y="142585"/>
                  <a:pt x="285170" y="142585"/>
                </a:cubicBezTo>
                <a:cubicBezTo>
                  <a:pt x="363790" y="142585"/>
                  <a:pt x="427755" y="206532"/>
                  <a:pt x="427755" y="285170"/>
                </a:cubicBezTo>
                <a:cubicBezTo>
                  <a:pt x="427755" y="363807"/>
                  <a:pt x="363790" y="427755"/>
                  <a:pt x="285170" y="427755"/>
                </a:cubicBezTo>
                <a:close/>
              </a:path>
            </a:pathLst>
          </a:custGeom>
          <a:solidFill>
            <a:schemeClr val="bg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Gráfico 87">
            <a:extLst>
              <a:ext uri="{FF2B5EF4-FFF2-40B4-BE49-F238E27FC236}">
                <a16:creationId xmlns:a16="http://schemas.microsoft.com/office/drawing/2014/main" id="{CD1219F9-0178-2448-A1A9-2D271C28058B}"/>
              </a:ext>
            </a:extLst>
          </p:cNvPr>
          <p:cNvSpPr/>
          <p:nvPr/>
        </p:nvSpPr>
        <p:spPr>
          <a:xfrm>
            <a:off x="3469191" y="10371359"/>
            <a:ext cx="753704" cy="1004941"/>
          </a:xfrm>
          <a:custGeom>
            <a:avLst/>
            <a:gdLst>
              <a:gd name="connsiteX0" fmla="*/ 213878 w 427753"/>
              <a:gd name="connsiteY0" fmla="*/ 0 h 570339"/>
              <a:gd name="connsiteX1" fmla="*/ 0 w 427753"/>
              <a:gd name="connsiteY1" fmla="*/ 81477 h 570339"/>
              <a:gd name="connsiteX2" fmla="*/ 0 w 427753"/>
              <a:gd name="connsiteY2" fmla="*/ 285170 h 570339"/>
              <a:gd name="connsiteX3" fmla="*/ 213877 w 427753"/>
              <a:gd name="connsiteY3" fmla="*/ 570340 h 570339"/>
              <a:gd name="connsiteX4" fmla="*/ 427754 w 427753"/>
              <a:gd name="connsiteY4" fmla="*/ 285170 h 570339"/>
              <a:gd name="connsiteX5" fmla="*/ 427754 w 427753"/>
              <a:gd name="connsiteY5" fmla="*/ 81477 h 570339"/>
              <a:gd name="connsiteX6" fmla="*/ 213878 w 427753"/>
              <a:gd name="connsiteY6" fmla="*/ 0 h 570339"/>
              <a:gd name="connsiteX7" fmla="*/ 71293 w 427753"/>
              <a:gd name="connsiteY7" fmla="*/ 285170 h 570339"/>
              <a:gd name="connsiteX8" fmla="*/ 213878 w 427753"/>
              <a:gd name="connsiteY8" fmla="*/ 285170 h 570339"/>
              <a:gd name="connsiteX9" fmla="*/ 213878 w 427753"/>
              <a:gd name="connsiteY9" fmla="*/ 76306 h 570339"/>
              <a:gd name="connsiteX10" fmla="*/ 356463 w 427753"/>
              <a:gd name="connsiteY10" fmla="*/ 130645 h 570339"/>
              <a:gd name="connsiteX11" fmla="*/ 356463 w 427753"/>
              <a:gd name="connsiteY11" fmla="*/ 285170 h 570339"/>
              <a:gd name="connsiteX12" fmla="*/ 213878 w 427753"/>
              <a:gd name="connsiteY12" fmla="*/ 285170 h 570339"/>
              <a:gd name="connsiteX13" fmla="*/ 213878 w 427753"/>
              <a:gd name="connsiteY13" fmla="*/ 490832 h 570339"/>
              <a:gd name="connsiteX14" fmla="*/ 71293 w 427753"/>
              <a:gd name="connsiteY14" fmla="*/ 285170 h 57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7753" h="570339">
                <a:moveTo>
                  <a:pt x="213878" y="0"/>
                </a:moveTo>
                <a:lnTo>
                  <a:pt x="0" y="81477"/>
                </a:lnTo>
                <a:lnTo>
                  <a:pt x="0" y="285170"/>
                </a:lnTo>
                <a:cubicBezTo>
                  <a:pt x="0" y="448123"/>
                  <a:pt x="85552" y="509232"/>
                  <a:pt x="213877" y="570340"/>
                </a:cubicBezTo>
                <a:cubicBezTo>
                  <a:pt x="342202" y="509232"/>
                  <a:pt x="427754" y="448123"/>
                  <a:pt x="427754" y="285170"/>
                </a:cubicBezTo>
                <a:lnTo>
                  <a:pt x="427754" y="81477"/>
                </a:lnTo>
                <a:cubicBezTo>
                  <a:pt x="427755" y="81477"/>
                  <a:pt x="213878" y="0"/>
                  <a:pt x="213878" y="0"/>
                </a:cubicBezTo>
                <a:close/>
                <a:moveTo>
                  <a:pt x="71293" y="285170"/>
                </a:moveTo>
                <a:lnTo>
                  <a:pt x="213878" y="285170"/>
                </a:lnTo>
                <a:lnTo>
                  <a:pt x="213878" y="76306"/>
                </a:lnTo>
                <a:lnTo>
                  <a:pt x="356463" y="130645"/>
                </a:lnTo>
                <a:lnTo>
                  <a:pt x="356463" y="285170"/>
                </a:lnTo>
                <a:lnTo>
                  <a:pt x="213878" y="285170"/>
                </a:lnTo>
                <a:lnTo>
                  <a:pt x="213878" y="490832"/>
                </a:lnTo>
                <a:cubicBezTo>
                  <a:pt x="115433" y="440355"/>
                  <a:pt x="71293" y="395485"/>
                  <a:pt x="71293" y="285170"/>
                </a:cubicBezTo>
                <a:close/>
              </a:path>
            </a:pathLst>
          </a:custGeom>
          <a:solidFill>
            <a:schemeClr val="bg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955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0" name="Freeform 781">
            <a:extLst>
              <a:ext uri="{FF2B5EF4-FFF2-40B4-BE49-F238E27FC236}">
                <a16:creationId xmlns:a16="http://schemas.microsoft.com/office/drawing/2014/main" id="{CF90AAEB-86DA-F44C-AC59-BDA379B63619}"/>
              </a:ext>
            </a:extLst>
          </p:cNvPr>
          <p:cNvSpPr>
            <a:spLocks/>
          </p:cNvSpPr>
          <p:nvPr/>
        </p:nvSpPr>
        <p:spPr bwMode="auto">
          <a:xfrm>
            <a:off x="7596821" y="4057713"/>
            <a:ext cx="86306" cy="40591"/>
          </a:xfrm>
          <a:custGeom>
            <a:avLst/>
            <a:gdLst>
              <a:gd name="T0" fmla="*/ 4 w 9"/>
              <a:gd name="T1" fmla="*/ 3 h 4"/>
              <a:gd name="T2" fmla="*/ 1 w 9"/>
              <a:gd name="T3" fmla="*/ 2 h 4"/>
              <a:gd name="T4" fmla="*/ 5 w 9"/>
              <a:gd name="T5" fmla="*/ 2 h 4"/>
              <a:gd name="T6" fmla="*/ 0 w 9"/>
              <a:gd name="T7" fmla="*/ 0 h 4"/>
              <a:gd name="T8" fmla="*/ 9 w 9"/>
              <a:gd name="T9" fmla="*/ 2 h 4"/>
              <a:gd name="T10" fmla="*/ 5 w 9"/>
              <a:gd name="T11" fmla="*/ 2 h 4"/>
              <a:gd name="T12" fmla="*/ 4 w 9"/>
              <a:gd name="T13" fmla="*/ 3 h 4"/>
              <a:gd name="T14" fmla="*/ 4 w 9"/>
              <a:gd name="T15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4">
                <a:moveTo>
                  <a:pt x="4" y="3"/>
                </a:moveTo>
                <a:cubicBezTo>
                  <a:pt x="4" y="3"/>
                  <a:pt x="1" y="2"/>
                  <a:pt x="1" y="2"/>
                </a:cubicBezTo>
                <a:cubicBezTo>
                  <a:pt x="1" y="2"/>
                  <a:pt x="4" y="2"/>
                  <a:pt x="5" y="2"/>
                </a:cubicBezTo>
                <a:cubicBezTo>
                  <a:pt x="3" y="1"/>
                  <a:pt x="1" y="2"/>
                  <a:pt x="0" y="0"/>
                </a:cubicBezTo>
                <a:cubicBezTo>
                  <a:pt x="1" y="1"/>
                  <a:pt x="8" y="0"/>
                  <a:pt x="9" y="2"/>
                </a:cubicBezTo>
                <a:cubicBezTo>
                  <a:pt x="9" y="2"/>
                  <a:pt x="6" y="2"/>
                  <a:pt x="5" y="2"/>
                </a:cubicBezTo>
                <a:cubicBezTo>
                  <a:pt x="5" y="2"/>
                  <a:pt x="7" y="4"/>
                  <a:pt x="4" y="3"/>
                </a:cubicBezTo>
                <a:cubicBezTo>
                  <a:pt x="3" y="3"/>
                  <a:pt x="6" y="4"/>
                  <a:pt x="4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1" name="Freeform 403">
            <a:extLst>
              <a:ext uri="{FF2B5EF4-FFF2-40B4-BE49-F238E27FC236}">
                <a16:creationId xmlns:a16="http://schemas.microsoft.com/office/drawing/2014/main" id="{1285E2D7-1EC5-094A-A666-A1639535AD12}"/>
              </a:ext>
            </a:extLst>
          </p:cNvPr>
          <p:cNvSpPr>
            <a:spLocks/>
          </p:cNvSpPr>
          <p:nvPr/>
        </p:nvSpPr>
        <p:spPr bwMode="auto">
          <a:xfrm>
            <a:off x="14664153" y="10217308"/>
            <a:ext cx="1911472" cy="1511991"/>
          </a:xfrm>
          <a:custGeom>
            <a:avLst/>
            <a:gdLst>
              <a:gd name="T0" fmla="*/ 96 w 204"/>
              <a:gd name="T1" fmla="*/ 3 h 152"/>
              <a:gd name="T2" fmla="*/ 97 w 204"/>
              <a:gd name="T3" fmla="*/ 7 h 152"/>
              <a:gd name="T4" fmla="*/ 86 w 204"/>
              <a:gd name="T5" fmla="*/ 13 h 152"/>
              <a:gd name="T6" fmla="*/ 76 w 204"/>
              <a:gd name="T7" fmla="*/ 24 h 152"/>
              <a:gd name="T8" fmla="*/ 71 w 204"/>
              <a:gd name="T9" fmla="*/ 15 h 152"/>
              <a:gd name="T10" fmla="*/ 65 w 204"/>
              <a:gd name="T11" fmla="*/ 19 h 152"/>
              <a:gd name="T12" fmla="*/ 62 w 204"/>
              <a:gd name="T13" fmla="*/ 22 h 152"/>
              <a:gd name="T14" fmla="*/ 59 w 204"/>
              <a:gd name="T15" fmla="*/ 26 h 152"/>
              <a:gd name="T16" fmla="*/ 55 w 204"/>
              <a:gd name="T17" fmla="*/ 33 h 152"/>
              <a:gd name="T18" fmla="*/ 51 w 204"/>
              <a:gd name="T19" fmla="*/ 30 h 152"/>
              <a:gd name="T20" fmla="*/ 47 w 204"/>
              <a:gd name="T21" fmla="*/ 38 h 152"/>
              <a:gd name="T22" fmla="*/ 24 w 204"/>
              <a:gd name="T23" fmla="*/ 50 h 152"/>
              <a:gd name="T24" fmla="*/ 7 w 204"/>
              <a:gd name="T25" fmla="*/ 60 h 152"/>
              <a:gd name="T26" fmla="*/ 3 w 204"/>
              <a:gd name="T27" fmla="*/ 68 h 152"/>
              <a:gd name="T28" fmla="*/ 4 w 204"/>
              <a:gd name="T29" fmla="*/ 82 h 152"/>
              <a:gd name="T30" fmla="*/ 7 w 204"/>
              <a:gd name="T31" fmla="*/ 91 h 152"/>
              <a:gd name="T32" fmla="*/ 13 w 204"/>
              <a:gd name="T33" fmla="*/ 106 h 152"/>
              <a:gd name="T34" fmla="*/ 11 w 204"/>
              <a:gd name="T35" fmla="*/ 121 h 152"/>
              <a:gd name="T36" fmla="*/ 30 w 204"/>
              <a:gd name="T37" fmla="*/ 125 h 152"/>
              <a:gd name="T38" fmla="*/ 54 w 204"/>
              <a:gd name="T39" fmla="*/ 121 h 152"/>
              <a:gd name="T40" fmla="*/ 73 w 204"/>
              <a:gd name="T41" fmla="*/ 112 h 152"/>
              <a:gd name="T42" fmla="*/ 96 w 204"/>
              <a:gd name="T43" fmla="*/ 111 h 152"/>
              <a:gd name="T44" fmla="*/ 111 w 204"/>
              <a:gd name="T45" fmla="*/ 121 h 152"/>
              <a:gd name="T46" fmla="*/ 116 w 204"/>
              <a:gd name="T47" fmla="*/ 125 h 152"/>
              <a:gd name="T48" fmla="*/ 125 w 204"/>
              <a:gd name="T49" fmla="*/ 120 h 152"/>
              <a:gd name="T50" fmla="*/ 122 w 204"/>
              <a:gd name="T51" fmla="*/ 129 h 152"/>
              <a:gd name="T52" fmla="*/ 131 w 204"/>
              <a:gd name="T53" fmla="*/ 132 h 152"/>
              <a:gd name="T54" fmla="*/ 145 w 204"/>
              <a:gd name="T55" fmla="*/ 147 h 152"/>
              <a:gd name="T56" fmla="*/ 161 w 204"/>
              <a:gd name="T57" fmla="*/ 145 h 152"/>
              <a:gd name="T58" fmla="*/ 165 w 204"/>
              <a:gd name="T59" fmla="*/ 149 h 152"/>
              <a:gd name="T60" fmla="*/ 174 w 204"/>
              <a:gd name="T61" fmla="*/ 145 h 152"/>
              <a:gd name="T62" fmla="*/ 194 w 204"/>
              <a:gd name="T63" fmla="*/ 118 h 152"/>
              <a:gd name="T64" fmla="*/ 200 w 204"/>
              <a:gd name="T65" fmla="*/ 108 h 152"/>
              <a:gd name="T66" fmla="*/ 202 w 204"/>
              <a:gd name="T67" fmla="*/ 96 h 152"/>
              <a:gd name="T68" fmla="*/ 201 w 204"/>
              <a:gd name="T69" fmla="*/ 83 h 152"/>
              <a:gd name="T70" fmla="*/ 196 w 204"/>
              <a:gd name="T71" fmla="*/ 70 h 152"/>
              <a:gd name="T72" fmla="*/ 184 w 204"/>
              <a:gd name="T73" fmla="*/ 59 h 152"/>
              <a:gd name="T74" fmla="*/ 180 w 204"/>
              <a:gd name="T75" fmla="*/ 50 h 152"/>
              <a:gd name="T76" fmla="*/ 166 w 204"/>
              <a:gd name="T77" fmla="*/ 36 h 152"/>
              <a:gd name="T78" fmla="*/ 161 w 204"/>
              <a:gd name="T79" fmla="*/ 20 h 152"/>
              <a:gd name="T80" fmla="*/ 152 w 204"/>
              <a:gd name="T81" fmla="*/ 8 h 152"/>
              <a:gd name="T82" fmla="*/ 145 w 204"/>
              <a:gd name="T83" fmla="*/ 6 h 152"/>
              <a:gd name="T84" fmla="*/ 143 w 204"/>
              <a:gd name="T85" fmla="*/ 16 h 152"/>
              <a:gd name="T86" fmla="*/ 130 w 204"/>
              <a:gd name="T87" fmla="*/ 31 h 152"/>
              <a:gd name="T88" fmla="*/ 115 w 204"/>
              <a:gd name="T89" fmla="*/ 17 h 152"/>
              <a:gd name="T90" fmla="*/ 118 w 204"/>
              <a:gd name="T91" fmla="*/ 11 h 152"/>
              <a:gd name="T92" fmla="*/ 117 w 204"/>
              <a:gd name="T93" fmla="*/ 8 h 152"/>
              <a:gd name="T94" fmla="*/ 109 w 204"/>
              <a:gd name="T95" fmla="*/ 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4" h="152">
                <a:moveTo>
                  <a:pt x="101" y="4"/>
                </a:moveTo>
                <a:cubicBezTo>
                  <a:pt x="99" y="4"/>
                  <a:pt x="98" y="2"/>
                  <a:pt x="96" y="2"/>
                </a:cubicBezTo>
                <a:cubicBezTo>
                  <a:pt x="95" y="1"/>
                  <a:pt x="95" y="2"/>
                  <a:pt x="96" y="3"/>
                </a:cubicBezTo>
                <a:cubicBezTo>
                  <a:pt x="96" y="4"/>
                  <a:pt x="98" y="3"/>
                  <a:pt x="98" y="3"/>
                </a:cubicBezTo>
                <a:cubicBezTo>
                  <a:pt x="99" y="4"/>
                  <a:pt x="98" y="6"/>
                  <a:pt x="99" y="6"/>
                </a:cubicBezTo>
                <a:cubicBezTo>
                  <a:pt x="99" y="7"/>
                  <a:pt x="98" y="7"/>
                  <a:pt x="97" y="7"/>
                </a:cubicBezTo>
                <a:cubicBezTo>
                  <a:pt x="96" y="8"/>
                  <a:pt x="95" y="8"/>
                  <a:pt x="94" y="8"/>
                </a:cubicBezTo>
                <a:cubicBezTo>
                  <a:pt x="92" y="7"/>
                  <a:pt x="92" y="8"/>
                  <a:pt x="90" y="8"/>
                </a:cubicBezTo>
                <a:cubicBezTo>
                  <a:pt x="87" y="9"/>
                  <a:pt x="88" y="12"/>
                  <a:pt x="86" y="13"/>
                </a:cubicBezTo>
                <a:cubicBezTo>
                  <a:pt x="84" y="15"/>
                  <a:pt x="83" y="18"/>
                  <a:pt x="84" y="20"/>
                </a:cubicBezTo>
                <a:cubicBezTo>
                  <a:pt x="86" y="23"/>
                  <a:pt x="81" y="21"/>
                  <a:pt x="80" y="21"/>
                </a:cubicBezTo>
                <a:cubicBezTo>
                  <a:pt x="79" y="21"/>
                  <a:pt x="76" y="24"/>
                  <a:pt x="76" y="24"/>
                </a:cubicBezTo>
                <a:cubicBezTo>
                  <a:pt x="76" y="24"/>
                  <a:pt x="75" y="19"/>
                  <a:pt x="74" y="18"/>
                </a:cubicBezTo>
                <a:cubicBezTo>
                  <a:pt x="74" y="17"/>
                  <a:pt x="73" y="17"/>
                  <a:pt x="72" y="17"/>
                </a:cubicBezTo>
                <a:cubicBezTo>
                  <a:pt x="71" y="16"/>
                  <a:pt x="71" y="16"/>
                  <a:pt x="71" y="15"/>
                </a:cubicBezTo>
                <a:cubicBezTo>
                  <a:pt x="70" y="14"/>
                  <a:pt x="70" y="16"/>
                  <a:pt x="70" y="17"/>
                </a:cubicBezTo>
                <a:cubicBezTo>
                  <a:pt x="69" y="17"/>
                  <a:pt x="68" y="17"/>
                  <a:pt x="68" y="16"/>
                </a:cubicBezTo>
                <a:cubicBezTo>
                  <a:pt x="66" y="16"/>
                  <a:pt x="67" y="20"/>
                  <a:pt x="65" y="19"/>
                </a:cubicBezTo>
                <a:cubicBezTo>
                  <a:pt x="65" y="19"/>
                  <a:pt x="64" y="18"/>
                  <a:pt x="64" y="18"/>
                </a:cubicBezTo>
                <a:cubicBezTo>
                  <a:pt x="63" y="19"/>
                  <a:pt x="63" y="19"/>
                  <a:pt x="63" y="19"/>
                </a:cubicBezTo>
                <a:cubicBezTo>
                  <a:pt x="60" y="18"/>
                  <a:pt x="62" y="22"/>
                  <a:pt x="62" y="22"/>
                </a:cubicBezTo>
                <a:cubicBezTo>
                  <a:pt x="62" y="22"/>
                  <a:pt x="60" y="22"/>
                  <a:pt x="60" y="22"/>
                </a:cubicBezTo>
                <a:cubicBezTo>
                  <a:pt x="60" y="23"/>
                  <a:pt x="61" y="23"/>
                  <a:pt x="61" y="23"/>
                </a:cubicBezTo>
                <a:cubicBezTo>
                  <a:pt x="60" y="25"/>
                  <a:pt x="59" y="23"/>
                  <a:pt x="59" y="26"/>
                </a:cubicBezTo>
                <a:cubicBezTo>
                  <a:pt x="59" y="27"/>
                  <a:pt x="60" y="27"/>
                  <a:pt x="60" y="28"/>
                </a:cubicBezTo>
                <a:cubicBezTo>
                  <a:pt x="60" y="30"/>
                  <a:pt x="53" y="26"/>
                  <a:pt x="53" y="29"/>
                </a:cubicBezTo>
                <a:cubicBezTo>
                  <a:pt x="53" y="30"/>
                  <a:pt x="57" y="32"/>
                  <a:pt x="55" y="33"/>
                </a:cubicBezTo>
                <a:cubicBezTo>
                  <a:pt x="54" y="33"/>
                  <a:pt x="54" y="32"/>
                  <a:pt x="54" y="33"/>
                </a:cubicBezTo>
                <a:cubicBezTo>
                  <a:pt x="53" y="34"/>
                  <a:pt x="53" y="34"/>
                  <a:pt x="52" y="33"/>
                </a:cubicBezTo>
                <a:cubicBezTo>
                  <a:pt x="51" y="33"/>
                  <a:pt x="52" y="31"/>
                  <a:pt x="51" y="30"/>
                </a:cubicBezTo>
                <a:cubicBezTo>
                  <a:pt x="50" y="28"/>
                  <a:pt x="48" y="32"/>
                  <a:pt x="47" y="33"/>
                </a:cubicBezTo>
                <a:cubicBezTo>
                  <a:pt x="47" y="34"/>
                  <a:pt x="46" y="35"/>
                  <a:pt x="46" y="36"/>
                </a:cubicBezTo>
                <a:cubicBezTo>
                  <a:pt x="46" y="36"/>
                  <a:pt x="47" y="37"/>
                  <a:pt x="47" y="38"/>
                </a:cubicBezTo>
                <a:cubicBezTo>
                  <a:pt x="47" y="38"/>
                  <a:pt x="45" y="40"/>
                  <a:pt x="44" y="41"/>
                </a:cubicBezTo>
                <a:cubicBezTo>
                  <a:pt x="41" y="44"/>
                  <a:pt x="38" y="46"/>
                  <a:pt x="34" y="47"/>
                </a:cubicBezTo>
                <a:cubicBezTo>
                  <a:pt x="31" y="47"/>
                  <a:pt x="28" y="49"/>
                  <a:pt x="24" y="50"/>
                </a:cubicBezTo>
                <a:cubicBezTo>
                  <a:pt x="21" y="51"/>
                  <a:pt x="18" y="51"/>
                  <a:pt x="15" y="53"/>
                </a:cubicBezTo>
                <a:cubicBezTo>
                  <a:pt x="13" y="55"/>
                  <a:pt x="12" y="55"/>
                  <a:pt x="10" y="56"/>
                </a:cubicBezTo>
                <a:cubicBezTo>
                  <a:pt x="9" y="57"/>
                  <a:pt x="7" y="60"/>
                  <a:pt x="7" y="60"/>
                </a:cubicBezTo>
                <a:cubicBezTo>
                  <a:pt x="6" y="60"/>
                  <a:pt x="7" y="57"/>
                  <a:pt x="7" y="56"/>
                </a:cubicBezTo>
                <a:cubicBezTo>
                  <a:pt x="5" y="56"/>
                  <a:pt x="4" y="61"/>
                  <a:pt x="4" y="61"/>
                </a:cubicBezTo>
                <a:cubicBezTo>
                  <a:pt x="5" y="64"/>
                  <a:pt x="3" y="65"/>
                  <a:pt x="3" y="68"/>
                </a:cubicBezTo>
                <a:cubicBezTo>
                  <a:pt x="3" y="69"/>
                  <a:pt x="8" y="80"/>
                  <a:pt x="6" y="81"/>
                </a:cubicBezTo>
                <a:cubicBezTo>
                  <a:pt x="6" y="81"/>
                  <a:pt x="3" y="77"/>
                  <a:pt x="3" y="77"/>
                </a:cubicBezTo>
                <a:cubicBezTo>
                  <a:pt x="3" y="78"/>
                  <a:pt x="6" y="81"/>
                  <a:pt x="4" y="82"/>
                </a:cubicBezTo>
                <a:cubicBezTo>
                  <a:pt x="2" y="82"/>
                  <a:pt x="2" y="77"/>
                  <a:pt x="0" y="77"/>
                </a:cubicBezTo>
                <a:cubicBezTo>
                  <a:pt x="0" y="77"/>
                  <a:pt x="6" y="85"/>
                  <a:pt x="6" y="86"/>
                </a:cubicBezTo>
                <a:cubicBezTo>
                  <a:pt x="7" y="87"/>
                  <a:pt x="6" y="89"/>
                  <a:pt x="7" y="91"/>
                </a:cubicBezTo>
                <a:cubicBezTo>
                  <a:pt x="8" y="93"/>
                  <a:pt x="9" y="94"/>
                  <a:pt x="10" y="96"/>
                </a:cubicBezTo>
                <a:cubicBezTo>
                  <a:pt x="11" y="97"/>
                  <a:pt x="11" y="100"/>
                  <a:pt x="11" y="101"/>
                </a:cubicBezTo>
                <a:cubicBezTo>
                  <a:pt x="11" y="103"/>
                  <a:pt x="12" y="105"/>
                  <a:pt x="13" y="106"/>
                </a:cubicBezTo>
                <a:cubicBezTo>
                  <a:pt x="14" y="109"/>
                  <a:pt x="14" y="110"/>
                  <a:pt x="14" y="113"/>
                </a:cubicBezTo>
                <a:cubicBezTo>
                  <a:pt x="14" y="114"/>
                  <a:pt x="14" y="119"/>
                  <a:pt x="14" y="119"/>
                </a:cubicBezTo>
                <a:cubicBezTo>
                  <a:pt x="13" y="120"/>
                  <a:pt x="12" y="120"/>
                  <a:pt x="11" y="121"/>
                </a:cubicBezTo>
                <a:cubicBezTo>
                  <a:pt x="10" y="124"/>
                  <a:pt x="12" y="124"/>
                  <a:pt x="13" y="125"/>
                </a:cubicBezTo>
                <a:cubicBezTo>
                  <a:pt x="17" y="127"/>
                  <a:pt x="20" y="129"/>
                  <a:pt x="25" y="128"/>
                </a:cubicBezTo>
                <a:cubicBezTo>
                  <a:pt x="27" y="127"/>
                  <a:pt x="29" y="126"/>
                  <a:pt x="30" y="125"/>
                </a:cubicBezTo>
                <a:cubicBezTo>
                  <a:pt x="33" y="124"/>
                  <a:pt x="32" y="125"/>
                  <a:pt x="33" y="123"/>
                </a:cubicBezTo>
                <a:cubicBezTo>
                  <a:pt x="35" y="121"/>
                  <a:pt x="42" y="121"/>
                  <a:pt x="44" y="122"/>
                </a:cubicBezTo>
                <a:cubicBezTo>
                  <a:pt x="47" y="122"/>
                  <a:pt x="52" y="124"/>
                  <a:pt x="54" y="121"/>
                </a:cubicBezTo>
                <a:cubicBezTo>
                  <a:pt x="55" y="120"/>
                  <a:pt x="55" y="118"/>
                  <a:pt x="57" y="117"/>
                </a:cubicBezTo>
                <a:cubicBezTo>
                  <a:pt x="59" y="116"/>
                  <a:pt x="61" y="115"/>
                  <a:pt x="63" y="114"/>
                </a:cubicBezTo>
                <a:cubicBezTo>
                  <a:pt x="66" y="112"/>
                  <a:pt x="70" y="114"/>
                  <a:pt x="73" y="112"/>
                </a:cubicBezTo>
                <a:cubicBezTo>
                  <a:pt x="78" y="110"/>
                  <a:pt x="82" y="110"/>
                  <a:pt x="88" y="109"/>
                </a:cubicBezTo>
                <a:cubicBezTo>
                  <a:pt x="89" y="109"/>
                  <a:pt x="90" y="108"/>
                  <a:pt x="92" y="108"/>
                </a:cubicBezTo>
                <a:cubicBezTo>
                  <a:pt x="93" y="109"/>
                  <a:pt x="95" y="110"/>
                  <a:pt x="96" y="111"/>
                </a:cubicBezTo>
                <a:cubicBezTo>
                  <a:pt x="97" y="111"/>
                  <a:pt x="107" y="113"/>
                  <a:pt x="107" y="114"/>
                </a:cubicBezTo>
                <a:cubicBezTo>
                  <a:pt x="106" y="115"/>
                  <a:pt x="105" y="118"/>
                  <a:pt x="107" y="117"/>
                </a:cubicBezTo>
                <a:cubicBezTo>
                  <a:pt x="108" y="117"/>
                  <a:pt x="110" y="120"/>
                  <a:pt x="111" y="121"/>
                </a:cubicBezTo>
                <a:cubicBezTo>
                  <a:pt x="112" y="122"/>
                  <a:pt x="112" y="123"/>
                  <a:pt x="112" y="125"/>
                </a:cubicBezTo>
                <a:cubicBezTo>
                  <a:pt x="113" y="126"/>
                  <a:pt x="115" y="128"/>
                  <a:pt x="115" y="128"/>
                </a:cubicBezTo>
                <a:cubicBezTo>
                  <a:pt x="115" y="127"/>
                  <a:pt x="114" y="126"/>
                  <a:pt x="116" y="125"/>
                </a:cubicBezTo>
                <a:cubicBezTo>
                  <a:pt x="117" y="124"/>
                  <a:pt x="118" y="123"/>
                  <a:pt x="120" y="122"/>
                </a:cubicBezTo>
                <a:cubicBezTo>
                  <a:pt x="121" y="121"/>
                  <a:pt x="126" y="116"/>
                  <a:pt x="125" y="115"/>
                </a:cubicBezTo>
                <a:cubicBezTo>
                  <a:pt x="126" y="117"/>
                  <a:pt x="125" y="118"/>
                  <a:pt x="125" y="120"/>
                </a:cubicBezTo>
                <a:cubicBezTo>
                  <a:pt x="126" y="121"/>
                  <a:pt x="124" y="122"/>
                  <a:pt x="124" y="122"/>
                </a:cubicBezTo>
                <a:cubicBezTo>
                  <a:pt x="123" y="124"/>
                  <a:pt x="123" y="125"/>
                  <a:pt x="123" y="126"/>
                </a:cubicBezTo>
                <a:cubicBezTo>
                  <a:pt x="123" y="128"/>
                  <a:pt x="119" y="129"/>
                  <a:pt x="122" y="129"/>
                </a:cubicBezTo>
                <a:cubicBezTo>
                  <a:pt x="126" y="129"/>
                  <a:pt x="124" y="125"/>
                  <a:pt x="125" y="123"/>
                </a:cubicBezTo>
                <a:cubicBezTo>
                  <a:pt x="125" y="123"/>
                  <a:pt x="129" y="127"/>
                  <a:pt x="128" y="129"/>
                </a:cubicBezTo>
                <a:cubicBezTo>
                  <a:pt x="125" y="133"/>
                  <a:pt x="129" y="130"/>
                  <a:pt x="131" y="132"/>
                </a:cubicBezTo>
                <a:cubicBezTo>
                  <a:pt x="134" y="135"/>
                  <a:pt x="134" y="136"/>
                  <a:pt x="134" y="139"/>
                </a:cubicBezTo>
                <a:cubicBezTo>
                  <a:pt x="133" y="142"/>
                  <a:pt x="137" y="145"/>
                  <a:pt x="139" y="145"/>
                </a:cubicBezTo>
                <a:cubicBezTo>
                  <a:pt x="141" y="146"/>
                  <a:pt x="143" y="147"/>
                  <a:pt x="145" y="147"/>
                </a:cubicBezTo>
                <a:cubicBezTo>
                  <a:pt x="147" y="147"/>
                  <a:pt x="151" y="152"/>
                  <a:pt x="153" y="151"/>
                </a:cubicBezTo>
                <a:cubicBezTo>
                  <a:pt x="155" y="150"/>
                  <a:pt x="157" y="149"/>
                  <a:pt x="158" y="147"/>
                </a:cubicBezTo>
                <a:cubicBezTo>
                  <a:pt x="158" y="147"/>
                  <a:pt x="160" y="144"/>
                  <a:pt x="161" y="145"/>
                </a:cubicBezTo>
                <a:cubicBezTo>
                  <a:pt x="161" y="146"/>
                  <a:pt x="159" y="147"/>
                  <a:pt x="160" y="148"/>
                </a:cubicBezTo>
                <a:cubicBezTo>
                  <a:pt x="161" y="149"/>
                  <a:pt x="161" y="146"/>
                  <a:pt x="162" y="146"/>
                </a:cubicBezTo>
                <a:cubicBezTo>
                  <a:pt x="162" y="146"/>
                  <a:pt x="164" y="149"/>
                  <a:pt x="165" y="149"/>
                </a:cubicBezTo>
                <a:cubicBezTo>
                  <a:pt x="165" y="150"/>
                  <a:pt x="167" y="152"/>
                  <a:pt x="168" y="152"/>
                </a:cubicBezTo>
                <a:cubicBezTo>
                  <a:pt x="167" y="152"/>
                  <a:pt x="170" y="149"/>
                  <a:pt x="170" y="149"/>
                </a:cubicBezTo>
                <a:cubicBezTo>
                  <a:pt x="172" y="148"/>
                  <a:pt x="173" y="146"/>
                  <a:pt x="174" y="145"/>
                </a:cubicBezTo>
                <a:cubicBezTo>
                  <a:pt x="177" y="144"/>
                  <a:pt x="185" y="146"/>
                  <a:pt x="185" y="142"/>
                </a:cubicBezTo>
                <a:cubicBezTo>
                  <a:pt x="186" y="137"/>
                  <a:pt x="187" y="134"/>
                  <a:pt x="188" y="130"/>
                </a:cubicBezTo>
                <a:cubicBezTo>
                  <a:pt x="190" y="126"/>
                  <a:pt x="191" y="122"/>
                  <a:pt x="194" y="118"/>
                </a:cubicBezTo>
                <a:cubicBezTo>
                  <a:pt x="195" y="117"/>
                  <a:pt x="197" y="116"/>
                  <a:pt x="198" y="114"/>
                </a:cubicBezTo>
                <a:cubicBezTo>
                  <a:pt x="198" y="113"/>
                  <a:pt x="198" y="113"/>
                  <a:pt x="198" y="112"/>
                </a:cubicBezTo>
                <a:cubicBezTo>
                  <a:pt x="199" y="111"/>
                  <a:pt x="200" y="110"/>
                  <a:pt x="200" y="108"/>
                </a:cubicBezTo>
                <a:cubicBezTo>
                  <a:pt x="201" y="106"/>
                  <a:pt x="200" y="104"/>
                  <a:pt x="201" y="102"/>
                </a:cubicBezTo>
                <a:cubicBezTo>
                  <a:pt x="201" y="101"/>
                  <a:pt x="202" y="100"/>
                  <a:pt x="202" y="99"/>
                </a:cubicBezTo>
                <a:cubicBezTo>
                  <a:pt x="203" y="98"/>
                  <a:pt x="201" y="97"/>
                  <a:pt x="202" y="96"/>
                </a:cubicBezTo>
                <a:cubicBezTo>
                  <a:pt x="203" y="95"/>
                  <a:pt x="204" y="92"/>
                  <a:pt x="203" y="91"/>
                </a:cubicBezTo>
                <a:cubicBezTo>
                  <a:pt x="203" y="89"/>
                  <a:pt x="202" y="88"/>
                  <a:pt x="202" y="87"/>
                </a:cubicBezTo>
                <a:cubicBezTo>
                  <a:pt x="201" y="86"/>
                  <a:pt x="201" y="84"/>
                  <a:pt x="201" y="83"/>
                </a:cubicBezTo>
                <a:cubicBezTo>
                  <a:pt x="200" y="79"/>
                  <a:pt x="203" y="77"/>
                  <a:pt x="202" y="73"/>
                </a:cubicBezTo>
                <a:cubicBezTo>
                  <a:pt x="202" y="74"/>
                  <a:pt x="201" y="76"/>
                  <a:pt x="200" y="76"/>
                </a:cubicBezTo>
                <a:cubicBezTo>
                  <a:pt x="198" y="76"/>
                  <a:pt x="197" y="72"/>
                  <a:pt x="196" y="70"/>
                </a:cubicBezTo>
                <a:cubicBezTo>
                  <a:pt x="194" y="67"/>
                  <a:pt x="190" y="67"/>
                  <a:pt x="190" y="62"/>
                </a:cubicBezTo>
                <a:cubicBezTo>
                  <a:pt x="189" y="60"/>
                  <a:pt x="188" y="60"/>
                  <a:pt x="187" y="59"/>
                </a:cubicBezTo>
                <a:cubicBezTo>
                  <a:pt x="185" y="58"/>
                  <a:pt x="185" y="61"/>
                  <a:pt x="184" y="59"/>
                </a:cubicBezTo>
                <a:cubicBezTo>
                  <a:pt x="184" y="56"/>
                  <a:pt x="183" y="55"/>
                  <a:pt x="181" y="53"/>
                </a:cubicBezTo>
                <a:cubicBezTo>
                  <a:pt x="181" y="53"/>
                  <a:pt x="180" y="52"/>
                  <a:pt x="180" y="51"/>
                </a:cubicBezTo>
                <a:cubicBezTo>
                  <a:pt x="179" y="51"/>
                  <a:pt x="180" y="49"/>
                  <a:pt x="180" y="50"/>
                </a:cubicBezTo>
                <a:cubicBezTo>
                  <a:pt x="178" y="48"/>
                  <a:pt x="176" y="47"/>
                  <a:pt x="174" y="46"/>
                </a:cubicBezTo>
                <a:cubicBezTo>
                  <a:pt x="172" y="44"/>
                  <a:pt x="169" y="45"/>
                  <a:pt x="168" y="43"/>
                </a:cubicBezTo>
                <a:cubicBezTo>
                  <a:pt x="166" y="41"/>
                  <a:pt x="167" y="37"/>
                  <a:pt x="166" y="36"/>
                </a:cubicBezTo>
                <a:cubicBezTo>
                  <a:pt x="166" y="34"/>
                  <a:pt x="166" y="32"/>
                  <a:pt x="165" y="31"/>
                </a:cubicBezTo>
                <a:cubicBezTo>
                  <a:pt x="164" y="30"/>
                  <a:pt x="163" y="30"/>
                  <a:pt x="163" y="28"/>
                </a:cubicBezTo>
                <a:cubicBezTo>
                  <a:pt x="163" y="26"/>
                  <a:pt x="163" y="23"/>
                  <a:pt x="161" y="20"/>
                </a:cubicBezTo>
                <a:cubicBezTo>
                  <a:pt x="160" y="20"/>
                  <a:pt x="158" y="17"/>
                  <a:pt x="158" y="18"/>
                </a:cubicBezTo>
                <a:cubicBezTo>
                  <a:pt x="156" y="18"/>
                  <a:pt x="156" y="19"/>
                  <a:pt x="155" y="17"/>
                </a:cubicBezTo>
                <a:cubicBezTo>
                  <a:pt x="153" y="15"/>
                  <a:pt x="154" y="11"/>
                  <a:pt x="152" y="8"/>
                </a:cubicBezTo>
                <a:cubicBezTo>
                  <a:pt x="152" y="7"/>
                  <a:pt x="148" y="0"/>
                  <a:pt x="148" y="0"/>
                </a:cubicBezTo>
                <a:cubicBezTo>
                  <a:pt x="147" y="0"/>
                  <a:pt x="147" y="2"/>
                  <a:pt x="147" y="3"/>
                </a:cubicBezTo>
                <a:cubicBezTo>
                  <a:pt x="147" y="4"/>
                  <a:pt x="146" y="5"/>
                  <a:pt x="145" y="6"/>
                </a:cubicBezTo>
                <a:cubicBezTo>
                  <a:pt x="145" y="6"/>
                  <a:pt x="143" y="8"/>
                  <a:pt x="144" y="9"/>
                </a:cubicBezTo>
                <a:cubicBezTo>
                  <a:pt x="144" y="9"/>
                  <a:pt x="146" y="9"/>
                  <a:pt x="145" y="10"/>
                </a:cubicBezTo>
                <a:cubicBezTo>
                  <a:pt x="144" y="10"/>
                  <a:pt x="143" y="15"/>
                  <a:pt x="143" y="16"/>
                </a:cubicBezTo>
                <a:cubicBezTo>
                  <a:pt x="144" y="18"/>
                  <a:pt x="144" y="20"/>
                  <a:pt x="144" y="22"/>
                </a:cubicBezTo>
                <a:cubicBezTo>
                  <a:pt x="143" y="26"/>
                  <a:pt x="143" y="36"/>
                  <a:pt x="137" y="36"/>
                </a:cubicBezTo>
                <a:cubicBezTo>
                  <a:pt x="133" y="36"/>
                  <a:pt x="133" y="32"/>
                  <a:pt x="130" y="31"/>
                </a:cubicBezTo>
                <a:cubicBezTo>
                  <a:pt x="128" y="30"/>
                  <a:pt x="126" y="30"/>
                  <a:pt x="124" y="28"/>
                </a:cubicBezTo>
                <a:cubicBezTo>
                  <a:pt x="123" y="27"/>
                  <a:pt x="112" y="21"/>
                  <a:pt x="113" y="20"/>
                </a:cubicBezTo>
                <a:cubicBezTo>
                  <a:pt x="113" y="19"/>
                  <a:pt x="114" y="18"/>
                  <a:pt x="115" y="17"/>
                </a:cubicBezTo>
                <a:cubicBezTo>
                  <a:pt x="115" y="16"/>
                  <a:pt x="117" y="16"/>
                  <a:pt x="117" y="15"/>
                </a:cubicBezTo>
                <a:cubicBezTo>
                  <a:pt x="117" y="15"/>
                  <a:pt x="116" y="14"/>
                  <a:pt x="116" y="13"/>
                </a:cubicBezTo>
                <a:cubicBezTo>
                  <a:pt x="117" y="12"/>
                  <a:pt x="117" y="12"/>
                  <a:pt x="118" y="11"/>
                </a:cubicBezTo>
                <a:cubicBezTo>
                  <a:pt x="118" y="10"/>
                  <a:pt x="120" y="9"/>
                  <a:pt x="121" y="8"/>
                </a:cubicBezTo>
                <a:cubicBezTo>
                  <a:pt x="121" y="7"/>
                  <a:pt x="119" y="5"/>
                  <a:pt x="118" y="6"/>
                </a:cubicBezTo>
                <a:cubicBezTo>
                  <a:pt x="118" y="6"/>
                  <a:pt x="117" y="8"/>
                  <a:pt x="117" y="8"/>
                </a:cubicBezTo>
                <a:cubicBezTo>
                  <a:pt x="116" y="7"/>
                  <a:pt x="116" y="7"/>
                  <a:pt x="115" y="6"/>
                </a:cubicBezTo>
                <a:cubicBezTo>
                  <a:pt x="115" y="5"/>
                  <a:pt x="113" y="7"/>
                  <a:pt x="112" y="7"/>
                </a:cubicBezTo>
                <a:cubicBezTo>
                  <a:pt x="111" y="8"/>
                  <a:pt x="110" y="7"/>
                  <a:pt x="109" y="7"/>
                </a:cubicBezTo>
                <a:cubicBezTo>
                  <a:pt x="107" y="6"/>
                  <a:pt x="104" y="5"/>
                  <a:pt x="101" y="4"/>
                </a:cubicBezTo>
                <a:cubicBezTo>
                  <a:pt x="99" y="4"/>
                  <a:pt x="103" y="5"/>
                  <a:pt x="101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2" name="Freeform 404">
            <a:extLst>
              <a:ext uri="{FF2B5EF4-FFF2-40B4-BE49-F238E27FC236}">
                <a16:creationId xmlns:a16="http://schemas.microsoft.com/office/drawing/2014/main" id="{A402BC88-B0BB-9240-885F-622D2BB82DED}"/>
              </a:ext>
            </a:extLst>
          </p:cNvPr>
          <p:cNvSpPr>
            <a:spLocks/>
          </p:cNvSpPr>
          <p:nvPr/>
        </p:nvSpPr>
        <p:spPr bwMode="auto">
          <a:xfrm>
            <a:off x="9201435" y="6361218"/>
            <a:ext cx="373980" cy="598708"/>
          </a:xfrm>
          <a:custGeom>
            <a:avLst/>
            <a:gdLst>
              <a:gd name="T0" fmla="*/ 7 w 40"/>
              <a:gd name="T1" fmla="*/ 0 h 60"/>
              <a:gd name="T2" fmla="*/ 4 w 40"/>
              <a:gd name="T3" fmla="*/ 3 h 60"/>
              <a:gd name="T4" fmla="*/ 2 w 40"/>
              <a:gd name="T5" fmla="*/ 8 h 60"/>
              <a:gd name="T6" fmla="*/ 5 w 40"/>
              <a:gd name="T7" fmla="*/ 14 h 60"/>
              <a:gd name="T8" fmla="*/ 3 w 40"/>
              <a:gd name="T9" fmla="*/ 18 h 60"/>
              <a:gd name="T10" fmla="*/ 3 w 40"/>
              <a:gd name="T11" fmla="*/ 19 h 60"/>
              <a:gd name="T12" fmla="*/ 2 w 40"/>
              <a:gd name="T13" fmla="*/ 23 h 60"/>
              <a:gd name="T14" fmla="*/ 5 w 40"/>
              <a:gd name="T15" fmla="*/ 23 h 60"/>
              <a:gd name="T16" fmla="*/ 7 w 40"/>
              <a:gd name="T17" fmla="*/ 19 h 60"/>
              <a:gd name="T18" fmla="*/ 7 w 40"/>
              <a:gd name="T19" fmla="*/ 23 h 60"/>
              <a:gd name="T20" fmla="*/ 11 w 40"/>
              <a:gd name="T21" fmla="*/ 27 h 60"/>
              <a:gd name="T22" fmla="*/ 14 w 40"/>
              <a:gd name="T23" fmla="*/ 30 h 60"/>
              <a:gd name="T24" fmla="*/ 16 w 40"/>
              <a:gd name="T25" fmla="*/ 36 h 60"/>
              <a:gd name="T26" fmla="*/ 8 w 40"/>
              <a:gd name="T27" fmla="*/ 39 h 60"/>
              <a:gd name="T28" fmla="*/ 9 w 40"/>
              <a:gd name="T29" fmla="*/ 42 h 60"/>
              <a:gd name="T30" fmla="*/ 5 w 40"/>
              <a:gd name="T31" fmla="*/ 47 h 60"/>
              <a:gd name="T32" fmla="*/ 9 w 40"/>
              <a:gd name="T33" fmla="*/ 48 h 60"/>
              <a:gd name="T34" fmla="*/ 18 w 40"/>
              <a:gd name="T35" fmla="*/ 48 h 60"/>
              <a:gd name="T36" fmla="*/ 10 w 40"/>
              <a:gd name="T37" fmla="*/ 52 h 60"/>
              <a:gd name="T38" fmla="*/ 7 w 40"/>
              <a:gd name="T39" fmla="*/ 55 h 60"/>
              <a:gd name="T40" fmla="*/ 3 w 40"/>
              <a:gd name="T41" fmla="*/ 59 h 60"/>
              <a:gd name="T42" fmla="*/ 5 w 40"/>
              <a:gd name="T43" fmla="*/ 60 h 60"/>
              <a:gd name="T44" fmla="*/ 12 w 40"/>
              <a:gd name="T45" fmla="*/ 57 h 60"/>
              <a:gd name="T46" fmla="*/ 19 w 40"/>
              <a:gd name="T47" fmla="*/ 55 h 60"/>
              <a:gd name="T48" fmla="*/ 27 w 40"/>
              <a:gd name="T49" fmla="*/ 54 h 60"/>
              <a:gd name="T50" fmla="*/ 38 w 40"/>
              <a:gd name="T51" fmla="*/ 51 h 60"/>
              <a:gd name="T52" fmla="*/ 38 w 40"/>
              <a:gd name="T53" fmla="*/ 46 h 60"/>
              <a:gd name="T54" fmla="*/ 32 w 40"/>
              <a:gd name="T55" fmla="*/ 41 h 60"/>
              <a:gd name="T56" fmla="*/ 31 w 40"/>
              <a:gd name="T57" fmla="*/ 36 h 60"/>
              <a:gd name="T58" fmla="*/ 30 w 40"/>
              <a:gd name="T59" fmla="*/ 34 h 60"/>
              <a:gd name="T60" fmla="*/ 23 w 40"/>
              <a:gd name="T61" fmla="*/ 25 h 60"/>
              <a:gd name="T62" fmla="*/ 12 w 40"/>
              <a:gd name="T63" fmla="*/ 18 h 60"/>
              <a:gd name="T64" fmla="*/ 14 w 40"/>
              <a:gd name="T65" fmla="*/ 16 h 60"/>
              <a:gd name="T66" fmla="*/ 21 w 40"/>
              <a:gd name="T67" fmla="*/ 8 h 60"/>
              <a:gd name="T68" fmla="*/ 9 w 40"/>
              <a:gd name="T69" fmla="*/ 7 h 60"/>
              <a:gd name="T70" fmla="*/ 9 w 40"/>
              <a:gd name="T71" fmla="*/ 6 h 60"/>
              <a:gd name="T72" fmla="*/ 15 w 40"/>
              <a:gd name="T73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0" h="60">
                <a:moveTo>
                  <a:pt x="15" y="0"/>
                </a:moveTo>
                <a:cubicBezTo>
                  <a:pt x="12" y="0"/>
                  <a:pt x="10" y="1"/>
                  <a:pt x="7" y="0"/>
                </a:cubicBezTo>
                <a:cubicBezTo>
                  <a:pt x="6" y="0"/>
                  <a:pt x="5" y="0"/>
                  <a:pt x="5" y="1"/>
                </a:cubicBezTo>
                <a:cubicBezTo>
                  <a:pt x="6" y="3"/>
                  <a:pt x="5" y="2"/>
                  <a:pt x="4" y="3"/>
                </a:cubicBezTo>
                <a:cubicBezTo>
                  <a:pt x="5" y="2"/>
                  <a:pt x="5" y="4"/>
                  <a:pt x="5" y="4"/>
                </a:cubicBezTo>
                <a:cubicBezTo>
                  <a:pt x="4" y="6"/>
                  <a:pt x="1" y="5"/>
                  <a:pt x="2" y="8"/>
                </a:cubicBezTo>
                <a:cubicBezTo>
                  <a:pt x="4" y="10"/>
                  <a:pt x="3" y="11"/>
                  <a:pt x="2" y="13"/>
                </a:cubicBezTo>
                <a:cubicBezTo>
                  <a:pt x="2" y="15"/>
                  <a:pt x="4" y="15"/>
                  <a:pt x="5" y="14"/>
                </a:cubicBezTo>
                <a:cubicBezTo>
                  <a:pt x="4" y="15"/>
                  <a:pt x="5" y="15"/>
                  <a:pt x="5" y="16"/>
                </a:cubicBezTo>
                <a:cubicBezTo>
                  <a:pt x="5" y="15"/>
                  <a:pt x="3" y="18"/>
                  <a:pt x="3" y="18"/>
                </a:cubicBezTo>
                <a:cubicBezTo>
                  <a:pt x="2" y="18"/>
                  <a:pt x="0" y="18"/>
                  <a:pt x="0" y="20"/>
                </a:cubicBezTo>
                <a:cubicBezTo>
                  <a:pt x="1" y="20"/>
                  <a:pt x="2" y="18"/>
                  <a:pt x="3" y="19"/>
                </a:cubicBezTo>
                <a:cubicBezTo>
                  <a:pt x="3" y="20"/>
                  <a:pt x="3" y="21"/>
                  <a:pt x="3" y="21"/>
                </a:cubicBezTo>
                <a:cubicBezTo>
                  <a:pt x="2" y="22"/>
                  <a:pt x="2" y="23"/>
                  <a:pt x="2" y="23"/>
                </a:cubicBezTo>
                <a:cubicBezTo>
                  <a:pt x="2" y="24"/>
                  <a:pt x="3" y="22"/>
                  <a:pt x="4" y="22"/>
                </a:cubicBezTo>
                <a:cubicBezTo>
                  <a:pt x="4" y="21"/>
                  <a:pt x="5" y="23"/>
                  <a:pt x="5" y="23"/>
                </a:cubicBezTo>
                <a:cubicBezTo>
                  <a:pt x="6" y="23"/>
                  <a:pt x="5" y="19"/>
                  <a:pt x="4" y="19"/>
                </a:cubicBezTo>
                <a:cubicBezTo>
                  <a:pt x="5" y="19"/>
                  <a:pt x="7" y="20"/>
                  <a:pt x="7" y="19"/>
                </a:cubicBezTo>
                <a:cubicBezTo>
                  <a:pt x="7" y="19"/>
                  <a:pt x="6" y="20"/>
                  <a:pt x="6" y="20"/>
                </a:cubicBezTo>
                <a:cubicBezTo>
                  <a:pt x="6" y="21"/>
                  <a:pt x="7" y="22"/>
                  <a:pt x="7" y="23"/>
                </a:cubicBezTo>
                <a:cubicBezTo>
                  <a:pt x="7" y="24"/>
                  <a:pt x="4" y="27"/>
                  <a:pt x="7" y="27"/>
                </a:cubicBezTo>
                <a:cubicBezTo>
                  <a:pt x="7" y="27"/>
                  <a:pt x="10" y="27"/>
                  <a:pt x="11" y="27"/>
                </a:cubicBezTo>
                <a:cubicBezTo>
                  <a:pt x="12" y="26"/>
                  <a:pt x="15" y="26"/>
                  <a:pt x="15" y="26"/>
                </a:cubicBezTo>
                <a:cubicBezTo>
                  <a:pt x="14" y="28"/>
                  <a:pt x="13" y="28"/>
                  <a:pt x="14" y="30"/>
                </a:cubicBezTo>
                <a:cubicBezTo>
                  <a:pt x="15" y="33"/>
                  <a:pt x="15" y="31"/>
                  <a:pt x="16" y="32"/>
                </a:cubicBezTo>
                <a:cubicBezTo>
                  <a:pt x="16" y="33"/>
                  <a:pt x="15" y="35"/>
                  <a:pt x="16" y="36"/>
                </a:cubicBezTo>
                <a:cubicBezTo>
                  <a:pt x="17" y="38"/>
                  <a:pt x="14" y="38"/>
                  <a:pt x="13" y="38"/>
                </a:cubicBezTo>
                <a:cubicBezTo>
                  <a:pt x="11" y="39"/>
                  <a:pt x="10" y="37"/>
                  <a:pt x="8" y="39"/>
                </a:cubicBezTo>
                <a:cubicBezTo>
                  <a:pt x="7" y="41"/>
                  <a:pt x="12" y="40"/>
                  <a:pt x="11" y="41"/>
                </a:cubicBezTo>
                <a:cubicBezTo>
                  <a:pt x="11" y="41"/>
                  <a:pt x="9" y="42"/>
                  <a:pt x="9" y="42"/>
                </a:cubicBezTo>
                <a:cubicBezTo>
                  <a:pt x="9" y="43"/>
                  <a:pt x="10" y="43"/>
                  <a:pt x="9" y="44"/>
                </a:cubicBezTo>
                <a:cubicBezTo>
                  <a:pt x="8" y="45"/>
                  <a:pt x="7" y="46"/>
                  <a:pt x="5" y="47"/>
                </a:cubicBezTo>
                <a:cubicBezTo>
                  <a:pt x="4" y="48"/>
                  <a:pt x="6" y="49"/>
                  <a:pt x="6" y="49"/>
                </a:cubicBezTo>
                <a:cubicBezTo>
                  <a:pt x="7" y="49"/>
                  <a:pt x="9" y="48"/>
                  <a:pt x="9" y="48"/>
                </a:cubicBezTo>
                <a:cubicBezTo>
                  <a:pt x="9" y="49"/>
                  <a:pt x="12" y="49"/>
                  <a:pt x="13" y="50"/>
                </a:cubicBezTo>
                <a:cubicBezTo>
                  <a:pt x="15" y="50"/>
                  <a:pt x="17" y="48"/>
                  <a:pt x="18" y="48"/>
                </a:cubicBezTo>
                <a:cubicBezTo>
                  <a:pt x="18" y="48"/>
                  <a:pt x="16" y="53"/>
                  <a:pt x="13" y="52"/>
                </a:cubicBezTo>
                <a:cubicBezTo>
                  <a:pt x="12" y="51"/>
                  <a:pt x="11" y="52"/>
                  <a:pt x="10" y="52"/>
                </a:cubicBezTo>
                <a:cubicBezTo>
                  <a:pt x="8" y="52"/>
                  <a:pt x="9" y="51"/>
                  <a:pt x="8" y="51"/>
                </a:cubicBezTo>
                <a:cubicBezTo>
                  <a:pt x="8" y="51"/>
                  <a:pt x="8" y="54"/>
                  <a:pt x="7" y="55"/>
                </a:cubicBezTo>
                <a:cubicBezTo>
                  <a:pt x="7" y="55"/>
                  <a:pt x="6" y="56"/>
                  <a:pt x="5" y="57"/>
                </a:cubicBezTo>
                <a:cubicBezTo>
                  <a:pt x="5" y="57"/>
                  <a:pt x="3" y="58"/>
                  <a:pt x="3" y="59"/>
                </a:cubicBezTo>
                <a:cubicBezTo>
                  <a:pt x="3" y="59"/>
                  <a:pt x="5" y="59"/>
                  <a:pt x="5" y="59"/>
                </a:cubicBezTo>
                <a:cubicBezTo>
                  <a:pt x="5" y="59"/>
                  <a:pt x="4" y="59"/>
                  <a:pt x="5" y="60"/>
                </a:cubicBezTo>
                <a:cubicBezTo>
                  <a:pt x="5" y="60"/>
                  <a:pt x="7" y="57"/>
                  <a:pt x="8" y="57"/>
                </a:cubicBezTo>
                <a:cubicBezTo>
                  <a:pt x="9" y="57"/>
                  <a:pt x="11" y="58"/>
                  <a:pt x="12" y="57"/>
                </a:cubicBezTo>
                <a:cubicBezTo>
                  <a:pt x="14" y="57"/>
                  <a:pt x="13" y="55"/>
                  <a:pt x="15" y="55"/>
                </a:cubicBezTo>
                <a:cubicBezTo>
                  <a:pt x="16" y="54"/>
                  <a:pt x="17" y="55"/>
                  <a:pt x="19" y="55"/>
                </a:cubicBezTo>
                <a:cubicBezTo>
                  <a:pt x="20" y="56"/>
                  <a:pt x="21" y="54"/>
                  <a:pt x="23" y="55"/>
                </a:cubicBezTo>
                <a:cubicBezTo>
                  <a:pt x="24" y="56"/>
                  <a:pt x="26" y="55"/>
                  <a:pt x="27" y="54"/>
                </a:cubicBezTo>
                <a:cubicBezTo>
                  <a:pt x="29" y="54"/>
                  <a:pt x="32" y="54"/>
                  <a:pt x="34" y="54"/>
                </a:cubicBezTo>
                <a:cubicBezTo>
                  <a:pt x="34" y="54"/>
                  <a:pt x="38" y="51"/>
                  <a:pt x="38" y="51"/>
                </a:cubicBezTo>
                <a:cubicBezTo>
                  <a:pt x="37" y="50"/>
                  <a:pt x="33" y="51"/>
                  <a:pt x="33" y="50"/>
                </a:cubicBezTo>
                <a:cubicBezTo>
                  <a:pt x="33" y="49"/>
                  <a:pt x="37" y="46"/>
                  <a:pt x="38" y="46"/>
                </a:cubicBezTo>
                <a:cubicBezTo>
                  <a:pt x="39" y="44"/>
                  <a:pt x="40" y="40"/>
                  <a:pt x="36" y="40"/>
                </a:cubicBezTo>
                <a:cubicBezTo>
                  <a:pt x="35" y="40"/>
                  <a:pt x="33" y="41"/>
                  <a:pt x="32" y="41"/>
                </a:cubicBezTo>
                <a:cubicBezTo>
                  <a:pt x="30" y="40"/>
                  <a:pt x="32" y="40"/>
                  <a:pt x="32" y="39"/>
                </a:cubicBezTo>
                <a:cubicBezTo>
                  <a:pt x="32" y="38"/>
                  <a:pt x="32" y="37"/>
                  <a:pt x="31" y="36"/>
                </a:cubicBezTo>
                <a:cubicBezTo>
                  <a:pt x="31" y="36"/>
                  <a:pt x="27" y="35"/>
                  <a:pt x="28" y="34"/>
                </a:cubicBezTo>
                <a:cubicBezTo>
                  <a:pt x="28" y="34"/>
                  <a:pt x="30" y="35"/>
                  <a:pt x="30" y="34"/>
                </a:cubicBezTo>
                <a:cubicBezTo>
                  <a:pt x="31" y="33"/>
                  <a:pt x="30" y="32"/>
                  <a:pt x="29" y="31"/>
                </a:cubicBezTo>
                <a:cubicBezTo>
                  <a:pt x="26" y="29"/>
                  <a:pt x="25" y="29"/>
                  <a:pt x="23" y="25"/>
                </a:cubicBezTo>
                <a:cubicBezTo>
                  <a:pt x="22" y="23"/>
                  <a:pt x="21" y="21"/>
                  <a:pt x="18" y="19"/>
                </a:cubicBezTo>
                <a:cubicBezTo>
                  <a:pt x="17" y="18"/>
                  <a:pt x="13" y="20"/>
                  <a:pt x="12" y="18"/>
                </a:cubicBezTo>
                <a:cubicBezTo>
                  <a:pt x="12" y="18"/>
                  <a:pt x="18" y="17"/>
                  <a:pt x="17" y="16"/>
                </a:cubicBezTo>
                <a:cubicBezTo>
                  <a:pt x="17" y="16"/>
                  <a:pt x="15" y="17"/>
                  <a:pt x="14" y="16"/>
                </a:cubicBezTo>
                <a:cubicBezTo>
                  <a:pt x="14" y="16"/>
                  <a:pt x="18" y="15"/>
                  <a:pt x="18" y="15"/>
                </a:cubicBezTo>
                <a:cubicBezTo>
                  <a:pt x="19" y="14"/>
                  <a:pt x="22" y="9"/>
                  <a:pt x="21" y="8"/>
                </a:cubicBezTo>
                <a:cubicBezTo>
                  <a:pt x="20" y="6"/>
                  <a:pt x="17" y="6"/>
                  <a:pt x="15" y="6"/>
                </a:cubicBezTo>
                <a:cubicBezTo>
                  <a:pt x="14" y="7"/>
                  <a:pt x="9" y="7"/>
                  <a:pt x="9" y="7"/>
                </a:cubicBezTo>
                <a:cubicBezTo>
                  <a:pt x="9" y="7"/>
                  <a:pt x="11" y="6"/>
                  <a:pt x="11" y="6"/>
                </a:cubicBezTo>
                <a:cubicBezTo>
                  <a:pt x="11" y="6"/>
                  <a:pt x="9" y="5"/>
                  <a:pt x="9" y="6"/>
                </a:cubicBezTo>
                <a:cubicBezTo>
                  <a:pt x="9" y="5"/>
                  <a:pt x="18" y="1"/>
                  <a:pt x="15" y="0"/>
                </a:cubicBezTo>
                <a:cubicBezTo>
                  <a:pt x="14" y="0"/>
                  <a:pt x="17" y="1"/>
                  <a:pt x="15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3" name="Freeform 405">
            <a:extLst>
              <a:ext uri="{FF2B5EF4-FFF2-40B4-BE49-F238E27FC236}">
                <a16:creationId xmlns:a16="http://schemas.microsoft.com/office/drawing/2014/main" id="{7B2CCEF0-705B-A24A-B339-3329615B1946}"/>
              </a:ext>
            </a:extLst>
          </p:cNvPr>
          <p:cNvSpPr>
            <a:spLocks/>
          </p:cNvSpPr>
          <p:nvPr/>
        </p:nvSpPr>
        <p:spPr bwMode="auto">
          <a:xfrm>
            <a:off x="8347984" y="5735449"/>
            <a:ext cx="505037" cy="260456"/>
          </a:xfrm>
          <a:custGeom>
            <a:avLst/>
            <a:gdLst>
              <a:gd name="T0" fmla="*/ 53 w 54"/>
              <a:gd name="T1" fmla="*/ 10 h 26"/>
              <a:gd name="T2" fmla="*/ 49 w 54"/>
              <a:gd name="T3" fmla="*/ 9 h 26"/>
              <a:gd name="T4" fmla="*/ 50 w 54"/>
              <a:gd name="T5" fmla="*/ 8 h 26"/>
              <a:gd name="T6" fmla="*/ 48 w 54"/>
              <a:gd name="T7" fmla="*/ 7 h 26"/>
              <a:gd name="T8" fmla="*/ 49 w 54"/>
              <a:gd name="T9" fmla="*/ 6 h 26"/>
              <a:gd name="T10" fmla="*/ 46 w 54"/>
              <a:gd name="T11" fmla="*/ 5 h 26"/>
              <a:gd name="T12" fmla="*/ 48 w 54"/>
              <a:gd name="T13" fmla="*/ 3 h 26"/>
              <a:gd name="T14" fmla="*/ 43 w 54"/>
              <a:gd name="T15" fmla="*/ 3 h 26"/>
              <a:gd name="T16" fmla="*/ 39 w 54"/>
              <a:gd name="T17" fmla="*/ 1 h 26"/>
              <a:gd name="T18" fmla="*/ 39 w 54"/>
              <a:gd name="T19" fmla="*/ 4 h 26"/>
              <a:gd name="T20" fmla="*/ 36 w 54"/>
              <a:gd name="T21" fmla="*/ 5 h 26"/>
              <a:gd name="T22" fmla="*/ 32 w 54"/>
              <a:gd name="T23" fmla="*/ 5 h 26"/>
              <a:gd name="T24" fmla="*/ 32 w 54"/>
              <a:gd name="T25" fmla="*/ 9 h 26"/>
              <a:gd name="T26" fmla="*/ 26 w 54"/>
              <a:gd name="T27" fmla="*/ 5 h 26"/>
              <a:gd name="T28" fmla="*/ 25 w 54"/>
              <a:gd name="T29" fmla="*/ 8 h 26"/>
              <a:gd name="T30" fmla="*/ 21 w 54"/>
              <a:gd name="T31" fmla="*/ 5 h 26"/>
              <a:gd name="T32" fmla="*/ 21 w 54"/>
              <a:gd name="T33" fmla="*/ 9 h 26"/>
              <a:gd name="T34" fmla="*/ 19 w 54"/>
              <a:gd name="T35" fmla="*/ 9 h 26"/>
              <a:gd name="T36" fmla="*/ 17 w 54"/>
              <a:gd name="T37" fmla="*/ 12 h 26"/>
              <a:gd name="T38" fmla="*/ 14 w 54"/>
              <a:gd name="T39" fmla="*/ 8 h 26"/>
              <a:gd name="T40" fmla="*/ 16 w 54"/>
              <a:gd name="T41" fmla="*/ 8 h 26"/>
              <a:gd name="T42" fmla="*/ 14 w 54"/>
              <a:gd name="T43" fmla="*/ 5 h 26"/>
              <a:gd name="T44" fmla="*/ 7 w 54"/>
              <a:gd name="T45" fmla="*/ 2 h 26"/>
              <a:gd name="T46" fmla="*/ 9 w 54"/>
              <a:gd name="T47" fmla="*/ 4 h 26"/>
              <a:gd name="T48" fmla="*/ 8 w 54"/>
              <a:gd name="T49" fmla="*/ 4 h 26"/>
              <a:gd name="T50" fmla="*/ 10 w 54"/>
              <a:gd name="T51" fmla="*/ 8 h 26"/>
              <a:gd name="T52" fmla="*/ 5 w 54"/>
              <a:gd name="T53" fmla="*/ 6 h 26"/>
              <a:gd name="T54" fmla="*/ 3 w 54"/>
              <a:gd name="T55" fmla="*/ 6 h 26"/>
              <a:gd name="T56" fmla="*/ 5 w 54"/>
              <a:gd name="T57" fmla="*/ 7 h 26"/>
              <a:gd name="T58" fmla="*/ 5 w 54"/>
              <a:gd name="T59" fmla="*/ 8 h 26"/>
              <a:gd name="T60" fmla="*/ 2 w 54"/>
              <a:gd name="T61" fmla="*/ 7 h 26"/>
              <a:gd name="T62" fmla="*/ 1 w 54"/>
              <a:gd name="T63" fmla="*/ 9 h 26"/>
              <a:gd name="T64" fmla="*/ 8 w 54"/>
              <a:gd name="T65" fmla="*/ 10 h 26"/>
              <a:gd name="T66" fmla="*/ 13 w 54"/>
              <a:gd name="T67" fmla="*/ 11 h 26"/>
              <a:gd name="T68" fmla="*/ 11 w 54"/>
              <a:gd name="T69" fmla="*/ 12 h 26"/>
              <a:gd name="T70" fmla="*/ 12 w 54"/>
              <a:gd name="T71" fmla="*/ 13 h 26"/>
              <a:gd name="T72" fmla="*/ 8 w 54"/>
              <a:gd name="T73" fmla="*/ 14 h 26"/>
              <a:gd name="T74" fmla="*/ 3 w 54"/>
              <a:gd name="T75" fmla="*/ 15 h 26"/>
              <a:gd name="T76" fmla="*/ 10 w 54"/>
              <a:gd name="T77" fmla="*/ 16 h 26"/>
              <a:gd name="T78" fmla="*/ 12 w 54"/>
              <a:gd name="T79" fmla="*/ 18 h 26"/>
              <a:gd name="T80" fmla="*/ 15 w 54"/>
              <a:gd name="T81" fmla="*/ 17 h 26"/>
              <a:gd name="T82" fmla="*/ 13 w 54"/>
              <a:gd name="T83" fmla="*/ 18 h 26"/>
              <a:gd name="T84" fmla="*/ 15 w 54"/>
              <a:gd name="T85" fmla="*/ 18 h 26"/>
              <a:gd name="T86" fmla="*/ 10 w 54"/>
              <a:gd name="T87" fmla="*/ 23 h 26"/>
              <a:gd name="T88" fmla="*/ 15 w 54"/>
              <a:gd name="T89" fmla="*/ 23 h 26"/>
              <a:gd name="T90" fmla="*/ 21 w 54"/>
              <a:gd name="T91" fmla="*/ 24 h 26"/>
              <a:gd name="T92" fmla="*/ 20 w 54"/>
              <a:gd name="T93" fmla="*/ 24 h 26"/>
              <a:gd name="T94" fmla="*/ 22 w 54"/>
              <a:gd name="T95" fmla="*/ 25 h 26"/>
              <a:gd name="T96" fmla="*/ 29 w 54"/>
              <a:gd name="T97" fmla="*/ 26 h 26"/>
              <a:gd name="T98" fmla="*/ 33 w 54"/>
              <a:gd name="T99" fmla="*/ 25 h 26"/>
              <a:gd name="T100" fmla="*/ 39 w 54"/>
              <a:gd name="T101" fmla="*/ 23 h 26"/>
              <a:gd name="T102" fmla="*/ 46 w 54"/>
              <a:gd name="T103" fmla="*/ 19 h 26"/>
              <a:gd name="T104" fmla="*/ 52 w 54"/>
              <a:gd name="T105" fmla="*/ 16 h 26"/>
              <a:gd name="T106" fmla="*/ 52 w 54"/>
              <a:gd name="T107" fmla="*/ 14 h 26"/>
              <a:gd name="T108" fmla="*/ 54 w 54"/>
              <a:gd name="T109" fmla="*/ 13 h 26"/>
              <a:gd name="T110" fmla="*/ 52 w 54"/>
              <a:gd name="T111" fmla="*/ 12 h 26"/>
              <a:gd name="T112" fmla="*/ 53 w 54"/>
              <a:gd name="T113" fmla="*/ 10 h 26"/>
              <a:gd name="T114" fmla="*/ 53 w 54"/>
              <a:gd name="T115" fmla="*/ 1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" h="26">
                <a:moveTo>
                  <a:pt x="53" y="10"/>
                </a:moveTo>
                <a:cubicBezTo>
                  <a:pt x="53" y="10"/>
                  <a:pt x="49" y="9"/>
                  <a:pt x="49" y="9"/>
                </a:cubicBezTo>
                <a:cubicBezTo>
                  <a:pt x="49" y="9"/>
                  <a:pt x="50" y="8"/>
                  <a:pt x="50" y="8"/>
                </a:cubicBezTo>
                <a:cubicBezTo>
                  <a:pt x="49" y="8"/>
                  <a:pt x="47" y="8"/>
                  <a:pt x="48" y="7"/>
                </a:cubicBezTo>
                <a:cubicBezTo>
                  <a:pt x="48" y="7"/>
                  <a:pt x="49" y="6"/>
                  <a:pt x="49" y="6"/>
                </a:cubicBezTo>
                <a:cubicBezTo>
                  <a:pt x="48" y="5"/>
                  <a:pt x="46" y="5"/>
                  <a:pt x="46" y="5"/>
                </a:cubicBezTo>
                <a:cubicBezTo>
                  <a:pt x="46" y="4"/>
                  <a:pt x="48" y="3"/>
                  <a:pt x="48" y="3"/>
                </a:cubicBezTo>
                <a:cubicBezTo>
                  <a:pt x="48" y="3"/>
                  <a:pt x="44" y="4"/>
                  <a:pt x="43" y="3"/>
                </a:cubicBezTo>
                <a:cubicBezTo>
                  <a:pt x="42" y="2"/>
                  <a:pt x="41" y="1"/>
                  <a:pt x="39" y="1"/>
                </a:cubicBezTo>
                <a:cubicBezTo>
                  <a:pt x="38" y="1"/>
                  <a:pt x="40" y="3"/>
                  <a:pt x="39" y="4"/>
                </a:cubicBezTo>
                <a:cubicBezTo>
                  <a:pt x="38" y="5"/>
                  <a:pt x="37" y="4"/>
                  <a:pt x="36" y="5"/>
                </a:cubicBezTo>
                <a:cubicBezTo>
                  <a:pt x="35" y="6"/>
                  <a:pt x="34" y="5"/>
                  <a:pt x="32" y="5"/>
                </a:cubicBezTo>
                <a:cubicBezTo>
                  <a:pt x="30" y="4"/>
                  <a:pt x="33" y="8"/>
                  <a:pt x="32" y="9"/>
                </a:cubicBezTo>
                <a:cubicBezTo>
                  <a:pt x="32" y="9"/>
                  <a:pt x="28" y="2"/>
                  <a:pt x="26" y="5"/>
                </a:cubicBezTo>
                <a:cubicBezTo>
                  <a:pt x="25" y="5"/>
                  <a:pt x="26" y="7"/>
                  <a:pt x="25" y="8"/>
                </a:cubicBezTo>
                <a:cubicBezTo>
                  <a:pt x="25" y="9"/>
                  <a:pt x="22" y="5"/>
                  <a:pt x="21" y="5"/>
                </a:cubicBezTo>
                <a:cubicBezTo>
                  <a:pt x="20" y="5"/>
                  <a:pt x="23" y="9"/>
                  <a:pt x="21" y="9"/>
                </a:cubicBezTo>
                <a:cubicBezTo>
                  <a:pt x="20" y="9"/>
                  <a:pt x="20" y="9"/>
                  <a:pt x="19" y="9"/>
                </a:cubicBezTo>
                <a:cubicBezTo>
                  <a:pt x="18" y="9"/>
                  <a:pt x="17" y="11"/>
                  <a:pt x="17" y="12"/>
                </a:cubicBezTo>
                <a:cubicBezTo>
                  <a:pt x="17" y="11"/>
                  <a:pt x="14" y="9"/>
                  <a:pt x="14" y="8"/>
                </a:cubicBezTo>
                <a:cubicBezTo>
                  <a:pt x="14" y="8"/>
                  <a:pt x="16" y="8"/>
                  <a:pt x="16" y="8"/>
                </a:cubicBezTo>
                <a:cubicBezTo>
                  <a:pt x="16" y="7"/>
                  <a:pt x="14" y="5"/>
                  <a:pt x="14" y="5"/>
                </a:cubicBezTo>
                <a:cubicBezTo>
                  <a:pt x="13" y="5"/>
                  <a:pt x="8" y="0"/>
                  <a:pt x="7" y="2"/>
                </a:cubicBezTo>
                <a:cubicBezTo>
                  <a:pt x="7" y="3"/>
                  <a:pt x="10" y="3"/>
                  <a:pt x="9" y="4"/>
                </a:cubicBezTo>
                <a:cubicBezTo>
                  <a:pt x="9" y="4"/>
                  <a:pt x="9" y="4"/>
                  <a:pt x="8" y="4"/>
                </a:cubicBezTo>
                <a:cubicBezTo>
                  <a:pt x="10" y="3"/>
                  <a:pt x="11" y="7"/>
                  <a:pt x="10" y="8"/>
                </a:cubicBezTo>
                <a:cubicBezTo>
                  <a:pt x="10" y="8"/>
                  <a:pt x="2" y="1"/>
                  <a:pt x="5" y="6"/>
                </a:cubicBezTo>
                <a:cubicBezTo>
                  <a:pt x="5" y="6"/>
                  <a:pt x="3" y="6"/>
                  <a:pt x="3" y="6"/>
                </a:cubicBezTo>
                <a:cubicBezTo>
                  <a:pt x="3" y="7"/>
                  <a:pt x="5" y="7"/>
                  <a:pt x="5" y="7"/>
                </a:cubicBezTo>
                <a:cubicBezTo>
                  <a:pt x="5" y="6"/>
                  <a:pt x="5" y="8"/>
                  <a:pt x="5" y="8"/>
                </a:cubicBezTo>
                <a:cubicBezTo>
                  <a:pt x="5" y="8"/>
                  <a:pt x="3" y="7"/>
                  <a:pt x="2" y="7"/>
                </a:cubicBezTo>
                <a:cubicBezTo>
                  <a:pt x="3" y="7"/>
                  <a:pt x="0" y="10"/>
                  <a:pt x="1" y="9"/>
                </a:cubicBezTo>
                <a:cubicBezTo>
                  <a:pt x="0" y="11"/>
                  <a:pt x="8" y="10"/>
                  <a:pt x="8" y="10"/>
                </a:cubicBezTo>
                <a:cubicBezTo>
                  <a:pt x="9" y="10"/>
                  <a:pt x="13" y="11"/>
                  <a:pt x="13" y="11"/>
                </a:cubicBezTo>
                <a:cubicBezTo>
                  <a:pt x="12" y="11"/>
                  <a:pt x="11" y="11"/>
                  <a:pt x="11" y="12"/>
                </a:cubicBezTo>
                <a:cubicBezTo>
                  <a:pt x="11" y="12"/>
                  <a:pt x="12" y="13"/>
                  <a:pt x="12" y="13"/>
                </a:cubicBezTo>
                <a:cubicBezTo>
                  <a:pt x="11" y="14"/>
                  <a:pt x="9" y="14"/>
                  <a:pt x="8" y="14"/>
                </a:cubicBezTo>
                <a:cubicBezTo>
                  <a:pt x="8" y="14"/>
                  <a:pt x="2" y="15"/>
                  <a:pt x="3" y="15"/>
                </a:cubicBezTo>
                <a:cubicBezTo>
                  <a:pt x="5" y="16"/>
                  <a:pt x="8" y="15"/>
                  <a:pt x="10" y="16"/>
                </a:cubicBezTo>
                <a:cubicBezTo>
                  <a:pt x="11" y="17"/>
                  <a:pt x="11" y="18"/>
                  <a:pt x="12" y="18"/>
                </a:cubicBezTo>
                <a:cubicBezTo>
                  <a:pt x="12" y="18"/>
                  <a:pt x="14" y="17"/>
                  <a:pt x="15" y="17"/>
                </a:cubicBezTo>
                <a:cubicBezTo>
                  <a:pt x="14" y="17"/>
                  <a:pt x="13" y="18"/>
                  <a:pt x="13" y="18"/>
                </a:cubicBezTo>
                <a:cubicBezTo>
                  <a:pt x="13" y="19"/>
                  <a:pt x="15" y="18"/>
                  <a:pt x="15" y="18"/>
                </a:cubicBezTo>
                <a:cubicBezTo>
                  <a:pt x="16" y="19"/>
                  <a:pt x="8" y="23"/>
                  <a:pt x="10" y="23"/>
                </a:cubicBezTo>
                <a:cubicBezTo>
                  <a:pt x="12" y="24"/>
                  <a:pt x="14" y="23"/>
                  <a:pt x="15" y="23"/>
                </a:cubicBezTo>
                <a:cubicBezTo>
                  <a:pt x="17" y="23"/>
                  <a:pt x="19" y="23"/>
                  <a:pt x="21" y="24"/>
                </a:cubicBezTo>
                <a:cubicBezTo>
                  <a:pt x="20" y="23"/>
                  <a:pt x="20" y="24"/>
                  <a:pt x="20" y="24"/>
                </a:cubicBezTo>
                <a:cubicBezTo>
                  <a:pt x="21" y="25"/>
                  <a:pt x="22" y="25"/>
                  <a:pt x="22" y="25"/>
                </a:cubicBezTo>
                <a:cubicBezTo>
                  <a:pt x="24" y="26"/>
                  <a:pt x="27" y="26"/>
                  <a:pt x="29" y="26"/>
                </a:cubicBezTo>
                <a:cubicBezTo>
                  <a:pt x="31" y="26"/>
                  <a:pt x="31" y="25"/>
                  <a:pt x="33" y="25"/>
                </a:cubicBezTo>
                <a:cubicBezTo>
                  <a:pt x="35" y="24"/>
                  <a:pt x="37" y="24"/>
                  <a:pt x="39" y="23"/>
                </a:cubicBezTo>
                <a:cubicBezTo>
                  <a:pt x="42" y="21"/>
                  <a:pt x="43" y="20"/>
                  <a:pt x="46" y="19"/>
                </a:cubicBezTo>
                <a:cubicBezTo>
                  <a:pt x="48" y="19"/>
                  <a:pt x="49" y="16"/>
                  <a:pt x="52" y="16"/>
                </a:cubicBezTo>
                <a:cubicBezTo>
                  <a:pt x="52" y="15"/>
                  <a:pt x="53" y="15"/>
                  <a:pt x="52" y="14"/>
                </a:cubicBezTo>
                <a:cubicBezTo>
                  <a:pt x="51" y="13"/>
                  <a:pt x="53" y="13"/>
                  <a:pt x="54" y="13"/>
                </a:cubicBezTo>
                <a:cubicBezTo>
                  <a:pt x="54" y="13"/>
                  <a:pt x="52" y="12"/>
                  <a:pt x="52" y="12"/>
                </a:cubicBezTo>
                <a:cubicBezTo>
                  <a:pt x="52" y="11"/>
                  <a:pt x="54" y="10"/>
                  <a:pt x="53" y="10"/>
                </a:cubicBezTo>
                <a:cubicBezTo>
                  <a:pt x="51" y="9"/>
                  <a:pt x="54" y="10"/>
                  <a:pt x="53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4" name="Freeform 406">
            <a:extLst>
              <a:ext uri="{FF2B5EF4-FFF2-40B4-BE49-F238E27FC236}">
                <a16:creationId xmlns:a16="http://schemas.microsoft.com/office/drawing/2014/main" id="{D056CE99-D5CA-4A4F-B1F1-7F250DB2757F}"/>
              </a:ext>
            </a:extLst>
          </p:cNvPr>
          <p:cNvSpPr>
            <a:spLocks/>
          </p:cNvSpPr>
          <p:nvPr/>
        </p:nvSpPr>
        <p:spPr bwMode="auto">
          <a:xfrm>
            <a:off x="11880050" y="4781575"/>
            <a:ext cx="843860" cy="615623"/>
          </a:xfrm>
          <a:custGeom>
            <a:avLst/>
            <a:gdLst>
              <a:gd name="T0" fmla="*/ 77 w 90"/>
              <a:gd name="T1" fmla="*/ 2 h 62"/>
              <a:gd name="T2" fmla="*/ 66 w 90"/>
              <a:gd name="T3" fmla="*/ 6 h 62"/>
              <a:gd name="T4" fmla="*/ 51 w 90"/>
              <a:gd name="T5" fmla="*/ 8 h 62"/>
              <a:gd name="T6" fmla="*/ 48 w 90"/>
              <a:gd name="T7" fmla="*/ 9 h 62"/>
              <a:gd name="T8" fmla="*/ 39 w 90"/>
              <a:gd name="T9" fmla="*/ 11 h 62"/>
              <a:gd name="T10" fmla="*/ 32 w 90"/>
              <a:gd name="T11" fmla="*/ 14 h 62"/>
              <a:gd name="T12" fmla="*/ 26 w 90"/>
              <a:gd name="T13" fmla="*/ 19 h 62"/>
              <a:gd name="T14" fmla="*/ 26 w 90"/>
              <a:gd name="T15" fmla="*/ 21 h 62"/>
              <a:gd name="T16" fmla="*/ 27 w 90"/>
              <a:gd name="T17" fmla="*/ 23 h 62"/>
              <a:gd name="T18" fmla="*/ 23 w 90"/>
              <a:gd name="T19" fmla="*/ 25 h 62"/>
              <a:gd name="T20" fmla="*/ 21 w 90"/>
              <a:gd name="T21" fmla="*/ 28 h 62"/>
              <a:gd name="T22" fmla="*/ 21 w 90"/>
              <a:gd name="T23" fmla="*/ 29 h 62"/>
              <a:gd name="T24" fmla="*/ 14 w 90"/>
              <a:gd name="T25" fmla="*/ 31 h 62"/>
              <a:gd name="T26" fmla="*/ 19 w 90"/>
              <a:gd name="T27" fmla="*/ 34 h 62"/>
              <a:gd name="T28" fmla="*/ 9 w 90"/>
              <a:gd name="T29" fmla="*/ 38 h 62"/>
              <a:gd name="T30" fmla="*/ 6 w 90"/>
              <a:gd name="T31" fmla="*/ 41 h 62"/>
              <a:gd name="T32" fmla="*/ 5 w 90"/>
              <a:gd name="T33" fmla="*/ 47 h 62"/>
              <a:gd name="T34" fmla="*/ 4 w 90"/>
              <a:gd name="T35" fmla="*/ 53 h 62"/>
              <a:gd name="T36" fmla="*/ 12 w 90"/>
              <a:gd name="T37" fmla="*/ 55 h 62"/>
              <a:gd name="T38" fmla="*/ 12 w 90"/>
              <a:gd name="T39" fmla="*/ 56 h 62"/>
              <a:gd name="T40" fmla="*/ 16 w 90"/>
              <a:gd name="T41" fmla="*/ 62 h 62"/>
              <a:gd name="T42" fmla="*/ 26 w 90"/>
              <a:gd name="T43" fmla="*/ 61 h 62"/>
              <a:gd name="T44" fmla="*/ 26 w 90"/>
              <a:gd name="T45" fmla="*/ 59 h 62"/>
              <a:gd name="T46" fmla="*/ 20 w 90"/>
              <a:gd name="T47" fmla="*/ 48 h 62"/>
              <a:gd name="T48" fmla="*/ 20 w 90"/>
              <a:gd name="T49" fmla="*/ 42 h 62"/>
              <a:gd name="T50" fmla="*/ 22 w 90"/>
              <a:gd name="T51" fmla="*/ 40 h 62"/>
              <a:gd name="T52" fmla="*/ 21 w 90"/>
              <a:gd name="T53" fmla="*/ 36 h 62"/>
              <a:gd name="T54" fmla="*/ 27 w 90"/>
              <a:gd name="T55" fmla="*/ 34 h 62"/>
              <a:gd name="T56" fmla="*/ 27 w 90"/>
              <a:gd name="T57" fmla="*/ 32 h 62"/>
              <a:gd name="T58" fmla="*/ 32 w 90"/>
              <a:gd name="T59" fmla="*/ 31 h 62"/>
              <a:gd name="T60" fmla="*/ 35 w 90"/>
              <a:gd name="T61" fmla="*/ 29 h 62"/>
              <a:gd name="T62" fmla="*/ 35 w 90"/>
              <a:gd name="T63" fmla="*/ 26 h 62"/>
              <a:gd name="T64" fmla="*/ 42 w 90"/>
              <a:gd name="T65" fmla="*/ 24 h 62"/>
              <a:gd name="T66" fmla="*/ 45 w 90"/>
              <a:gd name="T67" fmla="*/ 22 h 62"/>
              <a:gd name="T68" fmla="*/ 58 w 90"/>
              <a:gd name="T69" fmla="*/ 15 h 62"/>
              <a:gd name="T70" fmla="*/ 81 w 90"/>
              <a:gd name="T71" fmla="*/ 8 h 62"/>
              <a:gd name="T72" fmla="*/ 84 w 90"/>
              <a:gd name="T73" fmla="*/ 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" h="62">
                <a:moveTo>
                  <a:pt x="84" y="1"/>
                </a:moveTo>
                <a:cubicBezTo>
                  <a:pt x="81" y="1"/>
                  <a:pt x="80" y="0"/>
                  <a:pt x="77" y="2"/>
                </a:cubicBezTo>
                <a:cubicBezTo>
                  <a:pt x="76" y="2"/>
                  <a:pt x="72" y="3"/>
                  <a:pt x="73" y="4"/>
                </a:cubicBezTo>
                <a:cubicBezTo>
                  <a:pt x="72" y="4"/>
                  <a:pt x="68" y="6"/>
                  <a:pt x="66" y="6"/>
                </a:cubicBezTo>
                <a:cubicBezTo>
                  <a:pt x="64" y="6"/>
                  <a:pt x="61" y="7"/>
                  <a:pt x="59" y="8"/>
                </a:cubicBezTo>
                <a:cubicBezTo>
                  <a:pt x="56" y="8"/>
                  <a:pt x="54" y="8"/>
                  <a:pt x="51" y="8"/>
                </a:cubicBezTo>
                <a:cubicBezTo>
                  <a:pt x="51" y="8"/>
                  <a:pt x="45" y="8"/>
                  <a:pt x="46" y="9"/>
                </a:cubicBezTo>
                <a:cubicBezTo>
                  <a:pt x="46" y="9"/>
                  <a:pt x="48" y="9"/>
                  <a:pt x="48" y="9"/>
                </a:cubicBezTo>
                <a:cubicBezTo>
                  <a:pt x="47" y="10"/>
                  <a:pt x="45" y="10"/>
                  <a:pt x="44" y="11"/>
                </a:cubicBezTo>
                <a:cubicBezTo>
                  <a:pt x="43" y="11"/>
                  <a:pt x="41" y="11"/>
                  <a:pt x="39" y="11"/>
                </a:cubicBezTo>
                <a:cubicBezTo>
                  <a:pt x="38" y="11"/>
                  <a:pt x="38" y="11"/>
                  <a:pt x="36" y="12"/>
                </a:cubicBezTo>
                <a:cubicBezTo>
                  <a:pt x="35" y="15"/>
                  <a:pt x="34" y="14"/>
                  <a:pt x="32" y="14"/>
                </a:cubicBezTo>
                <a:cubicBezTo>
                  <a:pt x="30" y="15"/>
                  <a:pt x="31" y="17"/>
                  <a:pt x="28" y="17"/>
                </a:cubicBezTo>
                <a:cubicBezTo>
                  <a:pt x="26" y="17"/>
                  <a:pt x="27" y="19"/>
                  <a:pt x="26" y="19"/>
                </a:cubicBezTo>
                <a:cubicBezTo>
                  <a:pt x="25" y="20"/>
                  <a:pt x="22" y="18"/>
                  <a:pt x="23" y="19"/>
                </a:cubicBezTo>
                <a:cubicBezTo>
                  <a:pt x="23" y="20"/>
                  <a:pt x="26" y="21"/>
                  <a:pt x="26" y="21"/>
                </a:cubicBezTo>
                <a:cubicBezTo>
                  <a:pt x="26" y="21"/>
                  <a:pt x="22" y="22"/>
                  <a:pt x="22" y="22"/>
                </a:cubicBezTo>
                <a:cubicBezTo>
                  <a:pt x="22" y="23"/>
                  <a:pt x="27" y="23"/>
                  <a:pt x="27" y="23"/>
                </a:cubicBezTo>
                <a:cubicBezTo>
                  <a:pt x="27" y="24"/>
                  <a:pt x="20" y="24"/>
                  <a:pt x="21" y="25"/>
                </a:cubicBezTo>
                <a:cubicBezTo>
                  <a:pt x="21" y="24"/>
                  <a:pt x="23" y="25"/>
                  <a:pt x="23" y="25"/>
                </a:cubicBezTo>
                <a:cubicBezTo>
                  <a:pt x="21" y="26"/>
                  <a:pt x="20" y="25"/>
                  <a:pt x="20" y="26"/>
                </a:cubicBezTo>
                <a:cubicBezTo>
                  <a:pt x="19" y="27"/>
                  <a:pt x="21" y="28"/>
                  <a:pt x="21" y="28"/>
                </a:cubicBezTo>
                <a:cubicBezTo>
                  <a:pt x="20" y="28"/>
                  <a:pt x="19" y="28"/>
                  <a:pt x="18" y="28"/>
                </a:cubicBezTo>
                <a:cubicBezTo>
                  <a:pt x="18" y="28"/>
                  <a:pt x="20" y="29"/>
                  <a:pt x="21" y="29"/>
                </a:cubicBezTo>
                <a:cubicBezTo>
                  <a:pt x="19" y="29"/>
                  <a:pt x="18" y="29"/>
                  <a:pt x="17" y="30"/>
                </a:cubicBezTo>
                <a:cubicBezTo>
                  <a:pt x="16" y="31"/>
                  <a:pt x="15" y="31"/>
                  <a:pt x="14" y="31"/>
                </a:cubicBezTo>
                <a:cubicBezTo>
                  <a:pt x="12" y="32"/>
                  <a:pt x="12" y="33"/>
                  <a:pt x="14" y="33"/>
                </a:cubicBezTo>
                <a:cubicBezTo>
                  <a:pt x="15" y="33"/>
                  <a:pt x="18" y="34"/>
                  <a:pt x="19" y="34"/>
                </a:cubicBezTo>
                <a:cubicBezTo>
                  <a:pt x="17" y="35"/>
                  <a:pt x="15" y="33"/>
                  <a:pt x="15" y="36"/>
                </a:cubicBezTo>
                <a:cubicBezTo>
                  <a:pt x="15" y="37"/>
                  <a:pt x="10" y="37"/>
                  <a:pt x="9" y="38"/>
                </a:cubicBezTo>
                <a:cubicBezTo>
                  <a:pt x="8" y="39"/>
                  <a:pt x="9" y="39"/>
                  <a:pt x="9" y="40"/>
                </a:cubicBezTo>
                <a:cubicBezTo>
                  <a:pt x="9" y="40"/>
                  <a:pt x="6" y="41"/>
                  <a:pt x="6" y="41"/>
                </a:cubicBezTo>
                <a:cubicBezTo>
                  <a:pt x="2" y="42"/>
                  <a:pt x="7" y="42"/>
                  <a:pt x="7" y="43"/>
                </a:cubicBezTo>
                <a:cubicBezTo>
                  <a:pt x="8" y="44"/>
                  <a:pt x="5" y="47"/>
                  <a:pt x="5" y="47"/>
                </a:cubicBezTo>
                <a:cubicBezTo>
                  <a:pt x="3" y="49"/>
                  <a:pt x="0" y="47"/>
                  <a:pt x="0" y="51"/>
                </a:cubicBezTo>
                <a:cubicBezTo>
                  <a:pt x="0" y="55"/>
                  <a:pt x="2" y="53"/>
                  <a:pt x="4" y="53"/>
                </a:cubicBezTo>
                <a:cubicBezTo>
                  <a:pt x="6" y="54"/>
                  <a:pt x="7" y="55"/>
                  <a:pt x="9" y="54"/>
                </a:cubicBezTo>
                <a:cubicBezTo>
                  <a:pt x="9" y="54"/>
                  <a:pt x="11" y="56"/>
                  <a:pt x="12" y="55"/>
                </a:cubicBezTo>
                <a:cubicBezTo>
                  <a:pt x="12" y="55"/>
                  <a:pt x="10" y="55"/>
                  <a:pt x="10" y="56"/>
                </a:cubicBezTo>
                <a:cubicBezTo>
                  <a:pt x="11" y="56"/>
                  <a:pt x="12" y="56"/>
                  <a:pt x="12" y="56"/>
                </a:cubicBezTo>
                <a:cubicBezTo>
                  <a:pt x="12" y="56"/>
                  <a:pt x="10" y="60"/>
                  <a:pt x="10" y="60"/>
                </a:cubicBezTo>
                <a:cubicBezTo>
                  <a:pt x="12" y="61"/>
                  <a:pt x="14" y="61"/>
                  <a:pt x="16" y="62"/>
                </a:cubicBezTo>
                <a:cubicBezTo>
                  <a:pt x="19" y="62"/>
                  <a:pt x="20" y="62"/>
                  <a:pt x="23" y="62"/>
                </a:cubicBezTo>
                <a:cubicBezTo>
                  <a:pt x="24" y="61"/>
                  <a:pt x="25" y="61"/>
                  <a:pt x="26" y="61"/>
                </a:cubicBezTo>
                <a:cubicBezTo>
                  <a:pt x="27" y="62"/>
                  <a:pt x="28" y="62"/>
                  <a:pt x="30" y="62"/>
                </a:cubicBezTo>
                <a:cubicBezTo>
                  <a:pt x="31" y="62"/>
                  <a:pt x="27" y="59"/>
                  <a:pt x="26" y="59"/>
                </a:cubicBezTo>
                <a:cubicBezTo>
                  <a:pt x="24" y="57"/>
                  <a:pt x="23" y="55"/>
                  <a:pt x="22" y="53"/>
                </a:cubicBezTo>
                <a:cubicBezTo>
                  <a:pt x="20" y="51"/>
                  <a:pt x="21" y="50"/>
                  <a:pt x="20" y="48"/>
                </a:cubicBezTo>
                <a:cubicBezTo>
                  <a:pt x="19" y="45"/>
                  <a:pt x="18" y="45"/>
                  <a:pt x="20" y="43"/>
                </a:cubicBezTo>
                <a:cubicBezTo>
                  <a:pt x="21" y="43"/>
                  <a:pt x="20" y="43"/>
                  <a:pt x="20" y="42"/>
                </a:cubicBezTo>
                <a:cubicBezTo>
                  <a:pt x="21" y="41"/>
                  <a:pt x="24" y="42"/>
                  <a:pt x="24" y="41"/>
                </a:cubicBezTo>
                <a:cubicBezTo>
                  <a:pt x="24" y="41"/>
                  <a:pt x="22" y="40"/>
                  <a:pt x="22" y="40"/>
                </a:cubicBezTo>
                <a:cubicBezTo>
                  <a:pt x="23" y="39"/>
                  <a:pt x="26" y="40"/>
                  <a:pt x="26" y="39"/>
                </a:cubicBezTo>
                <a:cubicBezTo>
                  <a:pt x="26" y="38"/>
                  <a:pt x="21" y="37"/>
                  <a:pt x="21" y="36"/>
                </a:cubicBezTo>
                <a:cubicBezTo>
                  <a:pt x="21" y="36"/>
                  <a:pt x="29" y="37"/>
                  <a:pt x="29" y="37"/>
                </a:cubicBezTo>
                <a:cubicBezTo>
                  <a:pt x="29" y="36"/>
                  <a:pt x="27" y="35"/>
                  <a:pt x="27" y="34"/>
                </a:cubicBezTo>
                <a:cubicBezTo>
                  <a:pt x="27" y="33"/>
                  <a:pt x="30" y="35"/>
                  <a:pt x="31" y="34"/>
                </a:cubicBezTo>
                <a:cubicBezTo>
                  <a:pt x="31" y="33"/>
                  <a:pt x="27" y="31"/>
                  <a:pt x="27" y="32"/>
                </a:cubicBezTo>
                <a:cubicBezTo>
                  <a:pt x="27" y="31"/>
                  <a:pt x="31" y="33"/>
                  <a:pt x="32" y="32"/>
                </a:cubicBezTo>
                <a:cubicBezTo>
                  <a:pt x="32" y="32"/>
                  <a:pt x="33" y="31"/>
                  <a:pt x="32" y="31"/>
                </a:cubicBezTo>
                <a:cubicBezTo>
                  <a:pt x="32" y="31"/>
                  <a:pt x="30" y="29"/>
                  <a:pt x="30" y="29"/>
                </a:cubicBezTo>
                <a:cubicBezTo>
                  <a:pt x="32" y="29"/>
                  <a:pt x="33" y="30"/>
                  <a:pt x="35" y="29"/>
                </a:cubicBezTo>
                <a:cubicBezTo>
                  <a:pt x="35" y="28"/>
                  <a:pt x="37" y="27"/>
                  <a:pt x="37" y="27"/>
                </a:cubicBezTo>
                <a:cubicBezTo>
                  <a:pt x="37" y="26"/>
                  <a:pt x="35" y="26"/>
                  <a:pt x="35" y="26"/>
                </a:cubicBezTo>
                <a:cubicBezTo>
                  <a:pt x="36" y="26"/>
                  <a:pt x="39" y="26"/>
                  <a:pt x="39" y="24"/>
                </a:cubicBezTo>
                <a:cubicBezTo>
                  <a:pt x="39" y="22"/>
                  <a:pt x="41" y="25"/>
                  <a:pt x="42" y="24"/>
                </a:cubicBezTo>
                <a:cubicBezTo>
                  <a:pt x="42" y="24"/>
                  <a:pt x="41" y="23"/>
                  <a:pt x="41" y="23"/>
                </a:cubicBezTo>
                <a:cubicBezTo>
                  <a:pt x="42" y="22"/>
                  <a:pt x="45" y="23"/>
                  <a:pt x="45" y="22"/>
                </a:cubicBezTo>
                <a:cubicBezTo>
                  <a:pt x="46" y="21"/>
                  <a:pt x="45" y="20"/>
                  <a:pt x="44" y="20"/>
                </a:cubicBezTo>
                <a:cubicBezTo>
                  <a:pt x="49" y="18"/>
                  <a:pt x="53" y="16"/>
                  <a:pt x="58" y="15"/>
                </a:cubicBezTo>
                <a:cubicBezTo>
                  <a:pt x="61" y="14"/>
                  <a:pt x="65" y="13"/>
                  <a:pt x="68" y="12"/>
                </a:cubicBezTo>
                <a:cubicBezTo>
                  <a:pt x="73" y="11"/>
                  <a:pt x="77" y="10"/>
                  <a:pt x="81" y="8"/>
                </a:cubicBezTo>
                <a:cubicBezTo>
                  <a:pt x="83" y="8"/>
                  <a:pt x="86" y="6"/>
                  <a:pt x="88" y="4"/>
                </a:cubicBezTo>
                <a:cubicBezTo>
                  <a:pt x="90" y="2"/>
                  <a:pt x="86" y="1"/>
                  <a:pt x="84" y="1"/>
                </a:cubicBezTo>
                <a:cubicBezTo>
                  <a:pt x="82" y="1"/>
                  <a:pt x="86" y="1"/>
                  <a:pt x="84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5" name="Freeform 407">
            <a:extLst>
              <a:ext uri="{FF2B5EF4-FFF2-40B4-BE49-F238E27FC236}">
                <a16:creationId xmlns:a16="http://schemas.microsoft.com/office/drawing/2014/main" id="{E4934ECA-8C1B-9D4D-AE88-9C0B1315B622}"/>
              </a:ext>
            </a:extLst>
          </p:cNvPr>
          <p:cNvSpPr>
            <a:spLocks/>
          </p:cNvSpPr>
          <p:nvPr/>
        </p:nvSpPr>
        <p:spPr bwMode="auto">
          <a:xfrm>
            <a:off x="14044042" y="4524502"/>
            <a:ext cx="300467" cy="158979"/>
          </a:xfrm>
          <a:custGeom>
            <a:avLst/>
            <a:gdLst>
              <a:gd name="T0" fmla="*/ 16 w 32"/>
              <a:gd name="T1" fmla="*/ 6 h 16"/>
              <a:gd name="T2" fmla="*/ 19 w 32"/>
              <a:gd name="T3" fmla="*/ 1 h 16"/>
              <a:gd name="T4" fmla="*/ 16 w 32"/>
              <a:gd name="T5" fmla="*/ 0 h 16"/>
              <a:gd name="T6" fmla="*/ 15 w 32"/>
              <a:gd name="T7" fmla="*/ 2 h 16"/>
              <a:gd name="T8" fmla="*/ 10 w 32"/>
              <a:gd name="T9" fmla="*/ 2 h 16"/>
              <a:gd name="T10" fmla="*/ 9 w 32"/>
              <a:gd name="T11" fmla="*/ 4 h 16"/>
              <a:gd name="T12" fmla="*/ 12 w 32"/>
              <a:gd name="T13" fmla="*/ 4 h 16"/>
              <a:gd name="T14" fmla="*/ 10 w 32"/>
              <a:gd name="T15" fmla="*/ 8 h 16"/>
              <a:gd name="T16" fmla="*/ 5 w 32"/>
              <a:gd name="T17" fmla="*/ 10 h 16"/>
              <a:gd name="T18" fmla="*/ 1 w 32"/>
              <a:gd name="T19" fmla="*/ 15 h 16"/>
              <a:gd name="T20" fmla="*/ 8 w 32"/>
              <a:gd name="T21" fmla="*/ 15 h 16"/>
              <a:gd name="T22" fmla="*/ 17 w 32"/>
              <a:gd name="T23" fmla="*/ 14 h 16"/>
              <a:gd name="T24" fmla="*/ 28 w 32"/>
              <a:gd name="T25" fmla="*/ 12 h 16"/>
              <a:gd name="T26" fmla="*/ 29 w 32"/>
              <a:gd name="T27" fmla="*/ 7 h 16"/>
              <a:gd name="T28" fmla="*/ 22 w 32"/>
              <a:gd name="T29" fmla="*/ 3 h 16"/>
              <a:gd name="T30" fmla="*/ 16 w 32"/>
              <a:gd name="T31" fmla="*/ 6 h 16"/>
              <a:gd name="T32" fmla="*/ 16 w 32"/>
              <a:gd name="T33" fmla="*/ 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" h="16">
                <a:moveTo>
                  <a:pt x="16" y="6"/>
                </a:moveTo>
                <a:cubicBezTo>
                  <a:pt x="16" y="6"/>
                  <a:pt x="19" y="2"/>
                  <a:pt x="19" y="1"/>
                </a:cubicBezTo>
                <a:cubicBezTo>
                  <a:pt x="18" y="0"/>
                  <a:pt x="17" y="0"/>
                  <a:pt x="16" y="0"/>
                </a:cubicBezTo>
                <a:cubicBezTo>
                  <a:pt x="15" y="0"/>
                  <a:pt x="15" y="2"/>
                  <a:pt x="15" y="2"/>
                </a:cubicBezTo>
                <a:cubicBezTo>
                  <a:pt x="13" y="2"/>
                  <a:pt x="12" y="0"/>
                  <a:pt x="10" y="2"/>
                </a:cubicBezTo>
                <a:cubicBezTo>
                  <a:pt x="10" y="2"/>
                  <a:pt x="8" y="3"/>
                  <a:pt x="9" y="4"/>
                </a:cubicBezTo>
                <a:cubicBezTo>
                  <a:pt x="10" y="4"/>
                  <a:pt x="11" y="5"/>
                  <a:pt x="12" y="4"/>
                </a:cubicBezTo>
                <a:cubicBezTo>
                  <a:pt x="10" y="5"/>
                  <a:pt x="5" y="6"/>
                  <a:pt x="10" y="8"/>
                </a:cubicBezTo>
                <a:cubicBezTo>
                  <a:pt x="7" y="7"/>
                  <a:pt x="6" y="8"/>
                  <a:pt x="5" y="10"/>
                </a:cubicBezTo>
                <a:cubicBezTo>
                  <a:pt x="4" y="11"/>
                  <a:pt x="0" y="15"/>
                  <a:pt x="1" y="15"/>
                </a:cubicBezTo>
                <a:cubicBezTo>
                  <a:pt x="3" y="16"/>
                  <a:pt x="6" y="16"/>
                  <a:pt x="8" y="15"/>
                </a:cubicBezTo>
                <a:cubicBezTo>
                  <a:pt x="11" y="13"/>
                  <a:pt x="14" y="13"/>
                  <a:pt x="17" y="14"/>
                </a:cubicBezTo>
                <a:cubicBezTo>
                  <a:pt x="21" y="14"/>
                  <a:pt x="24" y="13"/>
                  <a:pt x="28" y="12"/>
                </a:cubicBezTo>
                <a:cubicBezTo>
                  <a:pt x="30" y="11"/>
                  <a:pt x="32" y="8"/>
                  <a:pt x="29" y="7"/>
                </a:cubicBezTo>
                <a:cubicBezTo>
                  <a:pt x="27" y="6"/>
                  <a:pt x="24" y="2"/>
                  <a:pt x="22" y="3"/>
                </a:cubicBezTo>
                <a:cubicBezTo>
                  <a:pt x="20" y="3"/>
                  <a:pt x="18" y="6"/>
                  <a:pt x="16" y="6"/>
                </a:cubicBezTo>
                <a:cubicBezTo>
                  <a:pt x="15" y="6"/>
                  <a:pt x="17" y="6"/>
                  <a:pt x="16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6" name="Freeform 408">
            <a:extLst>
              <a:ext uri="{FF2B5EF4-FFF2-40B4-BE49-F238E27FC236}">
                <a16:creationId xmlns:a16="http://schemas.microsoft.com/office/drawing/2014/main" id="{E68CD499-9D2E-324C-8AEF-5363CDBA0813}"/>
              </a:ext>
            </a:extLst>
          </p:cNvPr>
          <p:cNvSpPr>
            <a:spLocks/>
          </p:cNvSpPr>
          <p:nvPr/>
        </p:nvSpPr>
        <p:spPr bwMode="auto">
          <a:xfrm>
            <a:off x="13801113" y="4433174"/>
            <a:ext cx="281288" cy="158979"/>
          </a:xfrm>
          <a:custGeom>
            <a:avLst/>
            <a:gdLst>
              <a:gd name="T0" fmla="*/ 26 w 30"/>
              <a:gd name="T1" fmla="*/ 10 h 16"/>
              <a:gd name="T2" fmla="*/ 28 w 30"/>
              <a:gd name="T3" fmla="*/ 7 h 16"/>
              <a:gd name="T4" fmla="*/ 29 w 30"/>
              <a:gd name="T5" fmla="*/ 5 h 16"/>
              <a:gd name="T6" fmla="*/ 26 w 30"/>
              <a:gd name="T7" fmla="*/ 3 h 16"/>
              <a:gd name="T8" fmla="*/ 22 w 30"/>
              <a:gd name="T9" fmla="*/ 3 h 16"/>
              <a:gd name="T10" fmla="*/ 17 w 30"/>
              <a:gd name="T11" fmla="*/ 4 h 16"/>
              <a:gd name="T12" fmla="*/ 18 w 30"/>
              <a:gd name="T13" fmla="*/ 1 h 16"/>
              <a:gd name="T14" fmla="*/ 12 w 30"/>
              <a:gd name="T15" fmla="*/ 1 h 16"/>
              <a:gd name="T16" fmla="*/ 5 w 30"/>
              <a:gd name="T17" fmla="*/ 4 h 16"/>
              <a:gd name="T18" fmla="*/ 7 w 30"/>
              <a:gd name="T19" fmla="*/ 4 h 16"/>
              <a:gd name="T20" fmla="*/ 0 w 30"/>
              <a:gd name="T21" fmla="*/ 8 h 16"/>
              <a:gd name="T22" fmla="*/ 4 w 30"/>
              <a:gd name="T23" fmla="*/ 9 h 16"/>
              <a:gd name="T24" fmla="*/ 7 w 30"/>
              <a:gd name="T25" fmla="*/ 12 h 16"/>
              <a:gd name="T26" fmla="*/ 12 w 30"/>
              <a:gd name="T27" fmla="*/ 13 h 16"/>
              <a:gd name="T28" fmla="*/ 19 w 30"/>
              <a:gd name="T29" fmla="*/ 16 h 16"/>
              <a:gd name="T30" fmla="*/ 28 w 30"/>
              <a:gd name="T31" fmla="*/ 15 h 16"/>
              <a:gd name="T32" fmla="*/ 26 w 30"/>
              <a:gd name="T33" fmla="*/ 10 h 16"/>
              <a:gd name="T34" fmla="*/ 26 w 30"/>
              <a:gd name="T35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" h="16">
                <a:moveTo>
                  <a:pt x="26" y="10"/>
                </a:moveTo>
                <a:cubicBezTo>
                  <a:pt x="29" y="11"/>
                  <a:pt x="27" y="9"/>
                  <a:pt x="28" y="7"/>
                </a:cubicBezTo>
                <a:cubicBezTo>
                  <a:pt x="28" y="6"/>
                  <a:pt x="29" y="6"/>
                  <a:pt x="29" y="5"/>
                </a:cubicBezTo>
                <a:cubicBezTo>
                  <a:pt x="29" y="4"/>
                  <a:pt x="27" y="3"/>
                  <a:pt x="26" y="3"/>
                </a:cubicBezTo>
                <a:cubicBezTo>
                  <a:pt x="25" y="2"/>
                  <a:pt x="23" y="2"/>
                  <a:pt x="22" y="3"/>
                </a:cubicBezTo>
                <a:cubicBezTo>
                  <a:pt x="22" y="3"/>
                  <a:pt x="17" y="4"/>
                  <a:pt x="17" y="4"/>
                </a:cubicBezTo>
                <a:cubicBezTo>
                  <a:pt x="17" y="4"/>
                  <a:pt x="21" y="2"/>
                  <a:pt x="18" y="1"/>
                </a:cubicBezTo>
                <a:cubicBezTo>
                  <a:pt x="16" y="0"/>
                  <a:pt x="14" y="1"/>
                  <a:pt x="12" y="1"/>
                </a:cubicBezTo>
                <a:cubicBezTo>
                  <a:pt x="11" y="1"/>
                  <a:pt x="6" y="2"/>
                  <a:pt x="5" y="4"/>
                </a:cubicBezTo>
                <a:cubicBezTo>
                  <a:pt x="5" y="4"/>
                  <a:pt x="7" y="4"/>
                  <a:pt x="7" y="4"/>
                </a:cubicBezTo>
                <a:cubicBezTo>
                  <a:pt x="7" y="4"/>
                  <a:pt x="0" y="7"/>
                  <a:pt x="0" y="8"/>
                </a:cubicBezTo>
                <a:cubicBezTo>
                  <a:pt x="0" y="8"/>
                  <a:pt x="4" y="9"/>
                  <a:pt x="4" y="9"/>
                </a:cubicBezTo>
                <a:cubicBezTo>
                  <a:pt x="5" y="9"/>
                  <a:pt x="6" y="11"/>
                  <a:pt x="7" y="12"/>
                </a:cubicBezTo>
                <a:cubicBezTo>
                  <a:pt x="9" y="13"/>
                  <a:pt x="10" y="13"/>
                  <a:pt x="12" y="13"/>
                </a:cubicBezTo>
                <a:cubicBezTo>
                  <a:pt x="14" y="14"/>
                  <a:pt x="17" y="16"/>
                  <a:pt x="19" y="16"/>
                </a:cubicBezTo>
                <a:cubicBezTo>
                  <a:pt x="22" y="16"/>
                  <a:pt x="25" y="16"/>
                  <a:pt x="28" y="15"/>
                </a:cubicBezTo>
                <a:cubicBezTo>
                  <a:pt x="30" y="15"/>
                  <a:pt x="26" y="10"/>
                  <a:pt x="26" y="10"/>
                </a:cubicBezTo>
                <a:cubicBezTo>
                  <a:pt x="27" y="10"/>
                  <a:pt x="25" y="10"/>
                  <a:pt x="26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7" name="Freeform 409">
            <a:extLst>
              <a:ext uri="{FF2B5EF4-FFF2-40B4-BE49-F238E27FC236}">
                <a16:creationId xmlns:a16="http://schemas.microsoft.com/office/drawing/2014/main" id="{C14B4F7B-40D2-8C42-8341-294D600DE5E5}"/>
              </a:ext>
            </a:extLst>
          </p:cNvPr>
          <p:cNvSpPr>
            <a:spLocks/>
          </p:cNvSpPr>
          <p:nvPr/>
        </p:nvSpPr>
        <p:spPr bwMode="auto">
          <a:xfrm>
            <a:off x="13718006" y="4443321"/>
            <a:ext cx="140642" cy="50740"/>
          </a:xfrm>
          <a:custGeom>
            <a:avLst/>
            <a:gdLst>
              <a:gd name="T0" fmla="*/ 9 w 15"/>
              <a:gd name="T1" fmla="*/ 1 h 5"/>
              <a:gd name="T2" fmla="*/ 4 w 15"/>
              <a:gd name="T3" fmla="*/ 1 h 5"/>
              <a:gd name="T4" fmla="*/ 0 w 15"/>
              <a:gd name="T5" fmla="*/ 1 h 5"/>
              <a:gd name="T6" fmla="*/ 1 w 15"/>
              <a:gd name="T7" fmla="*/ 3 h 5"/>
              <a:gd name="T8" fmla="*/ 6 w 15"/>
              <a:gd name="T9" fmla="*/ 5 h 5"/>
              <a:gd name="T10" fmla="*/ 9 w 15"/>
              <a:gd name="T11" fmla="*/ 1 h 5"/>
              <a:gd name="T12" fmla="*/ 9 w 15"/>
              <a:gd name="T13" fmla="*/ 1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5">
                <a:moveTo>
                  <a:pt x="9" y="1"/>
                </a:moveTo>
                <a:cubicBezTo>
                  <a:pt x="8" y="1"/>
                  <a:pt x="6" y="1"/>
                  <a:pt x="4" y="1"/>
                </a:cubicBezTo>
                <a:cubicBezTo>
                  <a:pt x="3" y="1"/>
                  <a:pt x="1" y="0"/>
                  <a:pt x="0" y="1"/>
                </a:cubicBezTo>
                <a:cubicBezTo>
                  <a:pt x="0" y="1"/>
                  <a:pt x="0" y="3"/>
                  <a:pt x="1" y="3"/>
                </a:cubicBezTo>
                <a:cubicBezTo>
                  <a:pt x="3" y="4"/>
                  <a:pt x="4" y="5"/>
                  <a:pt x="6" y="5"/>
                </a:cubicBezTo>
                <a:cubicBezTo>
                  <a:pt x="8" y="5"/>
                  <a:pt x="15" y="2"/>
                  <a:pt x="9" y="1"/>
                </a:cubicBezTo>
                <a:cubicBezTo>
                  <a:pt x="8" y="1"/>
                  <a:pt x="10" y="2"/>
                  <a:pt x="9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8" name="Freeform 410">
            <a:extLst>
              <a:ext uri="{FF2B5EF4-FFF2-40B4-BE49-F238E27FC236}">
                <a16:creationId xmlns:a16="http://schemas.microsoft.com/office/drawing/2014/main" id="{4A05A8A2-7297-3641-A817-1D42179BDA1D}"/>
              </a:ext>
            </a:extLst>
          </p:cNvPr>
          <p:cNvSpPr>
            <a:spLocks/>
          </p:cNvSpPr>
          <p:nvPr/>
        </p:nvSpPr>
        <p:spPr bwMode="auto">
          <a:xfrm>
            <a:off x="13743575" y="4304639"/>
            <a:ext cx="236534" cy="158979"/>
          </a:xfrm>
          <a:custGeom>
            <a:avLst/>
            <a:gdLst>
              <a:gd name="T0" fmla="*/ 7 w 25"/>
              <a:gd name="T1" fmla="*/ 15 h 16"/>
              <a:gd name="T2" fmla="*/ 3 w 25"/>
              <a:gd name="T3" fmla="*/ 13 h 16"/>
              <a:gd name="T4" fmla="*/ 4 w 25"/>
              <a:gd name="T5" fmla="*/ 12 h 16"/>
              <a:gd name="T6" fmla="*/ 0 w 25"/>
              <a:gd name="T7" fmla="*/ 12 h 16"/>
              <a:gd name="T8" fmla="*/ 3 w 25"/>
              <a:gd name="T9" fmla="*/ 11 h 16"/>
              <a:gd name="T10" fmla="*/ 2 w 25"/>
              <a:gd name="T11" fmla="*/ 10 h 16"/>
              <a:gd name="T12" fmla="*/ 6 w 25"/>
              <a:gd name="T13" fmla="*/ 6 h 16"/>
              <a:gd name="T14" fmla="*/ 5 w 25"/>
              <a:gd name="T15" fmla="*/ 6 h 16"/>
              <a:gd name="T16" fmla="*/ 11 w 25"/>
              <a:gd name="T17" fmla="*/ 3 h 16"/>
              <a:gd name="T18" fmla="*/ 18 w 25"/>
              <a:gd name="T19" fmla="*/ 0 h 16"/>
              <a:gd name="T20" fmla="*/ 20 w 25"/>
              <a:gd name="T21" fmla="*/ 4 h 16"/>
              <a:gd name="T22" fmla="*/ 25 w 25"/>
              <a:gd name="T23" fmla="*/ 7 h 16"/>
              <a:gd name="T24" fmla="*/ 21 w 25"/>
              <a:gd name="T25" fmla="*/ 9 h 16"/>
              <a:gd name="T26" fmla="*/ 23 w 25"/>
              <a:gd name="T27" fmla="*/ 12 h 16"/>
              <a:gd name="T28" fmla="*/ 19 w 25"/>
              <a:gd name="T29" fmla="*/ 13 h 16"/>
              <a:gd name="T30" fmla="*/ 7 w 25"/>
              <a:gd name="T31" fmla="*/ 15 h 16"/>
              <a:gd name="T32" fmla="*/ 7 w 25"/>
              <a:gd name="T33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" h="16">
                <a:moveTo>
                  <a:pt x="7" y="15"/>
                </a:moveTo>
                <a:cubicBezTo>
                  <a:pt x="6" y="14"/>
                  <a:pt x="4" y="14"/>
                  <a:pt x="3" y="13"/>
                </a:cubicBezTo>
                <a:cubicBezTo>
                  <a:pt x="2" y="12"/>
                  <a:pt x="4" y="12"/>
                  <a:pt x="4" y="12"/>
                </a:cubicBezTo>
                <a:cubicBezTo>
                  <a:pt x="4" y="12"/>
                  <a:pt x="0" y="13"/>
                  <a:pt x="0" y="12"/>
                </a:cubicBezTo>
                <a:cubicBezTo>
                  <a:pt x="0" y="10"/>
                  <a:pt x="3" y="11"/>
                  <a:pt x="3" y="11"/>
                </a:cubicBezTo>
                <a:cubicBezTo>
                  <a:pt x="3" y="10"/>
                  <a:pt x="2" y="10"/>
                  <a:pt x="2" y="10"/>
                </a:cubicBezTo>
                <a:cubicBezTo>
                  <a:pt x="2" y="10"/>
                  <a:pt x="7" y="7"/>
                  <a:pt x="6" y="6"/>
                </a:cubicBezTo>
                <a:cubicBezTo>
                  <a:pt x="6" y="6"/>
                  <a:pt x="5" y="6"/>
                  <a:pt x="5" y="6"/>
                </a:cubicBezTo>
                <a:cubicBezTo>
                  <a:pt x="6" y="4"/>
                  <a:pt x="9" y="4"/>
                  <a:pt x="11" y="3"/>
                </a:cubicBezTo>
                <a:cubicBezTo>
                  <a:pt x="13" y="2"/>
                  <a:pt x="16" y="1"/>
                  <a:pt x="18" y="0"/>
                </a:cubicBezTo>
                <a:cubicBezTo>
                  <a:pt x="18" y="0"/>
                  <a:pt x="19" y="3"/>
                  <a:pt x="20" y="4"/>
                </a:cubicBezTo>
                <a:cubicBezTo>
                  <a:pt x="20" y="4"/>
                  <a:pt x="25" y="6"/>
                  <a:pt x="25" y="7"/>
                </a:cubicBezTo>
                <a:cubicBezTo>
                  <a:pt x="25" y="8"/>
                  <a:pt x="20" y="7"/>
                  <a:pt x="21" y="9"/>
                </a:cubicBezTo>
                <a:cubicBezTo>
                  <a:pt x="21" y="9"/>
                  <a:pt x="23" y="10"/>
                  <a:pt x="23" y="12"/>
                </a:cubicBezTo>
                <a:cubicBezTo>
                  <a:pt x="22" y="12"/>
                  <a:pt x="20" y="12"/>
                  <a:pt x="19" y="13"/>
                </a:cubicBezTo>
                <a:cubicBezTo>
                  <a:pt x="16" y="14"/>
                  <a:pt x="10" y="16"/>
                  <a:pt x="7" y="15"/>
                </a:cubicBezTo>
                <a:cubicBezTo>
                  <a:pt x="6" y="14"/>
                  <a:pt x="9" y="16"/>
                  <a:pt x="7" y="1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9" name="Freeform 411">
            <a:extLst>
              <a:ext uri="{FF2B5EF4-FFF2-40B4-BE49-F238E27FC236}">
                <a16:creationId xmlns:a16="http://schemas.microsoft.com/office/drawing/2014/main" id="{AC02369C-0D73-D648-B7FF-9038374DD0C9}"/>
              </a:ext>
            </a:extLst>
          </p:cNvPr>
          <p:cNvSpPr>
            <a:spLocks/>
          </p:cNvSpPr>
          <p:nvPr/>
        </p:nvSpPr>
        <p:spPr bwMode="auto">
          <a:xfrm>
            <a:off x="16236802" y="4930405"/>
            <a:ext cx="236534" cy="81179"/>
          </a:xfrm>
          <a:custGeom>
            <a:avLst/>
            <a:gdLst>
              <a:gd name="T0" fmla="*/ 5 w 25"/>
              <a:gd name="T1" fmla="*/ 3 h 8"/>
              <a:gd name="T2" fmla="*/ 3 w 25"/>
              <a:gd name="T3" fmla="*/ 1 h 8"/>
              <a:gd name="T4" fmla="*/ 1 w 25"/>
              <a:gd name="T5" fmla="*/ 2 h 8"/>
              <a:gd name="T6" fmla="*/ 2 w 25"/>
              <a:gd name="T7" fmla="*/ 4 h 8"/>
              <a:gd name="T8" fmla="*/ 5 w 25"/>
              <a:gd name="T9" fmla="*/ 6 h 8"/>
              <a:gd name="T10" fmla="*/ 16 w 25"/>
              <a:gd name="T11" fmla="*/ 8 h 8"/>
              <a:gd name="T12" fmla="*/ 24 w 25"/>
              <a:gd name="T13" fmla="*/ 5 h 8"/>
              <a:gd name="T14" fmla="*/ 23 w 25"/>
              <a:gd name="T15" fmla="*/ 6 h 8"/>
              <a:gd name="T16" fmla="*/ 20 w 25"/>
              <a:gd name="T17" fmla="*/ 4 h 8"/>
              <a:gd name="T18" fmla="*/ 15 w 25"/>
              <a:gd name="T19" fmla="*/ 4 h 8"/>
              <a:gd name="T20" fmla="*/ 10 w 25"/>
              <a:gd name="T21" fmla="*/ 2 h 8"/>
              <a:gd name="T22" fmla="*/ 5 w 25"/>
              <a:gd name="T23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8">
                <a:moveTo>
                  <a:pt x="5" y="3"/>
                </a:moveTo>
                <a:cubicBezTo>
                  <a:pt x="4" y="3"/>
                  <a:pt x="4" y="1"/>
                  <a:pt x="3" y="1"/>
                </a:cubicBezTo>
                <a:cubicBezTo>
                  <a:pt x="3" y="0"/>
                  <a:pt x="1" y="2"/>
                  <a:pt x="1" y="2"/>
                </a:cubicBezTo>
                <a:cubicBezTo>
                  <a:pt x="0" y="4"/>
                  <a:pt x="1" y="4"/>
                  <a:pt x="2" y="4"/>
                </a:cubicBezTo>
                <a:cubicBezTo>
                  <a:pt x="3" y="4"/>
                  <a:pt x="4" y="6"/>
                  <a:pt x="5" y="6"/>
                </a:cubicBezTo>
                <a:cubicBezTo>
                  <a:pt x="9" y="7"/>
                  <a:pt x="12" y="8"/>
                  <a:pt x="16" y="8"/>
                </a:cubicBezTo>
                <a:cubicBezTo>
                  <a:pt x="17" y="8"/>
                  <a:pt x="25" y="7"/>
                  <a:pt x="24" y="5"/>
                </a:cubicBezTo>
                <a:cubicBezTo>
                  <a:pt x="23" y="5"/>
                  <a:pt x="23" y="6"/>
                  <a:pt x="23" y="6"/>
                </a:cubicBezTo>
                <a:cubicBezTo>
                  <a:pt x="22" y="6"/>
                  <a:pt x="21" y="5"/>
                  <a:pt x="20" y="4"/>
                </a:cubicBezTo>
                <a:cubicBezTo>
                  <a:pt x="19" y="4"/>
                  <a:pt x="17" y="3"/>
                  <a:pt x="15" y="4"/>
                </a:cubicBezTo>
                <a:cubicBezTo>
                  <a:pt x="14" y="4"/>
                  <a:pt x="12" y="2"/>
                  <a:pt x="10" y="2"/>
                </a:cubicBezTo>
                <a:cubicBezTo>
                  <a:pt x="8" y="2"/>
                  <a:pt x="7" y="3"/>
                  <a:pt x="5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0" name="Freeform 412">
            <a:extLst>
              <a:ext uri="{FF2B5EF4-FFF2-40B4-BE49-F238E27FC236}">
                <a16:creationId xmlns:a16="http://schemas.microsoft.com/office/drawing/2014/main" id="{2C2DCA77-FDAB-9547-A5E6-C95FAF385C45}"/>
              </a:ext>
            </a:extLst>
          </p:cNvPr>
          <p:cNvSpPr>
            <a:spLocks/>
          </p:cNvSpPr>
          <p:nvPr/>
        </p:nvSpPr>
        <p:spPr bwMode="auto">
          <a:xfrm>
            <a:off x="15936338" y="5089382"/>
            <a:ext cx="198181" cy="81179"/>
          </a:xfrm>
          <a:custGeom>
            <a:avLst/>
            <a:gdLst>
              <a:gd name="T0" fmla="*/ 2 w 21"/>
              <a:gd name="T1" fmla="*/ 6 h 8"/>
              <a:gd name="T2" fmla="*/ 8 w 21"/>
              <a:gd name="T3" fmla="*/ 6 h 8"/>
              <a:gd name="T4" fmla="*/ 14 w 21"/>
              <a:gd name="T5" fmla="*/ 8 h 8"/>
              <a:gd name="T6" fmla="*/ 19 w 21"/>
              <a:gd name="T7" fmla="*/ 7 h 8"/>
              <a:gd name="T8" fmla="*/ 17 w 21"/>
              <a:gd name="T9" fmla="*/ 4 h 8"/>
              <a:gd name="T10" fmla="*/ 7 w 21"/>
              <a:gd name="T11" fmla="*/ 2 h 8"/>
              <a:gd name="T12" fmla="*/ 4 w 21"/>
              <a:gd name="T13" fmla="*/ 5 h 8"/>
              <a:gd name="T14" fmla="*/ 2 w 21"/>
              <a:gd name="T15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8">
                <a:moveTo>
                  <a:pt x="2" y="6"/>
                </a:moveTo>
                <a:cubicBezTo>
                  <a:pt x="5" y="6"/>
                  <a:pt x="6" y="6"/>
                  <a:pt x="8" y="6"/>
                </a:cubicBezTo>
                <a:cubicBezTo>
                  <a:pt x="10" y="7"/>
                  <a:pt x="12" y="7"/>
                  <a:pt x="14" y="8"/>
                </a:cubicBezTo>
                <a:cubicBezTo>
                  <a:pt x="16" y="8"/>
                  <a:pt x="18" y="8"/>
                  <a:pt x="19" y="7"/>
                </a:cubicBezTo>
                <a:cubicBezTo>
                  <a:pt x="21" y="6"/>
                  <a:pt x="18" y="5"/>
                  <a:pt x="17" y="4"/>
                </a:cubicBezTo>
                <a:cubicBezTo>
                  <a:pt x="14" y="2"/>
                  <a:pt x="11" y="0"/>
                  <a:pt x="7" y="2"/>
                </a:cubicBezTo>
                <a:cubicBezTo>
                  <a:pt x="5" y="3"/>
                  <a:pt x="5" y="4"/>
                  <a:pt x="4" y="5"/>
                </a:cubicBezTo>
                <a:cubicBezTo>
                  <a:pt x="3" y="5"/>
                  <a:pt x="0" y="6"/>
                  <a:pt x="2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1" name="Freeform 413">
            <a:extLst>
              <a:ext uri="{FF2B5EF4-FFF2-40B4-BE49-F238E27FC236}">
                <a16:creationId xmlns:a16="http://schemas.microsoft.com/office/drawing/2014/main" id="{B7F24313-D757-9B4D-9223-59BA1C2D6CD8}"/>
              </a:ext>
            </a:extLst>
          </p:cNvPr>
          <p:cNvSpPr>
            <a:spLocks/>
          </p:cNvSpPr>
          <p:nvPr/>
        </p:nvSpPr>
        <p:spPr bwMode="auto">
          <a:xfrm>
            <a:off x="15945926" y="5052177"/>
            <a:ext cx="76715" cy="47357"/>
          </a:xfrm>
          <a:custGeom>
            <a:avLst/>
            <a:gdLst>
              <a:gd name="T0" fmla="*/ 3 w 8"/>
              <a:gd name="T1" fmla="*/ 5 h 5"/>
              <a:gd name="T2" fmla="*/ 4 w 8"/>
              <a:gd name="T3" fmla="*/ 1 h 5"/>
              <a:gd name="T4" fmla="*/ 3 w 8"/>
              <a:gd name="T5" fmla="*/ 5 h 5"/>
              <a:gd name="T6" fmla="*/ 3 w 8"/>
              <a:gd name="T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5">
                <a:moveTo>
                  <a:pt x="3" y="5"/>
                </a:moveTo>
                <a:cubicBezTo>
                  <a:pt x="0" y="5"/>
                  <a:pt x="1" y="0"/>
                  <a:pt x="4" y="1"/>
                </a:cubicBezTo>
                <a:cubicBezTo>
                  <a:pt x="8" y="2"/>
                  <a:pt x="6" y="4"/>
                  <a:pt x="3" y="5"/>
                </a:cubicBezTo>
                <a:cubicBezTo>
                  <a:pt x="1" y="5"/>
                  <a:pt x="5" y="5"/>
                  <a:pt x="3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5" name="Freeform 414">
            <a:extLst>
              <a:ext uri="{FF2B5EF4-FFF2-40B4-BE49-F238E27FC236}">
                <a16:creationId xmlns:a16="http://schemas.microsoft.com/office/drawing/2014/main" id="{1428A840-C292-224D-A4B7-4BA82916210A}"/>
              </a:ext>
            </a:extLst>
          </p:cNvPr>
          <p:cNvSpPr>
            <a:spLocks/>
          </p:cNvSpPr>
          <p:nvPr/>
        </p:nvSpPr>
        <p:spPr bwMode="auto">
          <a:xfrm>
            <a:off x="15741351" y="4910110"/>
            <a:ext cx="28768" cy="50740"/>
          </a:xfrm>
          <a:custGeom>
            <a:avLst/>
            <a:gdLst>
              <a:gd name="T0" fmla="*/ 1 w 3"/>
              <a:gd name="T1" fmla="*/ 3 h 5"/>
              <a:gd name="T2" fmla="*/ 3 w 3"/>
              <a:gd name="T3" fmla="*/ 1 h 5"/>
              <a:gd name="T4" fmla="*/ 1 w 3"/>
              <a:gd name="T5" fmla="*/ 5 h 5"/>
              <a:gd name="T6" fmla="*/ 1 w 3"/>
              <a:gd name="T7" fmla="*/ 3 h 5"/>
              <a:gd name="T8" fmla="*/ 1 w 3"/>
              <a:gd name="T9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5">
                <a:moveTo>
                  <a:pt x="1" y="3"/>
                </a:moveTo>
                <a:cubicBezTo>
                  <a:pt x="0" y="2"/>
                  <a:pt x="2" y="0"/>
                  <a:pt x="3" y="1"/>
                </a:cubicBezTo>
                <a:cubicBezTo>
                  <a:pt x="3" y="2"/>
                  <a:pt x="2" y="5"/>
                  <a:pt x="1" y="5"/>
                </a:cubicBezTo>
                <a:cubicBezTo>
                  <a:pt x="1" y="5"/>
                  <a:pt x="1" y="3"/>
                  <a:pt x="1" y="3"/>
                </a:cubicBezTo>
                <a:cubicBezTo>
                  <a:pt x="0" y="2"/>
                  <a:pt x="1" y="3"/>
                  <a:pt x="1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7" name="Freeform 415">
            <a:extLst>
              <a:ext uri="{FF2B5EF4-FFF2-40B4-BE49-F238E27FC236}">
                <a16:creationId xmlns:a16="http://schemas.microsoft.com/office/drawing/2014/main" id="{322A3C60-3EE9-5648-B918-62FE790C847C}"/>
              </a:ext>
            </a:extLst>
          </p:cNvPr>
          <p:cNvSpPr>
            <a:spLocks/>
          </p:cNvSpPr>
          <p:nvPr/>
        </p:nvSpPr>
        <p:spPr bwMode="auto">
          <a:xfrm>
            <a:off x="15741351" y="5058941"/>
            <a:ext cx="38359" cy="50740"/>
          </a:xfrm>
          <a:custGeom>
            <a:avLst/>
            <a:gdLst>
              <a:gd name="T0" fmla="*/ 4 w 4"/>
              <a:gd name="T1" fmla="*/ 4 h 5"/>
              <a:gd name="T2" fmla="*/ 0 w 4"/>
              <a:gd name="T3" fmla="*/ 1 h 5"/>
              <a:gd name="T4" fmla="*/ 4 w 4"/>
              <a:gd name="T5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5">
                <a:moveTo>
                  <a:pt x="4" y="4"/>
                </a:moveTo>
                <a:cubicBezTo>
                  <a:pt x="4" y="3"/>
                  <a:pt x="1" y="0"/>
                  <a:pt x="0" y="1"/>
                </a:cubicBezTo>
                <a:cubicBezTo>
                  <a:pt x="0" y="1"/>
                  <a:pt x="3" y="5"/>
                  <a:pt x="4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8" name="Freeform 416">
            <a:extLst>
              <a:ext uri="{FF2B5EF4-FFF2-40B4-BE49-F238E27FC236}">
                <a16:creationId xmlns:a16="http://schemas.microsoft.com/office/drawing/2014/main" id="{A285A0DE-3E9C-004D-9A36-84365D6F79CA}"/>
              </a:ext>
            </a:extLst>
          </p:cNvPr>
          <p:cNvSpPr>
            <a:spLocks/>
          </p:cNvSpPr>
          <p:nvPr/>
        </p:nvSpPr>
        <p:spPr bwMode="auto">
          <a:xfrm>
            <a:off x="15805281" y="4872903"/>
            <a:ext cx="396358" cy="158979"/>
          </a:xfrm>
          <a:custGeom>
            <a:avLst/>
            <a:gdLst>
              <a:gd name="T0" fmla="*/ 34 w 42"/>
              <a:gd name="T1" fmla="*/ 4 h 16"/>
              <a:gd name="T2" fmla="*/ 29 w 42"/>
              <a:gd name="T3" fmla="*/ 3 h 16"/>
              <a:gd name="T4" fmla="*/ 23 w 42"/>
              <a:gd name="T5" fmla="*/ 0 h 16"/>
              <a:gd name="T6" fmla="*/ 22 w 42"/>
              <a:gd name="T7" fmla="*/ 2 h 16"/>
              <a:gd name="T8" fmla="*/ 20 w 42"/>
              <a:gd name="T9" fmla="*/ 6 h 16"/>
              <a:gd name="T10" fmla="*/ 11 w 42"/>
              <a:gd name="T11" fmla="*/ 1 h 16"/>
              <a:gd name="T12" fmla="*/ 4 w 42"/>
              <a:gd name="T13" fmla="*/ 3 h 16"/>
              <a:gd name="T14" fmla="*/ 2 w 42"/>
              <a:gd name="T15" fmla="*/ 6 h 16"/>
              <a:gd name="T16" fmla="*/ 1 w 42"/>
              <a:gd name="T17" fmla="*/ 10 h 16"/>
              <a:gd name="T18" fmla="*/ 9 w 42"/>
              <a:gd name="T19" fmla="*/ 14 h 16"/>
              <a:gd name="T20" fmla="*/ 13 w 42"/>
              <a:gd name="T21" fmla="*/ 15 h 16"/>
              <a:gd name="T22" fmla="*/ 15 w 42"/>
              <a:gd name="T23" fmla="*/ 13 h 16"/>
              <a:gd name="T24" fmla="*/ 16 w 42"/>
              <a:gd name="T25" fmla="*/ 14 h 16"/>
              <a:gd name="T26" fmla="*/ 18 w 42"/>
              <a:gd name="T27" fmla="*/ 14 h 16"/>
              <a:gd name="T28" fmla="*/ 25 w 42"/>
              <a:gd name="T29" fmla="*/ 12 h 16"/>
              <a:gd name="T30" fmla="*/ 28 w 42"/>
              <a:gd name="T31" fmla="*/ 14 h 16"/>
              <a:gd name="T32" fmla="*/ 34 w 42"/>
              <a:gd name="T33" fmla="*/ 13 h 16"/>
              <a:gd name="T34" fmla="*/ 33 w 42"/>
              <a:gd name="T35" fmla="*/ 12 h 16"/>
              <a:gd name="T36" fmla="*/ 37 w 42"/>
              <a:gd name="T37" fmla="*/ 12 h 16"/>
              <a:gd name="T38" fmla="*/ 39 w 42"/>
              <a:gd name="T39" fmla="*/ 11 h 16"/>
              <a:gd name="T40" fmla="*/ 40 w 42"/>
              <a:gd name="T41" fmla="*/ 9 h 16"/>
              <a:gd name="T42" fmla="*/ 39 w 42"/>
              <a:gd name="T43" fmla="*/ 9 h 16"/>
              <a:gd name="T44" fmla="*/ 42 w 42"/>
              <a:gd name="T45" fmla="*/ 6 h 16"/>
              <a:gd name="T46" fmla="*/ 34 w 42"/>
              <a:gd name="T47" fmla="*/ 4 h 16"/>
              <a:gd name="T48" fmla="*/ 34 w 42"/>
              <a:gd name="T49" fmla="*/ 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" h="16">
                <a:moveTo>
                  <a:pt x="34" y="4"/>
                </a:moveTo>
                <a:cubicBezTo>
                  <a:pt x="32" y="3"/>
                  <a:pt x="31" y="4"/>
                  <a:pt x="29" y="3"/>
                </a:cubicBezTo>
                <a:cubicBezTo>
                  <a:pt x="29" y="3"/>
                  <a:pt x="24" y="0"/>
                  <a:pt x="23" y="0"/>
                </a:cubicBezTo>
                <a:cubicBezTo>
                  <a:pt x="23" y="0"/>
                  <a:pt x="24" y="1"/>
                  <a:pt x="22" y="2"/>
                </a:cubicBezTo>
                <a:cubicBezTo>
                  <a:pt x="20" y="2"/>
                  <a:pt x="22" y="5"/>
                  <a:pt x="20" y="6"/>
                </a:cubicBezTo>
                <a:cubicBezTo>
                  <a:pt x="19" y="6"/>
                  <a:pt x="12" y="1"/>
                  <a:pt x="11" y="1"/>
                </a:cubicBezTo>
                <a:cubicBezTo>
                  <a:pt x="9" y="0"/>
                  <a:pt x="4" y="1"/>
                  <a:pt x="4" y="3"/>
                </a:cubicBezTo>
                <a:cubicBezTo>
                  <a:pt x="4" y="5"/>
                  <a:pt x="0" y="4"/>
                  <a:pt x="2" y="6"/>
                </a:cubicBezTo>
                <a:cubicBezTo>
                  <a:pt x="3" y="7"/>
                  <a:pt x="0" y="9"/>
                  <a:pt x="1" y="10"/>
                </a:cubicBezTo>
                <a:cubicBezTo>
                  <a:pt x="3" y="12"/>
                  <a:pt x="6" y="13"/>
                  <a:pt x="9" y="14"/>
                </a:cubicBezTo>
                <a:cubicBezTo>
                  <a:pt x="10" y="15"/>
                  <a:pt x="12" y="16"/>
                  <a:pt x="13" y="15"/>
                </a:cubicBezTo>
                <a:cubicBezTo>
                  <a:pt x="14" y="15"/>
                  <a:pt x="14" y="12"/>
                  <a:pt x="15" y="13"/>
                </a:cubicBezTo>
                <a:cubicBezTo>
                  <a:pt x="15" y="13"/>
                  <a:pt x="15" y="14"/>
                  <a:pt x="16" y="14"/>
                </a:cubicBezTo>
                <a:cubicBezTo>
                  <a:pt x="17" y="14"/>
                  <a:pt x="18" y="14"/>
                  <a:pt x="18" y="14"/>
                </a:cubicBezTo>
                <a:cubicBezTo>
                  <a:pt x="20" y="13"/>
                  <a:pt x="22" y="13"/>
                  <a:pt x="25" y="12"/>
                </a:cubicBezTo>
                <a:cubicBezTo>
                  <a:pt x="27" y="12"/>
                  <a:pt x="27" y="14"/>
                  <a:pt x="28" y="14"/>
                </a:cubicBezTo>
                <a:cubicBezTo>
                  <a:pt x="29" y="14"/>
                  <a:pt x="34" y="13"/>
                  <a:pt x="34" y="13"/>
                </a:cubicBezTo>
                <a:cubicBezTo>
                  <a:pt x="34" y="13"/>
                  <a:pt x="33" y="12"/>
                  <a:pt x="33" y="12"/>
                </a:cubicBezTo>
                <a:cubicBezTo>
                  <a:pt x="33" y="11"/>
                  <a:pt x="36" y="12"/>
                  <a:pt x="37" y="12"/>
                </a:cubicBezTo>
                <a:cubicBezTo>
                  <a:pt x="37" y="12"/>
                  <a:pt x="39" y="12"/>
                  <a:pt x="39" y="11"/>
                </a:cubicBezTo>
                <a:cubicBezTo>
                  <a:pt x="39" y="10"/>
                  <a:pt x="40" y="9"/>
                  <a:pt x="40" y="9"/>
                </a:cubicBezTo>
                <a:cubicBezTo>
                  <a:pt x="40" y="9"/>
                  <a:pt x="40" y="9"/>
                  <a:pt x="39" y="9"/>
                </a:cubicBezTo>
                <a:cubicBezTo>
                  <a:pt x="39" y="8"/>
                  <a:pt x="42" y="7"/>
                  <a:pt x="42" y="6"/>
                </a:cubicBezTo>
                <a:cubicBezTo>
                  <a:pt x="41" y="5"/>
                  <a:pt x="36" y="4"/>
                  <a:pt x="34" y="4"/>
                </a:cubicBezTo>
                <a:cubicBezTo>
                  <a:pt x="32" y="3"/>
                  <a:pt x="36" y="4"/>
                  <a:pt x="34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9" name="Freeform 417">
            <a:extLst>
              <a:ext uri="{FF2B5EF4-FFF2-40B4-BE49-F238E27FC236}">
                <a16:creationId xmlns:a16="http://schemas.microsoft.com/office/drawing/2014/main" id="{9CA2A937-A673-6448-AB0C-1F0CE47B9751}"/>
              </a:ext>
            </a:extLst>
          </p:cNvPr>
          <p:cNvSpPr>
            <a:spLocks/>
          </p:cNvSpPr>
          <p:nvPr/>
        </p:nvSpPr>
        <p:spPr bwMode="auto">
          <a:xfrm>
            <a:off x="16032232" y="4920259"/>
            <a:ext cx="73519" cy="81179"/>
          </a:xfrm>
          <a:custGeom>
            <a:avLst/>
            <a:gdLst>
              <a:gd name="T0" fmla="*/ 7 w 8"/>
              <a:gd name="T1" fmla="*/ 6 h 8"/>
              <a:gd name="T2" fmla="*/ 4 w 8"/>
              <a:gd name="T3" fmla="*/ 0 h 8"/>
              <a:gd name="T4" fmla="*/ 6 w 8"/>
              <a:gd name="T5" fmla="*/ 2 h 8"/>
              <a:gd name="T6" fmla="*/ 7 w 8"/>
              <a:gd name="T7" fmla="*/ 6 h 8"/>
              <a:gd name="T8" fmla="*/ 7 w 8"/>
              <a:gd name="T9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8">
                <a:moveTo>
                  <a:pt x="7" y="6"/>
                </a:moveTo>
                <a:cubicBezTo>
                  <a:pt x="6" y="7"/>
                  <a:pt x="0" y="1"/>
                  <a:pt x="4" y="0"/>
                </a:cubicBezTo>
                <a:cubicBezTo>
                  <a:pt x="5" y="0"/>
                  <a:pt x="8" y="0"/>
                  <a:pt x="6" y="2"/>
                </a:cubicBezTo>
                <a:cubicBezTo>
                  <a:pt x="3" y="4"/>
                  <a:pt x="7" y="4"/>
                  <a:pt x="7" y="6"/>
                </a:cubicBezTo>
                <a:cubicBezTo>
                  <a:pt x="6" y="8"/>
                  <a:pt x="7" y="5"/>
                  <a:pt x="7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0" name="Freeform 418">
            <a:extLst>
              <a:ext uri="{FF2B5EF4-FFF2-40B4-BE49-F238E27FC236}">
                <a16:creationId xmlns:a16="http://schemas.microsoft.com/office/drawing/2014/main" id="{FB496774-C240-5740-B132-DC57340C0D94}"/>
              </a:ext>
            </a:extLst>
          </p:cNvPr>
          <p:cNvSpPr>
            <a:spLocks/>
          </p:cNvSpPr>
          <p:nvPr/>
        </p:nvSpPr>
        <p:spPr bwMode="auto">
          <a:xfrm>
            <a:off x="17259663" y="5458078"/>
            <a:ext cx="102284" cy="60883"/>
          </a:xfrm>
          <a:custGeom>
            <a:avLst/>
            <a:gdLst>
              <a:gd name="T0" fmla="*/ 3 w 11"/>
              <a:gd name="T1" fmla="*/ 4 h 6"/>
              <a:gd name="T2" fmla="*/ 1 w 11"/>
              <a:gd name="T3" fmla="*/ 1 h 6"/>
              <a:gd name="T4" fmla="*/ 6 w 11"/>
              <a:gd name="T5" fmla="*/ 1 h 6"/>
              <a:gd name="T6" fmla="*/ 3 w 11"/>
              <a:gd name="T7" fmla="*/ 4 h 6"/>
              <a:gd name="T8" fmla="*/ 3 w 11"/>
              <a:gd name="T9" fmla="*/ 4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6">
                <a:moveTo>
                  <a:pt x="3" y="4"/>
                </a:moveTo>
                <a:cubicBezTo>
                  <a:pt x="1" y="3"/>
                  <a:pt x="0" y="3"/>
                  <a:pt x="1" y="1"/>
                </a:cubicBezTo>
                <a:cubicBezTo>
                  <a:pt x="2" y="0"/>
                  <a:pt x="4" y="1"/>
                  <a:pt x="6" y="1"/>
                </a:cubicBezTo>
                <a:cubicBezTo>
                  <a:pt x="11" y="2"/>
                  <a:pt x="6" y="6"/>
                  <a:pt x="3" y="4"/>
                </a:cubicBezTo>
                <a:cubicBezTo>
                  <a:pt x="2" y="3"/>
                  <a:pt x="4" y="5"/>
                  <a:pt x="3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1" name="Freeform 419">
            <a:extLst>
              <a:ext uri="{FF2B5EF4-FFF2-40B4-BE49-F238E27FC236}">
                <a16:creationId xmlns:a16="http://schemas.microsoft.com/office/drawing/2014/main" id="{8B2F56F0-6A21-9248-835A-87546715E014}"/>
              </a:ext>
            </a:extLst>
          </p:cNvPr>
          <p:cNvSpPr>
            <a:spLocks/>
          </p:cNvSpPr>
          <p:nvPr/>
        </p:nvSpPr>
        <p:spPr bwMode="auto">
          <a:xfrm>
            <a:off x="17061483" y="6330776"/>
            <a:ext cx="57535" cy="50740"/>
          </a:xfrm>
          <a:custGeom>
            <a:avLst/>
            <a:gdLst>
              <a:gd name="T0" fmla="*/ 5 w 6"/>
              <a:gd name="T1" fmla="*/ 2 h 5"/>
              <a:gd name="T2" fmla="*/ 5 w 6"/>
              <a:gd name="T3" fmla="*/ 1 h 5"/>
              <a:gd name="T4" fmla="*/ 2 w 6"/>
              <a:gd name="T5" fmla="*/ 1 h 5"/>
              <a:gd name="T6" fmla="*/ 1 w 6"/>
              <a:gd name="T7" fmla="*/ 3 h 5"/>
              <a:gd name="T8" fmla="*/ 0 w 6"/>
              <a:gd name="T9" fmla="*/ 4 h 5"/>
              <a:gd name="T10" fmla="*/ 5 w 6"/>
              <a:gd name="T11" fmla="*/ 2 h 5"/>
              <a:gd name="T12" fmla="*/ 5 w 6"/>
              <a:gd name="T13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5">
                <a:moveTo>
                  <a:pt x="5" y="2"/>
                </a:moveTo>
                <a:cubicBezTo>
                  <a:pt x="6" y="2"/>
                  <a:pt x="5" y="1"/>
                  <a:pt x="5" y="1"/>
                </a:cubicBezTo>
                <a:cubicBezTo>
                  <a:pt x="4" y="0"/>
                  <a:pt x="3" y="1"/>
                  <a:pt x="2" y="1"/>
                </a:cubicBezTo>
                <a:cubicBezTo>
                  <a:pt x="1" y="1"/>
                  <a:pt x="0" y="2"/>
                  <a:pt x="1" y="3"/>
                </a:cubicBezTo>
                <a:cubicBezTo>
                  <a:pt x="1" y="3"/>
                  <a:pt x="0" y="5"/>
                  <a:pt x="0" y="4"/>
                </a:cubicBezTo>
                <a:cubicBezTo>
                  <a:pt x="0" y="4"/>
                  <a:pt x="5" y="2"/>
                  <a:pt x="5" y="2"/>
                </a:cubicBezTo>
                <a:cubicBezTo>
                  <a:pt x="6" y="2"/>
                  <a:pt x="3" y="3"/>
                  <a:pt x="5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2" name="Freeform 420">
            <a:extLst>
              <a:ext uri="{FF2B5EF4-FFF2-40B4-BE49-F238E27FC236}">
                <a16:creationId xmlns:a16="http://schemas.microsoft.com/office/drawing/2014/main" id="{2B015A92-95D0-2947-8E2E-765570746B59}"/>
              </a:ext>
            </a:extLst>
          </p:cNvPr>
          <p:cNvSpPr>
            <a:spLocks/>
          </p:cNvSpPr>
          <p:nvPr/>
        </p:nvSpPr>
        <p:spPr bwMode="auto">
          <a:xfrm>
            <a:off x="15814869" y="6621674"/>
            <a:ext cx="47947" cy="27059"/>
          </a:xfrm>
          <a:custGeom>
            <a:avLst/>
            <a:gdLst>
              <a:gd name="T0" fmla="*/ 3 w 5"/>
              <a:gd name="T1" fmla="*/ 3 h 3"/>
              <a:gd name="T2" fmla="*/ 3 w 5"/>
              <a:gd name="T3" fmla="*/ 0 h 3"/>
              <a:gd name="T4" fmla="*/ 3 w 5"/>
              <a:gd name="T5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" h="3">
                <a:moveTo>
                  <a:pt x="3" y="3"/>
                </a:moveTo>
                <a:cubicBezTo>
                  <a:pt x="1" y="3"/>
                  <a:pt x="0" y="1"/>
                  <a:pt x="3" y="0"/>
                </a:cubicBezTo>
                <a:cubicBezTo>
                  <a:pt x="5" y="0"/>
                  <a:pt x="4" y="3"/>
                  <a:pt x="3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3" name="Freeform 421">
            <a:extLst>
              <a:ext uri="{FF2B5EF4-FFF2-40B4-BE49-F238E27FC236}">
                <a16:creationId xmlns:a16="http://schemas.microsoft.com/office/drawing/2014/main" id="{44291804-6CCB-8744-97F9-460ED302BB8C}"/>
              </a:ext>
            </a:extLst>
          </p:cNvPr>
          <p:cNvSpPr>
            <a:spLocks/>
          </p:cNvSpPr>
          <p:nvPr/>
        </p:nvSpPr>
        <p:spPr bwMode="auto">
          <a:xfrm>
            <a:off x="16658732" y="6919335"/>
            <a:ext cx="47947" cy="47357"/>
          </a:xfrm>
          <a:custGeom>
            <a:avLst/>
            <a:gdLst>
              <a:gd name="T0" fmla="*/ 5 w 5"/>
              <a:gd name="T1" fmla="*/ 1 h 5"/>
              <a:gd name="T2" fmla="*/ 1 w 5"/>
              <a:gd name="T3" fmla="*/ 5 h 5"/>
              <a:gd name="T4" fmla="*/ 4 w 5"/>
              <a:gd name="T5" fmla="*/ 3 h 5"/>
              <a:gd name="T6" fmla="*/ 5 w 5"/>
              <a:gd name="T7" fmla="*/ 1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5">
                <a:moveTo>
                  <a:pt x="5" y="1"/>
                </a:moveTo>
                <a:cubicBezTo>
                  <a:pt x="5" y="1"/>
                  <a:pt x="0" y="5"/>
                  <a:pt x="1" y="5"/>
                </a:cubicBezTo>
                <a:cubicBezTo>
                  <a:pt x="2" y="5"/>
                  <a:pt x="4" y="3"/>
                  <a:pt x="4" y="3"/>
                </a:cubicBezTo>
                <a:cubicBezTo>
                  <a:pt x="5" y="2"/>
                  <a:pt x="5" y="0"/>
                  <a:pt x="5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4" name="Freeform 422">
            <a:extLst>
              <a:ext uri="{FF2B5EF4-FFF2-40B4-BE49-F238E27FC236}">
                <a16:creationId xmlns:a16="http://schemas.microsoft.com/office/drawing/2014/main" id="{5DCD8748-D5A8-CE41-BE93-C25FBABD514C}"/>
              </a:ext>
            </a:extLst>
          </p:cNvPr>
          <p:cNvSpPr>
            <a:spLocks/>
          </p:cNvSpPr>
          <p:nvPr/>
        </p:nvSpPr>
        <p:spPr bwMode="auto">
          <a:xfrm>
            <a:off x="16629964" y="6997133"/>
            <a:ext cx="19179" cy="10146"/>
          </a:xfrm>
          <a:custGeom>
            <a:avLst/>
            <a:gdLst>
              <a:gd name="T0" fmla="*/ 1 w 2"/>
              <a:gd name="T1" fmla="*/ 0 h 1"/>
              <a:gd name="T2" fmla="*/ 1 w 2"/>
              <a:gd name="T3" fmla="*/ 1 h 1"/>
              <a:gd name="T4" fmla="*/ 1 w 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1">
                <a:moveTo>
                  <a:pt x="1" y="0"/>
                </a:moveTo>
                <a:cubicBezTo>
                  <a:pt x="1" y="0"/>
                  <a:pt x="0" y="1"/>
                  <a:pt x="1" y="1"/>
                </a:cubicBezTo>
                <a:cubicBezTo>
                  <a:pt x="1" y="1"/>
                  <a:pt x="2" y="0"/>
                  <a:pt x="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5" name="Freeform 423">
            <a:extLst>
              <a:ext uri="{FF2B5EF4-FFF2-40B4-BE49-F238E27FC236}">
                <a16:creationId xmlns:a16="http://schemas.microsoft.com/office/drawing/2014/main" id="{54C89C82-37C1-2B45-AB3C-C9992D41F2DA}"/>
              </a:ext>
            </a:extLst>
          </p:cNvPr>
          <p:cNvSpPr>
            <a:spLocks/>
          </p:cNvSpPr>
          <p:nvPr/>
        </p:nvSpPr>
        <p:spPr bwMode="auto">
          <a:xfrm>
            <a:off x="16498910" y="7156113"/>
            <a:ext cx="28768" cy="10146"/>
          </a:xfrm>
          <a:custGeom>
            <a:avLst/>
            <a:gdLst>
              <a:gd name="T0" fmla="*/ 2 w 3"/>
              <a:gd name="T1" fmla="*/ 0 h 1"/>
              <a:gd name="T2" fmla="*/ 1 w 3"/>
              <a:gd name="T3" fmla="*/ 1 h 1"/>
              <a:gd name="T4" fmla="*/ 2 w 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1">
                <a:moveTo>
                  <a:pt x="2" y="0"/>
                </a:moveTo>
                <a:cubicBezTo>
                  <a:pt x="2" y="0"/>
                  <a:pt x="0" y="1"/>
                  <a:pt x="1" y="1"/>
                </a:cubicBezTo>
                <a:cubicBezTo>
                  <a:pt x="1" y="1"/>
                  <a:pt x="3" y="0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6" name="Freeform 424">
            <a:extLst>
              <a:ext uri="{FF2B5EF4-FFF2-40B4-BE49-F238E27FC236}">
                <a16:creationId xmlns:a16="http://schemas.microsoft.com/office/drawing/2014/main" id="{80234F77-1B2D-F84E-8BD6-F54A282F4B8A}"/>
              </a:ext>
            </a:extLst>
          </p:cNvPr>
          <p:cNvSpPr>
            <a:spLocks/>
          </p:cNvSpPr>
          <p:nvPr/>
        </p:nvSpPr>
        <p:spPr bwMode="auto">
          <a:xfrm>
            <a:off x="16387033" y="7206850"/>
            <a:ext cx="67126" cy="40591"/>
          </a:xfrm>
          <a:custGeom>
            <a:avLst/>
            <a:gdLst>
              <a:gd name="T0" fmla="*/ 6 w 7"/>
              <a:gd name="T1" fmla="*/ 0 h 4"/>
              <a:gd name="T2" fmla="*/ 1 w 7"/>
              <a:gd name="T3" fmla="*/ 3 h 4"/>
              <a:gd name="T4" fmla="*/ 6 w 7"/>
              <a:gd name="T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4">
                <a:moveTo>
                  <a:pt x="6" y="0"/>
                </a:moveTo>
                <a:cubicBezTo>
                  <a:pt x="5" y="0"/>
                  <a:pt x="0" y="2"/>
                  <a:pt x="1" y="3"/>
                </a:cubicBezTo>
                <a:cubicBezTo>
                  <a:pt x="2" y="4"/>
                  <a:pt x="7" y="0"/>
                  <a:pt x="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7" name="Freeform 425">
            <a:extLst>
              <a:ext uri="{FF2B5EF4-FFF2-40B4-BE49-F238E27FC236}">
                <a16:creationId xmlns:a16="http://schemas.microsoft.com/office/drawing/2014/main" id="{D437453D-B75A-494E-83B4-50B2C0CF57E9}"/>
              </a:ext>
            </a:extLst>
          </p:cNvPr>
          <p:cNvSpPr>
            <a:spLocks/>
          </p:cNvSpPr>
          <p:nvPr/>
        </p:nvSpPr>
        <p:spPr bwMode="auto">
          <a:xfrm>
            <a:off x="16313517" y="7247440"/>
            <a:ext cx="54339" cy="37208"/>
          </a:xfrm>
          <a:custGeom>
            <a:avLst/>
            <a:gdLst>
              <a:gd name="T0" fmla="*/ 5 w 6"/>
              <a:gd name="T1" fmla="*/ 0 h 4"/>
              <a:gd name="T2" fmla="*/ 1 w 6"/>
              <a:gd name="T3" fmla="*/ 3 h 4"/>
              <a:gd name="T4" fmla="*/ 5 w 6"/>
              <a:gd name="T5" fmla="*/ 0 h 4"/>
              <a:gd name="T6" fmla="*/ 5 w 6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4">
                <a:moveTo>
                  <a:pt x="5" y="0"/>
                </a:moveTo>
                <a:cubicBezTo>
                  <a:pt x="5" y="0"/>
                  <a:pt x="0" y="2"/>
                  <a:pt x="1" y="3"/>
                </a:cubicBezTo>
                <a:cubicBezTo>
                  <a:pt x="2" y="4"/>
                  <a:pt x="5" y="0"/>
                  <a:pt x="5" y="0"/>
                </a:cubicBezTo>
                <a:cubicBezTo>
                  <a:pt x="5" y="0"/>
                  <a:pt x="6" y="0"/>
                  <a:pt x="5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8" name="Freeform 426">
            <a:extLst>
              <a:ext uri="{FF2B5EF4-FFF2-40B4-BE49-F238E27FC236}">
                <a16:creationId xmlns:a16="http://schemas.microsoft.com/office/drawing/2014/main" id="{066C2089-A877-A24C-AF50-7CB8983FEAF2}"/>
              </a:ext>
            </a:extLst>
          </p:cNvPr>
          <p:cNvSpPr>
            <a:spLocks/>
          </p:cNvSpPr>
          <p:nvPr/>
        </p:nvSpPr>
        <p:spPr bwMode="auto">
          <a:xfrm>
            <a:off x="16265570" y="7277884"/>
            <a:ext cx="47947" cy="47357"/>
          </a:xfrm>
          <a:custGeom>
            <a:avLst/>
            <a:gdLst>
              <a:gd name="T0" fmla="*/ 4 w 5"/>
              <a:gd name="T1" fmla="*/ 0 h 5"/>
              <a:gd name="T2" fmla="*/ 0 w 5"/>
              <a:gd name="T3" fmla="*/ 4 h 5"/>
              <a:gd name="T4" fmla="*/ 4 w 5"/>
              <a:gd name="T5" fmla="*/ 0 h 5"/>
              <a:gd name="T6" fmla="*/ 4 w 5"/>
              <a:gd name="T7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5">
                <a:moveTo>
                  <a:pt x="4" y="0"/>
                </a:moveTo>
                <a:cubicBezTo>
                  <a:pt x="4" y="0"/>
                  <a:pt x="0" y="4"/>
                  <a:pt x="0" y="4"/>
                </a:cubicBezTo>
                <a:cubicBezTo>
                  <a:pt x="2" y="5"/>
                  <a:pt x="4" y="0"/>
                  <a:pt x="4" y="0"/>
                </a:cubicBezTo>
                <a:cubicBezTo>
                  <a:pt x="4" y="0"/>
                  <a:pt x="5" y="0"/>
                  <a:pt x="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9" name="Freeform 427">
            <a:extLst>
              <a:ext uri="{FF2B5EF4-FFF2-40B4-BE49-F238E27FC236}">
                <a16:creationId xmlns:a16="http://schemas.microsoft.com/office/drawing/2014/main" id="{937CFA37-E6F0-AB4E-95EC-1F23FA757342}"/>
              </a:ext>
            </a:extLst>
          </p:cNvPr>
          <p:cNvSpPr>
            <a:spLocks/>
          </p:cNvSpPr>
          <p:nvPr/>
        </p:nvSpPr>
        <p:spPr bwMode="auto">
          <a:xfrm>
            <a:off x="16255979" y="7345534"/>
            <a:ext cx="9588" cy="10146"/>
          </a:xfrm>
          <a:custGeom>
            <a:avLst/>
            <a:gdLst>
              <a:gd name="T0" fmla="*/ 1 w 1"/>
              <a:gd name="T1" fmla="*/ 0 h 1"/>
              <a:gd name="T2" fmla="*/ 1 w 1"/>
              <a:gd name="T3" fmla="*/ 1 h 1"/>
              <a:gd name="T4" fmla="*/ 1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0" y="0"/>
                  <a:pt x="0" y="1"/>
                  <a:pt x="1" y="1"/>
                </a:cubicBezTo>
                <a:cubicBezTo>
                  <a:pt x="1" y="1"/>
                  <a:pt x="1" y="0"/>
                  <a:pt x="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0" name="Freeform 428">
            <a:extLst>
              <a:ext uri="{FF2B5EF4-FFF2-40B4-BE49-F238E27FC236}">
                <a16:creationId xmlns:a16="http://schemas.microsoft.com/office/drawing/2014/main" id="{1ADBFD1B-8ACE-8B4C-97E7-84E818B2E922}"/>
              </a:ext>
            </a:extLst>
          </p:cNvPr>
          <p:cNvSpPr>
            <a:spLocks/>
          </p:cNvSpPr>
          <p:nvPr/>
        </p:nvSpPr>
        <p:spPr bwMode="auto">
          <a:xfrm>
            <a:off x="16208034" y="7304943"/>
            <a:ext cx="47947" cy="40591"/>
          </a:xfrm>
          <a:custGeom>
            <a:avLst/>
            <a:gdLst>
              <a:gd name="T0" fmla="*/ 4 w 5"/>
              <a:gd name="T1" fmla="*/ 1 h 4"/>
              <a:gd name="T2" fmla="*/ 0 w 5"/>
              <a:gd name="T3" fmla="*/ 4 h 4"/>
              <a:gd name="T4" fmla="*/ 4 w 5"/>
              <a:gd name="T5" fmla="*/ 1 h 4"/>
              <a:gd name="T6" fmla="*/ 4 w 5"/>
              <a:gd name="T7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4">
                <a:moveTo>
                  <a:pt x="4" y="1"/>
                </a:moveTo>
                <a:cubicBezTo>
                  <a:pt x="2" y="2"/>
                  <a:pt x="0" y="3"/>
                  <a:pt x="0" y="4"/>
                </a:cubicBezTo>
                <a:cubicBezTo>
                  <a:pt x="0" y="4"/>
                  <a:pt x="4" y="1"/>
                  <a:pt x="4" y="1"/>
                </a:cubicBezTo>
                <a:cubicBezTo>
                  <a:pt x="3" y="1"/>
                  <a:pt x="5" y="0"/>
                  <a:pt x="4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1" name="Freeform 429">
            <a:extLst>
              <a:ext uri="{FF2B5EF4-FFF2-40B4-BE49-F238E27FC236}">
                <a16:creationId xmlns:a16="http://schemas.microsoft.com/office/drawing/2014/main" id="{BA15C65B-43F6-2F43-80B4-452A7F225BD8}"/>
              </a:ext>
            </a:extLst>
          </p:cNvPr>
          <p:cNvSpPr>
            <a:spLocks/>
          </p:cNvSpPr>
          <p:nvPr/>
        </p:nvSpPr>
        <p:spPr bwMode="auto">
          <a:xfrm>
            <a:off x="15862816" y="7673639"/>
            <a:ext cx="19179" cy="30442"/>
          </a:xfrm>
          <a:custGeom>
            <a:avLst/>
            <a:gdLst>
              <a:gd name="T0" fmla="*/ 1 w 2"/>
              <a:gd name="T1" fmla="*/ 0 h 3"/>
              <a:gd name="T2" fmla="*/ 1 w 2"/>
              <a:gd name="T3" fmla="*/ 3 h 3"/>
              <a:gd name="T4" fmla="*/ 1 w 2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3">
                <a:moveTo>
                  <a:pt x="1" y="0"/>
                </a:moveTo>
                <a:cubicBezTo>
                  <a:pt x="1" y="0"/>
                  <a:pt x="0" y="3"/>
                  <a:pt x="1" y="3"/>
                </a:cubicBezTo>
                <a:cubicBezTo>
                  <a:pt x="2" y="3"/>
                  <a:pt x="2" y="0"/>
                  <a:pt x="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10F3CA9-79F2-B04F-9961-25869869847E}"/>
              </a:ext>
            </a:extLst>
          </p:cNvPr>
          <p:cNvGrpSpPr/>
          <p:nvPr/>
        </p:nvGrpSpPr>
        <p:grpSpPr>
          <a:xfrm>
            <a:off x="15517639" y="7247437"/>
            <a:ext cx="700008" cy="703573"/>
            <a:chOff x="5961121" y="2686385"/>
            <a:chExt cx="288229" cy="273759"/>
          </a:xfrm>
          <a:solidFill>
            <a:schemeClr val="bg2">
              <a:lumMod val="95000"/>
            </a:schemeClr>
          </a:solidFill>
        </p:grpSpPr>
        <p:sp>
          <p:nvSpPr>
            <p:cNvPr id="409" name="Freeform 430">
              <a:extLst>
                <a:ext uri="{FF2B5EF4-FFF2-40B4-BE49-F238E27FC236}">
                  <a16:creationId xmlns:a16="http://schemas.microsoft.com/office/drawing/2014/main" id="{CD2B537E-218F-2B44-8623-1892FCE7B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898" y="2686385"/>
              <a:ext cx="118452" cy="100026"/>
            </a:xfrm>
            <a:custGeom>
              <a:avLst/>
              <a:gdLst>
                <a:gd name="T0" fmla="*/ 28 w 31"/>
                <a:gd name="T1" fmla="*/ 10 h 26"/>
                <a:gd name="T2" fmla="*/ 29 w 31"/>
                <a:gd name="T3" fmla="*/ 7 h 26"/>
                <a:gd name="T4" fmla="*/ 27 w 31"/>
                <a:gd name="T5" fmla="*/ 10 h 26"/>
                <a:gd name="T6" fmla="*/ 20 w 31"/>
                <a:gd name="T7" fmla="*/ 8 h 26"/>
                <a:gd name="T8" fmla="*/ 11 w 31"/>
                <a:gd name="T9" fmla="*/ 1 h 26"/>
                <a:gd name="T10" fmla="*/ 11 w 31"/>
                <a:gd name="T11" fmla="*/ 5 h 26"/>
                <a:gd name="T12" fmla="*/ 9 w 31"/>
                <a:gd name="T13" fmla="*/ 11 h 26"/>
                <a:gd name="T14" fmla="*/ 7 w 31"/>
                <a:gd name="T15" fmla="*/ 14 h 26"/>
                <a:gd name="T16" fmla="*/ 4 w 31"/>
                <a:gd name="T17" fmla="*/ 14 h 26"/>
                <a:gd name="T18" fmla="*/ 5 w 31"/>
                <a:gd name="T19" fmla="*/ 16 h 26"/>
                <a:gd name="T20" fmla="*/ 1 w 31"/>
                <a:gd name="T21" fmla="*/ 18 h 26"/>
                <a:gd name="T22" fmla="*/ 2 w 31"/>
                <a:gd name="T23" fmla="*/ 23 h 26"/>
                <a:gd name="T24" fmla="*/ 4 w 31"/>
                <a:gd name="T25" fmla="*/ 25 h 26"/>
                <a:gd name="T26" fmla="*/ 6 w 31"/>
                <a:gd name="T27" fmla="*/ 23 h 26"/>
                <a:gd name="T28" fmla="*/ 7 w 31"/>
                <a:gd name="T29" fmla="*/ 23 h 26"/>
                <a:gd name="T30" fmla="*/ 4 w 31"/>
                <a:gd name="T31" fmla="*/ 20 h 26"/>
                <a:gd name="T32" fmla="*/ 7 w 31"/>
                <a:gd name="T33" fmla="*/ 19 h 26"/>
                <a:gd name="T34" fmla="*/ 12 w 31"/>
                <a:gd name="T35" fmla="*/ 18 h 26"/>
                <a:gd name="T36" fmla="*/ 17 w 31"/>
                <a:gd name="T37" fmla="*/ 21 h 26"/>
                <a:gd name="T38" fmla="*/ 21 w 31"/>
                <a:gd name="T39" fmla="*/ 16 h 26"/>
                <a:gd name="T40" fmla="*/ 31 w 31"/>
                <a:gd name="T41" fmla="*/ 14 h 26"/>
                <a:gd name="T42" fmla="*/ 29 w 31"/>
                <a:gd name="T43" fmla="*/ 12 h 26"/>
                <a:gd name="T44" fmla="*/ 28 w 31"/>
                <a:gd name="T45" fmla="*/ 10 h 26"/>
                <a:gd name="T46" fmla="*/ 28 w 31"/>
                <a:gd name="T4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" h="26">
                  <a:moveTo>
                    <a:pt x="28" y="10"/>
                  </a:moveTo>
                  <a:cubicBezTo>
                    <a:pt x="28" y="10"/>
                    <a:pt x="29" y="8"/>
                    <a:pt x="29" y="7"/>
                  </a:cubicBezTo>
                  <a:cubicBezTo>
                    <a:pt x="29" y="8"/>
                    <a:pt x="27" y="10"/>
                    <a:pt x="27" y="10"/>
                  </a:cubicBezTo>
                  <a:cubicBezTo>
                    <a:pt x="25" y="10"/>
                    <a:pt x="21" y="9"/>
                    <a:pt x="20" y="8"/>
                  </a:cubicBezTo>
                  <a:cubicBezTo>
                    <a:pt x="17" y="7"/>
                    <a:pt x="15" y="2"/>
                    <a:pt x="11" y="1"/>
                  </a:cubicBezTo>
                  <a:cubicBezTo>
                    <a:pt x="9" y="0"/>
                    <a:pt x="10" y="4"/>
                    <a:pt x="11" y="5"/>
                  </a:cubicBezTo>
                  <a:cubicBezTo>
                    <a:pt x="11" y="7"/>
                    <a:pt x="10" y="9"/>
                    <a:pt x="9" y="11"/>
                  </a:cubicBezTo>
                  <a:cubicBezTo>
                    <a:pt x="8" y="12"/>
                    <a:pt x="10" y="15"/>
                    <a:pt x="7" y="14"/>
                  </a:cubicBezTo>
                  <a:cubicBezTo>
                    <a:pt x="7" y="14"/>
                    <a:pt x="5" y="13"/>
                    <a:pt x="4" y="14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6"/>
                    <a:pt x="2" y="18"/>
                    <a:pt x="1" y="18"/>
                  </a:cubicBezTo>
                  <a:cubicBezTo>
                    <a:pt x="0" y="20"/>
                    <a:pt x="3" y="21"/>
                    <a:pt x="2" y="23"/>
                  </a:cubicBezTo>
                  <a:cubicBezTo>
                    <a:pt x="1" y="24"/>
                    <a:pt x="3" y="26"/>
                    <a:pt x="4" y="25"/>
                  </a:cubicBezTo>
                  <a:cubicBezTo>
                    <a:pt x="5" y="24"/>
                    <a:pt x="5" y="23"/>
                    <a:pt x="6" y="23"/>
                  </a:cubicBezTo>
                  <a:cubicBezTo>
                    <a:pt x="6" y="23"/>
                    <a:pt x="7" y="24"/>
                    <a:pt x="7" y="23"/>
                  </a:cubicBezTo>
                  <a:cubicBezTo>
                    <a:pt x="7" y="22"/>
                    <a:pt x="5" y="21"/>
                    <a:pt x="4" y="20"/>
                  </a:cubicBezTo>
                  <a:cubicBezTo>
                    <a:pt x="3" y="18"/>
                    <a:pt x="7" y="19"/>
                    <a:pt x="7" y="19"/>
                  </a:cubicBezTo>
                  <a:cubicBezTo>
                    <a:pt x="9" y="19"/>
                    <a:pt x="10" y="17"/>
                    <a:pt x="12" y="18"/>
                  </a:cubicBezTo>
                  <a:cubicBezTo>
                    <a:pt x="14" y="19"/>
                    <a:pt x="15" y="20"/>
                    <a:pt x="17" y="21"/>
                  </a:cubicBezTo>
                  <a:cubicBezTo>
                    <a:pt x="20" y="23"/>
                    <a:pt x="19" y="17"/>
                    <a:pt x="21" y="16"/>
                  </a:cubicBezTo>
                  <a:cubicBezTo>
                    <a:pt x="21" y="16"/>
                    <a:pt x="31" y="16"/>
                    <a:pt x="31" y="14"/>
                  </a:cubicBezTo>
                  <a:cubicBezTo>
                    <a:pt x="30" y="13"/>
                    <a:pt x="27" y="15"/>
                    <a:pt x="29" y="12"/>
                  </a:cubicBezTo>
                  <a:cubicBezTo>
                    <a:pt x="30" y="11"/>
                    <a:pt x="27" y="12"/>
                    <a:pt x="28" y="10"/>
                  </a:cubicBezTo>
                  <a:cubicBezTo>
                    <a:pt x="29" y="7"/>
                    <a:pt x="28" y="11"/>
                    <a:pt x="28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0" name="Freeform 431">
              <a:extLst>
                <a:ext uri="{FF2B5EF4-FFF2-40B4-BE49-F238E27FC236}">
                  <a16:creationId xmlns:a16="http://schemas.microsoft.com/office/drawing/2014/main" id="{476E3336-3371-2E44-BE42-186CA34E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1121" y="2778517"/>
              <a:ext cx="215847" cy="181627"/>
            </a:xfrm>
            <a:custGeom>
              <a:avLst/>
              <a:gdLst>
                <a:gd name="T0" fmla="*/ 52 w 56"/>
                <a:gd name="T1" fmla="*/ 1 h 47"/>
                <a:gd name="T2" fmla="*/ 51 w 56"/>
                <a:gd name="T3" fmla="*/ 1 h 47"/>
                <a:gd name="T4" fmla="*/ 52 w 56"/>
                <a:gd name="T5" fmla="*/ 3 h 47"/>
                <a:gd name="T6" fmla="*/ 49 w 56"/>
                <a:gd name="T7" fmla="*/ 3 h 47"/>
                <a:gd name="T8" fmla="*/ 47 w 56"/>
                <a:gd name="T9" fmla="*/ 5 h 47"/>
                <a:gd name="T10" fmla="*/ 45 w 56"/>
                <a:gd name="T11" fmla="*/ 6 h 47"/>
                <a:gd name="T12" fmla="*/ 46 w 56"/>
                <a:gd name="T13" fmla="*/ 7 h 47"/>
                <a:gd name="T14" fmla="*/ 46 w 56"/>
                <a:gd name="T15" fmla="*/ 10 h 47"/>
                <a:gd name="T16" fmla="*/ 46 w 56"/>
                <a:gd name="T17" fmla="*/ 13 h 47"/>
                <a:gd name="T18" fmla="*/ 41 w 56"/>
                <a:gd name="T19" fmla="*/ 22 h 47"/>
                <a:gd name="T20" fmla="*/ 36 w 56"/>
                <a:gd name="T21" fmla="*/ 27 h 47"/>
                <a:gd name="T22" fmla="*/ 31 w 56"/>
                <a:gd name="T23" fmla="*/ 27 h 47"/>
                <a:gd name="T24" fmla="*/ 32 w 56"/>
                <a:gd name="T25" fmla="*/ 24 h 47"/>
                <a:gd name="T26" fmla="*/ 30 w 56"/>
                <a:gd name="T27" fmla="*/ 25 h 47"/>
                <a:gd name="T28" fmla="*/ 29 w 56"/>
                <a:gd name="T29" fmla="*/ 27 h 47"/>
                <a:gd name="T30" fmla="*/ 25 w 56"/>
                <a:gd name="T31" fmla="*/ 33 h 47"/>
                <a:gd name="T32" fmla="*/ 25 w 56"/>
                <a:gd name="T33" fmla="*/ 34 h 47"/>
                <a:gd name="T34" fmla="*/ 23 w 56"/>
                <a:gd name="T35" fmla="*/ 36 h 47"/>
                <a:gd name="T36" fmla="*/ 21 w 56"/>
                <a:gd name="T37" fmla="*/ 35 h 47"/>
                <a:gd name="T38" fmla="*/ 17 w 56"/>
                <a:gd name="T39" fmla="*/ 35 h 47"/>
                <a:gd name="T40" fmla="*/ 9 w 56"/>
                <a:gd name="T41" fmla="*/ 36 h 47"/>
                <a:gd name="T42" fmla="*/ 2 w 56"/>
                <a:gd name="T43" fmla="*/ 42 h 47"/>
                <a:gd name="T44" fmla="*/ 1 w 56"/>
                <a:gd name="T45" fmla="*/ 44 h 47"/>
                <a:gd name="T46" fmla="*/ 3 w 56"/>
                <a:gd name="T47" fmla="*/ 43 h 47"/>
                <a:gd name="T48" fmla="*/ 5 w 56"/>
                <a:gd name="T49" fmla="*/ 44 h 47"/>
                <a:gd name="T50" fmla="*/ 22 w 56"/>
                <a:gd name="T51" fmla="*/ 40 h 47"/>
                <a:gd name="T52" fmla="*/ 21 w 56"/>
                <a:gd name="T53" fmla="*/ 43 h 47"/>
                <a:gd name="T54" fmla="*/ 24 w 56"/>
                <a:gd name="T55" fmla="*/ 47 h 47"/>
                <a:gd name="T56" fmla="*/ 27 w 56"/>
                <a:gd name="T57" fmla="*/ 44 h 47"/>
                <a:gd name="T58" fmla="*/ 30 w 56"/>
                <a:gd name="T59" fmla="*/ 43 h 47"/>
                <a:gd name="T60" fmla="*/ 31 w 56"/>
                <a:gd name="T61" fmla="*/ 40 h 47"/>
                <a:gd name="T62" fmla="*/ 38 w 56"/>
                <a:gd name="T63" fmla="*/ 39 h 47"/>
                <a:gd name="T64" fmla="*/ 41 w 56"/>
                <a:gd name="T65" fmla="*/ 40 h 47"/>
                <a:gd name="T66" fmla="*/ 43 w 56"/>
                <a:gd name="T67" fmla="*/ 37 h 47"/>
                <a:gd name="T68" fmla="*/ 45 w 56"/>
                <a:gd name="T69" fmla="*/ 35 h 47"/>
                <a:gd name="T70" fmla="*/ 46 w 56"/>
                <a:gd name="T71" fmla="*/ 38 h 47"/>
                <a:gd name="T72" fmla="*/ 48 w 56"/>
                <a:gd name="T73" fmla="*/ 37 h 47"/>
                <a:gd name="T74" fmla="*/ 49 w 56"/>
                <a:gd name="T75" fmla="*/ 35 h 47"/>
                <a:gd name="T76" fmla="*/ 49 w 56"/>
                <a:gd name="T77" fmla="*/ 32 h 47"/>
                <a:gd name="T78" fmla="*/ 51 w 56"/>
                <a:gd name="T79" fmla="*/ 26 h 47"/>
                <a:gd name="T80" fmla="*/ 51 w 56"/>
                <a:gd name="T81" fmla="*/ 19 h 47"/>
                <a:gd name="T82" fmla="*/ 53 w 56"/>
                <a:gd name="T83" fmla="*/ 19 h 47"/>
                <a:gd name="T84" fmla="*/ 55 w 56"/>
                <a:gd name="T85" fmla="*/ 17 h 47"/>
                <a:gd name="T86" fmla="*/ 55 w 56"/>
                <a:gd name="T87" fmla="*/ 9 h 47"/>
                <a:gd name="T88" fmla="*/ 52 w 56"/>
                <a:gd name="T89" fmla="*/ 1 h 47"/>
                <a:gd name="T90" fmla="*/ 52 w 56"/>
                <a:gd name="T91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47">
                  <a:moveTo>
                    <a:pt x="52" y="1"/>
                  </a:moveTo>
                  <a:cubicBezTo>
                    <a:pt x="51" y="1"/>
                    <a:pt x="51" y="0"/>
                    <a:pt x="51" y="1"/>
                  </a:cubicBezTo>
                  <a:cubicBezTo>
                    <a:pt x="49" y="2"/>
                    <a:pt x="51" y="2"/>
                    <a:pt x="52" y="3"/>
                  </a:cubicBezTo>
                  <a:cubicBezTo>
                    <a:pt x="53" y="4"/>
                    <a:pt x="50" y="5"/>
                    <a:pt x="49" y="3"/>
                  </a:cubicBezTo>
                  <a:cubicBezTo>
                    <a:pt x="48" y="1"/>
                    <a:pt x="47" y="4"/>
                    <a:pt x="47" y="5"/>
                  </a:cubicBezTo>
                  <a:cubicBezTo>
                    <a:pt x="46" y="5"/>
                    <a:pt x="45" y="6"/>
                    <a:pt x="45" y="6"/>
                  </a:cubicBezTo>
                  <a:cubicBezTo>
                    <a:pt x="45" y="8"/>
                    <a:pt x="46" y="7"/>
                    <a:pt x="46" y="7"/>
                  </a:cubicBezTo>
                  <a:cubicBezTo>
                    <a:pt x="46" y="8"/>
                    <a:pt x="46" y="9"/>
                    <a:pt x="46" y="10"/>
                  </a:cubicBezTo>
                  <a:cubicBezTo>
                    <a:pt x="46" y="11"/>
                    <a:pt x="47" y="11"/>
                    <a:pt x="46" y="13"/>
                  </a:cubicBezTo>
                  <a:cubicBezTo>
                    <a:pt x="44" y="16"/>
                    <a:pt x="43" y="19"/>
                    <a:pt x="41" y="22"/>
                  </a:cubicBezTo>
                  <a:cubicBezTo>
                    <a:pt x="40" y="23"/>
                    <a:pt x="37" y="27"/>
                    <a:pt x="36" y="27"/>
                  </a:cubicBezTo>
                  <a:cubicBezTo>
                    <a:pt x="34" y="27"/>
                    <a:pt x="32" y="28"/>
                    <a:pt x="31" y="27"/>
                  </a:cubicBezTo>
                  <a:cubicBezTo>
                    <a:pt x="30" y="26"/>
                    <a:pt x="32" y="25"/>
                    <a:pt x="32" y="24"/>
                  </a:cubicBezTo>
                  <a:cubicBezTo>
                    <a:pt x="33" y="23"/>
                    <a:pt x="30" y="25"/>
                    <a:pt x="30" y="25"/>
                  </a:cubicBezTo>
                  <a:cubicBezTo>
                    <a:pt x="29" y="26"/>
                    <a:pt x="29" y="26"/>
                    <a:pt x="29" y="27"/>
                  </a:cubicBezTo>
                  <a:cubicBezTo>
                    <a:pt x="29" y="30"/>
                    <a:pt x="26" y="31"/>
                    <a:pt x="25" y="33"/>
                  </a:cubicBezTo>
                  <a:cubicBezTo>
                    <a:pt x="25" y="33"/>
                    <a:pt x="25" y="34"/>
                    <a:pt x="25" y="34"/>
                  </a:cubicBezTo>
                  <a:cubicBezTo>
                    <a:pt x="25" y="35"/>
                    <a:pt x="23" y="36"/>
                    <a:pt x="23" y="36"/>
                  </a:cubicBezTo>
                  <a:cubicBezTo>
                    <a:pt x="22" y="36"/>
                    <a:pt x="23" y="35"/>
                    <a:pt x="21" y="35"/>
                  </a:cubicBezTo>
                  <a:cubicBezTo>
                    <a:pt x="20" y="35"/>
                    <a:pt x="19" y="35"/>
                    <a:pt x="17" y="35"/>
                  </a:cubicBezTo>
                  <a:cubicBezTo>
                    <a:pt x="14" y="36"/>
                    <a:pt x="12" y="35"/>
                    <a:pt x="9" y="36"/>
                  </a:cubicBezTo>
                  <a:cubicBezTo>
                    <a:pt x="7" y="38"/>
                    <a:pt x="4" y="40"/>
                    <a:pt x="2" y="42"/>
                  </a:cubicBezTo>
                  <a:cubicBezTo>
                    <a:pt x="0" y="42"/>
                    <a:pt x="0" y="45"/>
                    <a:pt x="1" y="44"/>
                  </a:cubicBezTo>
                  <a:cubicBezTo>
                    <a:pt x="2" y="44"/>
                    <a:pt x="2" y="43"/>
                    <a:pt x="3" y="43"/>
                  </a:cubicBezTo>
                  <a:cubicBezTo>
                    <a:pt x="4" y="44"/>
                    <a:pt x="5" y="45"/>
                    <a:pt x="5" y="44"/>
                  </a:cubicBezTo>
                  <a:cubicBezTo>
                    <a:pt x="10" y="43"/>
                    <a:pt x="17" y="39"/>
                    <a:pt x="22" y="40"/>
                  </a:cubicBezTo>
                  <a:cubicBezTo>
                    <a:pt x="23" y="41"/>
                    <a:pt x="21" y="43"/>
                    <a:pt x="21" y="43"/>
                  </a:cubicBezTo>
                  <a:cubicBezTo>
                    <a:pt x="22" y="44"/>
                    <a:pt x="23" y="47"/>
                    <a:pt x="24" y="47"/>
                  </a:cubicBezTo>
                  <a:cubicBezTo>
                    <a:pt x="25" y="46"/>
                    <a:pt x="26" y="45"/>
                    <a:pt x="27" y="44"/>
                  </a:cubicBezTo>
                  <a:cubicBezTo>
                    <a:pt x="28" y="42"/>
                    <a:pt x="28" y="43"/>
                    <a:pt x="30" y="43"/>
                  </a:cubicBezTo>
                  <a:cubicBezTo>
                    <a:pt x="29" y="43"/>
                    <a:pt x="28" y="35"/>
                    <a:pt x="31" y="40"/>
                  </a:cubicBezTo>
                  <a:cubicBezTo>
                    <a:pt x="32" y="42"/>
                    <a:pt x="37" y="40"/>
                    <a:pt x="38" y="39"/>
                  </a:cubicBezTo>
                  <a:cubicBezTo>
                    <a:pt x="40" y="36"/>
                    <a:pt x="40" y="42"/>
                    <a:pt x="41" y="40"/>
                  </a:cubicBezTo>
                  <a:cubicBezTo>
                    <a:pt x="41" y="39"/>
                    <a:pt x="42" y="37"/>
                    <a:pt x="43" y="37"/>
                  </a:cubicBezTo>
                  <a:cubicBezTo>
                    <a:pt x="44" y="36"/>
                    <a:pt x="44" y="37"/>
                    <a:pt x="45" y="35"/>
                  </a:cubicBezTo>
                  <a:cubicBezTo>
                    <a:pt x="45" y="35"/>
                    <a:pt x="45" y="39"/>
                    <a:pt x="46" y="38"/>
                  </a:cubicBezTo>
                  <a:cubicBezTo>
                    <a:pt x="46" y="38"/>
                    <a:pt x="47" y="38"/>
                    <a:pt x="48" y="37"/>
                  </a:cubicBezTo>
                  <a:cubicBezTo>
                    <a:pt x="49" y="37"/>
                    <a:pt x="48" y="36"/>
                    <a:pt x="49" y="35"/>
                  </a:cubicBezTo>
                  <a:cubicBezTo>
                    <a:pt x="51" y="34"/>
                    <a:pt x="51" y="34"/>
                    <a:pt x="49" y="32"/>
                  </a:cubicBezTo>
                  <a:cubicBezTo>
                    <a:pt x="48" y="31"/>
                    <a:pt x="51" y="28"/>
                    <a:pt x="51" y="26"/>
                  </a:cubicBezTo>
                  <a:cubicBezTo>
                    <a:pt x="52" y="24"/>
                    <a:pt x="50" y="21"/>
                    <a:pt x="51" y="19"/>
                  </a:cubicBezTo>
                  <a:cubicBezTo>
                    <a:pt x="52" y="18"/>
                    <a:pt x="52" y="19"/>
                    <a:pt x="53" y="19"/>
                  </a:cubicBezTo>
                  <a:cubicBezTo>
                    <a:pt x="54" y="19"/>
                    <a:pt x="55" y="17"/>
                    <a:pt x="55" y="17"/>
                  </a:cubicBezTo>
                  <a:cubicBezTo>
                    <a:pt x="56" y="14"/>
                    <a:pt x="56" y="11"/>
                    <a:pt x="55" y="9"/>
                  </a:cubicBezTo>
                  <a:cubicBezTo>
                    <a:pt x="55" y="8"/>
                    <a:pt x="52" y="1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sp>
        <p:nvSpPr>
          <p:cNvPr id="43" name="Freeform 432">
            <a:extLst>
              <a:ext uri="{FF2B5EF4-FFF2-40B4-BE49-F238E27FC236}">
                <a16:creationId xmlns:a16="http://schemas.microsoft.com/office/drawing/2014/main" id="{951CF565-07BF-5041-8F81-6A1AEBD75449}"/>
              </a:ext>
            </a:extLst>
          </p:cNvPr>
          <p:cNvSpPr>
            <a:spLocks/>
          </p:cNvSpPr>
          <p:nvPr/>
        </p:nvSpPr>
        <p:spPr bwMode="auto">
          <a:xfrm>
            <a:off x="15693404" y="7893504"/>
            <a:ext cx="19179" cy="27059"/>
          </a:xfrm>
          <a:custGeom>
            <a:avLst/>
            <a:gdLst>
              <a:gd name="T0" fmla="*/ 2 w 2"/>
              <a:gd name="T1" fmla="*/ 0 h 3"/>
              <a:gd name="T2" fmla="*/ 0 w 2"/>
              <a:gd name="T3" fmla="*/ 1 h 3"/>
              <a:gd name="T4" fmla="*/ 2 w 2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3">
                <a:moveTo>
                  <a:pt x="2" y="0"/>
                </a:moveTo>
                <a:cubicBezTo>
                  <a:pt x="2" y="0"/>
                  <a:pt x="0" y="1"/>
                  <a:pt x="0" y="1"/>
                </a:cubicBezTo>
                <a:cubicBezTo>
                  <a:pt x="1" y="3"/>
                  <a:pt x="2" y="1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6" name="Freeform 433">
            <a:extLst>
              <a:ext uri="{FF2B5EF4-FFF2-40B4-BE49-F238E27FC236}">
                <a16:creationId xmlns:a16="http://schemas.microsoft.com/office/drawing/2014/main" id="{F5BDBBDA-AD28-5E4E-8D91-8253F4593C12}"/>
              </a:ext>
            </a:extLst>
          </p:cNvPr>
          <p:cNvSpPr>
            <a:spLocks/>
          </p:cNvSpPr>
          <p:nvPr/>
        </p:nvSpPr>
        <p:spPr bwMode="auto">
          <a:xfrm>
            <a:off x="15581529" y="7893504"/>
            <a:ext cx="121463" cy="98094"/>
          </a:xfrm>
          <a:custGeom>
            <a:avLst/>
            <a:gdLst>
              <a:gd name="T0" fmla="*/ 11 w 13"/>
              <a:gd name="T1" fmla="*/ 2 h 10"/>
              <a:gd name="T2" fmla="*/ 7 w 13"/>
              <a:gd name="T3" fmla="*/ 2 h 10"/>
              <a:gd name="T4" fmla="*/ 5 w 13"/>
              <a:gd name="T5" fmla="*/ 3 h 10"/>
              <a:gd name="T6" fmla="*/ 3 w 13"/>
              <a:gd name="T7" fmla="*/ 4 h 10"/>
              <a:gd name="T8" fmla="*/ 0 w 13"/>
              <a:gd name="T9" fmla="*/ 6 h 10"/>
              <a:gd name="T10" fmla="*/ 3 w 13"/>
              <a:gd name="T11" fmla="*/ 9 h 10"/>
              <a:gd name="T12" fmla="*/ 6 w 13"/>
              <a:gd name="T13" fmla="*/ 6 h 10"/>
              <a:gd name="T14" fmla="*/ 10 w 13"/>
              <a:gd name="T15" fmla="*/ 6 h 10"/>
              <a:gd name="T16" fmla="*/ 11 w 13"/>
              <a:gd name="T17" fmla="*/ 2 h 10"/>
              <a:gd name="T18" fmla="*/ 11 w 13"/>
              <a:gd name="T19" fmla="*/ 2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0">
                <a:moveTo>
                  <a:pt x="11" y="2"/>
                </a:moveTo>
                <a:cubicBezTo>
                  <a:pt x="9" y="2"/>
                  <a:pt x="9" y="0"/>
                  <a:pt x="7" y="2"/>
                </a:cubicBezTo>
                <a:cubicBezTo>
                  <a:pt x="6" y="2"/>
                  <a:pt x="5" y="4"/>
                  <a:pt x="5" y="3"/>
                </a:cubicBezTo>
                <a:cubicBezTo>
                  <a:pt x="4" y="2"/>
                  <a:pt x="3" y="4"/>
                  <a:pt x="3" y="4"/>
                </a:cubicBezTo>
                <a:cubicBezTo>
                  <a:pt x="2" y="6"/>
                  <a:pt x="1" y="5"/>
                  <a:pt x="0" y="6"/>
                </a:cubicBezTo>
                <a:cubicBezTo>
                  <a:pt x="0" y="5"/>
                  <a:pt x="2" y="9"/>
                  <a:pt x="3" y="9"/>
                </a:cubicBezTo>
                <a:cubicBezTo>
                  <a:pt x="3" y="10"/>
                  <a:pt x="5" y="6"/>
                  <a:pt x="6" y="6"/>
                </a:cubicBezTo>
                <a:cubicBezTo>
                  <a:pt x="7" y="6"/>
                  <a:pt x="9" y="7"/>
                  <a:pt x="10" y="6"/>
                </a:cubicBezTo>
                <a:cubicBezTo>
                  <a:pt x="11" y="6"/>
                  <a:pt x="13" y="3"/>
                  <a:pt x="11" y="2"/>
                </a:cubicBezTo>
                <a:cubicBezTo>
                  <a:pt x="10" y="2"/>
                  <a:pt x="11" y="2"/>
                  <a:pt x="11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7" name="Freeform 434">
            <a:extLst>
              <a:ext uri="{FF2B5EF4-FFF2-40B4-BE49-F238E27FC236}">
                <a16:creationId xmlns:a16="http://schemas.microsoft.com/office/drawing/2014/main" id="{36B3E379-EB0F-5140-8464-B082DB16ED77}"/>
              </a:ext>
            </a:extLst>
          </p:cNvPr>
          <p:cNvSpPr>
            <a:spLocks/>
          </p:cNvSpPr>
          <p:nvPr/>
        </p:nvSpPr>
        <p:spPr bwMode="auto">
          <a:xfrm>
            <a:off x="15460066" y="7930712"/>
            <a:ext cx="102284" cy="158979"/>
          </a:xfrm>
          <a:custGeom>
            <a:avLst/>
            <a:gdLst>
              <a:gd name="T0" fmla="*/ 7 w 11"/>
              <a:gd name="T1" fmla="*/ 0 h 16"/>
              <a:gd name="T2" fmla="*/ 2 w 11"/>
              <a:gd name="T3" fmla="*/ 2 h 16"/>
              <a:gd name="T4" fmla="*/ 0 w 11"/>
              <a:gd name="T5" fmla="*/ 6 h 16"/>
              <a:gd name="T6" fmla="*/ 2 w 11"/>
              <a:gd name="T7" fmla="*/ 6 h 16"/>
              <a:gd name="T8" fmla="*/ 3 w 11"/>
              <a:gd name="T9" fmla="*/ 4 h 16"/>
              <a:gd name="T10" fmla="*/ 4 w 11"/>
              <a:gd name="T11" fmla="*/ 5 h 16"/>
              <a:gd name="T12" fmla="*/ 3 w 11"/>
              <a:gd name="T13" fmla="*/ 10 h 16"/>
              <a:gd name="T14" fmla="*/ 3 w 11"/>
              <a:gd name="T15" fmla="*/ 11 h 16"/>
              <a:gd name="T16" fmla="*/ 3 w 11"/>
              <a:gd name="T17" fmla="*/ 13 h 16"/>
              <a:gd name="T18" fmla="*/ 5 w 11"/>
              <a:gd name="T19" fmla="*/ 12 h 16"/>
              <a:gd name="T20" fmla="*/ 6 w 11"/>
              <a:gd name="T21" fmla="*/ 15 h 16"/>
              <a:gd name="T22" fmla="*/ 8 w 11"/>
              <a:gd name="T23" fmla="*/ 12 h 16"/>
              <a:gd name="T24" fmla="*/ 11 w 11"/>
              <a:gd name="T25" fmla="*/ 7 h 16"/>
              <a:gd name="T26" fmla="*/ 10 w 11"/>
              <a:gd name="T27" fmla="*/ 2 h 16"/>
              <a:gd name="T28" fmla="*/ 7 w 11"/>
              <a:gd name="T2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" h="16">
                <a:moveTo>
                  <a:pt x="7" y="0"/>
                </a:moveTo>
                <a:cubicBezTo>
                  <a:pt x="5" y="0"/>
                  <a:pt x="3" y="1"/>
                  <a:pt x="2" y="2"/>
                </a:cubicBezTo>
                <a:cubicBezTo>
                  <a:pt x="0" y="3"/>
                  <a:pt x="0" y="4"/>
                  <a:pt x="0" y="6"/>
                </a:cubicBezTo>
                <a:cubicBezTo>
                  <a:pt x="0" y="5"/>
                  <a:pt x="3" y="5"/>
                  <a:pt x="2" y="6"/>
                </a:cubicBezTo>
                <a:cubicBezTo>
                  <a:pt x="3" y="5"/>
                  <a:pt x="2" y="4"/>
                  <a:pt x="3" y="4"/>
                </a:cubicBezTo>
                <a:cubicBezTo>
                  <a:pt x="3" y="4"/>
                  <a:pt x="4" y="4"/>
                  <a:pt x="4" y="5"/>
                </a:cubicBezTo>
                <a:cubicBezTo>
                  <a:pt x="4" y="7"/>
                  <a:pt x="4" y="8"/>
                  <a:pt x="3" y="10"/>
                </a:cubicBezTo>
                <a:cubicBezTo>
                  <a:pt x="2" y="11"/>
                  <a:pt x="3" y="11"/>
                  <a:pt x="3" y="11"/>
                </a:cubicBezTo>
                <a:cubicBezTo>
                  <a:pt x="3" y="12"/>
                  <a:pt x="3" y="13"/>
                  <a:pt x="3" y="13"/>
                </a:cubicBezTo>
                <a:cubicBezTo>
                  <a:pt x="3" y="16"/>
                  <a:pt x="5" y="12"/>
                  <a:pt x="5" y="12"/>
                </a:cubicBezTo>
                <a:cubicBezTo>
                  <a:pt x="5" y="12"/>
                  <a:pt x="5" y="15"/>
                  <a:pt x="6" y="15"/>
                </a:cubicBezTo>
                <a:cubicBezTo>
                  <a:pt x="6" y="16"/>
                  <a:pt x="8" y="13"/>
                  <a:pt x="8" y="12"/>
                </a:cubicBezTo>
                <a:cubicBezTo>
                  <a:pt x="10" y="10"/>
                  <a:pt x="10" y="8"/>
                  <a:pt x="11" y="7"/>
                </a:cubicBezTo>
                <a:cubicBezTo>
                  <a:pt x="11" y="5"/>
                  <a:pt x="10" y="4"/>
                  <a:pt x="10" y="2"/>
                </a:cubicBezTo>
                <a:cubicBezTo>
                  <a:pt x="10" y="0"/>
                  <a:pt x="7" y="2"/>
                  <a:pt x="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8" name="Freeform 435">
            <a:extLst>
              <a:ext uri="{FF2B5EF4-FFF2-40B4-BE49-F238E27FC236}">
                <a16:creationId xmlns:a16="http://schemas.microsoft.com/office/drawing/2014/main" id="{917FA2CC-D4A5-C44C-8240-D0ACCBE0D725}"/>
              </a:ext>
            </a:extLst>
          </p:cNvPr>
          <p:cNvSpPr>
            <a:spLocks/>
          </p:cNvSpPr>
          <p:nvPr/>
        </p:nvSpPr>
        <p:spPr bwMode="auto">
          <a:xfrm>
            <a:off x="15357779" y="8319708"/>
            <a:ext cx="35163" cy="30442"/>
          </a:xfrm>
          <a:custGeom>
            <a:avLst/>
            <a:gdLst>
              <a:gd name="T0" fmla="*/ 4 w 4"/>
              <a:gd name="T1" fmla="*/ 0 h 3"/>
              <a:gd name="T2" fmla="*/ 1 w 4"/>
              <a:gd name="T3" fmla="*/ 3 h 3"/>
              <a:gd name="T4" fmla="*/ 4 w 4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3">
                <a:moveTo>
                  <a:pt x="4" y="0"/>
                </a:moveTo>
                <a:cubicBezTo>
                  <a:pt x="3" y="0"/>
                  <a:pt x="0" y="1"/>
                  <a:pt x="1" y="3"/>
                </a:cubicBezTo>
                <a:cubicBezTo>
                  <a:pt x="1" y="3"/>
                  <a:pt x="4" y="0"/>
                  <a:pt x="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9" name="Freeform 436">
            <a:extLst>
              <a:ext uri="{FF2B5EF4-FFF2-40B4-BE49-F238E27FC236}">
                <a16:creationId xmlns:a16="http://schemas.microsoft.com/office/drawing/2014/main" id="{6EF1D599-5A28-1746-B401-61F88B255AD6}"/>
              </a:ext>
            </a:extLst>
          </p:cNvPr>
          <p:cNvSpPr>
            <a:spLocks/>
          </p:cNvSpPr>
          <p:nvPr/>
        </p:nvSpPr>
        <p:spPr bwMode="auto">
          <a:xfrm>
            <a:off x="15440886" y="8221612"/>
            <a:ext cx="19179" cy="16912"/>
          </a:xfrm>
          <a:custGeom>
            <a:avLst/>
            <a:gdLst>
              <a:gd name="T0" fmla="*/ 2 w 2"/>
              <a:gd name="T1" fmla="*/ 0 h 2"/>
              <a:gd name="T2" fmla="*/ 0 w 2"/>
              <a:gd name="T3" fmla="*/ 1 h 2"/>
              <a:gd name="T4" fmla="*/ 2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2" y="0"/>
                </a:moveTo>
                <a:cubicBezTo>
                  <a:pt x="1" y="0"/>
                  <a:pt x="0" y="1"/>
                  <a:pt x="0" y="1"/>
                </a:cubicBezTo>
                <a:cubicBezTo>
                  <a:pt x="0" y="2"/>
                  <a:pt x="2" y="0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50" name="Freeform 437">
            <a:extLst>
              <a:ext uri="{FF2B5EF4-FFF2-40B4-BE49-F238E27FC236}">
                <a16:creationId xmlns:a16="http://schemas.microsoft.com/office/drawing/2014/main" id="{1F24BD7A-58A8-D747-849F-28AADEEF2160}"/>
              </a:ext>
            </a:extLst>
          </p:cNvPr>
          <p:cNvSpPr>
            <a:spLocks/>
          </p:cNvSpPr>
          <p:nvPr/>
        </p:nvSpPr>
        <p:spPr bwMode="auto">
          <a:xfrm>
            <a:off x="15188369" y="8427948"/>
            <a:ext cx="19179" cy="10146"/>
          </a:xfrm>
          <a:custGeom>
            <a:avLst/>
            <a:gdLst>
              <a:gd name="T0" fmla="*/ 2 w 2"/>
              <a:gd name="T1" fmla="*/ 0 h 1"/>
              <a:gd name="T2" fmla="*/ 1 w 2"/>
              <a:gd name="T3" fmla="*/ 1 h 1"/>
              <a:gd name="T4" fmla="*/ 2 w 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1">
                <a:moveTo>
                  <a:pt x="2" y="0"/>
                </a:moveTo>
                <a:cubicBezTo>
                  <a:pt x="1" y="0"/>
                  <a:pt x="0" y="1"/>
                  <a:pt x="1" y="1"/>
                </a:cubicBezTo>
                <a:cubicBezTo>
                  <a:pt x="2" y="1"/>
                  <a:pt x="2" y="0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51" name="Freeform 438">
            <a:extLst>
              <a:ext uri="{FF2B5EF4-FFF2-40B4-BE49-F238E27FC236}">
                <a16:creationId xmlns:a16="http://schemas.microsoft.com/office/drawing/2014/main" id="{F9F02658-FC58-6E49-BDF1-C85B44D08103}"/>
              </a:ext>
            </a:extLst>
          </p:cNvPr>
          <p:cNvSpPr>
            <a:spLocks/>
          </p:cNvSpPr>
          <p:nvPr/>
        </p:nvSpPr>
        <p:spPr bwMode="auto">
          <a:xfrm>
            <a:off x="15009371" y="8390738"/>
            <a:ext cx="111875" cy="165745"/>
          </a:xfrm>
          <a:custGeom>
            <a:avLst/>
            <a:gdLst>
              <a:gd name="T0" fmla="*/ 8 w 12"/>
              <a:gd name="T1" fmla="*/ 1 h 17"/>
              <a:gd name="T2" fmla="*/ 0 w 12"/>
              <a:gd name="T3" fmla="*/ 8 h 17"/>
              <a:gd name="T4" fmla="*/ 1 w 12"/>
              <a:gd name="T5" fmla="*/ 14 h 17"/>
              <a:gd name="T6" fmla="*/ 3 w 12"/>
              <a:gd name="T7" fmla="*/ 17 h 17"/>
              <a:gd name="T8" fmla="*/ 8 w 12"/>
              <a:gd name="T9" fmla="*/ 1 h 17"/>
              <a:gd name="T10" fmla="*/ 8 w 12"/>
              <a:gd name="T11" fmla="*/ 1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17">
                <a:moveTo>
                  <a:pt x="8" y="1"/>
                </a:moveTo>
                <a:cubicBezTo>
                  <a:pt x="5" y="0"/>
                  <a:pt x="1" y="6"/>
                  <a:pt x="0" y="8"/>
                </a:cubicBezTo>
                <a:cubicBezTo>
                  <a:pt x="0" y="10"/>
                  <a:pt x="0" y="12"/>
                  <a:pt x="1" y="14"/>
                </a:cubicBezTo>
                <a:cubicBezTo>
                  <a:pt x="1" y="14"/>
                  <a:pt x="3" y="17"/>
                  <a:pt x="3" y="17"/>
                </a:cubicBezTo>
                <a:cubicBezTo>
                  <a:pt x="4" y="15"/>
                  <a:pt x="12" y="2"/>
                  <a:pt x="8" y="1"/>
                </a:cubicBezTo>
                <a:cubicBezTo>
                  <a:pt x="7" y="1"/>
                  <a:pt x="9" y="1"/>
                  <a:pt x="8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52" name="Freeform 439">
            <a:extLst>
              <a:ext uri="{FF2B5EF4-FFF2-40B4-BE49-F238E27FC236}">
                <a16:creationId xmlns:a16="http://schemas.microsoft.com/office/drawing/2014/main" id="{B34EA946-23E6-1B4B-9CCB-A18380786BBC}"/>
              </a:ext>
            </a:extLst>
          </p:cNvPr>
          <p:cNvSpPr>
            <a:spLocks/>
          </p:cNvSpPr>
          <p:nvPr/>
        </p:nvSpPr>
        <p:spPr bwMode="auto">
          <a:xfrm>
            <a:off x="14456384" y="8668106"/>
            <a:ext cx="131054" cy="98094"/>
          </a:xfrm>
          <a:custGeom>
            <a:avLst/>
            <a:gdLst>
              <a:gd name="T0" fmla="*/ 13 w 14"/>
              <a:gd name="T1" fmla="*/ 1 h 10"/>
              <a:gd name="T2" fmla="*/ 9 w 14"/>
              <a:gd name="T3" fmla="*/ 0 h 10"/>
              <a:gd name="T4" fmla="*/ 4 w 14"/>
              <a:gd name="T5" fmla="*/ 2 h 10"/>
              <a:gd name="T6" fmla="*/ 4 w 14"/>
              <a:gd name="T7" fmla="*/ 9 h 10"/>
              <a:gd name="T8" fmla="*/ 11 w 14"/>
              <a:gd name="T9" fmla="*/ 6 h 10"/>
              <a:gd name="T10" fmla="*/ 13 w 14"/>
              <a:gd name="T11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0">
                <a:moveTo>
                  <a:pt x="13" y="1"/>
                </a:moveTo>
                <a:cubicBezTo>
                  <a:pt x="12" y="1"/>
                  <a:pt x="11" y="0"/>
                  <a:pt x="9" y="0"/>
                </a:cubicBezTo>
                <a:cubicBezTo>
                  <a:pt x="7" y="0"/>
                  <a:pt x="6" y="1"/>
                  <a:pt x="4" y="2"/>
                </a:cubicBezTo>
                <a:cubicBezTo>
                  <a:pt x="2" y="4"/>
                  <a:pt x="0" y="7"/>
                  <a:pt x="4" y="9"/>
                </a:cubicBezTo>
                <a:cubicBezTo>
                  <a:pt x="6" y="10"/>
                  <a:pt x="10" y="8"/>
                  <a:pt x="11" y="6"/>
                </a:cubicBezTo>
                <a:cubicBezTo>
                  <a:pt x="11" y="5"/>
                  <a:pt x="14" y="1"/>
                  <a:pt x="13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53" name="Freeform 440">
            <a:extLst>
              <a:ext uri="{FF2B5EF4-FFF2-40B4-BE49-F238E27FC236}">
                <a16:creationId xmlns:a16="http://schemas.microsoft.com/office/drawing/2014/main" id="{2AFC2804-6662-DB4F-86C9-86C18E479006}"/>
              </a:ext>
            </a:extLst>
          </p:cNvPr>
          <p:cNvSpPr>
            <a:spLocks/>
          </p:cNvSpPr>
          <p:nvPr/>
        </p:nvSpPr>
        <p:spPr bwMode="auto">
          <a:xfrm>
            <a:off x="14990191" y="8735758"/>
            <a:ext cx="188590" cy="280751"/>
          </a:xfrm>
          <a:custGeom>
            <a:avLst/>
            <a:gdLst>
              <a:gd name="T0" fmla="*/ 12 w 20"/>
              <a:gd name="T1" fmla="*/ 2 h 28"/>
              <a:gd name="T2" fmla="*/ 9 w 20"/>
              <a:gd name="T3" fmla="*/ 2 h 28"/>
              <a:gd name="T4" fmla="*/ 4 w 20"/>
              <a:gd name="T5" fmla="*/ 3 h 28"/>
              <a:gd name="T6" fmla="*/ 3 w 20"/>
              <a:gd name="T7" fmla="*/ 11 h 28"/>
              <a:gd name="T8" fmla="*/ 3 w 20"/>
              <a:gd name="T9" fmla="*/ 13 h 28"/>
              <a:gd name="T10" fmla="*/ 0 w 20"/>
              <a:gd name="T11" fmla="*/ 13 h 28"/>
              <a:gd name="T12" fmla="*/ 3 w 20"/>
              <a:gd name="T13" fmla="*/ 22 h 28"/>
              <a:gd name="T14" fmla="*/ 5 w 20"/>
              <a:gd name="T15" fmla="*/ 20 h 28"/>
              <a:gd name="T16" fmla="*/ 7 w 20"/>
              <a:gd name="T17" fmla="*/ 22 h 28"/>
              <a:gd name="T18" fmla="*/ 4 w 20"/>
              <a:gd name="T19" fmla="*/ 23 h 28"/>
              <a:gd name="T20" fmla="*/ 8 w 20"/>
              <a:gd name="T21" fmla="*/ 26 h 28"/>
              <a:gd name="T22" fmla="*/ 11 w 20"/>
              <a:gd name="T23" fmla="*/ 25 h 28"/>
              <a:gd name="T24" fmla="*/ 15 w 20"/>
              <a:gd name="T25" fmla="*/ 28 h 28"/>
              <a:gd name="T26" fmla="*/ 14 w 20"/>
              <a:gd name="T27" fmla="*/ 25 h 28"/>
              <a:gd name="T28" fmla="*/ 17 w 20"/>
              <a:gd name="T29" fmla="*/ 24 h 28"/>
              <a:gd name="T30" fmla="*/ 10 w 20"/>
              <a:gd name="T31" fmla="*/ 22 h 28"/>
              <a:gd name="T32" fmla="*/ 9 w 20"/>
              <a:gd name="T33" fmla="*/ 16 h 28"/>
              <a:gd name="T34" fmla="*/ 12 w 20"/>
              <a:gd name="T35" fmla="*/ 12 h 28"/>
              <a:gd name="T36" fmla="*/ 13 w 20"/>
              <a:gd name="T37" fmla="*/ 7 h 28"/>
              <a:gd name="T38" fmla="*/ 12 w 20"/>
              <a:gd name="T39" fmla="*/ 2 h 28"/>
              <a:gd name="T40" fmla="*/ 12 w 20"/>
              <a:gd name="T41" fmla="*/ 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" h="28">
                <a:moveTo>
                  <a:pt x="12" y="2"/>
                </a:moveTo>
                <a:cubicBezTo>
                  <a:pt x="10" y="1"/>
                  <a:pt x="11" y="5"/>
                  <a:pt x="9" y="2"/>
                </a:cubicBezTo>
                <a:cubicBezTo>
                  <a:pt x="8" y="0"/>
                  <a:pt x="4" y="1"/>
                  <a:pt x="4" y="3"/>
                </a:cubicBezTo>
                <a:cubicBezTo>
                  <a:pt x="3" y="6"/>
                  <a:pt x="4" y="8"/>
                  <a:pt x="3" y="11"/>
                </a:cubicBezTo>
                <a:cubicBezTo>
                  <a:pt x="3" y="12"/>
                  <a:pt x="3" y="13"/>
                  <a:pt x="3" y="13"/>
                </a:cubicBezTo>
                <a:cubicBezTo>
                  <a:pt x="2" y="14"/>
                  <a:pt x="0" y="13"/>
                  <a:pt x="0" y="13"/>
                </a:cubicBezTo>
                <a:cubicBezTo>
                  <a:pt x="0" y="13"/>
                  <a:pt x="2" y="22"/>
                  <a:pt x="3" y="22"/>
                </a:cubicBezTo>
                <a:cubicBezTo>
                  <a:pt x="3" y="22"/>
                  <a:pt x="4" y="19"/>
                  <a:pt x="5" y="20"/>
                </a:cubicBezTo>
                <a:cubicBezTo>
                  <a:pt x="5" y="20"/>
                  <a:pt x="7" y="21"/>
                  <a:pt x="7" y="22"/>
                </a:cubicBezTo>
                <a:cubicBezTo>
                  <a:pt x="7" y="23"/>
                  <a:pt x="4" y="21"/>
                  <a:pt x="4" y="23"/>
                </a:cubicBezTo>
                <a:cubicBezTo>
                  <a:pt x="4" y="25"/>
                  <a:pt x="6" y="27"/>
                  <a:pt x="8" y="26"/>
                </a:cubicBezTo>
                <a:cubicBezTo>
                  <a:pt x="9" y="26"/>
                  <a:pt x="10" y="24"/>
                  <a:pt x="11" y="25"/>
                </a:cubicBezTo>
                <a:cubicBezTo>
                  <a:pt x="11" y="25"/>
                  <a:pt x="15" y="28"/>
                  <a:pt x="15" y="28"/>
                </a:cubicBezTo>
                <a:cubicBezTo>
                  <a:pt x="16" y="27"/>
                  <a:pt x="13" y="26"/>
                  <a:pt x="14" y="25"/>
                </a:cubicBezTo>
                <a:cubicBezTo>
                  <a:pt x="13" y="26"/>
                  <a:pt x="20" y="28"/>
                  <a:pt x="17" y="24"/>
                </a:cubicBezTo>
                <a:cubicBezTo>
                  <a:pt x="15" y="22"/>
                  <a:pt x="11" y="25"/>
                  <a:pt x="10" y="22"/>
                </a:cubicBezTo>
                <a:cubicBezTo>
                  <a:pt x="9" y="20"/>
                  <a:pt x="9" y="19"/>
                  <a:pt x="9" y="16"/>
                </a:cubicBezTo>
                <a:cubicBezTo>
                  <a:pt x="9" y="14"/>
                  <a:pt x="11" y="14"/>
                  <a:pt x="12" y="12"/>
                </a:cubicBezTo>
                <a:cubicBezTo>
                  <a:pt x="14" y="10"/>
                  <a:pt x="14" y="9"/>
                  <a:pt x="13" y="7"/>
                </a:cubicBezTo>
                <a:cubicBezTo>
                  <a:pt x="13" y="7"/>
                  <a:pt x="13" y="2"/>
                  <a:pt x="12" y="2"/>
                </a:cubicBezTo>
                <a:cubicBezTo>
                  <a:pt x="11" y="2"/>
                  <a:pt x="13" y="2"/>
                  <a:pt x="12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54" name="Freeform 441">
            <a:extLst>
              <a:ext uri="{FF2B5EF4-FFF2-40B4-BE49-F238E27FC236}">
                <a16:creationId xmlns:a16="http://schemas.microsoft.com/office/drawing/2014/main" id="{59C7CFAF-BA8F-3145-843E-229976D40016}"/>
              </a:ext>
            </a:extLst>
          </p:cNvPr>
          <p:cNvSpPr>
            <a:spLocks/>
          </p:cNvSpPr>
          <p:nvPr/>
        </p:nvSpPr>
        <p:spPr bwMode="auto">
          <a:xfrm>
            <a:off x="15150013" y="8975916"/>
            <a:ext cx="57535" cy="77801"/>
          </a:xfrm>
          <a:custGeom>
            <a:avLst/>
            <a:gdLst>
              <a:gd name="T0" fmla="*/ 3 w 6"/>
              <a:gd name="T1" fmla="*/ 1 h 8"/>
              <a:gd name="T2" fmla="*/ 1 w 6"/>
              <a:gd name="T3" fmla="*/ 1 h 8"/>
              <a:gd name="T4" fmla="*/ 0 w 6"/>
              <a:gd name="T5" fmla="*/ 3 h 8"/>
              <a:gd name="T6" fmla="*/ 2 w 6"/>
              <a:gd name="T7" fmla="*/ 6 h 8"/>
              <a:gd name="T8" fmla="*/ 5 w 6"/>
              <a:gd name="T9" fmla="*/ 7 h 8"/>
              <a:gd name="T10" fmla="*/ 4 w 6"/>
              <a:gd name="T11" fmla="*/ 4 h 8"/>
              <a:gd name="T12" fmla="*/ 3 w 6"/>
              <a:gd name="T13" fmla="*/ 1 h 8"/>
              <a:gd name="T14" fmla="*/ 3 w 6"/>
              <a:gd name="T15" fmla="*/ 1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" h="8">
                <a:moveTo>
                  <a:pt x="3" y="1"/>
                </a:moveTo>
                <a:cubicBezTo>
                  <a:pt x="3" y="1"/>
                  <a:pt x="2" y="0"/>
                  <a:pt x="1" y="1"/>
                </a:cubicBezTo>
                <a:cubicBezTo>
                  <a:pt x="1" y="2"/>
                  <a:pt x="0" y="2"/>
                  <a:pt x="0" y="3"/>
                </a:cubicBezTo>
                <a:cubicBezTo>
                  <a:pt x="1" y="4"/>
                  <a:pt x="0" y="5"/>
                  <a:pt x="2" y="6"/>
                </a:cubicBezTo>
                <a:cubicBezTo>
                  <a:pt x="2" y="6"/>
                  <a:pt x="6" y="8"/>
                  <a:pt x="5" y="7"/>
                </a:cubicBezTo>
                <a:cubicBezTo>
                  <a:pt x="5" y="6"/>
                  <a:pt x="5" y="5"/>
                  <a:pt x="4" y="4"/>
                </a:cubicBezTo>
                <a:cubicBezTo>
                  <a:pt x="2" y="4"/>
                  <a:pt x="2" y="1"/>
                  <a:pt x="3" y="1"/>
                </a:cubicBezTo>
                <a:cubicBezTo>
                  <a:pt x="2" y="1"/>
                  <a:pt x="4" y="1"/>
                  <a:pt x="3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55" name="Freeform 442">
            <a:extLst>
              <a:ext uri="{FF2B5EF4-FFF2-40B4-BE49-F238E27FC236}">
                <a16:creationId xmlns:a16="http://schemas.microsoft.com/office/drawing/2014/main" id="{DE13C026-6985-DD45-A199-88F762F661DF}"/>
              </a:ext>
            </a:extLst>
          </p:cNvPr>
          <p:cNvSpPr>
            <a:spLocks/>
          </p:cNvSpPr>
          <p:nvPr/>
        </p:nvSpPr>
        <p:spPr bwMode="auto">
          <a:xfrm>
            <a:off x="15188369" y="9043568"/>
            <a:ext cx="92695" cy="131921"/>
          </a:xfrm>
          <a:custGeom>
            <a:avLst/>
            <a:gdLst>
              <a:gd name="T0" fmla="*/ 4 w 10"/>
              <a:gd name="T1" fmla="*/ 0 h 13"/>
              <a:gd name="T2" fmla="*/ 2 w 10"/>
              <a:gd name="T3" fmla="*/ 1 h 13"/>
              <a:gd name="T4" fmla="*/ 4 w 10"/>
              <a:gd name="T5" fmla="*/ 4 h 13"/>
              <a:gd name="T6" fmla="*/ 4 w 10"/>
              <a:gd name="T7" fmla="*/ 9 h 13"/>
              <a:gd name="T8" fmla="*/ 5 w 10"/>
              <a:gd name="T9" fmla="*/ 13 h 13"/>
              <a:gd name="T10" fmla="*/ 5 w 10"/>
              <a:gd name="T11" fmla="*/ 11 h 13"/>
              <a:gd name="T12" fmla="*/ 9 w 10"/>
              <a:gd name="T13" fmla="*/ 8 h 13"/>
              <a:gd name="T14" fmla="*/ 8 w 10"/>
              <a:gd name="T15" fmla="*/ 6 h 13"/>
              <a:gd name="T16" fmla="*/ 9 w 10"/>
              <a:gd name="T17" fmla="*/ 5 h 13"/>
              <a:gd name="T18" fmla="*/ 7 w 10"/>
              <a:gd name="T19" fmla="*/ 1 h 13"/>
              <a:gd name="T20" fmla="*/ 4 w 10"/>
              <a:gd name="T21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" h="13">
                <a:moveTo>
                  <a:pt x="4" y="0"/>
                </a:moveTo>
                <a:cubicBezTo>
                  <a:pt x="3" y="0"/>
                  <a:pt x="4" y="0"/>
                  <a:pt x="2" y="1"/>
                </a:cubicBezTo>
                <a:cubicBezTo>
                  <a:pt x="1" y="2"/>
                  <a:pt x="3" y="3"/>
                  <a:pt x="4" y="4"/>
                </a:cubicBezTo>
                <a:cubicBezTo>
                  <a:pt x="5" y="6"/>
                  <a:pt x="0" y="7"/>
                  <a:pt x="4" y="9"/>
                </a:cubicBezTo>
                <a:cubicBezTo>
                  <a:pt x="5" y="10"/>
                  <a:pt x="3" y="12"/>
                  <a:pt x="5" y="13"/>
                </a:cubicBezTo>
                <a:cubicBezTo>
                  <a:pt x="6" y="13"/>
                  <a:pt x="6" y="12"/>
                  <a:pt x="5" y="11"/>
                </a:cubicBezTo>
                <a:cubicBezTo>
                  <a:pt x="3" y="5"/>
                  <a:pt x="9" y="10"/>
                  <a:pt x="9" y="8"/>
                </a:cubicBezTo>
                <a:cubicBezTo>
                  <a:pt x="9" y="7"/>
                  <a:pt x="7" y="6"/>
                  <a:pt x="8" y="6"/>
                </a:cubicBezTo>
                <a:cubicBezTo>
                  <a:pt x="8" y="5"/>
                  <a:pt x="10" y="6"/>
                  <a:pt x="9" y="5"/>
                </a:cubicBezTo>
                <a:cubicBezTo>
                  <a:pt x="8" y="4"/>
                  <a:pt x="6" y="3"/>
                  <a:pt x="7" y="1"/>
                </a:cubicBezTo>
                <a:cubicBezTo>
                  <a:pt x="7" y="0"/>
                  <a:pt x="5" y="0"/>
                  <a:pt x="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56" name="Freeform 443">
            <a:extLst>
              <a:ext uri="{FF2B5EF4-FFF2-40B4-BE49-F238E27FC236}">
                <a16:creationId xmlns:a16="http://schemas.microsoft.com/office/drawing/2014/main" id="{D46F1F2E-71A1-8447-A714-CEA0946E0744}"/>
              </a:ext>
            </a:extLst>
          </p:cNvPr>
          <p:cNvSpPr>
            <a:spLocks/>
          </p:cNvSpPr>
          <p:nvPr/>
        </p:nvSpPr>
        <p:spPr bwMode="auto">
          <a:xfrm>
            <a:off x="15018956" y="8986065"/>
            <a:ext cx="57535" cy="77801"/>
          </a:xfrm>
          <a:custGeom>
            <a:avLst/>
            <a:gdLst>
              <a:gd name="T0" fmla="*/ 6 w 6"/>
              <a:gd name="T1" fmla="*/ 5 h 8"/>
              <a:gd name="T2" fmla="*/ 0 w 6"/>
              <a:gd name="T3" fmla="*/ 2 h 8"/>
              <a:gd name="T4" fmla="*/ 3 w 6"/>
              <a:gd name="T5" fmla="*/ 6 h 8"/>
              <a:gd name="T6" fmla="*/ 6 w 6"/>
              <a:gd name="T7" fmla="*/ 5 h 8"/>
              <a:gd name="T8" fmla="*/ 6 w 6"/>
              <a:gd name="T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8">
                <a:moveTo>
                  <a:pt x="6" y="5"/>
                </a:moveTo>
                <a:cubicBezTo>
                  <a:pt x="5" y="4"/>
                  <a:pt x="3" y="0"/>
                  <a:pt x="0" y="2"/>
                </a:cubicBezTo>
                <a:cubicBezTo>
                  <a:pt x="0" y="2"/>
                  <a:pt x="3" y="5"/>
                  <a:pt x="3" y="6"/>
                </a:cubicBezTo>
                <a:cubicBezTo>
                  <a:pt x="3" y="8"/>
                  <a:pt x="6" y="8"/>
                  <a:pt x="6" y="5"/>
                </a:cubicBezTo>
                <a:cubicBezTo>
                  <a:pt x="6" y="5"/>
                  <a:pt x="6" y="6"/>
                  <a:pt x="6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57" name="Freeform 444">
            <a:extLst>
              <a:ext uri="{FF2B5EF4-FFF2-40B4-BE49-F238E27FC236}">
                <a16:creationId xmlns:a16="http://schemas.microsoft.com/office/drawing/2014/main" id="{5C03407A-C471-734C-A70C-A3ACBD57F81B}"/>
              </a:ext>
            </a:extLst>
          </p:cNvPr>
          <p:cNvSpPr>
            <a:spLocks/>
          </p:cNvSpPr>
          <p:nvPr/>
        </p:nvSpPr>
        <p:spPr bwMode="auto">
          <a:xfrm>
            <a:off x="15086083" y="9063863"/>
            <a:ext cx="83107" cy="101477"/>
          </a:xfrm>
          <a:custGeom>
            <a:avLst/>
            <a:gdLst>
              <a:gd name="T0" fmla="*/ 3 w 9"/>
              <a:gd name="T1" fmla="*/ 2 h 10"/>
              <a:gd name="T2" fmla="*/ 0 w 9"/>
              <a:gd name="T3" fmla="*/ 2 h 10"/>
              <a:gd name="T4" fmla="*/ 2 w 9"/>
              <a:gd name="T5" fmla="*/ 4 h 10"/>
              <a:gd name="T6" fmla="*/ 1 w 9"/>
              <a:gd name="T7" fmla="*/ 9 h 10"/>
              <a:gd name="T8" fmla="*/ 6 w 9"/>
              <a:gd name="T9" fmla="*/ 6 h 10"/>
              <a:gd name="T10" fmla="*/ 3 w 9"/>
              <a:gd name="T11" fmla="*/ 2 h 10"/>
              <a:gd name="T12" fmla="*/ 3 w 9"/>
              <a:gd name="T13" fmla="*/ 2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10">
                <a:moveTo>
                  <a:pt x="3" y="2"/>
                </a:moveTo>
                <a:cubicBezTo>
                  <a:pt x="2" y="1"/>
                  <a:pt x="1" y="1"/>
                  <a:pt x="0" y="2"/>
                </a:cubicBezTo>
                <a:cubicBezTo>
                  <a:pt x="0" y="3"/>
                  <a:pt x="2" y="3"/>
                  <a:pt x="2" y="4"/>
                </a:cubicBezTo>
                <a:cubicBezTo>
                  <a:pt x="3" y="5"/>
                  <a:pt x="0" y="8"/>
                  <a:pt x="1" y="9"/>
                </a:cubicBezTo>
                <a:cubicBezTo>
                  <a:pt x="1" y="10"/>
                  <a:pt x="5" y="6"/>
                  <a:pt x="6" y="6"/>
                </a:cubicBezTo>
                <a:cubicBezTo>
                  <a:pt x="9" y="6"/>
                  <a:pt x="3" y="2"/>
                  <a:pt x="3" y="2"/>
                </a:cubicBezTo>
                <a:cubicBezTo>
                  <a:pt x="1" y="0"/>
                  <a:pt x="3" y="2"/>
                  <a:pt x="3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58" name="Freeform 445">
            <a:extLst>
              <a:ext uri="{FF2B5EF4-FFF2-40B4-BE49-F238E27FC236}">
                <a16:creationId xmlns:a16="http://schemas.microsoft.com/office/drawing/2014/main" id="{31CC24A1-B34E-BC45-9D44-8A808CFACF70}"/>
              </a:ext>
            </a:extLst>
          </p:cNvPr>
          <p:cNvSpPr>
            <a:spLocks/>
          </p:cNvSpPr>
          <p:nvPr/>
        </p:nvSpPr>
        <p:spPr bwMode="auto">
          <a:xfrm>
            <a:off x="15105262" y="9124747"/>
            <a:ext cx="63930" cy="108240"/>
          </a:xfrm>
          <a:custGeom>
            <a:avLst/>
            <a:gdLst>
              <a:gd name="T0" fmla="*/ 6 w 7"/>
              <a:gd name="T1" fmla="*/ 1 h 11"/>
              <a:gd name="T2" fmla="*/ 3 w 7"/>
              <a:gd name="T3" fmla="*/ 5 h 11"/>
              <a:gd name="T4" fmla="*/ 3 w 7"/>
              <a:gd name="T5" fmla="*/ 9 h 11"/>
              <a:gd name="T6" fmla="*/ 5 w 7"/>
              <a:gd name="T7" fmla="*/ 6 h 11"/>
              <a:gd name="T8" fmla="*/ 6 w 7"/>
              <a:gd name="T9" fmla="*/ 1 h 11"/>
              <a:gd name="T10" fmla="*/ 6 w 7"/>
              <a:gd name="T11" fmla="*/ 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11">
                <a:moveTo>
                  <a:pt x="6" y="1"/>
                </a:moveTo>
                <a:cubicBezTo>
                  <a:pt x="3" y="1"/>
                  <a:pt x="4" y="4"/>
                  <a:pt x="3" y="5"/>
                </a:cubicBezTo>
                <a:cubicBezTo>
                  <a:pt x="0" y="7"/>
                  <a:pt x="1" y="7"/>
                  <a:pt x="3" y="9"/>
                </a:cubicBezTo>
                <a:cubicBezTo>
                  <a:pt x="6" y="11"/>
                  <a:pt x="4" y="8"/>
                  <a:pt x="5" y="6"/>
                </a:cubicBezTo>
                <a:cubicBezTo>
                  <a:pt x="5" y="6"/>
                  <a:pt x="7" y="0"/>
                  <a:pt x="6" y="1"/>
                </a:cubicBezTo>
                <a:cubicBezTo>
                  <a:pt x="5" y="1"/>
                  <a:pt x="6" y="0"/>
                  <a:pt x="6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59" name="Freeform 446">
            <a:extLst>
              <a:ext uri="{FF2B5EF4-FFF2-40B4-BE49-F238E27FC236}">
                <a16:creationId xmlns:a16="http://schemas.microsoft.com/office/drawing/2014/main" id="{9F8ACB7B-8B5C-6A42-B4A5-4FC25D6A5EB1}"/>
              </a:ext>
            </a:extLst>
          </p:cNvPr>
          <p:cNvSpPr>
            <a:spLocks/>
          </p:cNvSpPr>
          <p:nvPr/>
        </p:nvSpPr>
        <p:spPr bwMode="auto">
          <a:xfrm>
            <a:off x="15159599" y="9114600"/>
            <a:ext cx="38359" cy="77801"/>
          </a:xfrm>
          <a:custGeom>
            <a:avLst/>
            <a:gdLst>
              <a:gd name="T0" fmla="*/ 3 w 4"/>
              <a:gd name="T1" fmla="*/ 1 h 8"/>
              <a:gd name="T2" fmla="*/ 0 w 4"/>
              <a:gd name="T3" fmla="*/ 8 h 8"/>
              <a:gd name="T4" fmla="*/ 3 w 4"/>
              <a:gd name="T5" fmla="*/ 5 h 8"/>
              <a:gd name="T6" fmla="*/ 3 w 4"/>
              <a:gd name="T7" fmla="*/ 1 h 8"/>
              <a:gd name="T8" fmla="*/ 3 w 4"/>
              <a:gd name="T9" fmla="*/ 1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8">
                <a:moveTo>
                  <a:pt x="3" y="1"/>
                </a:moveTo>
                <a:cubicBezTo>
                  <a:pt x="2" y="1"/>
                  <a:pt x="0" y="7"/>
                  <a:pt x="0" y="8"/>
                </a:cubicBezTo>
                <a:cubicBezTo>
                  <a:pt x="0" y="8"/>
                  <a:pt x="2" y="6"/>
                  <a:pt x="3" y="5"/>
                </a:cubicBezTo>
                <a:cubicBezTo>
                  <a:pt x="3" y="5"/>
                  <a:pt x="4" y="0"/>
                  <a:pt x="3" y="1"/>
                </a:cubicBezTo>
                <a:cubicBezTo>
                  <a:pt x="2" y="1"/>
                  <a:pt x="3" y="1"/>
                  <a:pt x="3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60" name="Freeform 447">
            <a:extLst>
              <a:ext uri="{FF2B5EF4-FFF2-40B4-BE49-F238E27FC236}">
                <a16:creationId xmlns:a16="http://schemas.microsoft.com/office/drawing/2014/main" id="{6FF6A7CA-0AA3-6E4F-B92D-E8C89D185BF5}"/>
              </a:ext>
            </a:extLst>
          </p:cNvPr>
          <p:cNvSpPr>
            <a:spLocks/>
          </p:cNvSpPr>
          <p:nvPr/>
        </p:nvSpPr>
        <p:spPr bwMode="auto">
          <a:xfrm>
            <a:off x="15178781" y="9165340"/>
            <a:ext cx="57535" cy="37208"/>
          </a:xfrm>
          <a:custGeom>
            <a:avLst/>
            <a:gdLst>
              <a:gd name="T0" fmla="*/ 1 w 6"/>
              <a:gd name="T1" fmla="*/ 1 h 4"/>
              <a:gd name="T2" fmla="*/ 3 w 6"/>
              <a:gd name="T3" fmla="*/ 3 h 4"/>
              <a:gd name="T4" fmla="*/ 1 w 6"/>
              <a:gd name="T5" fmla="*/ 1 h 4"/>
              <a:gd name="T6" fmla="*/ 1 w 6"/>
              <a:gd name="T7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4">
                <a:moveTo>
                  <a:pt x="1" y="1"/>
                </a:moveTo>
                <a:cubicBezTo>
                  <a:pt x="0" y="3"/>
                  <a:pt x="1" y="4"/>
                  <a:pt x="3" y="3"/>
                </a:cubicBezTo>
                <a:cubicBezTo>
                  <a:pt x="6" y="3"/>
                  <a:pt x="2" y="0"/>
                  <a:pt x="1" y="1"/>
                </a:cubicBezTo>
                <a:cubicBezTo>
                  <a:pt x="1" y="2"/>
                  <a:pt x="2" y="1"/>
                  <a:pt x="1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61" name="Freeform 448">
            <a:extLst>
              <a:ext uri="{FF2B5EF4-FFF2-40B4-BE49-F238E27FC236}">
                <a16:creationId xmlns:a16="http://schemas.microsoft.com/office/drawing/2014/main" id="{CEE31169-CA11-0B44-8FEF-F584CCE6DECE}"/>
              </a:ext>
            </a:extLst>
          </p:cNvPr>
          <p:cNvSpPr>
            <a:spLocks/>
          </p:cNvSpPr>
          <p:nvPr/>
        </p:nvSpPr>
        <p:spPr bwMode="auto">
          <a:xfrm>
            <a:off x="15178781" y="9192401"/>
            <a:ext cx="131054" cy="209719"/>
          </a:xfrm>
          <a:custGeom>
            <a:avLst/>
            <a:gdLst>
              <a:gd name="T0" fmla="*/ 10 w 14"/>
              <a:gd name="T1" fmla="*/ 0 h 21"/>
              <a:gd name="T2" fmla="*/ 9 w 14"/>
              <a:gd name="T3" fmla="*/ 2 h 21"/>
              <a:gd name="T4" fmla="*/ 7 w 14"/>
              <a:gd name="T5" fmla="*/ 4 h 21"/>
              <a:gd name="T6" fmla="*/ 3 w 14"/>
              <a:gd name="T7" fmla="*/ 6 h 21"/>
              <a:gd name="T8" fmla="*/ 2 w 14"/>
              <a:gd name="T9" fmla="*/ 11 h 21"/>
              <a:gd name="T10" fmla="*/ 2 w 14"/>
              <a:gd name="T11" fmla="*/ 14 h 21"/>
              <a:gd name="T12" fmla="*/ 3 w 14"/>
              <a:gd name="T13" fmla="*/ 18 h 21"/>
              <a:gd name="T14" fmla="*/ 8 w 14"/>
              <a:gd name="T15" fmla="*/ 19 h 21"/>
              <a:gd name="T16" fmla="*/ 8 w 14"/>
              <a:gd name="T17" fmla="*/ 16 h 21"/>
              <a:gd name="T18" fmla="*/ 10 w 14"/>
              <a:gd name="T19" fmla="*/ 12 h 21"/>
              <a:gd name="T20" fmla="*/ 12 w 14"/>
              <a:gd name="T21" fmla="*/ 17 h 21"/>
              <a:gd name="T22" fmla="*/ 13 w 14"/>
              <a:gd name="T23" fmla="*/ 14 h 21"/>
              <a:gd name="T24" fmla="*/ 13 w 14"/>
              <a:gd name="T25" fmla="*/ 10 h 21"/>
              <a:gd name="T26" fmla="*/ 10 w 14"/>
              <a:gd name="T27" fmla="*/ 0 h 21"/>
              <a:gd name="T28" fmla="*/ 10 w 14"/>
              <a:gd name="T2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" h="21">
                <a:moveTo>
                  <a:pt x="10" y="0"/>
                </a:moveTo>
                <a:cubicBezTo>
                  <a:pt x="9" y="0"/>
                  <a:pt x="9" y="1"/>
                  <a:pt x="9" y="2"/>
                </a:cubicBezTo>
                <a:cubicBezTo>
                  <a:pt x="9" y="3"/>
                  <a:pt x="9" y="3"/>
                  <a:pt x="7" y="4"/>
                </a:cubicBezTo>
                <a:cubicBezTo>
                  <a:pt x="6" y="4"/>
                  <a:pt x="4" y="6"/>
                  <a:pt x="3" y="6"/>
                </a:cubicBezTo>
                <a:cubicBezTo>
                  <a:pt x="1" y="9"/>
                  <a:pt x="0" y="9"/>
                  <a:pt x="2" y="11"/>
                </a:cubicBezTo>
                <a:cubicBezTo>
                  <a:pt x="3" y="12"/>
                  <a:pt x="2" y="13"/>
                  <a:pt x="2" y="14"/>
                </a:cubicBezTo>
                <a:cubicBezTo>
                  <a:pt x="1" y="16"/>
                  <a:pt x="2" y="17"/>
                  <a:pt x="3" y="18"/>
                </a:cubicBezTo>
                <a:cubicBezTo>
                  <a:pt x="5" y="19"/>
                  <a:pt x="7" y="19"/>
                  <a:pt x="8" y="19"/>
                </a:cubicBezTo>
                <a:cubicBezTo>
                  <a:pt x="11" y="21"/>
                  <a:pt x="9" y="18"/>
                  <a:pt x="8" y="16"/>
                </a:cubicBezTo>
                <a:cubicBezTo>
                  <a:pt x="8" y="16"/>
                  <a:pt x="8" y="12"/>
                  <a:pt x="10" y="12"/>
                </a:cubicBezTo>
                <a:cubicBezTo>
                  <a:pt x="11" y="12"/>
                  <a:pt x="11" y="17"/>
                  <a:pt x="12" y="17"/>
                </a:cubicBezTo>
                <a:cubicBezTo>
                  <a:pt x="12" y="17"/>
                  <a:pt x="13" y="14"/>
                  <a:pt x="13" y="14"/>
                </a:cubicBezTo>
                <a:cubicBezTo>
                  <a:pt x="14" y="12"/>
                  <a:pt x="14" y="11"/>
                  <a:pt x="13" y="10"/>
                </a:cubicBezTo>
                <a:cubicBezTo>
                  <a:pt x="13" y="7"/>
                  <a:pt x="13" y="1"/>
                  <a:pt x="10" y="0"/>
                </a:cubicBezTo>
                <a:cubicBezTo>
                  <a:pt x="9" y="0"/>
                  <a:pt x="10" y="1"/>
                  <a:pt x="1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62" name="Freeform 449">
            <a:extLst>
              <a:ext uri="{FF2B5EF4-FFF2-40B4-BE49-F238E27FC236}">
                <a16:creationId xmlns:a16="http://schemas.microsoft.com/office/drawing/2014/main" id="{6BC6913C-5490-754E-B16D-3372A433E27B}"/>
              </a:ext>
            </a:extLst>
          </p:cNvPr>
          <p:cNvSpPr>
            <a:spLocks/>
          </p:cNvSpPr>
          <p:nvPr/>
        </p:nvSpPr>
        <p:spPr bwMode="auto">
          <a:xfrm>
            <a:off x="15095671" y="9232989"/>
            <a:ext cx="111875" cy="101477"/>
          </a:xfrm>
          <a:custGeom>
            <a:avLst/>
            <a:gdLst>
              <a:gd name="T0" fmla="*/ 8 w 12"/>
              <a:gd name="T1" fmla="*/ 1 h 10"/>
              <a:gd name="T2" fmla="*/ 2 w 12"/>
              <a:gd name="T3" fmla="*/ 4 h 10"/>
              <a:gd name="T4" fmla="*/ 0 w 12"/>
              <a:gd name="T5" fmla="*/ 10 h 10"/>
              <a:gd name="T6" fmla="*/ 2 w 12"/>
              <a:gd name="T7" fmla="*/ 6 h 10"/>
              <a:gd name="T8" fmla="*/ 4 w 12"/>
              <a:gd name="T9" fmla="*/ 6 h 10"/>
              <a:gd name="T10" fmla="*/ 6 w 12"/>
              <a:gd name="T11" fmla="*/ 7 h 10"/>
              <a:gd name="T12" fmla="*/ 8 w 12"/>
              <a:gd name="T13" fmla="*/ 7 h 10"/>
              <a:gd name="T14" fmla="*/ 8 w 12"/>
              <a:gd name="T15" fmla="*/ 5 h 10"/>
              <a:gd name="T16" fmla="*/ 8 w 12"/>
              <a:gd name="T17" fmla="*/ 1 h 10"/>
              <a:gd name="T18" fmla="*/ 8 w 12"/>
              <a:gd name="T19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0">
                <a:moveTo>
                  <a:pt x="8" y="1"/>
                </a:moveTo>
                <a:cubicBezTo>
                  <a:pt x="6" y="0"/>
                  <a:pt x="5" y="4"/>
                  <a:pt x="2" y="4"/>
                </a:cubicBezTo>
                <a:cubicBezTo>
                  <a:pt x="0" y="5"/>
                  <a:pt x="0" y="9"/>
                  <a:pt x="0" y="10"/>
                </a:cubicBezTo>
                <a:cubicBezTo>
                  <a:pt x="1" y="9"/>
                  <a:pt x="1" y="7"/>
                  <a:pt x="2" y="6"/>
                </a:cubicBezTo>
                <a:cubicBezTo>
                  <a:pt x="2" y="6"/>
                  <a:pt x="4" y="5"/>
                  <a:pt x="4" y="6"/>
                </a:cubicBezTo>
                <a:cubicBezTo>
                  <a:pt x="4" y="7"/>
                  <a:pt x="6" y="7"/>
                  <a:pt x="6" y="7"/>
                </a:cubicBezTo>
                <a:cubicBezTo>
                  <a:pt x="7" y="7"/>
                  <a:pt x="7" y="8"/>
                  <a:pt x="8" y="7"/>
                </a:cubicBezTo>
                <a:cubicBezTo>
                  <a:pt x="8" y="7"/>
                  <a:pt x="8" y="5"/>
                  <a:pt x="8" y="5"/>
                </a:cubicBezTo>
                <a:cubicBezTo>
                  <a:pt x="9" y="3"/>
                  <a:pt x="11" y="2"/>
                  <a:pt x="8" y="1"/>
                </a:cubicBezTo>
                <a:cubicBezTo>
                  <a:pt x="7" y="1"/>
                  <a:pt x="12" y="3"/>
                  <a:pt x="8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63" name="Freeform 450">
            <a:extLst>
              <a:ext uri="{FF2B5EF4-FFF2-40B4-BE49-F238E27FC236}">
                <a16:creationId xmlns:a16="http://schemas.microsoft.com/office/drawing/2014/main" id="{FE241CF4-FD1D-4D49-A47B-B7ABE10DCE73}"/>
              </a:ext>
            </a:extLst>
          </p:cNvPr>
          <p:cNvSpPr>
            <a:spLocks/>
          </p:cNvSpPr>
          <p:nvPr/>
        </p:nvSpPr>
        <p:spPr bwMode="auto">
          <a:xfrm>
            <a:off x="14868723" y="9134896"/>
            <a:ext cx="111875" cy="118389"/>
          </a:xfrm>
          <a:custGeom>
            <a:avLst/>
            <a:gdLst>
              <a:gd name="T0" fmla="*/ 11 w 12"/>
              <a:gd name="T1" fmla="*/ 0 h 12"/>
              <a:gd name="T2" fmla="*/ 6 w 12"/>
              <a:gd name="T3" fmla="*/ 6 h 12"/>
              <a:gd name="T4" fmla="*/ 0 w 12"/>
              <a:gd name="T5" fmla="*/ 12 h 12"/>
              <a:gd name="T6" fmla="*/ 4 w 12"/>
              <a:gd name="T7" fmla="*/ 10 h 12"/>
              <a:gd name="T8" fmla="*/ 8 w 12"/>
              <a:gd name="T9" fmla="*/ 7 h 12"/>
              <a:gd name="T10" fmla="*/ 10 w 12"/>
              <a:gd name="T11" fmla="*/ 3 h 12"/>
              <a:gd name="T12" fmla="*/ 11 w 12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11" y="0"/>
                </a:moveTo>
                <a:cubicBezTo>
                  <a:pt x="9" y="1"/>
                  <a:pt x="7" y="4"/>
                  <a:pt x="6" y="6"/>
                </a:cubicBezTo>
                <a:cubicBezTo>
                  <a:pt x="5" y="7"/>
                  <a:pt x="0" y="10"/>
                  <a:pt x="0" y="12"/>
                </a:cubicBezTo>
                <a:cubicBezTo>
                  <a:pt x="0" y="12"/>
                  <a:pt x="3" y="11"/>
                  <a:pt x="4" y="10"/>
                </a:cubicBezTo>
                <a:cubicBezTo>
                  <a:pt x="5" y="10"/>
                  <a:pt x="7" y="8"/>
                  <a:pt x="8" y="7"/>
                </a:cubicBezTo>
                <a:cubicBezTo>
                  <a:pt x="8" y="5"/>
                  <a:pt x="9" y="4"/>
                  <a:pt x="10" y="3"/>
                </a:cubicBezTo>
                <a:cubicBezTo>
                  <a:pt x="11" y="3"/>
                  <a:pt x="12" y="0"/>
                  <a:pt x="1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64" name="Freeform 451">
            <a:extLst>
              <a:ext uri="{FF2B5EF4-FFF2-40B4-BE49-F238E27FC236}">
                <a16:creationId xmlns:a16="http://schemas.microsoft.com/office/drawing/2014/main" id="{CD34661F-463F-004A-BD0C-FCBBD93EBA72}"/>
              </a:ext>
            </a:extLst>
          </p:cNvPr>
          <p:cNvSpPr>
            <a:spLocks/>
          </p:cNvSpPr>
          <p:nvPr/>
        </p:nvSpPr>
        <p:spPr bwMode="auto">
          <a:xfrm>
            <a:off x="15197960" y="8986065"/>
            <a:ext cx="19179" cy="10146"/>
          </a:xfrm>
          <a:custGeom>
            <a:avLst/>
            <a:gdLst>
              <a:gd name="T0" fmla="*/ 0 w 2"/>
              <a:gd name="T1" fmla="*/ 1 h 1"/>
              <a:gd name="T2" fmla="*/ 1 w 2"/>
              <a:gd name="T3" fmla="*/ 0 h 1"/>
              <a:gd name="T4" fmla="*/ 0 w 2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1">
                <a:moveTo>
                  <a:pt x="0" y="1"/>
                </a:moveTo>
                <a:cubicBezTo>
                  <a:pt x="1" y="1"/>
                  <a:pt x="2" y="0"/>
                  <a:pt x="1" y="0"/>
                </a:cubicBezTo>
                <a:cubicBezTo>
                  <a:pt x="0" y="0"/>
                  <a:pt x="0" y="1"/>
                  <a:pt x="0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65" name="Freeform 452">
            <a:extLst>
              <a:ext uri="{FF2B5EF4-FFF2-40B4-BE49-F238E27FC236}">
                <a16:creationId xmlns:a16="http://schemas.microsoft.com/office/drawing/2014/main" id="{C0DE496C-F7BE-484A-99ED-9C1704F94275}"/>
              </a:ext>
            </a:extLst>
          </p:cNvPr>
          <p:cNvSpPr>
            <a:spLocks/>
          </p:cNvSpPr>
          <p:nvPr/>
        </p:nvSpPr>
        <p:spPr bwMode="auto">
          <a:xfrm>
            <a:off x="13839469" y="9391969"/>
            <a:ext cx="524216" cy="578415"/>
          </a:xfrm>
          <a:custGeom>
            <a:avLst/>
            <a:gdLst>
              <a:gd name="T0" fmla="*/ 12 w 56"/>
              <a:gd name="T1" fmla="*/ 3 h 58"/>
              <a:gd name="T2" fmla="*/ 4 w 56"/>
              <a:gd name="T3" fmla="*/ 2 h 58"/>
              <a:gd name="T4" fmla="*/ 2 w 56"/>
              <a:gd name="T5" fmla="*/ 3 h 58"/>
              <a:gd name="T6" fmla="*/ 6 w 56"/>
              <a:gd name="T7" fmla="*/ 9 h 58"/>
              <a:gd name="T8" fmla="*/ 11 w 56"/>
              <a:gd name="T9" fmla="*/ 13 h 58"/>
              <a:gd name="T10" fmla="*/ 13 w 56"/>
              <a:gd name="T11" fmla="*/ 17 h 58"/>
              <a:gd name="T12" fmla="*/ 17 w 56"/>
              <a:gd name="T13" fmla="*/ 19 h 58"/>
              <a:gd name="T14" fmla="*/ 20 w 56"/>
              <a:gd name="T15" fmla="*/ 26 h 58"/>
              <a:gd name="T16" fmla="*/ 22 w 56"/>
              <a:gd name="T17" fmla="*/ 28 h 58"/>
              <a:gd name="T18" fmla="*/ 26 w 56"/>
              <a:gd name="T19" fmla="*/ 33 h 58"/>
              <a:gd name="T20" fmla="*/ 30 w 56"/>
              <a:gd name="T21" fmla="*/ 42 h 58"/>
              <a:gd name="T22" fmla="*/ 41 w 56"/>
              <a:gd name="T23" fmla="*/ 52 h 58"/>
              <a:gd name="T24" fmla="*/ 46 w 56"/>
              <a:gd name="T25" fmla="*/ 57 h 58"/>
              <a:gd name="T26" fmla="*/ 54 w 56"/>
              <a:gd name="T27" fmla="*/ 57 h 58"/>
              <a:gd name="T28" fmla="*/ 54 w 56"/>
              <a:gd name="T29" fmla="*/ 46 h 58"/>
              <a:gd name="T30" fmla="*/ 55 w 56"/>
              <a:gd name="T31" fmla="*/ 44 h 58"/>
              <a:gd name="T32" fmla="*/ 52 w 56"/>
              <a:gd name="T33" fmla="*/ 41 h 58"/>
              <a:gd name="T34" fmla="*/ 50 w 56"/>
              <a:gd name="T35" fmla="*/ 40 h 58"/>
              <a:gd name="T36" fmla="*/ 48 w 56"/>
              <a:gd name="T37" fmla="*/ 42 h 58"/>
              <a:gd name="T38" fmla="*/ 48 w 56"/>
              <a:gd name="T39" fmla="*/ 38 h 58"/>
              <a:gd name="T40" fmla="*/ 47 w 56"/>
              <a:gd name="T41" fmla="*/ 36 h 58"/>
              <a:gd name="T42" fmla="*/ 44 w 56"/>
              <a:gd name="T43" fmla="*/ 34 h 58"/>
              <a:gd name="T44" fmla="*/ 42 w 56"/>
              <a:gd name="T45" fmla="*/ 30 h 58"/>
              <a:gd name="T46" fmla="*/ 42 w 56"/>
              <a:gd name="T47" fmla="*/ 29 h 58"/>
              <a:gd name="T48" fmla="*/ 43 w 56"/>
              <a:gd name="T49" fmla="*/ 28 h 58"/>
              <a:gd name="T50" fmla="*/ 38 w 56"/>
              <a:gd name="T51" fmla="*/ 27 h 58"/>
              <a:gd name="T52" fmla="*/ 38 w 56"/>
              <a:gd name="T53" fmla="*/ 25 h 58"/>
              <a:gd name="T54" fmla="*/ 36 w 56"/>
              <a:gd name="T55" fmla="*/ 24 h 58"/>
              <a:gd name="T56" fmla="*/ 37 w 56"/>
              <a:gd name="T57" fmla="*/ 23 h 58"/>
              <a:gd name="T58" fmla="*/ 35 w 56"/>
              <a:gd name="T59" fmla="*/ 22 h 58"/>
              <a:gd name="T60" fmla="*/ 34 w 56"/>
              <a:gd name="T61" fmla="*/ 21 h 58"/>
              <a:gd name="T62" fmla="*/ 31 w 56"/>
              <a:gd name="T63" fmla="*/ 19 h 58"/>
              <a:gd name="T64" fmla="*/ 30 w 56"/>
              <a:gd name="T65" fmla="*/ 19 h 58"/>
              <a:gd name="T66" fmla="*/ 25 w 56"/>
              <a:gd name="T67" fmla="*/ 16 h 58"/>
              <a:gd name="T68" fmla="*/ 21 w 56"/>
              <a:gd name="T69" fmla="*/ 11 h 58"/>
              <a:gd name="T70" fmla="*/ 16 w 56"/>
              <a:gd name="T71" fmla="*/ 7 h 58"/>
              <a:gd name="T72" fmla="*/ 12 w 56"/>
              <a:gd name="T73" fmla="*/ 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6" h="58">
                <a:moveTo>
                  <a:pt x="12" y="3"/>
                </a:moveTo>
                <a:cubicBezTo>
                  <a:pt x="9" y="3"/>
                  <a:pt x="7" y="3"/>
                  <a:pt x="4" y="2"/>
                </a:cubicBezTo>
                <a:cubicBezTo>
                  <a:pt x="2" y="1"/>
                  <a:pt x="0" y="0"/>
                  <a:pt x="2" y="3"/>
                </a:cubicBezTo>
                <a:cubicBezTo>
                  <a:pt x="3" y="5"/>
                  <a:pt x="4" y="8"/>
                  <a:pt x="6" y="9"/>
                </a:cubicBezTo>
                <a:cubicBezTo>
                  <a:pt x="8" y="10"/>
                  <a:pt x="10" y="11"/>
                  <a:pt x="11" y="13"/>
                </a:cubicBezTo>
                <a:cubicBezTo>
                  <a:pt x="12" y="14"/>
                  <a:pt x="12" y="16"/>
                  <a:pt x="13" y="17"/>
                </a:cubicBezTo>
                <a:cubicBezTo>
                  <a:pt x="15" y="18"/>
                  <a:pt x="16" y="18"/>
                  <a:pt x="17" y="19"/>
                </a:cubicBezTo>
                <a:cubicBezTo>
                  <a:pt x="19" y="21"/>
                  <a:pt x="19" y="24"/>
                  <a:pt x="20" y="26"/>
                </a:cubicBezTo>
                <a:cubicBezTo>
                  <a:pt x="21" y="27"/>
                  <a:pt x="22" y="28"/>
                  <a:pt x="22" y="28"/>
                </a:cubicBezTo>
                <a:cubicBezTo>
                  <a:pt x="24" y="30"/>
                  <a:pt x="25" y="31"/>
                  <a:pt x="26" y="33"/>
                </a:cubicBezTo>
                <a:cubicBezTo>
                  <a:pt x="28" y="36"/>
                  <a:pt x="28" y="39"/>
                  <a:pt x="30" y="42"/>
                </a:cubicBezTo>
                <a:cubicBezTo>
                  <a:pt x="34" y="45"/>
                  <a:pt x="37" y="49"/>
                  <a:pt x="41" y="52"/>
                </a:cubicBezTo>
                <a:cubicBezTo>
                  <a:pt x="43" y="54"/>
                  <a:pt x="44" y="55"/>
                  <a:pt x="46" y="57"/>
                </a:cubicBezTo>
                <a:cubicBezTo>
                  <a:pt x="47" y="57"/>
                  <a:pt x="53" y="58"/>
                  <a:pt x="54" y="57"/>
                </a:cubicBezTo>
                <a:cubicBezTo>
                  <a:pt x="55" y="56"/>
                  <a:pt x="53" y="48"/>
                  <a:pt x="54" y="46"/>
                </a:cubicBezTo>
                <a:cubicBezTo>
                  <a:pt x="54" y="45"/>
                  <a:pt x="56" y="45"/>
                  <a:pt x="55" y="44"/>
                </a:cubicBezTo>
                <a:cubicBezTo>
                  <a:pt x="54" y="43"/>
                  <a:pt x="53" y="42"/>
                  <a:pt x="52" y="41"/>
                </a:cubicBezTo>
                <a:cubicBezTo>
                  <a:pt x="52" y="41"/>
                  <a:pt x="51" y="40"/>
                  <a:pt x="50" y="40"/>
                </a:cubicBezTo>
                <a:cubicBezTo>
                  <a:pt x="49" y="40"/>
                  <a:pt x="49" y="42"/>
                  <a:pt x="48" y="42"/>
                </a:cubicBezTo>
                <a:cubicBezTo>
                  <a:pt x="49" y="42"/>
                  <a:pt x="48" y="38"/>
                  <a:pt x="48" y="38"/>
                </a:cubicBezTo>
                <a:cubicBezTo>
                  <a:pt x="47" y="37"/>
                  <a:pt x="47" y="37"/>
                  <a:pt x="47" y="36"/>
                </a:cubicBezTo>
                <a:cubicBezTo>
                  <a:pt x="47" y="35"/>
                  <a:pt x="45" y="34"/>
                  <a:pt x="44" y="34"/>
                </a:cubicBezTo>
                <a:cubicBezTo>
                  <a:pt x="43" y="33"/>
                  <a:pt x="41" y="32"/>
                  <a:pt x="42" y="30"/>
                </a:cubicBezTo>
                <a:cubicBezTo>
                  <a:pt x="42" y="30"/>
                  <a:pt x="41" y="29"/>
                  <a:pt x="42" y="29"/>
                </a:cubicBezTo>
                <a:cubicBezTo>
                  <a:pt x="42" y="28"/>
                  <a:pt x="43" y="29"/>
                  <a:pt x="43" y="28"/>
                </a:cubicBezTo>
                <a:cubicBezTo>
                  <a:pt x="44" y="26"/>
                  <a:pt x="38" y="26"/>
                  <a:pt x="38" y="27"/>
                </a:cubicBezTo>
                <a:cubicBezTo>
                  <a:pt x="38" y="26"/>
                  <a:pt x="42" y="25"/>
                  <a:pt x="38" y="25"/>
                </a:cubicBezTo>
                <a:cubicBezTo>
                  <a:pt x="37" y="25"/>
                  <a:pt x="36" y="24"/>
                  <a:pt x="36" y="24"/>
                </a:cubicBezTo>
                <a:cubicBezTo>
                  <a:pt x="36" y="23"/>
                  <a:pt x="37" y="23"/>
                  <a:pt x="37" y="23"/>
                </a:cubicBezTo>
                <a:cubicBezTo>
                  <a:pt x="37" y="22"/>
                  <a:pt x="35" y="22"/>
                  <a:pt x="35" y="22"/>
                </a:cubicBezTo>
                <a:cubicBezTo>
                  <a:pt x="35" y="22"/>
                  <a:pt x="36" y="21"/>
                  <a:pt x="34" y="21"/>
                </a:cubicBezTo>
                <a:cubicBezTo>
                  <a:pt x="33" y="20"/>
                  <a:pt x="32" y="20"/>
                  <a:pt x="31" y="19"/>
                </a:cubicBezTo>
                <a:cubicBezTo>
                  <a:pt x="28" y="15"/>
                  <a:pt x="30" y="19"/>
                  <a:pt x="30" y="19"/>
                </a:cubicBezTo>
                <a:cubicBezTo>
                  <a:pt x="29" y="19"/>
                  <a:pt x="26" y="16"/>
                  <a:pt x="25" y="16"/>
                </a:cubicBezTo>
                <a:cubicBezTo>
                  <a:pt x="24" y="14"/>
                  <a:pt x="23" y="12"/>
                  <a:pt x="21" y="11"/>
                </a:cubicBezTo>
                <a:cubicBezTo>
                  <a:pt x="19" y="10"/>
                  <a:pt x="18" y="9"/>
                  <a:pt x="16" y="7"/>
                </a:cubicBezTo>
                <a:cubicBezTo>
                  <a:pt x="15" y="6"/>
                  <a:pt x="14" y="3"/>
                  <a:pt x="12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66" name="Freeform 453">
            <a:extLst>
              <a:ext uri="{FF2B5EF4-FFF2-40B4-BE49-F238E27FC236}">
                <a16:creationId xmlns:a16="http://schemas.microsoft.com/office/drawing/2014/main" id="{9E478731-D96F-7A4E-AE91-575991A0ACB4}"/>
              </a:ext>
            </a:extLst>
          </p:cNvPr>
          <p:cNvSpPr>
            <a:spLocks/>
          </p:cNvSpPr>
          <p:nvPr/>
        </p:nvSpPr>
        <p:spPr bwMode="auto">
          <a:xfrm>
            <a:off x="13932165" y="9601691"/>
            <a:ext cx="47947" cy="50740"/>
          </a:xfrm>
          <a:custGeom>
            <a:avLst/>
            <a:gdLst>
              <a:gd name="T0" fmla="*/ 4 w 5"/>
              <a:gd name="T1" fmla="*/ 4 h 5"/>
              <a:gd name="T2" fmla="*/ 1 w 5"/>
              <a:gd name="T3" fmla="*/ 0 h 5"/>
              <a:gd name="T4" fmla="*/ 4 w 5"/>
              <a:gd name="T5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" h="5">
                <a:moveTo>
                  <a:pt x="4" y="4"/>
                </a:moveTo>
                <a:cubicBezTo>
                  <a:pt x="5" y="3"/>
                  <a:pt x="2" y="0"/>
                  <a:pt x="1" y="0"/>
                </a:cubicBezTo>
                <a:cubicBezTo>
                  <a:pt x="0" y="1"/>
                  <a:pt x="3" y="5"/>
                  <a:pt x="4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67" name="Freeform 454">
            <a:extLst>
              <a:ext uri="{FF2B5EF4-FFF2-40B4-BE49-F238E27FC236}">
                <a16:creationId xmlns:a16="http://schemas.microsoft.com/office/drawing/2014/main" id="{AF28C682-B549-054E-92DC-20AD60E8C89D}"/>
              </a:ext>
            </a:extLst>
          </p:cNvPr>
          <p:cNvSpPr>
            <a:spLocks/>
          </p:cNvSpPr>
          <p:nvPr/>
        </p:nvSpPr>
        <p:spPr bwMode="auto">
          <a:xfrm>
            <a:off x="13999294" y="9720079"/>
            <a:ext cx="44751" cy="50740"/>
          </a:xfrm>
          <a:custGeom>
            <a:avLst/>
            <a:gdLst>
              <a:gd name="T0" fmla="*/ 4 w 5"/>
              <a:gd name="T1" fmla="*/ 4 h 5"/>
              <a:gd name="T2" fmla="*/ 1 w 5"/>
              <a:gd name="T3" fmla="*/ 0 h 5"/>
              <a:gd name="T4" fmla="*/ 4 w 5"/>
              <a:gd name="T5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" h="5">
                <a:moveTo>
                  <a:pt x="4" y="4"/>
                </a:moveTo>
                <a:cubicBezTo>
                  <a:pt x="5" y="3"/>
                  <a:pt x="2" y="0"/>
                  <a:pt x="1" y="0"/>
                </a:cubicBezTo>
                <a:cubicBezTo>
                  <a:pt x="0" y="1"/>
                  <a:pt x="3" y="5"/>
                  <a:pt x="4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68" name="Freeform 455">
            <a:extLst>
              <a:ext uri="{FF2B5EF4-FFF2-40B4-BE49-F238E27FC236}">
                <a16:creationId xmlns:a16="http://schemas.microsoft.com/office/drawing/2014/main" id="{FDBB3FAB-C047-2B4E-BBA4-8E516B62A5A5}"/>
              </a:ext>
            </a:extLst>
          </p:cNvPr>
          <p:cNvSpPr>
            <a:spLocks/>
          </p:cNvSpPr>
          <p:nvPr/>
        </p:nvSpPr>
        <p:spPr bwMode="auto">
          <a:xfrm>
            <a:off x="14315741" y="9750518"/>
            <a:ext cx="67126" cy="71032"/>
          </a:xfrm>
          <a:custGeom>
            <a:avLst/>
            <a:gdLst>
              <a:gd name="T0" fmla="*/ 7 w 7"/>
              <a:gd name="T1" fmla="*/ 7 h 7"/>
              <a:gd name="T2" fmla="*/ 5 w 7"/>
              <a:gd name="T3" fmla="*/ 3 h 7"/>
              <a:gd name="T4" fmla="*/ 0 w 7"/>
              <a:gd name="T5" fmla="*/ 1 h 7"/>
              <a:gd name="T6" fmla="*/ 1 w 7"/>
              <a:gd name="T7" fmla="*/ 3 h 7"/>
              <a:gd name="T8" fmla="*/ 3 w 7"/>
              <a:gd name="T9" fmla="*/ 5 h 7"/>
              <a:gd name="T10" fmla="*/ 7 w 7"/>
              <a:gd name="T11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7">
                <a:moveTo>
                  <a:pt x="7" y="7"/>
                </a:moveTo>
                <a:cubicBezTo>
                  <a:pt x="7" y="5"/>
                  <a:pt x="5" y="5"/>
                  <a:pt x="5" y="3"/>
                </a:cubicBezTo>
                <a:cubicBezTo>
                  <a:pt x="5" y="1"/>
                  <a:pt x="2" y="0"/>
                  <a:pt x="0" y="1"/>
                </a:cubicBezTo>
                <a:cubicBezTo>
                  <a:pt x="0" y="2"/>
                  <a:pt x="0" y="3"/>
                  <a:pt x="1" y="3"/>
                </a:cubicBezTo>
                <a:cubicBezTo>
                  <a:pt x="3" y="3"/>
                  <a:pt x="2" y="4"/>
                  <a:pt x="3" y="5"/>
                </a:cubicBezTo>
                <a:cubicBezTo>
                  <a:pt x="3" y="6"/>
                  <a:pt x="7" y="7"/>
                  <a:pt x="7" y="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69" name="Freeform 456">
            <a:extLst>
              <a:ext uri="{FF2B5EF4-FFF2-40B4-BE49-F238E27FC236}">
                <a16:creationId xmlns:a16="http://schemas.microsoft.com/office/drawing/2014/main" id="{4BA44BD6-E973-E44D-ACBE-B829A9201BED}"/>
              </a:ext>
            </a:extLst>
          </p:cNvPr>
          <p:cNvSpPr>
            <a:spLocks/>
          </p:cNvSpPr>
          <p:nvPr/>
        </p:nvSpPr>
        <p:spPr bwMode="auto">
          <a:xfrm>
            <a:off x="14421224" y="9801258"/>
            <a:ext cx="35163" cy="37208"/>
          </a:xfrm>
          <a:custGeom>
            <a:avLst/>
            <a:gdLst>
              <a:gd name="T0" fmla="*/ 2 w 4"/>
              <a:gd name="T1" fmla="*/ 3 h 4"/>
              <a:gd name="T2" fmla="*/ 2 w 4"/>
              <a:gd name="T3" fmla="*/ 0 h 4"/>
              <a:gd name="T4" fmla="*/ 2 w 4"/>
              <a:gd name="T5" fmla="*/ 3 h 4"/>
              <a:gd name="T6" fmla="*/ 2 w 4"/>
              <a:gd name="T7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4">
                <a:moveTo>
                  <a:pt x="2" y="3"/>
                </a:moveTo>
                <a:cubicBezTo>
                  <a:pt x="0" y="4"/>
                  <a:pt x="0" y="1"/>
                  <a:pt x="2" y="0"/>
                </a:cubicBezTo>
                <a:cubicBezTo>
                  <a:pt x="4" y="0"/>
                  <a:pt x="4" y="3"/>
                  <a:pt x="2" y="3"/>
                </a:cubicBezTo>
                <a:cubicBezTo>
                  <a:pt x="1" y="4"/>
                  <a:pt x="3" y="3"/>
                  <a:pt x="2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70" name="Freeform 457">
            <a:extLst>
              <a:ext uri="{FF2B5EF4-FFF2-40B4-BE49-F238E27FC236}">
                <a16:creationId xmlns:a16="http://schemas.microsoft.com/office/drawing/2014/main" id="{BA3755ED-94CC-7F4C-BDC2-8620A07DC87C}"/>
              </a:ext>
            </a:extLst>
          </p:cNvPr>
          <p:cNvSpPr>
            <a:spLocks/>
          </p:cNvSpPr>
          <p:nvPr/>
        </p:nvSpPr>
        <p:spPr bwMode="auto">
          <a:xfrm>
            <a:off x="14325327" y="9970384"/>
            <a:ext cx="431521" cy="148830"/>
          </a:xfrm>
          <a:custGeom>
            <a:avLst/>
            <a:gdLst>
              <a:gd name="T0" fmla="*/ 9 w 46"/>
              <a:gd name="T1" fmla="*/ 0 h 15"/>
              <a:gd name="T2" fmla="*/ 3 w 46"/>
              <a:gd name="T3" fmla="*/ 0 h 15"/>
              <a:gd name="T4" fmla="*/ 0 w 46"/>
              <a:gd name="T5" fmla="*/ 4 h 15"/>
              <a:gd name="T6" fmla="*/ 5 w 46"/>
              <a:gd name="T7" fmla="*/ 6 h 15"/>
              <a:gd name="T8" fmla="*/ 11 w 46"/>
              <a:gd name="T9" fmla="*/ 9 h 15"/>
              <a:gd name="T10" fmla="*/ 15 w 46"/>
              <a:gd name="T11" fmla="*/ 9 h 15"/>
              <a:gd name="T12" fmla="*/ 24 w 46"/>
              <a:gd name="T13" fmla="*/ 11 h 15"/>
              <a:gd name="T14" fmla="*/ 40 w 46"/>
              <a:gd name="T15" fmla="*/ 13 h 15"/>
              <a:gd name="T16" fmla="*/ 45 w 46"/>
              <a:gd name="T17" fmla="*/ 13 h 15"/>
              <a:gd name="T18" fmla="*/ 43 w 46"/>
              <a:gd name="T19" fmla="*/ 9 h 15"/>
              <a:gd name="T20" fmla="*/ 41 w 46"/>
              <a:gd name="T21" fmla="*/ 9 h 15"/>
              <a:gd name="T22" fmla="*/ 37 w 46"/>
              <a:gd name="T23" fmla="*/ 9 h 15"/>
              <a:gd name="T24" fmla="*/ 35 w 46"/>
              <a:gd name="T25" fmla="*/ 6 h 15"/>
              <a:gd name="T26" fmla="*/ 32 w 46"/>
              <a:gd name="T27" fmla="*/ 4 h 15"/>
              <a:gd name="T28" fmla="*/ 27 w 46"/>
              <a:gd name="T29" fmla="*/ 3 h 15"/>
              <a:gd name="T30" fmla="*/ 25 w 46"/>
              <a:gd name="T31" fmla="*/ 4 h 15"/>
              <a:gd name="T32" fmla="*/ 21 w 46"/>
              <a:gd name="T33" fmla="*/ 5 h 15"/>
              <a:gd name="T34" fmla="*/ 15 w 46"/>
              <a:gd name="T35" fmla="*/ 3 h 15"/>
              <a:gd name="T36" fmla="*/ 11 w 46"/>
              <a:gd name="T37" fmla="*/ 2 h 15"/>
              <a:gd name="T38" fmla="*/ 9 w 46"/>
              <a:gd name="T39" fmla="*/ 0 h 15"/>
              <a:gd name="T40" fmla="*/ 9 w 46"/>
              <a:gd name="T4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" h="15">
                <a:moveTo>
                  <a:pt x="9" y="0"/>
                </a:moveTo>
                <a:cubicBezTo>
                  <a:pt x="7" y="1"/>
                  <a:pt x="6" y="0"/>
                  <a:pt x="3" y="0"/>
                </a:cubicBezTo>
                <a:cubicBezTo>
                  <a:pt x="3" y="0"/>
                  <a:pt x="0" y="3"/>
                  <a:pt x="0" y="4"/>
                </a:cubicBezTo>
                <a:cubicBezTo>
                  <a:pt x="0" y="5"/>
                  <a:pt x="4" y="4"/>
                  <a:pt x="5" y="6"/>
                </a:cubicBezTo>
                <a:cubicBezTo>
                  <a:pt x="6" y="8"/>
                  <a:pt x="9" y="8"/>
                  <a:pt x="11" y="9"/>
                </a:cubicBezTo>
                <a:cubicBezTo>
                  <a:pt x="13" y="9"/>
                  <a:pt x="14" y="9"/>
                  <a:pt x="15" y="9"/>
                </a:cubicBezTo>
                <a:cubicBezTo>
                  <a:pt x="18" y="9"/>
                  <a:pt x="21" y="10"/>
                  <a:pt x="24" y="11"/>
                </a:cubicBezTo>
                <a:cubicBezTo>
                  <a:pt x="29" y="12"/>
                  <a:pt x="35" y="11"/>
                  <a:pt x="40" y="13"/>
                </a:cubicBezTo>
                <a:cubicBezTo>
                  <a:pt x="41" y="13"/>
                  <a:pt x="44" y="15"/>
                  <a:pt x="45" y="13"/>
                </a:cubicBezTo>
                <a:cubicBezTo>
                  <a:pt x="46" y="13"/>
                  <a:pt x="44" y="9"/>
                  <a:pt x="43" y="9"/>
                </a:cubicBezTo>
                <a:cubicBezTo>
                  <a:pt x="42" y="8"/>
                  <a:pt x="42" y="9"/>
                  <a:pt x="41" y="9"/>
                </a:cubicBezTo>
                <a:cubicBezTo>
                  <a:pt x="39" y="10"/>
                  <a:pt x="38" y="9"/>
                  <a:pt x="37" y="9"/>
                </a:cubicBezTo>
                <a:cubicBezTo>
                  <a:pt x="36" y="8"/>
                  <a:pt x="36" y="7"/>
                  <a:pt x="35" y="6"/>
                </a:cubicBezTo>
                <a:cubicBezTo>
                  <a:pt x="35" y="5"/>
                  <a:pt x="33" y="5"/>
                  <a:pt x="32" y="4"/>
                </a:cubicBezTo>
                <a:cubicBezTo>
                  <a:pt x="31" y="4"/>
                  <a:pt x="28" y="3"/>
                  <a:pt x="27" y="3"/>
                </a:cubicBezTo>
                <a:cubicBezTo>
                  <a:pt x="26" y="3"/>
                  <a:pt x="25" y="4"/>
                  <a:pt x="25" y="4"/>
                </a:cubicBezTo>
                <a:cubicBezTo>
                  <a:pt x="24" y="5"/>
                  <a:pt x="23" y="5"/>
                  <a:pt x="21" y="5"/>
                </a:cubicBezTo>
                <a:cubicBezTo>
                  <a:pt x="19" y="5"/>
                  <a:pt x="17" y="4"/>
                  <a:pt x="15" y="3"/>
                </a:cubicBezTo>
                <a:cubicBezTo>
                  <a:pt x="14" y="2"/>
                  <a:pt x="12" y="2"/>
                  <a:pt x="11" y="2"/>
                </a:cubicBezTo>
                <a:cubicBezTo>
                  <a:pt x="11" y="2"/>
                  <a:pt x="10" y="0"/>
                  <a:pt x="9" y="0"/>
                </a:cubicBezTo>
                <a:cubicBezTo>
                  <a:pt x="8" y="1"/>
                  <a:pt x="10" y="0"/>
                  <a:pt x="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71" name="Freeform 458">
            <a:extLst>
              <a:ext uri="{FF2B5EF4-FFF2-40B4-BE49-F238E27FC236}">
                <a16:creationId xmlns:a16="http://schemas.microsoft.com/office/drawing/2014/main" id="{6EB04A7A-B04F-F14C-959D-3FA769A01BB5}"/>
              </a:ext>
            </a:extLst>
          </p:cNvPr>
          <p:cNvSpPr>
            <a:spLocks/>
          </p:cNvSpPr>
          <p:nvPr/>
        </p:nvSpPr>
        <p:spPr bwMode="auto">
          <a:xfrm>
            <a:off x="14644973" y="10007589"/>
            <a:ext cx="73519" cy="30442"/>
          </a:xfrm>
          <a:custGeom>
            <a:avLst/>
            <a:gdLst>
              <a:gd name="T0" fmla="*/ 3 w 8"/>
              <a:gd name="T1" fmla="*/ 3 h 3"/>
              <a:gd name="T2" fmla="*/ 8 w 8"/>
              <a:gd name="T3" fmla="*/ 1 h 3"/>
              <a:gd name="T4" fmla="*/ 3 w 8"/>
              <a:gd name="T5" fmla="*/ 3 h 3"/>
              <a:gd name="T6" fmla="*/ 3 w 8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3">
                <a:moveTo>
                  <a:pt x="3" y="3"/>
                </a:moveTo>
                <a:cubicBezTo>
                  <a:pt x="0" y="2"/>
                  <a:pt x="7" y="0"/>
                  <a:pt x="8" y="1"/>
                </a:cubicBezTo>
                <a:cubicBezTo>
                  <a:pt x="8" y="2"/>
                  <a:pt x="4" y="3"/>
                  <a:pt x="3" y="3"/>
                </a:cubicBezTo>
                <a:cubicBezTo>
                  <a:pt x="2" y="3"/>
                  <a:pt x="4" y="3"/>
                  <a:pt x="3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72" name="Freeform 459">
            <a:extLst>
              <a:ext uri="{FF2B5EF4-FFF2-40B4-BE49-F238E27FC236}">
                <a16:creationId xmlns:a16="http://schemas.microsoft.com/office/drawing/2014/main" id="{F193AA51-25C5-724E-915A-79608C3B8734}"/>
              </a:ext>
            </a:extLst>
          </p:cNvPr>
          <p:cNvSpPr>
            <a:spLocks/>
          </p:cNvSpPr>
          <p:nvPr/>
        </p:nvSpPr>
        <p:spPr bwMode="auto">
          <a:xfrm>
            <a:off x="14747257" y="10078623"/>
            <a:ext cx="57535" cy="40591"/>
          </a:xfrm>
          <a:custGeom>
            <a:avLst/>
            <a:gdLst>
              <a:gd name="T0" fmla="*/ 3 w 6"/>
              <a:gd name="T1" fmla="*/ 0 h 4"/>
              <a:gd name="T2" fmla="*/ 1 w 6"/>
              <a:gd name="T3" fmla="*/ 1 h 4"/>
              <a:gd name="T4" fmla="*/ 3 w 6"/>
              <a:gd name="T5" fmla="*/ 4 h 4"/>
              <a:gd name="T6" fmla="*/ 3 w 6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4">
                <a:moveTo>
                  <a:pt x="3" y="0"/>
                </a:moveTo>
                <a:cubicBezTo>
                  <a:pt x="2" y="0"/>
                  <a:pt x="0" y="0"/>
                  <a:pt x="1" y="1"/>
                </a:cubicBezTo>
                <a:cubicBezTo>
                  <a:pt x="1" y="1"/>
                  <a:pt x="3" y="4"/>
                  <a:pt x="3" y="4"/>
                </a:cubicBezTo>
                <a:cubicBezTo>
                  <a:pt x="5" y="4"/>
                  <a:pt x="6" y="0"/>
                  <a:pt x="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73" name="Freeform 460">
            <a:extLst>
              <a:ext uri="{FF2B5EF4-FFF2-40B4-BE49-F238E27FC236}">
                <a16:creationId xmlns:a16="http://schemas.microsoft.com/office/drawing/2014/main" id="{5C7ECDC7-584F-DA42-9753-38F4616A45D9}"/>
              </a:ext>
            </a:extLst>
          </p:cNvPr>
          <p:cNvSpPr>
            <a:spLocks/>
          </p:cNvSpPr>
          <p:nvPr/>
        </p:nvSpPr>
        <p:spPr bwMode="auto">
          <a:xfrm>
            <a:off x="14804795" y="10088770"/>
            <a:ext cx="44751" cy="30442"/>
          </a:xfrm>
          <a:custGeom>
            <a:avLst/>
            <a:gdLst>
              <a:gd name="T0" fmla="*/ 4 w 5"/>
              <a:gd name="T1" fmla="*/ 1 h 3"/>
              <a:gd name="T2" fmla="*/ 2 w 5"/>
              <a:gd name="T3" fmla="*/ 0 h 3"/>
              <a:gd name="T4" fmla="*/ 1 w 5"/>
              <a:gd name="T5" fmla="*/ 2 h 3"/>
              <a:gd name="T6" fmla="*/ 2 w 5"/>
              <a:gd name="T7" fmla="*/ 2 h 3"/>
              <a:gd name="T8" fmla="*/ 4 w 5"/>
              <a:gd name="T9" fmla="*/ 1 h 3"/>
              <a:gd name="T10" fmla="*/ 4 w 5"/>
              <a:gd name="T11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3">
                <a:moveTo>
                  <a:pt x="4" y="1"/>
                </a:moveTo>
                <a:cubicBezTo>
                  <a:pt x="4" y="1"/>
                  <a:pt x="3" y="0"/>
                  <a:pt x="2" y="0"/>
                </a:cubicBezTo>
                <a:cubicBezTo>
                  <a:pt x="2" y="1"/>
                  <a:pt x="0" y="2"/>
                  <a:pt x="1" y="2"/>
                </a:cubicBezTo>
                <a:cubicBezTo>
                  <a:pt x="1" y="2"/>
                  <a:pt x="2" y="3"/>
                  <a:pt x="2" y="2"/>
                </a:cubicBezTo>
                <a:cubicBezTo>
                  <a:pt x="3" y="2"/>
                  <a:pt x="5" y="2"/>
                  <a:pt x="4" y="1"/>
                </a:cubicBezTo>
                <a:cubicBezTo>
                  <a:pt x="4" y="1"/>
                  <a:pt x="5" y="2"/>
                  <a:pt x="4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74" name="Freeform 461">
            <a:extLst>
              <a:ext uri="{FF2B5EF4-FFF2-40B4-BE49-F238E27FC236}">
                <a16:creationId xmlns:a16="http://schemas.microsoft.com/office/drawing/2014/main" id="{7F23CB7F-ACA3-1343-9B8C-21B62CD49F3C}"/>
              </a:ext>
            </a:extLst>
          </p:cNvPr>
          <p:cNvSpPr>
            <a:spLocks/>
          </p:cNvSpPr>
          <p:nvPr/>
        </p:nvSpPr>
        <p:spPr bwMode="auto">
          <a:xfrm>
            <a:off x="14839955" y="10088770"/>
            <a:ext cx="67126" cy="40591"/>
          </a:xfrm>
          <a:custGeom>
            <a:avLst/>
            <a:gdLst>
              <a:gd name="T0" fmla="*/ 2 w 7"/>
              <a:gd name="T1" fmla="*/ 1 h 4"/>
              <a:gd name="T2" fmla="*/ 2 w 7"/>
              <a:gd name="T3" fmla="*/ 4 h 4"/>
              <a:gd name="T4" fmla="*/ 6 w 7"/>
              <a:gd name="T5" fmla="*/ 3 h 4"/>
              <a:gd name="T6" fmla="*/ 5 w 7"/>
              <a:gd name="T7" fmla="*/ 1 h 4"/>
              <a:gd name="T8" fmla="*/ 2 w 7"/>
              <a:gd name="T9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2" y="1"/>
                </a:moveTo>
                <a:cubicBezTo>
                  <a:pt x="1" y="2"/>
                  <a:pt x="0" y="4"/>
                  <a:pt x="2" y="4"/>
                </a:cubicBezTo>
                <a:cubicBezTo>
                  <a:pt x="4" y="4"/>
                  <a:pt x="5" y="4"/>
                  <a:pt x="6" y="3"/>
                </a:cubicBezTo>
                <a:cubicBezTo>
                  <a:pt x="7" y="3"/>
                  <a:pt x="5" y="2"/>
                  <a:pt x="5" y="1"/>
                </a:cubicBezTo>
                <a:cubicBezTo>
                  <a:pt x="4" y="0"/>
                  <a:pt x="3" y="0"/>
                  <a:pt x="2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75" name="Freeform 462">
            <a:extLst>
              <a:ext uri="{FF2B5EF4-FFF2-40B4-BE49-F238E27FC236}">
                <a16:creationId xmlns:a16="http://schemas.microsoft.com/office/drawing/2014/main" id="{2B8BF6E2-E5B0-384F-92A4-BA3C6465BDF2}"/>
              </a:ext>
            </a:extLst>
          </p:cNvPr>
          <p:cNvSpPr>
            <a:spLocks/>
          </p:cNvSpPr>
          <p:nvPr/>
        </p:nvSpPr>
        <p:spPr bwMode="auto">
          <a:xfrm>
            <a:off x="14887902" y="10078623"/>
            <a:ext cx="76715" cy="50740"/>
          </a:xfrm>
          <a:custGeom>
            <a:avLst/>
            <a:gdLst>
              <a:gd name="T0" fmla="*/ 1 w 8"/>
              <a:gd name="T1" fmla="*/ 0 h 5"/>
              <a:gd name="T2" fmla="*/ 0 w 8"/>
              <a:gd name="T3" fmla="*/ 1 h 5"/>
              <a:gd name="T4" fmla="*/ 2 w 8"/>
              <a:gd name="T5" fmla="*/ 2 h 5"/>
              <a:gd name="T6" fmla="*/ 2 w 8"/>
              <a:gd name="T7" fmla="*/ 3 h 5"/>
              <a:gd name="T8" fmla="*/ 7 w 8"/>
              <a:gd name="T9" fmla="*/ 4 h 5"/>
              <a:gd name="T10" fmla="*/ 7 w 8"/>
              <a:gd name="T11" fmla="*/ 1 h 5"/>
              <a:gd name="T12" fmla="*/ 1 w 8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5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2" y="1"/>
                  <a:pt x="2" y="2"/>
                </a:cubicBezTo>
                <a:cubicBezTo>
                  <a:pt x="2" y="2"/>
                  <a:pt x="2" y="3"/>
                  <a:pt x="2" y="3"/>
                </a:cubicBezTo>
                <a:cubicBezTo>
                  <a:pt x="2" y="4"/>
                  <a:pt x="6" y="5"/>
                  <a:pt x="7" y="4"/>
                </a:cubicBezTo>
                <a:cubicBezTo>
                  <a:pt x="8" y="3"/>
                  <a:pt x="8" y="2"/>
                  <a:pt x="7" y="1"/>
                </a:cubicBezTo>
                <a:cubicBezTo>
                  <a:pt x="5" y="1"/>
                  <a:pt x="3" y="1"/>
                  <a:pt x="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76" name="Freeform 463">
            <a:extLst>
              <a:ext uri="{FF2B5EF4-FFF2-40B4-BE49-F238E27FC236}">
                <a16:creationId xmlns:a16="http://schemas.microsoft.com/office/drawing/2014/main" id="{12389DC1-AB15-9944-B0CD-94DAFB8A4C29}"/>
              </a:ext>
            </a:extLst>
          </p:cNvPr>
          <p:cNvSpPr>
            <a:spLocks/>
          </p:cNvSpPr>
          <p:nvPr/>
        </p:nvSpPr>
        <p:spPr bwMode="auto">
          <a:xfrm>
            <a:off x="14990191" y="10088770"/>
            <a:ext cx="115071" cy="40591"/>
          </a:xfrm>
          <a:custGeom>
            <a:avLst/>
            <a:gdLst>
              <a:gd name="T0" fmla="*/ 2 w 12"/>
              <a:gd name="T1" fmla="*/ 0 h 4"/>
              <a:gd name="T2" fmla="*/ 0 w 12"/>
              <a:gd name="T3" fmla="*/ 2 h 4"/>
              <a:gd name="T4" fmla="*/ 12 w 12"/>
              <a:gd name="T5" fmla="*/ 2 h 4"/>
              <a:gd name="T6" fmla="*/ 9 w 12"/>
              <a:gd name="T7" fmla="*/ 2 h 4"/>
              <a:gd name="T8" fmla="*/ 2 w 12"/>
              <a:gd name="T9" fmla="*/ 0 h 4"/>
              <a:gd name="T10" fmla="*/ 2 w 12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4">
                <a:moveTo>
                  <a:pt x="2" y="0"/>
                </a:moveTo>
                <a:cubicBezTo>
                  <a:pt x="2" y="0"/>
                  <a:pt x="0" y="1"/>
                  <a:pt x="0" y="2"/>
                </a:cubicBezTo>
                <a:cubicBezTo>
                  <a:pt x="0" y="2"/>
                  <a:pt x="11" y="4"/>
                  <a:pt x="12" y="2"/>
                </a:cubicBezTo>
                <a:cubicBezTo>
                  <a:pt x="12" y="1"/>
                  <a:pt x="9" y="2"/>
                  <a:pt x="9" y="2"/>
                </a:cubicBezTo>
                <a:cubicBezTo>
                  <a:pt x="7" y="2"/>
                  <a:pt x="4" y="1"/>
                  <a:pt x="2" y="0"/>
                </a:cubicBezTo>
                <a:cubicBezTo>
                  <a:pt x="2" y="0"/>
                  <a:pt x="3" y="0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77" name="Freeform 464">
            <a:extLst>
              <a:ext uri="{FF2B5EF4-FFF2-40B4-BE49-F238E27FC236}">
                <a16:creationId xmlns:a16="http://schemas.microsoft.com/office/drawing/2014/main" id="{FD56B167-962D-9C46-9CC0-B2585AB6EEA5}"/>
              </a:ext>
            </a:extLst>
          </p:cNvPr>
          <p:cNvSpPr>
            <a:spLocks/>
          </p:cNvSpPr>
          <p:nvPr/>
        </p:nvSpPr>
        <p:spPr bwMode="auto">
          <a:xfrm>
            <a:off x="14955029" y="10146273"/>
            <a:ext cx="102284" cy="60883"/>
          </a:xfrm>
          <a:custGeom>
            <a:avLst/>
            <a:gdLst>
              <a:gd name="T0" fmla="*/ 0 w 11"/>
              <a:gd name="T1" fmla="*/ 0 h 6"/>
              <a:gd name="T2" fmla="*/ 8 w 11"/>
              <a:gd name="T3" fmla="*/ 4 h 6"/>
              <a:gd name="T4" fmla="*/ 0 w 11"/>
              <a:gd name="T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6">
                <a:moveTo>
                  <a:pt x="0" y="0"/>
                </a:moveTo>
                <a:cubicBezTo>
                  <a:pt x="1" y="0"/>
                  <a:pt x="7" y="6"/>
                  <a:pt x="8" y="4"/>
                </a:cubicBezTo>
                <a:cubicBezTo>
                  <a:pt x="11" y="1"/>
                  <a:pt x="1" y="0"/>
                  <a:pt x="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78" name="Freeform 465">
            <a:extLst>
              <a:ext uri="{FF2B5EF4-FFF2-40B4-BE49-F238E27FC236}">
                <a16:creationId xmlns:a16="http://schemas.microsoft.com/office/drawing/2014/main" id="{8FAE1669-21C5-D24D-820A-374D1DBE8B3A}"/>
              </a:ext>
            </a:extLst>
          </p:cNvPr>
          <p:cNvSpPr>
            <a:spLocks/>
          </p:cNvSpPr>
          <p:nvPr/>
        </p:nvSpPr>
        <p:spPr bwMode="auto">
          <a:xfrm>
            <a:off x="15281065" y="9828316"/>
            <a:ext cx="57535" cy="40591"/>
          </a:xfrm>
          <a:custGeom>
            <a:avLst/>
            <a:gdLst>
              <a:gd name="T0" fmla="*/ 3 w 6"/>
              <a:gd name="T1" fmla="*/ 3 h 4"/>
              <a:gd name="T2" fmla="*/ 4 w 6"/>
              <a:gd name="T3" fmla="*/ 0 h 4"/>
              <a:gd name="T4" fmla="*/ 3 w 6"/>
              <a:gd name="T5" fmla="*/ 3 h 4"/>
              <a:gd name="T6" fmla="*/ 3 w 6"/>
              <a:gd name="T7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4">
                <a:moveTo>
                  <a:pt x="3" y="3"/>
                </a:moveTo>
                <a:cubicBezTo>
                  <a:pt x="0" y="4"/>
                  <a:pt x="1" y="0"/>
                  <a:pt x="4" y="0"/>
                </a:cubicBezTo>
                <a:cubicBezTo>
                  <a:pt x="6" y="0"/>
                  <a:pt x="5" y="3"/>
                  <a:pt x="3" y="3"/>
                </a:cubicBezTo>
                <a:cubicBezTo>
                  <a:pt x="2" y="4"/>
                  <a:pt x="5" y="3"/>
                  <a:pt x="3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79" name="Freeform 466">
            <a:extLst>
              <a:ext uri="{FF2B5EF4-FFF2-40B4-BE49-F238E27FC236}">
                <a16:creationId xmlns:a16="http://schemas.microsoft.com/office/drawing/2014/main" id="{442F936B-0DB4-D444-BEAD-B4E873F0C5A9}"/>
              </a:ext>
            </a:extLst>
          </p:cNvPr>
          <p:cNvSpPr>
            <a:spLocks/>
          </p:cNvSpPr>
          <p:nvPr/>
        </p:nvSpPr>
        <p:spPr bwMode="auto">
          <a:xfrm>
            <a:off x="15376959" y="9821553"/>
            <a:ext cx="140642" cy="47357"/>
          </a:xfrm>
          <a:custGeom>
            <a:avLst/>
            <a:gdLst>
              <a:gd name="T0" fmla="*/ 2 w 15"/>
              <a:gd name="T1" fmla="*/ 3 h 5"/>
              <a:gd name="T2" fmla="*/ 1 w 15"/>
              <a:gd name="T3" fmla="*/ 1 h 5"/>
              <a:gd name="T4" fmla="*/ 5 w 15"/>
              <a:gd name="T5" fmla="*/ 0 h 5"/>
              <a:gd name="T6" fmla="*/ 13 w 15"/>
              <a:gd name="T7" fmla="*/ 2 h 5"/>
              <a:gd name="T8" fmla="*/ 15 w 15"/>
              <a:gd name="T9" fmla="*/ 5 h 5"/>
              <a:gd name="T10" fmla="*/ 11 w 15"/>
              <a:gd name="T11" fmla="*/ 3 h 5"/>
              <a:gd name="T12" fmla="*/ 2 w 15"/>
              <a:gd name="T13" fmla="*/ 3 h 5"/>
              <a:gd name="T14" fmla="*/ 2 w 15"/>
              <a:gd name="T1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" h="5">
                <a:moveTo>
                  <a:pt x="2" y="3"/>
                </a:moveTo>
                <a:cubicBezTo>
                  <a:pt x="1" y="3"/>
                  <a:pt x="0" y="2"/>
                  <a:pt x="1" y="1"/>
                </a:cubicBezTo>
                <a:cubicBezTo>
                  <a:pt x="2" y="0"/>
                  <a:pt x="3" y="0"/>
                  <a:pt x="5" y="0"/>
                </a:cubicBezTo>
                <a:cubicBezTo>
                  <a:pt x="8" y="0"/>
                  <a:pt x="10" y="0"/>
                  <a:pt x="13" y="2"/>
                </a:cubicBezTo>
                <a:cubicBezTo>
                  <a:pt x="14" y="3"/>
                  <a:pt x="15" y="4"/>
                  <a:pt x="15" y="5"/>
                </a:cubicBezTo>
                <a:cubicBezTo>
                  <a:pt x="14" y="5"/>
                  <a:pt x="11" y="3"/>
                  <a:pt x="11" y="3"/>
                </a:cubicBezTo>
                <a:cubicBezTo>
                  <a:pt x="8" y="2"/>
                  <a:pt x="5" y="3"/>
                  <a:pt x="2" y="3"/>
                </a:cubicBezTo>
                <a:cubicBezTo>
                  <a:pt x="1" y="3"/>
                  <a:pt x="3" y="3"/>
                  <a:pt x="2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80" name="Freeform 467">
            <a:extLst>
              <a:ext uri="{FF2B5EF4-FFF2-40B4-BE49-F238E27FC236}">
                <a16:creationId xmlns:a16="http://schemas.microsoft.com/office/drawing/2014/main" id="{3C8551CF-1B10-D94B-8E14-37459D88952C}"/>
              </a:ext>
            </a:extLst>
          </p:cNvPr>
          <p:cNvSpPr>
            <a:spLocks/>
          </p:cNvSpPr>
          <p:nvPr/>
        </p:nvSpPr>
        <p:spPr bwMode="auto">
          <a:xfrm>
            <a:off x="14945438" y="9591539"/>
            <a:ext cx="300467" cy="358547"/>
          </a:xfrm>
          <a:custGeom>
            <a:avLst/>
            <a:gdLst>
              <a:gd name="T0" fmla="*/ 13 w 32"/>
              <a:gd name="T1" fmla="*/ 32 h 36"/>
              <a:gd name="T2" fmla="*/ 14 w 32"/>
              <a:gd name="T3" fmla="*/ 30 h 36"/>
              <a:gd name="T4" fmla="*/ 11 w 32"/>
              <a:gd name="T5" fmla="*/ 28 h 36"/>
              <a:gd name="T6" fmla="*/ 12 w 32"/>
              <a:gd name="T7" fmla="*/ 23 h 36"/>
              <a:gd name="T8" fmla="*/ 8 w 32"/>
              <a:gd name="T9" fmla="*/ 23 h 36"/>
              <a:gd name="T10" fmla="*/ 8 w 32"/>
              <a:gd name="T11" fmla="*/ 29 h 36"/>
              <a:gd name="T12" fmla="*/ 8 w 32"/>
              <a:gd name="T13" fmla="*/ 30 h 36"/>
              <a:gd name="T14" fmla="*/ 7 w 32"/>
              <a:gd name="T15" fmla="*/ 34 h 36"/>
              <a:gd name="T16" fmla="*/ 4 w 32"/>
              <a:gd name="T17" fmla="*/ 36 h 36"/>
              <a:gd name="T18" fmla="*/ 4 w 32"/>
              <a:gd name="T19" fmla="*/ 31 h 36"/>
              <a:gd name="T20" fmla="*/ 2 w 32"/>
              <a:gd name="T21" fmla="*/ 26 h 36"/>
              <a:gd name="T22" fmla="*/ 1 w 32"/>
              <a:gd name="T23" fmla="*/ 21 h 36"/>
              <a:gd name="T24" fmla="*/ 3 w 32"/>
              <a:gd name="T25" fmla="*/ 14 h 36"/>
              <a:gd name="T26" fmla="*/ 9 w 32"/>
              <a:gd name="T27" fmla="*/ 5 h 36"/>
              <a:gd name="T28" fmla="*/ 11 w 32"/>
              <a:gd name="T29" fmla="*/ 2 h 36"/>
              <a:gd name="T30" fmla="*/ 18 w 32"/>
              <a:gd name="T31" fmla="*/ 4 h 36"/>
              <a:gd name="T32" fmla="*/ 25 w 32"/>
              <a:gd name="T33" fmla="*/ 4 h 36"/>
              <a:gd name="T34" fmla="*/ 32 w 32"/>
              <a:gd name="T35" fmla="*/ 1 h 36"/>
              <a:gd name="T36" fmla="*/ 29 w 32"/>
              <a:gd name="T37" fmla="*/ 6 h 36"/>
              <a:gd name="T38" fmla="*/ 23 w 32"/>
              <a:gd name="T39" fmla="*/ 7 h 36"/>
              <a:gd name="T40" fmla="*/ 10 w 32"/>
              <a:gd name="T41" fmla="*/ 7 h 36"/>
              <a:gd name="T42" fmla="*/ 6 w 32"/>
              <a:gd name="T43" fmla="*/ 10 h 36"/>
              <a:gd name="T44" fmla="*/ 10 w 32"/>
              <a:gd name="T45" fmla="*/ 15 h 36"/>
              <a:gd name="T46" fmla="*/ 13 w 32"/>
              <a:gd name="T47" fmla="*/ 14 h 36"/>
              <a:gd name="T48" fmla="*/ 20 w 32"/>
              <a:gd name="T49" fmla="*/ 13 h 36"/>
              <a:gd name="T50" fmla="*/ 17 w 32"/>
              <a:gd name="T51" fmla="*/ 16 h 36"/>
              <a:gd name="T52" fmla="*/ 13 w 32"/>
              <a:gd name="T53" fmla="*/ 17 h 36"/>
              <a:gd name="T54" fmla="*/ 14 w 32"/>
              <a:gd name="T55" fmla="*/ 20 h 36"/>
              <a:gd name="T56" fmla="*/ 18 w 32"/>
              <a:gd name="T57" fmla="*/ 25 h 36"/>
              <a:gd name="T58" fmla="*/ 19 w 32"/>
              <a:gd name="T59" fmla="*/ 28 h 36"/>
              <a:gd name="T60" fmla="*/ 22 w 32"/>
              <a:gd name="T61" fmla="*/ 30 h 36"/>
              <a:gd name="T62" fmla="*/ 13 w 32"/>
              <a:gd name="T63" fmla="*/ 32 h 36"/>
              <a:gd name="T64" fmla="*/ 13 w 32"/>
              <a:gd name="T6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2" h="36">
                <a:moveTo>
                  <a:pt x="13" y="32"/>
                </a:moveTo>
                <a:cubicBezTo>
                  <a:pt x="13" y="31"/>
                  <a:pt x="14" y="31"/>
                  <a:pt x="14" y="30"/>
                </a:cubicBezTo>
                <a:cubicBezTo>
                  <a:pt x="14" y="29"/>
                  <a:pt x="12" y="28"/>
                  <a:pt x="11" y="28"/>
                </a:cubicBezTo>
                <a:cubicBezTo>
                  <a:pt x="10" y="26"/>
                  <a:pt x="12" y="25"/>
                  <a:pt x="12" y="23"/>
                </a:cubicBezTo>
                <a:cubicBezTo>
                  <a:pt x="12" y="22"/>
                  <a:pt x="8" y="22"/>
                  <a:pt x="8" y="23"/>
                </a:cubicBezTo>
                <a:cubicBezTo>
                  <a:pt x="7" y="25"/>
                  <a:pt x="8" y="27"/>
                  <a:pt x="8" y="29"/>
                </a:cubicBezTo>
                <a:cubicBezTo>
                  <a:pt x="7" y="29"/>
                  <a:pt x="8" y="30"/>
                  <a:pt x="8" y="30"/>
                </a:cubicBezTo>
                <a:cubicBezTo>
                  <a:pt x="8" y="32"/>
                  <a:pt x="7" y="33"/>
                  <a:pt x="7" y="34"/>
                </a:cubicBezTo>
                <a:cubicBezTo>
                  <a:pt x="6" y="36"/>
                  <a:pt x="7" y="36"/>
                  <a:pt x="4" y="36"/>
                </a:cubicBezTo>
                <a:cubicBezTo>
                  <a:pt x="1" y="36"/>
                  <a:pt x="4" y="32"/>
                  <a:pt x="4" y="31"/>
                </a:cubicBezTo>
                <a:cubicBezTo>
                  <a:pt x="5" y="30"/>
                  <a:pt x="4" y="27"/>
                  <a:pt x="2" y="26"/>
                </a:cubicBezTo>
                <a:cubicBezTo>
                  <a:pt x="0" y="25"/>
                  <a:pt x="0" y="23"/>
                  <a:pt x="1" y="21"/>
                </a:cubicBezTo>
                <a:cubicBezTo>
                  <a:pt x="2" y="19"/>
                  <a:pt x="2" y="16"/>
                  <a:pt x="3" y="14"/>
                </a:cubicBezTo>
                <a:cubicBezTo>
                  <a:pt x="5" y="11"/>
                  <a:pt x="4" y="5"/>
                  <a:pt x="9" y="5"/>
                </a:cubicBezTo>
                <a:cubicBezTo>
                  <a:pt x="10" y="5"/>
                  <a:pt x="9" y="2"/>
                  <a:pt x="11" y="2"/>
                </a:cubicBezTo>
                <a:cubicBezTo>
                  <a:pt x="14" y="3"/>
                  <a:pt x="16" y="4"/>
                  <a:pt x="18" y="4"/>
                </a:cubicBezTo>
                <a:cubicBezTo>
                  <a:pt x="20" y="4"/>
                  <a:pt x="23" y="5"/>
                  <a:pt x="25" y="4"/>
                </a:cubicBezTo>
                <a:cubicBezTo>
                  <a:pt x="26" y="4"/>
                  <a:pt x="32" y="0"/>
                  <a:pt x="32" y="1"/>
                </a:cubicBezTo>
                <a:cubicBezTo>
                  <a:pt x="32" y="2"/>
                  <a:pt x="29" y="5"/>
                  <a:pt x="29" y="6"/>
                </a:cubicBezTo>
                <a:cubicBezTo>
                  <a:pt x="27" y="7"/>
                  <a:pt x="25" y="7"/>
                  <a:pt x="23" y="7"/>
                </a:cubicBezTo>
                <a:cubicBezTo>
                  <a:pt x="18" y="6"/>
                  <a:pt x="14" y="7"/>
                  <a:pt x="10" y="7"/>
                </a:cubicBezTo>
                <a:cubicBezTo>
                  <a:pt x="7" y="6"/>
                  <a:pt x="6" y="7"/>
                  <a:pt x="6" y="10"/>
                </a:cubicBezTo>
                <a:cubicBezTo>
                  <a:pt x="6" y="13"/>
                  <a:pt x="9" y="13"/>
                  <a:pt x="10" y="15"/>
                </a:cubicBezTo>
                <a:cubicBezTo>
                  <a:pt x="11" y="17"/>
                  <a:pt x="12" y="15"/>
                  <a:pt x="13" y="14"/>
                </a:cubicBezTo>
                <a:cubicBezTo>
                  <a:pt x="13" y="13"/>
                  <a:pt x="20" y="12"/>
                  <a:pt x="20" y="13"/>
                </a:cubicBezTo>
                <a:cubicBezTo>
                  <a:pt x="21" y="13"/>
                  <a:pt x="18" y="16"/>
                  <a:pt x="17" y="16"/>
                </a:cubicBezTo>
                <a:cubicBezTo>
                  <a:pt x="15" y="18"/>
                  <a:pt x="15" y="18"/>
                  <a:pt x="13" y="17"/>
                </a:cubicBezTo>
                <a:cubicBezTo>
                  <a:pt x="13" y="17"/>
                  <a:pt x="14" y="20"/>
                  <a:pt x="14" y="20"/>
                </a:cubicBezTo>
                <a:cubicBezTo>
                  <a:pt x="15" y="21"/>
                  <a:pt x="18" y="23"/>
                  <a:pt x="18" y="25"/>
                </a:cubicBezTo>
                <a:cubicBezTo>
                  <a:pt x="18" y="26"/>
                  <a:pt x="18" y="27"/>
                  <a:pt x="19" y="28"/>
                </a:cubicBezTo>
                <a:cubicBezTo>
                  <a:pt x="19" y="28"/>
                  <a:pt x="21" y="30"/>
                  <a:pt x="22" y="30"/>
                </a:cubicBezTo>
                <a:cubicBezTo>
                  <a:pt x="20" y="31"/>
                  <a:pt x="15" y="33"/>
                  <a:pt x="13" y="32"/>
                </a:cubicBezTo>
                <a:cubicBezTo>
                  <a:pt x="13" y="31"/>
                  <a:pt x="14" y="33"/>
                  <a:pt x="13" y="3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81" name="Freeform 468">
            <a:extLst>
              <a:ext uri="{FF2B5EF4-FFF2-40B4-BE49-F238E27FC236}">
                <a16:creationId xmlns:a16="http://schemas.microsoft.com/office/drawing/2014/main" id="{118FDB4F-08C5-094D-AD2F-A45CE412C6CB}"/>
              </a:ext>
            </a:extLst>
          </p:cNvPr>
          <p:cNvSpPr>
            <a:spLocks/>
          </p:cNvSpPr>
          <p:nvPr/>
        </p:nvSpPr>
        <p:spPr bwMode="auto">
          <a:xfrm>
            <a:off x="15348188" y="9571241"/>
            <a:ext cx="73519" cy="148830"/>
          </a:xfrm>
          <a:custGeom>
            <a:avLst/>
            <a:gdLst>
              <a:gd name="T0" fmla="*/ 3 w 8"/>
              <a:gd name="T1" fmla="*/ 2 h 15"/>
              <a:gd name="T2" fmla="*/ 3 w 8"/>
              <a:gd name="T3" fmla="*/ 0 h 15"/>
              <a:gd name="T4" fmla="*/ 0 w 8"/>
              <a:gd name="T5" fmla="*/ 4 h 15"/>
              <a:gd name="T6" fmla="*/ 1 w 8"/>
              <a:gd name="T7" fmla="*/ 8 h 15"/>
              <a:gd name="T8" fmla="*/ 2 w 8"/>
              <a:gd name="T9" fmla="*/ 12 h 15"/>
              <a:gd name="T10" fmla="*/ 5 w 8"/>
              <a:gd name="T11" fmla="*/ 15 h 15"/>
              <a:gd name="T12" fmla="*/ 4 w 8"/>
              <a:gd name="T13" fmla="*/ 13 h 15"/>
              <a:gd name="T14" fmla="*/ 3 w 8"/>
              <a:gd name="T15" fmla="*/ 9 h 15"/>
              <a:gd name="T16" fmla="*/ 7 w 8"/>
              <a:gd name="T17" fmla="*/ 9 h 15"/>
              <a:gd name="T18" fmla="*/ 5 w 8"/>
              <a:gd name="T19" fmla="*/ 7 h 15"/>
              <a:gd name="T20" fmla="*/ 6 w 8"/>
              <a:gd name="T21" fmla="*/ 5 h 15"/>
              <a:gd name="T22" fmla="*/ 2 w 8"/>
              <a:gd name="T23" fmla="*/ 6 h 15"/>
              <a:gd name="T24" fmla="*/ 3 w 8"/>
              <a:gd name="T25" fmla="*/ 2 h 15"/>
              <a:gd name="T26" fmla="*/ 3 w 8"/>
              <a:gd name="T27" fmla="*/ 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" h="15">
                <a:moveTo>
                  <a:pt x="3" y="2"/>
                </a:moveTo>
                <a:cubicBezTo>
                  <a:pt x="3" y="1"/>
                  <a:pt x="3" y="1"/>
                  <a:pt x="3" y="0"/>
                </a:cubicBezTo>
                <a:cubicBezTo>
                  <a:pt x="2" y="0"/>
                  <a:pt x="0" y="3"/>
                  <a:pt x="0" y="4"/>
                </a:cubicBezTo>
                <a:cubicBezTo>
                  <a:pt x="0" y="5"/>
                  <a:pt x="1" y="6"/>
                  <a:pt x="1" y="8"/>
                </a:cubicBezTo>
                <a:cubicBezTo>
                  <a:pt x="1" y="9"/>
                  <a:pt x="1" y="11"/>
                  <a:pt x="2" y="12"/>
                </a:cubicBezTo>
                <a:cubicBezTo>
                  <a:pt x="2" y="12"/>
                  <a:pt x="5" y="15"/>
                  <a:pt x="5" y="15"/>
                </a:cubicBezTo>
                <a:cubicBezTo>
                  <a:pt x="5" y="15"/>
                  <a:pt x="4" y="13"/>
                  <a:pt x="4" y="13"/>
                </a:cubicBezTo>
                <a:cubicBezTo>
                  <a:pt x="3" y="12"/>
                  <a:pt x="3" y="10"/>
                  <a:pt x="3" y="9"/>
                </a:cubicBezTo>
                <a:cubicBezTo>
                  <a:pt x="3" y="8"/>
                  <a:pt x="7" y="9"/>
                  <a:pt x="7" y="9"/>
                </a:cubicBezTo>
                <a:cubicBezTo>
                  <a:pt x="8" y="9"/>
                  <a:pt x="6" y="8"/>
                  <a:pt x="5" y="7"/>
                </a:cubicBezTo>
                <a:cubicBezTo>
                  <a:pt x="5" y="7"/>
                  <a:pt x="6" y="6"/>
                  <a:pt x="6" y="5"/>
                </a:cubicBezTo>
                <a:cubicBezTo>
                  <a:pt x="7" y="1"/>
                  <a:pt x="3" y="6"/>
                  <a:pt x="2" y="6"/>
                </a:cubicBezTo>
                <a:cubicBezTo>
                  <a:pt x="2" y="6"/>
                  <a:pt x="4" y="3"/>
                  <a:pt x="3" y="2"/>
                </a:cubicBezTo>
                <a:cubicBezTo>
                  <a:pt x="3" y="1"/>
                  <a:pt x="4" y="3"/>
                  <a:pt x="3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82" name="Freeform 469">
            <a:extLst>
              <a:ext uri="{FF2B5EF4-FFF2-40B4-BE49-F238E27FC236}">
                <a16:creationId xmlns:a16="http://schemas.microsoft.com/office/drawing/2014/main" id="{ED27FDFF-D08B-2D4D-8685-A04AA50A1F7F}"/>
              </a:ext>
            </a:extLst>
          </p:cNvPr>
          <p:cNvSpPr>
            <a:spLocks/>
          </p:cNvSpPr>
          <p:nvPr/>
        </p:nvSpPr>
        <p:spPr bwMode="auto">
          <a:xfrm>
            <a:off x="15386550" y="9550951"/>
            <a:ext cx="25572" cy="20295"/>
          </a:xfrm>
          <a:custGeom>
            <a:avLst/>
            <a:gdLst>
              <a:gd name="T0" fmla="*/ 1 w 3"/>
              <a:gd name="T1" fmla="*/ 2 h 2"/>
              <a:gd name="T2" fmla="*/ 2 w 3"/>
              <a:gd name="T3" fmla="*/ 0 h 2"/>
              <a:gd name="T4" fmla="*/ 1 w 3"/>
              <a:gd name="T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2">
                <a:moveTo>
                  <a:pt x="1" y="2"/>
                </a:moveTo>
                <a:cubicBezTo>
                  <a:pt x="0" y="2"/>
                  <a:pt x="1" y="0"/>
                  <a:pt x="2" y="0"/>
                </a:cubicBezTo>
                <a:cubicBezTo>
                  <a:pt x="3" y="0"/>
                  <a:pt x="2" y="2"/>
                  <a:pt x="1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83" name="Freeform 470">
            <a:extLst>
              <a:ext uri="{FF2B5EF4-FFF2-40B4-BE49-F238E27FC236}">
                <a16:creationId xmlns:a16="http://schemas.microsoft.com/office/drawing/2014/main" id="{A6D03B4B-90C1-EB48-A641-A53A7B8048AF}"/>
              </a:ext>
            </a:extLst>
          </p:cNvPr>
          <p:cNvSpPr>
            <a:spLocks/>
          </p:cNvSpPr>
          <p:nvPr/>
        </p:nvSpPr>
        <p:spPr bwMode="auto">
          <a:xfrm>
            <a:off x="15488833" y="9679483"/>
            <a:ext cx="44751" cy="20295"/>
          </a:xfrm>
          <a:custGeom>
            <a:avLst/>
            <a:gdLst>
              <a:gd name="T0" fmla="*/ 5 w 5"/>
              <a:gd name="T1" fmla="*/ 1 h 2"/>
              <a:gd name="T2" fmla="*/ 0 w 5"/>
              <a:gd name="T3" fmla="*/ 1 h 2"/>
              <a:gd name="T4" fmla="*/ 5 w 5"/>
              <a:gd name="T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" h="2">
                <a:moveTo>
                  <a:pt x="5" y="1"/>
                </a:moveTo>
                <a:cubicBezTo>
                  <a:pt x="5" y="0"/>
                  <a:pt x="0" y="0"/>
                  <a:pt x="0" y="1"/>
                </a:cubicBezTo>
                <a:cubicBezTo>
                  <a:pt x="0" y="1"/>
                  <a:pt x="5" y="2"/>
                  <a:pt x="5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84" name="Freeform 471">
            <a:extLst>
              <a:ext uri="{FF2B5EF4-FFF2-40B4-BE49-F238E27FC236}">
                <a16:creationId xmlns:a16="http://schemas.microsoft.com/office/drawing/2014/main" id="{A0F37931-DA0C-1949-B52E-444ACBDFB7CA}"/>
              </a:ext>
            </a:extLst>
          </p:cNvPr>
          <p:cNvSpPr>
            <a:spLocks/>
          </p:cNvSpPr>
          <p:nvPr/>
        </p:nvSpPr>
        <p:spPr bwMode="auto">
          <a:xfrm>
            <a:off x="15498424" y="9689630"/>
            <a:ext cx="175805" cy="111626"/>
          </a:xfrm>
          <a:custGeom>
            <a:avLst/>
            <a:gdLst>
              <a:gd name="T0" fmla="*/ 10 w 19"/>
              <a:gd name="T1" fmla="*/ 1 h 11"/>
              <a:gd name="T2" fmla="*/ 4 w 19"/>
              <a:gd name="T3" fmla="*/ 3 h 11"/>
              <a:gd name="T4" fmla="*/ 3 w 19"/>
              <a:gd name="T5" fmla="*/ 4 h 11"/>
              <a:gd name="T6" fmla="*/ 1 w 19"/>
              <a:gd name="T7" fmla="*/ 3 h 11"/>
              <a:gd name="T8" fmla="*/ 3 w 19"/>
              <a:gd name="T9" fmla="*/ 6 h 11"/>
              <a:gd name="T10" fmla="*/ 6 w 19"/>
              <a:gd name="T11" fmla="*/ 7 h 11"/>
              <a:gd name="T12" fmla="*/ 9 w 19"/>
              <a:gd name="T13" fmla="*/ 10 h 11"/>
              <a:gd name="T14" fmla="*/ 14 w 19"/>
              <a:gd name="T15" fmla="*/ 10 h 11"/>
              <a:gd name="T16" fmla="*/ 18 w 19"/>
              <a:gd name="T17" fmla="*/ 5 h 11"/>
              <a:gd name="T18" fmla="*/ 15 w 19"/>
              <a:gd name="T19" fmla="*/ 2 h 11"/>
              <a:gd name="T20" fmla="*/ 10 w 19"/>
              <a:gd name="T21" fmla="*/ 1 h 11"/>
              <a:gd name="T22" fmla="*/ 10 w 19"/>
              <a:gd name="T23" fmla="*/ 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" h="11">
                <a:moveTo>
                  <a:pt x="10" y="1"/>
                </a:moveTo>
                <a:cubicBezTo>
                  <a:pt x="9" y="0"/>
                  <a:pt x="5" y="2"/>
                  <a:pt x="4" y="3"/>
                </a:cubicBezTo>
                <a:cubicBezTo>
                  <a:pt x="3" y="3"/>
                  <a:pt x="4" y="3"/>
                  <a:pt x="3" y="4"/>
                </a:cubicBezTo>
                <a:cubicBezTo>
                  <a:pt x="3" y="5"/>
                  <a:pt x="2" y="3"/>
                  <a:pt x="1" y="3"/>
                </a:cubicBezTo>
                <a:cubicBezTo>
                  <a:pt x="0" y="3"/>
                  <a:pt x="2" y="6"/>
                  <a:pt x="3" y="6"/>
                </a:cubicBezTo>
                <a:cubicBezTo>
                  <a:pt x="3" y="7"/>
                  <a:pt x="5" y="7"/>
                  <a:pt x="6" y="7"/>
                </a:cubicBezTo>
                <a:cubicBezTo>
                  <a:pt x="8" y="7"/>
                  <a:pt x="8" y="9"/>
                  <a:pt x="9" y="10"/>
                </a:cubicBezTo>
                <a:cubicBezTo>
                  <a:pt x="10" y="11"/>
                  <a:pt x="13" y="10"/>
                  <a:pt x="14" y="10"/>
                </a:cubicBezTo>
                <a:cubicBezTo>
                  <a:pt x="18" y="10"/>
                  <a:pt x="19" y="8"/>
                  <a:pt x="18" y="5"/>
                </a:cubicBezTo>
                <a:cubicBezTo>
                  <a:pt x="18" y="3"/>
                  <a:pt x="17" y="2"/>
                  <a:pt x="15" y="2"/>
                </a:cubicBezTo>
                <a:cubicBezTo>
                  <a:pt x="14" y="2"/>
                  <a:pt x="12" y="1"/>
                  <a:pt x="10" y="1"/>
                </a:cubicBezTo>
                <a:cubicBezTo>
                  <a:pt x="10" y="1"/>
                  <a:pt x="11" y="1"/>
                  <a:pt x="10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85" name="Freeform 472">
            <a:extLst>
              <a:ext uri="{FF2B5EF4-FFF2-40B4-BE49-F238E27FC236}">
                <a16:creationId xmlns:a16="http://schemas.microsoft.com/office/drawing/2014/main" id="{40885DE2-98D0-B840-921E-5C646B473F46}"/>
              </a:ext>
            </a:extLst>
          </p:cNvPr>
          <p:cNvSpPr>
            <a:spLocks/>
          </p:cNvSpPr>
          <p:nvPr/>
        </p:nvSpPr>
        <p:spPr bwMode="auto">
          <a:xfrm>
            <a:off x="16332696" y="9879053"/>
            <a:ext cx="194982" cy="118389"/>
          </a:xfrm>
          <a:custGeom>
            <a:avLst/>
            <a:gdLst>
              <a:gd name="T0" fmla="*/ 0 w 21"/>
              <a:gd name="T1" fmla="*/ 8 h 12"/>
              <a:gd name="T2" fmla="*/ 6 w 21"/>
              <a:gd name="T3" fmla="*/ 8 h 12"/>
              <a:gd name="T4" fmla="*/ 9 w 21"/>
              <a:gd name="T5" fmla="*/ 7 h 12"/>
              <a:gd name="T6" fmla="*/ 13 w 21"/>
              <a:gd name="T7" fmla="*/ 7 h 12"/>
              <a:gd name="T8" fmla="*/ 14 w 21"/>
              <a:gd name="T9" fmla="*/ 5 h 12"/>
              <a:gd name="T10" fmla="*/ 17 w 21"/>
              <a:gd name="T11" fmla="*/ 3 h 12"/>
              <a:gd name="T12" fmla="*/ 20 w 21"/>
              <a:gd name="T13" fmla="*/ 4 h 12"/>
              <a:gd name="T14" fmla="*/ 18 w 21"/>
              <a:gd name="T15" fmla="*/ 7 h 12"/>
              <a:gd name="T16" fmla="*/ 11 w 21"/>
              <a:gd name="T17" fmla="*/ 11 h 12"/>
              <a:gd name="T18" fmla="*/ 0 w 21"/>
              <a:gd name="T19" fmla="*/ 8 h 12"/>
              <a:gd name="T20" fmla="*/ 0 w 21"/>
              <a:gd name="T21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" h="12">
                <a:moveTo>
                  <a:pt x="0" y="8"/>
                </a:moveTo>
                <a:cubicBezTo>
                  <a:pt x="1" y="7"/>
                  <a:pt x="5" y="8"/>
                  <a:pt x="6" y="8"/>
                </a:cubicBezTo>
                <a:cubicBezTo>
                  <a:pt x="7" y="8"/>
                  <a:pt x="8" y="6"/>
                  <a:pt x="9" y="7"/>
                </a:cubicBezTo>
                <a:cubicBezTo>
                  <a:pt x="10" y="8"/>
                  <a:pt x="12" y="8"/>
                  <a:pt x="13" y="7"/>
                </a:cubicBezTo>
                <a:cubicBezTo>
                  <a:pt x="13" y="6"/>
                  <a:pt x="14" y="5"/>
                  <a:pt x="14" y="5"/>
                </a:cubicBezTo>
                <a:cubicBezTo>
                  <a:pt x="15" y="5"/>
                  <a:pt x="17" y="5"/>
                  <a:pt x="17" y="3"/>
                </a:cubicBezTo>
                <a:cubicBezTo>
                  <a:pt x="17" y="0"/>
                  <a:pt x="21" y="2"/>
                  <a:pt x="20" y="4"/>
                </a:cubicBezTo>
                <a:cubicBezTo>
                  <a:pt x="19" y="5"/>
                  <a:pt x="18" y="7"/>
                  <a:pt x="18" y="7"/>
                </a:cubicBezTo>
                <a:cubicBezTo>
                  <a:pt x="15" y="8"/>
                  <a:pt x="14" y="10"/>
                  <a:pt x="11" y="11"/>
                </a:cubicBezTo>
                <a:cubicBezTo>
                  <a:pt x="9" y="12"/>
                  <a:pt x="0" y="11"/>
                  <a:pt x="0" y="8"/>
                </a:cubicBezTo>
                <a:cubicBezTo>
                  <a:pt x="0" y="7"/>
                  <a:pt x="0" y="10"/>
                  <a:pt x="0" y="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86" name="Freeform 473">
            <a:extLst>
              <a:ext uri="{FF2B5EF4-FFF2-40B4-BE49-F238E27FC236}">
                <a16:creationId xmlns:a16="http://schemas.microsoft.com/office/drawing/2014/main" id="{05C9AC08-65E4-2D49-AF4B-E213F2B54271}"/>
              </a:ext>
            </a:extLst>
          </p:cNvPr>
          <p:cNvSpPr>
            <a:spLocks/>
          </p:cNvSpPr>
          <p:nvPr/>
        </p:nvSpPr>
        <p:spPr bwMode="auto">
          <a:xfrm>
            <a:off x="16613984" y="9939939"/>
            <a:ext cx="83107" cy="108240"/>
          </a:xfrm>
          <a:custGeom>
            <a:avLst/>
            <a:gdLst>
              <a:gd name="T0" fmla="*/ 1 w 9"/>
              <a:gd name="T1" fmla="*/ 0 h 11"/>
              <a:gd name="T2" fmla="*/ 8 w 9"/>
              <a:gd name="T3" fmla="*/ 8 h 11"/>
              <a:gd name="T4" fmla="*/ 5 w 9"/>
              <a:gd name="T5" fmla="*/ 4 h 11"/>
              <a:gd name="T6" fmla="*/ 1 w 9"/>
              <a:gd name="T7" fmla="*/ 0 h 11"/>
              <a:gd name="T8" fmla="*/ 1 w 9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1">
                <a:moveTo>
                  <a:pt x="1" y="0"/>
                </a:moveTo>
                <a:cubicBezTo>
                  <a:pt x="0" y="1"/>
                  <a:pt x="5" y="11"/>
                  <a:pt x="8" y="8"/>
                </a:cubicBezTo>
                <a:cubicBezTo>
                  <a:pt x="9" y="6"/>
                  <a:pt x="6" y="4"/>
                  <a:pt x="5" y="4"/>
                </a:cubicBezTo>
                <a:cubicBezTo>
                  <a:pt x="4" y="3"/>
                  <a:pt x="1" y="0"/>
                  <a:pt x="1" y="0"/>
                </a:cubicBezTo>
                <a:cubicBezTo>
                  <a:pt x="0" y="1"/>
                  <a:pt x="2" y="0"/>
                  <a:pt x="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87" name="Freeform 474">
            <a:extLst>
              <a:ext uri="{FF2B5EF4-FFF2-40B4-BE49-F238E27FC236}">
                <a16:creationId xmlns:a16="http://schemas.microsoft.com/office/drawing/2014/main" id="{299E30AF-A495-9840-BAE4-63B795CE78A2}"/>
              </a:ext>
            </a:extLst>
          </p:cNvPr>
          <p:cNvSpPr>
            <a:spLocks/>
          </p:cNvSpPr>
          <p:nvPr/>
        </p:nvSpPr>
        <p:spPr bwMode="auto">
          <a:xfrm>
            <a:off x="16856910" y="10139512"/>
            <a:ext cx="54339" cy="57503"/>
          </a:xfrm>
          <a:custGeom>
            <a:avLst/>
            <a:gdLst>
              <a:gd name="T0" fmla="*/ 6 w 6"/>
              <a:gd name="T1" fmla="*/ 4 h 6"/>
              <a:gd name="T2" fmla="*/ 1 w 6"/>
              <a:gd name="T3" fmla="*/ 2 h 6"/>
              <a:gd name="T4" fmla="*/ 6 w 6"/>
              <a:gd name="T5" fmla="*/ 4 h 6"/>
              <a:gd name="T6" fmla="*/ 6 w 6"/>
              <a:gd name="T7" fmla="*/ 4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6">
                <a:moveTo>
                  <a:pt x="6" y="4"/>
                </a:moveTo>
                <a:cubicBezTo>
                  <a:pt x="6" y="2"/>
                  <a:pt x="0" y="0"/>
                  <a:pt x="1" y="2"/>
                </a:cubicBezTo>
                <a:cubicBezTo>
                  <a:pt x="1" y="3"/>
                  <a:pt x="6" y="5"/>
                  <a:pt x="6" y="4"/>
                </a:cubicBezTo>
                <a:cubicBezTo>
                  <a:pt x="6" y="3"/>
                  <a:pt x="6" y="6"/>
                  <a:pt x="6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88" name="Freeform 475">
            <a:extLst>
              <a:ext uri="{FF2B5EF4-FFF2-40B4-BE49-F238E27FC236}">
                <a16:creationId xmlns:a16="http://schemas.microsoft.com/office/drawing/2014/main" id="{7524297B-8364-294A-92E5-052A56FE54B6}"/>
              </a:ext>
            </a:extLst>
          </p:cNvPr>
          <p:cNvSpPr>
            <a:spLocks/>
          </p:cNvSpPr>
          <p:nvPr/>
        </p:nvSpPr>
        <p:spPr bwMode="auto">
          <a:xfrm>
            <a:off x="16799375" y="10048182"/>
            <a:ext cx="86306" cy="60883"/>
          </a:xfrm>
          <a:custGeom>
            <a:avLst/>
            <a:gdLst>
              <a:gd name="T0" fmla="*/ 8 w 9"/>
              <a:gd name="T1" fmla="*/ 6 h 6"/>
              <a:gd name="T2" fmla="*/ 0 w 9"/>
              <a:gd name="T3" fmla="*/ 1 h 6"/>
              <a:gd name="T4" fmla="*/ 3 w 9"/>
              <a:gd name="T5" fmla="*/ 4 h 6"/>
              <a:gd name="T6" fmla="*/ 8 w 9"/>
              <a:gd name="T7" fmla="*/ 6 h 6"/>
              <a:gd name="T8" fmla="*/ 8 w 9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6">
                <a:moveTo>
                  <a:pt x="8" y="6"/>
                </a:moveTo>
                <a:cubicBezTo>
                  <a:pt x="6" y="5"/>
                  <a:pt x="3" y="0"/>
                  <a:pt x="0" y="1"/>
                </a:cubicBezTo>
                <a:cubicBezTo>
                  <a:pt x="0" y="2"/>
                  <a:pt x="3" y="3"/>
                  <a:pt x="3" y="4"/>
                </a:cubicBezTo>
                <a:cubicBezTo>
                  <a:pt x="5" y="4"/>
                  <a:pt x="6" y="5"/>
                  <a:pt x="8" y="6"/>
                </a:cubicBezTo>
                <a:cubicBezTo>
                  <a:pt x="9" y="6"/>
                  <a:pt x="6" y="5"/>
                  <a:pt x="8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89" name="Freeform 476">
            <a:extLst>
              <a:ext uri="{FF2B5EF4-FFF2-40B4-BE49-F238E27FC236}">
                <a16:creationId xmlns:a16="http://schemas.microsoft.com/office/drawing/2014/main" id="{228C9DBE-0C65-8348-B6CD-2AA55D9E8A02}"/>
              </a:ext>
            </a:extLst>
          </p:cNvPr>
          <p:cNvSpPr>
            <a:spLocks/>
          </p:cNvSpPr>
          <p:nvPr/>
        </p:nvSpPr>
        <p:spPr bwMode="auto">
          <a:xfrm>
            <a:off x="16716268" y="10007589"/>
            <a:ext cx="38359" cy="50740"/>
          </a:xfrm>
          <a:custGeom>
            <a:avLst/>
            <a:gdLst>
              <a:gd name="T0" fmla="*/ 4 w 4"/>
              <a:gd name="T1" fmla="*/ 4 h 5"/>
              <a:gd name="T2" fmla="*/ 0 w 4"/>
              <a:gd name="T3" fmla="*/ 0 h 5"/>
              <a:gd name="T4" fmla="*/ 4 w 4"/>
              <a:gd name="T5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5">
                <a:moveTo>
                  <a:pt x="4" y="4"/>
                </a:moveTo>
                <a:cubicBezTo>
                  <a:pt x="4" y="2"/>
                  <a:pt x="0" y="0"/>
                  <a:pt x="0" y="0"/>
                </a:cubicBezTo>
                <a:cubicBezTo>
                  <a:pt x="0" y="1"/>
                  <a:pt x="4" y="5"/>
                  <a:pt x="4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90" name="Freeform 477">
            <a:extLst>
              <a:ext uri="{FF2B5EF4-FFF2-40B4-BE49-F238E27FC236}">
                <a16:creationId xmlns:a16="http://schemas.microsoft.com/office/drawing/2014/main" id="{30EF57AF-34B1-2143-B9D7-19F94CBEB5AD}"/>
              </a:ext>
            </a:extLst>
          </p:cNvPr>
          <p:cNvSpPr>
            <a:spLocks/>
          </p:cNvSpPr>
          <p:nvPr/>
        </p:nvSpPr>
        <p:spPr bwMode="auto">
          <a:xfrm>
            <a:off x="17061483" y="10704392"/>
            <a:ext cx="150231" cy="118389"/>
          </a:xfrm>
          <a:custGeom>
            <a:avLst/>
            <a:gdLst>
              <a:gd name="T0" fmla="*/ 15 w 16"/>
              <a:gd name="T1" fmla="*/ 11 h 12"/>
              <a:gd name="T2" fmla="*/ 2 w 16"/>
              <a:gd name="T3" fmla="*/ 0 h 12"/>
              <a:gd name="T4" fmla="*/ 15 w 16"/>
              <a:gd name="T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2">
                <a:moveTo>
                  <a:pt x="15" y="11"/>
                </a:moveTo>
                <a:cubicBezTo>
                  <a:pt x="16" y="12"/>
                  <a:pt x="3" y="0"/>
                  <a:pt x="2" y="0"/>
                </a:cubicBezTo>
                <a:cubicBezTo>
                  <a:pt x="0" y="0"/>
                  <a:pt x="7" y="9"/>
                  <a:pt x="15" y="1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91" name="Freeform 478">
            <a:extLst>
              <a:ext uri="{FF2B5EF4-FFF2-40B4-BE49-F238E27FC236}">
                <a16:creationId xmlns:a16="http://schemas.microsoft.com/office/drawing/2014/main" id="{D756CC97-8ED9-2D4F-85EB-B9960F7F7703}"/>
              </a:ext>
            </a:extLst>
          </p:cNvPr>
          <p:cNvSpPr>
            <a:spLocks/>
          </p:cNvSpPr>
          <p:nvPr/>
        </p:nvSpPr>
        <p:spPr bwMode="auto">
          <a:xfrm>
            <a:off x="17464234" y="11458696"/>
            <a:ext cx="105483" cy="138684"/>
          </a:xfrm>
          <a:custGeom>
            <a:avLst/>
            <a:gdLst>
              <a:gd name="T0" fmla="*/ 11 w 11"/>
              <a:gd name="T1" fmla="*/ 14 h 14"/>
              <a:gd name="T2" fmla="*/ 9 w 11"/>
              <a:gd name="T3" fmla="*/ 10 h 14"/>
              <a:gd name="T4" fmla="*/ 9 w 11"/>
              <a:gd name="T5" fmla="*/ 7 h 14"/>
              <a:gd name="T6" fmla="*/ 0 w 11"/>
              <a:gd name="T7" fmla="*/ 0 h 14"/>
              <a:gd name="T8" fmla="*/ 3 w 11"/>
              <a:gd name="T9" fmla="*/ 4 h 14"/>
              <a:gd name="T10" fmla="*/ 5 w 11"/>
              <a:gd name="T11" fmla="*/ 8 h 14"/>
              <a:gd name="T12" fmla="*/ 8 w 11"/>
              <a:gd name="T13" fmla="*/ 11 h 14"/>
              <a:gd name="T14" fmla="*/ 11 w 11"/>
              <a:gd name="T1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14">
                <a:moveTo>
                  <a:pt x="11" y="14"/>
                </a:moveTo>
                <a:cubicBezTo>
                  <a:pt x="10" y="12"/>
                  <a:pt x="11" y="11"/>
                  <a:pt x="9" y="10"/>
                </a:cubicBezTo>
                <a:cubicBezTo>
                  <a:pt x="8" y="8"/>
                  <a:pt x="9" y="8"/>
                  <a:pt x="9" y="7"/>
                </a:cubicBezTo>
                <a:cubicBezTo>
                  <a:pt x="8" y="5"/>
                  <a:pt x="0" y="1"/>
                  <a:pt x="0" y="0"/>
                </a:cubicBezTo>
                <a:cubicBezTo>
                  <a:pt x="0" y="1"/>
                  <a:pt x="3" y="3"/>
                  <a:pt x="3" y="4"/>
                </a:cubicBezTo>
                <a:cubicBezTo>
                  <a:pt x="4" y="6"/>
                  <a:pt x="4" y="7"/>
                  <a:pt x="5" y="8"/>
                </a:cubicBezTo>
                <a:cubicBezTo>
                  <a:pt x="6" y="9"/>
                  <a:pt x="9" y="10"/>
                  <a:pt x="8" y="11"/>
                </a:cubicBezTo>
                <a:cubicBezTo>
                  <a:pt x="8" y="13"/>
                  <a:pt x="9" y="13"/>
                  <a:pt x="11" y="1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92" name="Freeform 479">
            <a:extLst>
              <a:ext uri="{FF2B5EF4-FFF2-40B4-BE49-F238E27FC236}">
                <a16:creationId xmlns:a16="http://schemas.microsoft.com/office/drawing/2014/main" id="{AB0C74DD-414D-2040-98C2-3C540041487C}"/>
              </a:ext>
            </a:extLst>
          </p:cNvPr>
          <p:cNvSpPr>
            <a:spLocks/>
          </p:cNvSpPr>
          <p:nvPr/>
        </p:nvSpPr>
        <p:spPr bwMode="auto">
          <a:xfrm>
            <a:off x="17493004" y="11587234"/>
            <a:ext cx="242926" cy="301047"/>
          </a:xfrm>
          <a:custGeom>
            <a:avLst/>
            <a:gdLst>
              <a:gd name="T0" fmla="*/ 8 w 26"/>
              <a:gd name="T1" fmla="*/ 2 h 30"/>
              <a:gd name="T2" fmla="*/ 7 w 26"/>
              <a:gd name="T3" fmla="*/ 11 h 30"/>
              <a:gd name="T4" fmla="*/ 5 w 26"/>
              <a:gd name="T5" fmla="*/ 18 h 30"/>
              <a:gd name="T6" fmla="*/ 9 w 26"/>
              <a:gd name="T7" fmla="*/ 25 h 30"/>
              <a:gd name="T8" fmla="*/ 14 w 26"/>
              <a:gd name="T9" fmla="*/ 26 h 30"/>
              <a:gd name="T10" fmla="*/ 17 w 26"/>
              <a:gd name="T11" fmla="*/ 22 h 30"/>
              <a:gd name="T12" fmla="*/ 18 w 26"/>
              <a:gd name="T13" fmla="*/ 16 h 30"/>
              <a:gd name="T14" fmla="*/ 22 w 26"/>
              <a:gd name="T15" fmla="*/ 14 h 30"/>
              <a:gd name="T16" fmla="*/ 26 w 26"/>
              <a:gd name="T17" fmla="*/ 10 h 30"/>
              <a:gd name="T18" fmla="*/ 25 w 26"/>
              <a:gd name="T19" fmla="*/ 6 h 30"/>
              <a:gd name="T20" fmla="*/ 20 w 26"/>
              <a:gd name="T21" fmla="*/ 8 h 30"/>
              <a:gd name="T22" fmla="*/ 14 w 26"/>
              <a:gd name="T23" fmla="*/ 5 h 30"/>
              <a:gd name="T24" fmla="*/ 11 w 26"/>
              <a:gd name="T25" fmla="*/ 0 h 30"/>
              <a:gd name="T26" fmla="*/ 11 w 26"/>
              <a:gd name="T27" fmla="*/ 3 h 30"/>
              <a:gd name="T28" fmla="*/ 8 w 26"/>
              <a:gd name="T29" fmla="*/ 2 h 30"/>
              <a:gd name="T30" fmla="*/ 8 w 26"/>
              <a:gd name="T3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" h="30">
                <a:moveTo>
                  <a:pt x="8" y="2"/>
                </a:moveTo>
                <a:cubicBezTo>
                  <a:pt x="7" y="2"/>
                  <a:pt x="7" y="9"/>
                  <a:pt x="7" y="11"/>
                </a:cubicBezTo>
                <a:cubicBezTo>
                  <a:pt x="6" y="13"/>
                  <a:pt x="0" y="16"/>
                  <a:pt x="5" y="18"/>
                </a:cubicBezTo>
                <a:cubicBezTo>
                  <a:pt x="8" y="19"/>
                  <a:pt x="11" y="21"/>
                  <a:pt x="9" y="25"/>
                </a:cubicBezTo>
                <a:cubicBezTo>
                  <a:pt x="6" y="30"/>
                  <a:pt x="11" y="29"/>
                  <a:pt x="14" y="26"/>
                </a:cubicBezTo>
                <a:cubicBezTo>
                  <a:pt x="15" y="25"/>
                  <a:pt x="16" y="23"/>
                  <a:pt x="17" y="22"/>
                </a:cubicBezTo>
                <a:cubicBezTo>
                  <a:pt x="19" y="19"/>
                  <a:pt x="18" y="19"/>
                  <a:pt x="18" y="16"/>
                </a:cubicBezTo>
                <a:cubicBezTo>
                  <a:pt x="19" y="14"/>
                  <a:pt x="21" y="14"/>
                  <a:pt x="22" y="14"/>
                </a:cubicBezTo>
                <a:cubicBezTo>
                  <a:pt x="23" y="15"/>
                  <a:pt x="25" y="11"/>
                  <a:pt x="26" y="10"/>
                </a:cubicBezTo>
                <a:cubicBezTo>
                  <a:pt x="26" y="9"/>
                  <a:pt x="26" y="6"/>
                  <a:pt x="25" y="6"/>
                </a:cubicBezTo>
                <a:cubicBezTo>
                  <a:pt x="23" y="6"/>
                  <a:pt x="21" y="8"/>
                  <a:pt x="20" y="8"/>
                </a:cubicBezTo>
                <a:cubicBezTo>
                  <a:pt x="18" y="8"/>
                  <a:pt x="15" y="7"/>
                  <a:pt x="14" y="5"/>
                </a:cubicBezTo>
                <a:cubicBezTo>
                  <a:pt x="13" y="4"/>
                  <a:pt x="13" y="0"/>
                  <a:pt x="11" y="0"/>
                </a:cubicBezTo>
                <a:cubicBezTo>
                  <a:pt x="11" y="0"/>
                  <a:pt x="11" y="3"/>
                  <a:pt x="11" y="3"/>
                </a:cubicBezTo>
                <a:cubicBezTo>
                  <a:pt x="10" y="3"/>
                  <a:pt x="9" y="1"/>
                  <a:pt x="8" y="2"/>
                </a:cubicBezTo>
                <a:cubicBezTo>
                  <a:pt x="7" y="2"/>
                  <a:pt x="9" y="1"/>
                  <a:pt x="8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93" name="Freeform 480">
            <a:extLst>
              <a:ext uri="{FF2B5EF4-FFF2-40B4-BE49-F238E27FC236}">
                <a16:creationId xmlns:a16="http://schemas.microsoft.com/office/drawing/2014/main" id="{4C1272C3-59D1-3940-87BE-D927BD3563F1}"/>
              </a:ext>
            </a:extLst>
          </p:cNvPr>
          <p:cNvSpPr>
            <a:spLocks/>
          </p:cNvSpPr>
          <p:nvPr/>
        </p:nvSpPr>
        <p:spPr bwMode="auto">
          <a:xfrm>
            <a:off x="17173360" y="11807097"/>
            <a:ext cx="367591" cy="378845"/>
          </a:xfrm>
          <a:custGeom>
            <a:avLst/>
            <a:gdLst>
              <a:gd name="T0" fmla="*/ 33 w 39"/>
              <a:gd name="T1" fmla="*/ 4 h 38"/>
              <a:gd name="T2" fmla="*/ 30 w 39"/>
              <a:gd name="T3" fmla="*/ 1 h 38"/>
              <a:gd name="T4" fmla="*/ 26 w 39"/>
              <a:gd name="T5" fmla="*/ 8 h 38"/>
              <a:gd name="T6" fmla="*/ 22 w 39"/>
              <a:gd name="T7" fmla="*/ 13 h 38"/>
              <a:gd name="T8" fmla="*/ 15 w 39"/>
              <a:gd name="T9" fmla="*/ 18 h 38"/>
              <a:gd name="T10" fmla="*/ 9 w 39"/>
              <a:gd name="T11" fmla="*/ 22 h 38"/>
              <a:gd name="T12" fmla="*/ 4 w 39"/>
              <a:gd name="T13" fmla="*/ 27 h 38"/>
              <a:gd name="T14" fmla="*/ 2 w 39"/>
              <a:gd name="T15" fmla="*/ 33 h 38"/>
              <a:gd name="T16" fmla="*/ 1 w 39"/>
              <a:gd name="T17" fmla="*/ 34 h 38"/>
              <a:gd name="T18" fmla="*/ 3 w 39"/>
              <a:gd name="T19" fmla="*/ 35 h 38"/>
              <a:gd name="T20" fmla="*/ 10 w 39"/>
              <a:gd name="T21" fmla="*/ 37 h 38"/>
              <a:gd name="T22" fmla="*/ 19 w 39"/>
              <a:gd name="T23" fmla="*/ 34 h 38"/>
              <a:gd name="T24" fmla="*/ 22 w 39"/>
              <a:gd name="T25" fmla="*/ 27 h 38"/>
              <a:gd name="T26" fmla="*/ 27 w 39"/>
              <a:gd name="T27" fmla="*/ 22 h 38"/>
              <a:gd name="T28" fmla="*/ 29 w 39"/>
              <a:gd name="T29" fmla="*/ 21 h 38"/>
              <a:gd name="T30" fmla="*/ 33 w 39"/>
              <a:gd name="T31" fmla="*/ 21 h 38"/>
              <a:gd name="T32" fmla="*/ 32 w 39"/>
              <a:gd name="T33" fmla="*/ 19 h 38"/>
              <a:gd name="T34" fmla="*/ 32 w 39"/>
              <a:gd name="T35" fmla="*/ 17 h 38"/>
              <a:gd name="T36" fmla="*/ 38 w 39"/>
              <a:gd name="T37" fmla="*/ 9 h 38"/>
              <a:gd name="T38" fmla="*/ 38 w 39"/>
              <a:gd name="T39" fmla="*/ 6 h 38"/>
              <a:gd name="T40" fmla="*/ 38 w 39"/>
              <a:gd name="T41" fmla="*/ 4 h 38"/>
              <a:gd name="T42" fmla="*/ 37 w 39"/>
              <a:gd name="T43" fmla="*/ 4 h 38"/>
              <a:gd name="T44" fmla="*/ 37 w 39"/>
              <a:gd name="T45" fmla="*/ 2 h 38"/>
              <a:gd name="T46" fmla="*/ 33 w 39"/>
              <a:gd name="T47" fmla="*/ 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" h="38">
                <a:moveTo>
                  <a:pt x="33" y="4"/>
                </a:moveTo>
                <a:cubicBezTo>
                  <a:pt x="33" y="4"/>
                  <a:pt x="32" y="0"/>
                  <a:pt x="30" y="1"/>
                </a:cubicBezTo>
                <a:cubicBezTo>
                  <a:pt x="27" y="3"/>
                  <a:pt x="28" y="5"/>
                  <a:pt x="26" y="8"/>
                </a:cubicBezTo>
                <a:cubicBezTo>
                  <a:pt x="25" y="9"/>
                  <a:pt x="24" y="12"/>
                  <a:pt x="22" y="13"/>
                </a:cubicBezTo>
                <a:cubicBezTo>
                  <a:pt x="20" y="16"/>
                  <a:pt x="18" y="17"/>
                  <a:pt x="15" y="18"/>
                </a:cubicBezTo>
                <a:cubicBezTo>
                  <a:pt x="13" y="19"/>
                  <a:pt x="12" y="21"/>
                  <a:pt x="9" y="22"/>
                </a:cubicBezTo>
                <a:cubicBezTo>
                  <a:pt x="7" y="23"/>
                  <a:pt x="7" y="27"/>
                  <a:pt x="4" y="27"/>
                </a:cubicBezTo>
                <a:cubicBezTo>
                  <a:pt x="0" y="28"/>
                  <a:pt x="4" y="31"/>
                  <a:pt x="2" y="33"/>
                </a:cubicBezTo>
                <a:cubicBezTo>
                  <a:pt x="1" y="33"/>
                  <a:pt x="0" y="33"/>
                  <a:pt x="1" y="34"/>
                </a:cubicBezTo>
                <a:cubicBezTo>
                  <a:pt x="1" y="35"/>
                  <a:pt x="1" y="35"/>
                  <a:pt x="3" y="35"/>
                </a:cubicBezTo>
                <a:cubicBezTo>
                  <a:pt x="5" y="35"/>
                  <a:pt x="8" y="37"/>
                  <a:pt x="10" y="37"/>
                </a:cubicBezTo>
                <a:cubicBezTo>
                  <a:pt x="14" y="38"/>
                  <a:pt x="16" y="36"/>
                  <a:pt x="19" y="34"/>
                </a:cubicBezTo>
                <a:cubicBezTo>
                  <a:pt x="21" y="32"/>
                  <a:pt x="22" y="30"/>
                  <a:pt x="22" y="27"/>
                </a:cubicBezTo>
                <a:cubicBezTo>
                  <a:pt x="23" y="24"/>
                  <a:pt x="24" y="24"/>
                  <a:pt x="27" y="22"/>
                </a:cubicBezTo>
                <a:cubicBezTo>
                  <a:pt x="28" y="22"/>
                  <a:pt x="28" y="21"/>
                  <a:pt x="29" y="21"/>
                </a:cubicBezTo>
                <a:cubicBezTo>
                  <a:pt x="30" y="21"/>
                  <a:pt x="31" y="21"/>
                  <a:pt x="33" y="21"/>
                </a:cubicBezTo>
                <a:cubicBezTo>
                  <a:pt x="34" y="20"/>
                  <a:pt x="33" y="19"/>
                  <a:pt x="32" y="19"/>
                </a:cubicBezTo>
                <a:cubicBezTo>
                  <a:pt x="31" y="18"/>
                  <a:pt x="31" y="18"/>
                  <a:pt x="32" y="17"/>
                </a:cubicBezTo>
                <a:cubicBezTo>
                  <a:pt x="34" y="14"/>
                  <a:pt x="36" y="12"/>
                  <a:pt x="38" y="9"/>
                </a:cubicBezTo>
                <a:cubicBezTo>
                  <a:pt x="38" y="8"/>
                  <a:pt x="38" y="7"/>
                  <a:pt x="38" y="6"/>
                </a:cubicBezTo>
                <a:cubicBezTo>
                  <a:pt x="38" y="5"/>
                  <a:pt x="38" y="5"/>
                  <a:pt x="38" y="4"/>
                </a:cubicBezTo>
                <a:cubicBezTo>
                  <a:pt x="39" y="3"/>
                  <a:pt x="37" y="4"/>
                  <a:pt x="37" y="4"/>
                </a:cubicBezTo>
                <a:cubicBezTo>
                  <a:pt x="37" y="3"/>
                  <a:pt x="37" y="3"/>
                  <a:pt x="37" y="2"/>
                </a:cubicBezTo>
                <a:cubicBezTo>
                  <a:pt x="36" y="3"/>
                  <a:pt x="35" y="5"/>
                  <a:pt x="33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94" name="Freeform 481">
            <a:extLst>
              <a:ext uri="{FF2B5EF4-FFF2-40B4-BE49-F238E27FC236}">
                <a16:creationId xmlns:a16="http://schemas.microsoft.com/office/drawing/2014/main" id="{C0AAA064-21C8-AB4E-ADD7-B93EAC0896B1}"/>
              </a:ext>
            </a:extLst>
          </p:cNvPr>
          <p:cNvSpPr>
            <a:spLocks/>
          </p:cNvSpPr>
          <p:nvPr/>
        </p:nvSpPr>
        <p:spPr bwMode="auto">
          <a:xfrm>
            <a:off x="17230893" y="12185944"/>
            <a:ext cx="19179" cy="20295"/>
          </a:xfrm>
          <a:custGeom>
            <a:avLst/>
            <a:gdLst>
              <a:gd name="T0" fmla="*/ 2 w 2"/>
              <a:gd name="T1" fmla="*/ 2 h 2"/>
              <a:gd name="T2" fmla="*/ 1 w 2"/>
              <a:gd name="T3" fmla="*/ 0 h 2"/>
              <a:gd name="T4" fmla="*/ 0 w 2"/>
              <a:gd name="T5" fmla="*/ 2 h 2"/>
              <a:gd name="T6" fmla="*/ 2 w 2"/>
              <a:gd name="T7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2" y="2"/>
                </a:moveTo>
                <a:cubicBezTo>
                  <a:pt x="2" y="1"/>
                  <a:pt x="1" y="1"/>
                  <a:pt x="1" y="0"/>
                </a:cubicBezTo>
                <a:cubicBezTo>
                  <a:pt x="0" y="1"/>
                  <a:pt x="0" y="1"/>
                  <a:pt x="0" y="2"/>
                </a:cubicBezTo>
                <a:cubicBezTo>
                  <a:pt x="1" y="2"/>
                  <a:pt x="2" y="2"/>
                  <a:pt x="2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95" name="Freeform 482">
            <a:extLst>
              <a:ext uri="{FF2B5EF4-FFF2-40B4-BE49-F238E27FC236}">
                <a16:creationId xmlns:a16="http://schemas.microsoft.com/office/drawing/2014/main" id="{CCC229EE-980C-1540-A66D-CED4730CA55D}"/>
              </a:ext>
            </a:extLst>
          </p:cNvPr>
          <p:cNvSpPr>
            <a:spLocks/>
          </p:cNvSpPr>
          <p:nvPr/>
        </p:nvSpPr>
        <p:spPr bwMode="auto">
          <a:xfrm>
            <a:off x="16153695" y="11817249"/>
            <a:ext cx="179004" cy="179275"/>
          </a:xfrm>
          <a:custGeom>
            <a:avLst/>
            <a:gdLst>
              <a:gd name="T0" fmla="*/ 0 w 19"/>
              <a:gd name="T1" fmla="*/ 2 h 18"/>
              <a:gd name="T2" fmla="*/ 2 w 19"/>
              <a:gd name="T3" fmla="*/ 7 h 18"/>
              <a:gd name="T4" fmla="*/ 4 w 19"/>
              <a:gd name="T5" fmla="*/ 10 h 18"/>
              <a:gd name="T6" fmla="*/ 3 w 19"/>
              <a:gd name="T7" fmla="*/ 12 h 18"/>
              <a:gd name="T8" fmla="*/ 9 w 19"/>
              <a:gd name="T9" fmla="*/ 18 h 18"/>
              <a:gd name="T10" fmla="*/ 12 w 19"/>
              <a:gd name="T11" fmla="*/ 15 h 18"/>
              <a:gd name="T12" fmla="*/ 13 w 19"/>
              <a:gd name="T13" fmla="*/ 17 h 18"/>
              <a:gd name="T14" fmla="*/ 14 w 19"/>
              <a:gd name="T15" fmla="*/ 14 h 18"/>
              <a:gd name="T16" fmla="*/ 16 w 19"/>
              <a:gd name="T17" fmla="*/ 15 h 18"/>
              <a:gd name="T18" fmla="*/ 18 w 19"/>
              <a:gd name="T19" fmla="*/ 7 h 18"/>
              <a:gd name="T20" fmla="*/ 16 w 19"/>
              <a:gd name="T21" fmla="*/ 1 h 18"/>
              <a:gd name="T22" fmla="*/ 7 w 19"/>
              <a:gd name="T23" fmla="*/ 3 h 18"/>
              <a:gd name="T24" fmla="*/ 0 w 19"/>
              <a:gd name="T25" fmla="*/ 2 h 18"/>
              <a:gd name="T26" fmla="*/ 0 w 19"/>
              <a:gd name="T27" fmla="*/ 2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" h="18">
                <a:moveTo>
                  <a:pt x="0" y="2"/>
                </a:moveTo>
                <a:cubicBezTo>
                  <a:pt x="0" y="3"/>
                  <a:pt x="2" y="6"/>
                  <a:pt x="2" y="7"/>
                </a:cubicBezTo>
                <a:cubicBezTo>
                  <a:pt x="3" y="8"/>
                  <a:pt x="4" y="9"/>
                  <a:pt x="4" y="10"/>
                </a:cubicBezTo>
                <a:cubicBezTo>
                  <a:pt x="4" y="11"/>
                  <a:pt x="3" y="11"/>
                  <a:pt x="3" y="12"/>
                </a:cubicBezTo>
                <a:cubicBezTo>
                  <a:pt x="4" y="15"/>
                  <a:pt x="7" y="17"/>
                  <a:pt x="9" y="18"/>
                </a:cubicBezTo>
                <a:cubicBezTo>
                  <a:pt x="11" y="18"/>
                  <a:pt x="11" y="16"/>
                  <a:pt x="12" y="15"/>
                </a:cubicBezTo>
                <a:cubicBezTo>
                  <a:pt x="12" y="15"/>
                  <a:pt x="13" y="17"/>
                  <a:pt x="13" y="17"/>
                </a:cubicBezTo>
                <a:cubicBezTo>
                  <a:pt x="13" y="16"/>
                  <a:pt x="13" y="14"/>
                  <a:pt x="14" y="14"/>
                </a:cubicBezTo>
                <a:cubicBezTo>
                  <a:pt x="15" y="13"/>
                  <a:pt x="15" y="15"/>
                  <a:pt x="16" y="15"/>
                </a:cubicBezTo>
                <a:cubicBezTo>
                  <a:pt x="15" y="15"/>
                  <a:pt x="18" y="8"/>
                  <a:pt x="18" y="7"/>
                </a:cubicBezTo>
                <a:cubicBezTo>
                  <a:pt x="18" y="6"/>
                  <a:pt x="19" y="0"/>
                  <a:pt x="16" y="1"/>
                </a:cubicBezTo>
                <a:cubicBezTo>
                  <a:pt x="13" y="2"/>
                  <a:pt x="10" y="4"/>
                  <a:pt x="7" y="3"/>
                </a:cubicBezTo>
                <a:cubicBezTo>
                  <a:pt x="6" y="3"/>
                  <a:pt x="1" y="0"/>
                  <a:pt x="0" y="2"/>
                </a:cubicBezTo>
                <a:cubicBezTo>
                  <a:pt x="0" y="3"/>
                  <a:pt x="1" y="0"/>
                  <a:pt x="0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96" name="Freeform 483">
            <a:extLst>
              <a:ext uri="{FF2B5EF4-FFF2-40B4-BE49-F238E27FC236}">
                <a16:creationId xmlns:a16="http://schemas.microsoft.com/office/drawing/2014/main" id="{D12448E1-3087-9C40-BB63-7E0C1A0211BE}"/>
              </a:ext>
            </a:extLst>
          </p:cNvPr>
          <p:cNvSpPr>
            <a:spLocks/>
          </p:cNvSpPr>
          <p:nvPr/>
        </p:nvSpPr>
        <p:spPr bwMode="auto">
          <a:xfrm>
            <a:off x="16294338" y="11766509"/>
            <a:ext cx="28768" cy="50740"/>
          </a:xfrm>
          <a:custGeom>
            <a:avLst/>
            <a:gdLst>
              <a:gd name="T0" fmla="*/ 3 w 3"/>
              <a:gd name="T1" fmla="*/ 4 h 5"/>
              <a:gd name="T2" fmla="*/ 1 w 3"/>
              <a:gd name="T3" fmla="*/ 0 h 5"/>
              <a:gd name="T4" fmla="*/ 3 w 3"/>
              <a:gd name="T5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5">
                <a:moveTo>
                  <a:pt x="3" y="4"/>
                </a:moveTo>
                <a:cubicBezTo>
                  <a:pt x="3" y="5"/>
                  <a:pt x="0" y="1"/>
                  <a:pt x="1" y="0"/>
                </a:cubicBezTo>
                <a:cubicBezTo>
                  <a:pt x="2" y="0"/>
                  <a:pt x="3" y="1"/>
                  <a:pt x="3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97" name="Freeform 484">
            <a:extLst>
              <a:ext uri="{FF2B5EF4-FFF2-40B4-BE49-F238E27FC236}">
                <a16:creationId xmlns:a16="http://schemas.microsoft.com/office/drawing/2014/main" id="{30422738-40F5-E74E-A05B-2D0092C21B9C}"/>
              </a:ext>
            </a:extLst>
          </p:cNvPr>
          <p:cNvSpPr>
            <a:spLocks/>
          </p:cNvSpPr>
          <p:nvPr/>
        </p:nvSpPr>
        <p:spPr bwMode="auto">
          <a:xfrm>
            <a:off x="16105748" y="11766509"/>
            <a:ext cx="19179" cy="20295"/>
          </a:xfrm>
          <a:custGeom>
            <a:avLst/>
            <a:gdLst>
              <a:gd name="T0" fmla="*/ 1 w 2"/>
              <a:gd name="T1" fmla="*/ 2 h 2"/>
              <a:gd name="T2" fmla="*/ 1 w 2"/>
              <a:gd name="T3" fmla="*/ 0 h 2"/>
              <a:gd name="T4" fmla="*/ 1 w 2"/>
              <a:gd name="T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1" y="2"/>
                </a:moveTo>
                <a:cubicBezTo>
                  <a:pt x="0" y="2"/>
                  <a:pt x="0" y="0"/>
                  <a:pt x="1" y="0"/>
                </a:cubicBezTo>
                <a:cubicBezTo>
                  <a:pt x="2" y="0"/>
                  <a:pt x="2" y="2"/>
                  <a:pt x="1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98" name="Freeform 485">
            <a:extLst>
              <a:ext uri="{FF2B5EF4-FFF2-40B4-BE49-F238E27FC236}">
                <a16:creationId xmlns:a16="http://schemas.microsoft.com/office/drawing/2014/main" id="{EABABD80-AA58-AF42-892A-DDDBC75344D2}"/>
              </a:ext>
            </a:extLst>
          </p:cNvPr>
          <p:cNvSpPr>
            <a:spLocks/>
          </p:cNvSpPr>
          <p:nvPr/>
        </p:nvSpPr>
        <p:spPr bwMode="auto">
          <a:xfrm>
            <a:off x="13184199" y="9192401"/>
            <a:ext cx="102284" cy="179275"/>
          </a:xfrm>
          <a:custGeom>
            <a:avLst/>
            <a:gdLst>
              <a:gd name="T0" fmla="*/ 2 w 11"/>
              <a:gd name="T1" fmla="*/ 0 h 18"/>
              <a:gd name="T2" fmla="*/ 1 w 11"/>
              <a:gd name="T3" fmla="*/ 0 h 18"/>
              <a:gd name="T4" fmla="*/ 1 w 11"/>
              <a:gd name="T5" fmla="*/ 3 h 18"/>
              <a:gd name="T6" fmla="*/ 0 w 11"/>
              <a:gd name="T7" fmla="*/ 8 h 18"/>
              <a:gd name="T8" fmla="*/ 4 w 11"/>
              <a:gd name="T9" fmla="*/ 18 h 18"/>
              <a:gd name="T10" fmla="*/ 9 w 11"/>
              <a:gd name="T11" fmla="*/ 15 h 18"/>
              <a:gd name="T12" fmla="*/ 9 w 11"/>
              <a:gd name="T13" fmla="*/ 8 h 18"/>
              <a:gd name="T14" fmla="*/ 2 w 11"/>
              <a:gd name="T15" fmla="*/ 0 h 18"/>
              <a:gd name="T16" fmla="*/ 2 w 11"/>
              <a:gd name="T1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8">
                <a:moveTo>
                  <a:pt x="2" y="0"/>
                </a:move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3"/>
                  <a:pt x="1" y="3"/>
                </a:cubicBezTo>
                <a:cubicBezTo>
                  <a:pt x="1" y="5"/>
                  <a:pt x="0" y="6"/>
                  <a:pt x="0" y="8"/>
                </a:cubicBezTo>
                <a:cubicBezTo>
                  <a:pt x="0" y="11"/>
                  <a:pt x="0" y="18"/>
                  <a:pt x="4" y="18"/>
                </a:cubicBezTo>
                <a:cubicBezTo>
                  <a:pt x="6" y="18"/>
                  <a:pt x="9" y="17"/>
                  <a:pt x="9" y="15"/>
                </a:cubicBezTo>
                <a:cubicBezTo>
                  <a:pt x="11" y="13"/>
                  <a:pt x="9" y="10"/>
                  <a:pt x="9" y="8"/>
                </a:cubicBezTo>
                <a:cubicBezTo>
                  <a:pt x="7" y="6"/>
                  <a:pt x="5" y="0"/>
                  <a:pt x="2" y="0"/>
                </a:cubicBezTo>
                <a:cubicBezTo>
                  <a:pt x="1" y="0"/>
                  <a:pt x="3" y="0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99" name="Freeform 486">
            <a:extLst>
              <a:ext uri="{FF2B5EF4-FFF2-40B4-BE49-F238E27FC236}">
                <a16:creationId xmlns:a16="http://schemas.microsoft.com/office/drawing/2014/main" id="{C2EE1FB7-C8F5-5149-930F-9A662FB5E966}"/>
              </a:ext>
            </a:extLst>
          </p:cNvPr>
          <p:cNvSpPr>
            <a:spLocks/>
          </p:cNvSpPr>
          <p:nvPr/>
        </p:nvSpPr>
        <p:spPr bwMode="auto">
          <a:xfrm>
            <a:off x="11458122" y="10268047"/>
            <a:ext cx="338823" cy="693418"/>
          </a:xfrm>
          <a:custGeom>
            <a:avLst/>
            <a:gdLst>
              <a:gd name="T0" fmla="*/ 31 w 36"/>
              <a:gd name="T1" fmla="*/ 2 h 70"/>
              <a:gd name="T2" fmla="*/ 29 w 36"/>
              <a:gd name="T3" fmla="*/ 0 h 70"/>
              <a:gd name="T4" fmla="*/ 28 w 36"/>
              <a:gd name="T5" fmla="*/ 3 h 70"/>
              <a:gd name="T6" fmla="*/ 26 w 36"/>
              <a:gd name="T7" fmla="*/ 8 h 70"/>
              <a:gd name="T8" fmla="*/ 23 w 36"/>
              <a:gd name="T9" fmla="*/ 8 h 70"/>
              <a:gd name="T10" fmla="*/ 23 w 36"/>
              <a:gd name="T11" fmla="*/ 10 h 70"/>
              <a:gd name="T12" fmla="*/ 22 w 36"/>
              <a:gd name="T13" fmla="*/ 12 h 70"/>
              <a:gd name="T14" fmla="*/ 23 w 36"/>
              <a:gd name="T15" fmla="*/ 13 h 70"/>
              <a:gd name="T16" fmla="*/ 21 w 36"/>
              <a:gd name="T17" fmla="*/ 14 h 70"/>
              <a:gd name="T18" fmla="*/ 19 w 36"/>
              <a:gd name="T19" fmla="*/ 16 h 70"/>
              <a:gd name="T20" fmla="*/ 15 w 36"/>
              <a:gd name="T21" fmla="*/ 18 h 70"/>
              <a:gd name="T22" fmla="*/ 15 w 36"/>
              <a:gd name="T23" fmla="*/ 19 h 70"/>
              <a:gd name="T24" fmla="*/ 13 w 36"/>
              <a:gd name="T25" fmla="*/ 19 h 70"/>
              <a:gd name="T26" fmla="*/ 8 w 36"/>
              <a:gd name="T27" fmla="*/ 21 h 70"/>
              <a:gd name="T28" fmla="*/ 6 w 36"/>
              <a:gd name="T29" fmla="*/ 21 h 70"/>
              <a:gd name="T30" fmla="*/ 4 w 36"/>
              <a:gd name="T31" fmla="*/ 27 h 70"/>
              <a:gd name="T32" fmla="*/ 4 w 36"/>
              <a:gd name="T33" fmla="*/ 44 h 70"/>
              <a:gd name="T34" fmla="*/ 0 w 36"/>
              <a:gd name="T35" fmla="*/ 51 h 70"/>
              <a:gd name="T36" fmla="*/ 0 w 36"/>
              <a:gd name="T37" fmla="*/ 55 h 70"/>
              <a:gd name="T38" fmla="*/ 2 w 36"/>
              <a:gd name="T39" fmla="*/ 59 h 70"/>
              <a:gd name="T40" fmla="*/ 5 w 36"/>
              <a:gd name="T41" fmla="*/ 68 h 70"/>
              <a:gd name="T42" fmla="*/ 16 w 36"/>
              <a:gd name="T43" fmla="*/ 68 h 70"/>
              <a:gd name="T44" fmla="*/ 24 w 36"/>
              <a:gd name="T45" fmla="*/ 50 h 70"/>
              <a:gd name="T46" fmla="*/ 31 w 36"/>
              <a:gd name="T47" fmla="*/ 30 h 70"/>
              <a:gd name="T48" fmla="*/ 32 w 36"/>
              <a:gd name="T49" fmla="*/ 23 h 70"/>
              <a:gd name="T50" fmla="*/ 34 w 36"/>
              <a:gd name="T51" fmla="*/ 19 h 70"/>
              <a:gd name="T52" fmla="*/ 36 w 36"/>
              <a:gd name="T53" fmla="*/ 17 h 70"/>
              <a:gd name="T54" fmla="*/ 35 w 36"/>
              <a:gd name="T55" fmla="*/ 11 h 70"/>
              <a:gd name="T56" fmla="*/ 31 w 36"/>
              <a:gd name="T57" fmla="*/ 2 h 70"/>
              <a:gd name="T58" fmla="*/ 31 w 36"/>
              <a:gd name="T59" fmla="*/ 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" h="70">
                <a:moveTo>
                  <a:pt x="31" y="2"/>
                </a:moveTo>
                <a:cubicBezTo>
                  <a:pt x="31" y="2"/>
                  <a:pt x="30" y="0"/>
                  <a:pt x="29" y="0"/>
                </a:cubicBezTo>
                <a:cubicBezTo>
                  <a:pt x="29" y="1"/>
                  <a:pt x="28" y="2"/>
                  <a:pt x="28" y="3"/>
                </a:cubicBezTo>
                <a:cubicBezTo>
                  <a:pt x="27" y="5"/>
                  <a:pt x="27" y="6"/>
                  <a:pt x="26" y="8"/>
                </a:cubicBezTo>
                <a:cubicBezTo>
                  <a:pt x="25" y="9"/>
                  <a:pt x="24" y="8"/>
                  <a:pt x="23" y="8"/>
                </a:cubicBezTo>
                <a:cubicBezTo>
                  <a:pt x="23" y="8"/>
                  <a:pt x="24" y="9"/>
                  <a:pt x="23" y="10"/>
                </a:cubicBezTo>
                <a:cubicBezTo>
                  <a:pt x="23" y="11"/>
                  <a:pt x="22" y="11"/>
                  <a:pt x="22" y="12"/>
                </a:cubicBezTo>
                <a:cubicBezTo>
                  <a:pt x="22" y="12"/>
                  <a:pt x="23" y="13"/>
                  <a:pt x="23" y="13"/>
                </a:cubicBezTo>
                <a:cubicBezTo>
                  <a:pt x="23" y="14"/>
                  <a:pt x="22" y="13"/>
                  <a:pt x="21" y="14"/>
                </a:cubicBezTo>
                <a:cubicBezTo>
                  <a:pt x="20" y="14"/>
                  <a:pt x="20" y="15"/>
                  <a:pt x="19" y="16"/>
                </a:cubicBezTo>
                <a:cubicBezTo>
                  <a:pt x="18" y="17"/>
                  <a:pt x="17" y="17"/>
                  <a:pt x="15" y="18"/>
                </a:cubicBezTo>
                <a:cubicBezTo>
                  <a:pt x="14" y="18"/>
                  <a:pt x="16" y="19"/>
                  <a:pt x="15" y="19"/>
                </a:cubicBezTo>
                <a:cubicBezTo>
                  <a:pt x="15" y="20"/>
                  <a:pt x="13" y="18"/>
                  <a:pt x="13" y="19"/>
                </a:cubicBezTo>
                <a:cubicBezTo>
                  <a:pt x="11" y="20"/>
                  <a:pt x="10" y="20"/>
                  <a:pt x="8" y="21"/>
                </a:cubicBezTo>
                <a:cubicBezTo>
                  <a:pt x="7" y="21"/>
                  <a:pt x="6" y="20"/>
                  <a:pt x="6" y="21"/>
                </a:cubicBezTo>
                <a:cubicBezTo>
                  <a:pt x="5" y="23"/>
                  <a:pt x="5" y="25"/>
                  <a:pt x="4" y="27"/>
                </a:cubicBezTo>
                <a:cubicBezTo>
                  <a:pt x="3" y="32"/>
                  <a:pt x="8" y="39"/>
                  <a:pt x="4" y="44"/>
                </a:cubicBezTo>
                <a:cubicBezTo>
                  <a:pt x="3" y="46"/>
                  <a:pt x="1" y="48"/>
                  <a:pt x="0" y="51"/>
                </a:cubicBezTo>
                <a:cubicBezTo>
                  <a:pt x="0" y="52"/>
                  <a:pt x="0" y="54"/>
                  <a:pt x="0" y="55"/>
                </a:cubicBezTo>
                <a:cubicBezTo>
                  <a:pt x="1" y="56"/>
                  <a:pt x="3" y="57"/>
                  <a:pt x="2" y="59"/>
                </a:cubicBezTo>
                <a:cubicBezTo>
                  <a:pt x="1" y="62"/>
                  <a:pt x="2" y="66"/>
                  <a:pt x="5" y="68"/>
                </a:cubicBezTo>
                <a:cubicBezTo>
                  <a:pt x="8" y="70"/>
                  <a:pt x="11" y="70"/>
                  <a:pt x="16" y="68"/>
                </a:cubicBezTo>
                <a:cubicBezTo>
                  <a:pt x="21" y="66"/>
                  <a:pt x="22" y="55"/>
                  <a:pt x="24" y="50"/>
                </a:cubicBezTo>
                <a:cubicBezTo>
                  <a:pt x="26" y="43"/>
                  <a:pt x="29" y="37"/>
                  <a:pt x="31" y="30"/>
                </a:cubicBezTo>
                <a:cubicBezTo>
                  <a:pt x="31" y="28"/>
                  <a:pt x="31" y="25"/>
                  <a:pt x="32" y="23"/>
                </a:cubicBezTo>
                <a:cubicBezTo>
                  <a:pt x="33" y="22"/>
                  <a:pt x="31" y="14"/>
                  <a:pt x="34" y="19"/>
                </a:cubicBezTo>
                <a:cubicBezTo>
                  <a:pt x="35" y="20"/>
                  <a:pt x="35" y="18"/>
                  <a:pt x="36" y="17"/>
                </a:cubicBezTo>
                <a:cubicBezTo>
                  <a:pt x="36" y="15"/>
                  <a:pt x="35" y="13"/>
                  <a:pt x="35" y="11"/>
                </a:cubicBezTo>
                <a:cubicBezTo>
                  <a:pt x="34" y="9"/>
                  <a:pt x="33" y="4"/>
                  <a:pt x="31" y="2"/>
                </a:cubicBezTo>
                <a:cubicBezTo>
                  <a:pt x="30" y="1"/>
                  <a:pt x="32" y="2"/>
                  <a:pt x="31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00" name="Freeform 487">
            <a:extLst>
              <a:ext uri="{FF2B5EF4-FFF2-40B4-BE49-F238E27FC236}">
                <a16:creationId xmlns:a16="http://schemas.microsoft.com/office/drawing/2014/main" id="{81E89787-2D29-D043-95F5-9EAFE09CADB1}"/>
              </a:ext>
            </a:extLst>
          </p:cNvPr>
          <p:cNvSpPr>
            <a:spLocks/>
          </p:cNvSpPr>
          <p:nvPr/>
        </p:nvSpPr>
        <p:spPr bwMode="auto">
          <a:xfrm>
            <a:off x="12209284" y="5407341"/>
            <a:ext cx="102284" cy="81179"/>
          </a:xfrm>
          <a:custGeom>
            <a:avLst/>
            <a:gdLst>
              <a:gd name="T0" fmla="*/ 9 w 11"/>
              <a:gd name="T1" fmla="*/ 7 h 8"/>
              <a:gd name="T2" fmla="*/ 8 w 11"/>
              <a:gd name="T3" fmla="*/ 4 h 8"/>
              <a:gd name="T4" fmla="*/ 3 w 11"/>
              <a:gd name="T5" fmla="*/ 0 h 8"/>
              <a:gd name="T6" fmla="*/ 1 w 11"/>
              <a:gd name="T7" fmla="*/ 2 h 8"/>
              <a:gd name="T8" fmla="*/ 3 w 11"/>
              <a:gd name="T9" fmla="*/ 5 h 8"/>
              <a:gd name="T10" fmla="*/ 9 w 11"/>
              <a:gd name="T11" fmla="*/ 7 h 8"/>
              <a:gd name="T12" fmla="*/ 9 w 11"/>
              <a:gd name="T13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8">
                <a:moveTo>
                  <a:pt x="9" y="7"/>
                </a:moveTo>
                <a:cubicBezTo>
                  <a:pt x="11" y="8"/>
                  <a:pt x="9" y="5"/>
                  <a:pt x="8" y="4"/>
                </a:cubicBezTo>
                <a:cubicBezTo>
                  <a:pt x="7" y="3"/>
                  <a:pt x="4" y="1"/>
                  <a:pt x="3" y="0"/>
                </a:cubicBezTo>
                <a:cubicBezTo>
                  <a:pt x="2" y="0"/>
                  <a:pt x="1" y="1"/>
                  <a:pt x="1" y="2"/>
                </a:cubicBezTo>
                <a:cubicBezTo>
                  <a:pt x="0" y="3"/>
                  <a:pt x="2" y="4"/>
                  <a:pt x="3" y="5"/>
                </a:cubicBezTo>
                <a:cubicBezTo>
                  <a:pt x="5" y="6"/>
                  <a:pt x="7" y="7"/>
                  <a:pt x="9" y="7"/>
                </a:cubicBezTo>
                <a:cubicBezTo>
                  <a:pt x="10" y="7"/>
                  <a:pt x="7" y="7"/>
                  <a:pt x="9" y="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01" name="Freeform 488">
            <a:extLst>
              <a:ext uri="{FF2B5EF4-FFF2-40B4-BE49-F238E27FC236}">
                <a16:creationId xmlns:a16="http://schemas.microsoft.com/office/drawing/2014/main" id="{16DE2F91-4B22-804D-A488-E20B0D669432}"/>
              </a:ext>
            </a:extLst>
          </p:cNvPr>
          <p:cNvSpPr>
            <a:spLocks/>
          </p:cNvSpPr>
          <p:nvPr/>
        </p:nvSpPr>
        <p:spPr bwMode="auto">
          <a:xfrm>
            <a:off x="11720231" y="5468227"/>
            <a:ext cx="102284" cy="98094"/>
          </a:xfrm>
          <a:custGeom>
            <a:avLst/>
            <a:gdLst>
              <a:gd name="T0" fmla="*/ 10 w 11"/>
              <a:gd name="T1" fmla="*/ 6 h 10"/>
              <a:gd name="T2" fmla="*/ 6 w 11"/>
              <a:gd name="T3" fmla="*/ 10 h 10"/>
              <a:gd name="T4" fmla="*/ 0 w 11"/>
              <a:gd name="T5" fmla="*/ 6 h 10"/>
              <a:gd name="T6" fmla="*/ 10 w 11"/>
              <a:gd name="T7" fmla="*/ 6 h 10"/>
              <a:gd name="T8" fmla="*/ 10 w 11"/>
              <a:gd name="T9" fmla="*/ 6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0">
                <a:moveTo>
                  <a:pt x="10" y="6"/>
                </a:moveTo>
                <a:cubicBezTo>
                  <a:pt x="10" y="8"/>
                  <a:pt x="7" y="9"/>
                  <a:pt x="6" y="10"/>
                </a:cubicBezTo>
                <a:cubicBezTo>
                  <a:pt x="4" y="10"/>
                  <a:pt x="0" y="9"/>
                  <a:pt x="0" y="6"/>
                </a:cubicBezTo>
                <a:cubicBezTo>
                  <a:pt x="1" y="0"/>
                  <a:pt x="11" y="6"/>
                  <a:pt x="10" y="6"/>
                </a:cubicBezTo>
                <a:cubicBezTo>
                  <a:pt x="10" y="7"/>
                  <a:pt x="11" y="5"/>
                  <a:pt x="10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02" name="Freeform 489">
            <a:extLst>
              <a:ext uri="{FF2B5EF4-FFF2-40B4-BE49-F238E27FC236}">
                <a16:creationId xmlns:a16="http://schemas.microsoft.com/office/drawing/2014/main" id="{352C304C-BB11-6C49-8E21-7BB78BEF43FC}"/>
              </a:ext>
            </a:extLst>
          </p:cNvPr>
          <p:cNvSpPr>
            <a:spLocks/>
          </p:cNvSpPr>
          <p:nvPr/>
        </p:nvSpPr>
        <p:spPr bwMode="auto">
          <a:xfrm>
            <a:off x="12743092" y="5129973"/>
            <a:ext cx="83107" cy="50740"/>
          </a:xfrm>
          <a:custGeom>
            <a:avLst/>
            <a:gdLst>
              <a:gd name="T0" fmla="*/ 9 w 9"/>
              <a:gd name="T1" fmla="*/ 3 h 5"/>
              <a:gd name="T2" fmla="*/ 4 w 9"/>
              <a:gd name="T3" fmla="*/ 5 h 5"/>
              <a:gd name="T4" fmla="*/ 1 w 9"/>
              <a:gd name="T5" fmla="*/ 1 h 5"/>
              <a:gd name="T6" fmla="*/ 6 w 9"/>
              <a:gd name="T7" fmla="*/ 1 h 5"/>
              <a:gd name="T8" fmla="*/ 9 w 9"/>
              <a:gd name="T9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5">
                <a:moveTo>
                  <a:pt x="9" y="3"/>
                </a:moveTo>
                <a:cubicBezTo>
                  <a:pt x="7" y="4"/>
                  <a:pt x="6" y="4"/>
                  <a:pt x="4" y="5"/>
                </a:cubicBezTo>
                <a:cubicBezTo>
                  <a:pt x="2" y="5"/>
                  <a:pt x="0" y="3"/>
                  <a:pt x="1" y="1"/>
                </a:cubicBezTo>
                <a:cubicBezTo>
                  <a:pt x="1" y="0"/>
                  <a:pt x="5" y="0"/>
                  <a:pt x="6" y="1"/>
                </a:cubicBezTo>
                <a:cubicBezTo>
                  <a:pt x="7" y="1"/>
                  <a:pt x="8" y="3"/>
                  <a:pt x="9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03" name="Freeform 490">
            <a:extLst>
              <a:ext uri="{FF2B5EF4-FFF2-40B4-BE49-F238E27FC236}">
                <a16:creationId xmlns:a16="http://schemas.microsoft.com/office/drawing/2014/main" id="{4158CD87-BCC9-6C40-844D-4E4B443A17BE}"/>
              </a:ext>
            </a:extLst>
          </p:cNvPr>
          <p:cNvSpPr>
            <a:spLocks/>
          </p:cNvSpPr>
          <p:nvPr/>
        </p:nvSpPr>
        <p:spPr bwMode="auto">
          <a:xfrm>
            <a:off x="14616206" y="5031879"/>
            <a:ext cx="92695" cy="47357"/>
          </a:xfrm>
          <a:custGeom>
            <a:avLst/>
            <a:gdLst>
              <a:gd name="T0" fmla="*/ 6 w 10"/>
              <a:gd name="T1" fmla="*/ 5 h 5"/>
              <a:gd name="T2" fmla="*/ 1 w 10"/>
              <a:gd name="T3" fmla="*/ 4 h 5"/>
              <a:gd name="T4" fmla="*/ 4 w 10"/>
              <a:gd name="T5" fmla="*/ 1 h 5"/>
              <a:gd name="T6" fmla="*/ 9 w 10"/>
              <a:gd name="T7" fmla="*/ 1 h 5"/>
              <a:gd name="T8" fmla="*/ 6 w 10"/>
              <a:gd name="T9" fmla="*/ 5 h 5"/>
              <a:gd name="T10" fmla="*/ 6 w 10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5">
                <a:moveTo>
                  <a:pt x="6" y="5"/>
                </a:moveTo>
                <a:cubicBezTo>
                  <a:pt x="4" y="5"/>
                  <a:pt x="2" y="4"/>
                  <a:pt x="1" y="4"/>
                </a:cubicBezTo>
                <a:cubicBezTo>
                  <a:pt x="0" y="3"/>
                  <a:pt x="3" y="1"/>
                  <a:pt x="4" y="1"/>
                </a:cubicBezTo>
                <a:cubicBezTo>
                  <a:pt x="5" y="0"/>
                  <a:pt x="8" y="0"/>
                  <a:pt x="9" y="1"/>
                </a:cubicBezTo>
                <a:cubicBezTo>
                  <a:pt x="10" y="2"/>
                  <a:pt x="7" y="5"/>
                  <a:pt x="6" y="5"/>
                </a:cubicBezTo>
                <a:cubicBezTo>
                  <a:pt x="4" y="5"/>
                  <a:pt x="6" y="5"/>
                  <a:pt x="6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04" name="Freeform 491">
            <a:extLst>
              <a:ext uri="{FF2B5EF4-FFF2-40B4-BE49-F238E27FC236}">
                <a16:creationId xmlns:a16="http://schemas.microsoft.com/office/drawing/2014/main" id="{CBEB92FC-4C2F-FD45-AB0D-577A91379289}"/>
              </a:ext>
            </a:extLst>
          </p:cNvPr>
          <p:cNvSpPr>
            <a:spLocks/>
          </p:cNvSpPr>
          <p:nvPr/>
        </p:nvSpPr>
        <p:spPr bwMode="auto">
          <a:xfrm>
            <a:off x="13670059" y="4314786"/>
            <a:ext cx="57535" cy="20295"/>
          </a:xfrm>
          <a:custGeom>
            <a:avLst/>
            <a:gdLst>
              <a:gd name="T0" fmla="*/ 6 w 6"/>
              <a:gd name="T1" fmla="*/ 1 h 2"/>
              <a:gd name="T2" fmla="*/ 0 w 6"/>
              <a:gd name="T3" fmla="*/ 1 h 2"/>
              <a:gd name="T4" fmla="*/ 6 w 6"/>
              <a:gd name="T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2">
                <a:moveTo>
                  <a:pt x="6" y="1"/>
                </a:moveTo>
                <a:cubicBezTo>
                  <a:pt x="6" y="2"/>
                  <a:pt x="0" y="2"/>
                  <a:pt x="0" y="1"/>
                </a:cubicBezTo>
                <a:cubicBezTo>
                  <a:pt x="0" y="0"/>
                  <a:pt x="6" y="0"/>
                  <a:pt x="6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05" name="Freeform 492">
            <a:extLst>
              <a:ext uri="{FF2B5EF4-FFF2-40B4-BE49-F238E27FC236}">
                <a16:creationId xmlns:a16="http://schemas.microsoft.com/office/drawing/2014/main" id="{51F62A9E-8C2F-E242-A443-9772AC673626}"/>
              </a:ext>
            </a:extLst>
          </p:cNvPr>
          <p:cNvSpPr>
            <a:spLocks/>
          </p:cNvSpPr>
          <p:nvPr/>
        </p:nvSpPr>
        <p:spPr bwMode="auto">
          <a:xfrm>
            <a:off x="13145845" y="5170566"/>
            <a:ext cx="54339" cy="40591"/>
          </a:xfrm>
          <a:custGeom>
            <a:avLst/>
            <a:gdLst>
              <a:gd name="T0" fmla="*/ 5 w 6"/>
              <a:gd name="T1" fmla="*/ 4 h 4"/>
              <a:gd name="T2" fmla="*/ 2 w 6"/>
              <a:gd name="T3" fmla="*/ 1 h 4"/>
              <a:gd name="T4" fmla="*/ 5 w 6"/>
              <a:gd name="T5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4">
                <a:moveTo>
                  <a:pt x="5" y="4"/>
                </a:moveTo>
                <a:cubicBezTo>
                  <a:pt x="4" y="4"/>
                  <a:pt x="0" y="3"/>
                  <a:pt x="2" y="1"/>
                </a:cubicBezTo>
                <a:cubicBezTo>
                  <a:pt x="5" y="0"/>
                  <a:pt x="6" y="4"/>
                  <a:pt x="5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06" name="Freeform 493">
            <a:extLst>
              <a:ext uri="{FF2B5EF4-FFF2-40B4-BE49-F238E27FC236}">
                <a16:creationId xmlns:a16="http://schemas.microsoft.com/office/drawing/2014/main" id="{125FFE01-7575-B349-A7E7-AA53865B00EC}"/>
              </a:ext>
            </a:extLst>
          </p:cNvPr>
          <p:cNvSpPr>
            <a:spLocks/>
          </p:cNvSpPr>
          <p:nvPr/>
        </p:nvSpPr>
        <p:spPr bwMode="auto">
          <a:xfrm>
            <a:off x="9885470" y="7386127"/>
            <a:ext cx="54339" cy="108240"/>
          </a:xfrm>
          <a:custGeom>
            <a:avLst/>
            <a:gdLst>
              <a:gd name="T0" fmla="*/ 5 w 6"/>
              <a:gd name="T1" fmla="*/ 1 h 11"/>
              <a:gd name="T2" fmla="*/ 5 w 6"/>
              <a:gd name="T3" fmla="*/ 7 h 11"/>
              <a:gd name="T4" fmla="*/ 3 w 6"/>
              <a:gd name="T5" fmla="*/ 10 h 11"/>
              <a:gd name="T6" fmla="*/ 1 w 6"/>
              <a:gd name="T7" fmla="*/ 4 h 11"/>
              <a:gd name="T8" fmla="*/ 5 w 6"/>
              <a:gd name="T9" fmla="*/ 1 h 11"/>
              <a:gd name="T10" fmla="*/ 5 w 6"/>
              <a:gd name="T11" fmla="*/ 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11">
                <a:moveTo>
                  <a:pt x="5" y="1"/>
                </a:moveTo>
                <a:cubicBezTo>
                  <a:pt x="5" y="3"/>
                  <a:pt x="6" y="5"/>
                  <a:pt x="5" y="7"/>
                </a:cubicBezTo>
                <a:cubicBezTo>
                  <a:pt x="4" y="8"/>
                  <a:pt x="5" y="11"/>
                  <a:pt x="3" y="10"/>
                </a:cubicBezTo>
                <a:cubicBezTo>
                  <a:pt x="1" y="8"/>
                  <a:pt x="0" y="6"/>
                  <a:pt x="1" y="4"/>
                </a:cubicBezTo>
                <a:cubicBezTo>
                  <a:pt x="1" y="3"/>
                  <a:pt x="5" y="0"/>
                  <a:pt x="5" y="1"/>
                </a:cubicBezTo>
                <a:cubicBezTo>
                  <a:pt x="5" y="2"/>
                  <a:pt x="5" y="0"/>
                  <a:pt x="5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07" name="Freeform 494">
            <a:extLst>
              <a:ext uri="{FF2B5EF4-FFF2-40B4-BE49-F238E27FC236}">
                <a16:creationId xmlns:a16="http://schemas.microsoft.com/office/drawing/2014/main" id="{779EF925-85EA-AB48-A5A2-B3E90CFA15ED}"/>
              </a:ext>
            </a:extLst>
          </p:cNvPr>
          <p:cNvSpPr>
            <a:spLocks/>
          </p:cNvSpPr>
          <p:nvPr/>
        </p:nvSpPr>
        <p:spPr bwMode="auto">
          <a:xfrm>
            <a:off x="9866291" y="7484221"/>
            <a:ext cx="83107" cy="148830"/>
          </a:xfrm>
          <a:custGeom>
            <a:avLst/>
            <a:gdLst>
              <a:gd name="T0" fmla="*/ 7 w 9"/>
              <a:gd name="T1" fmla="*/ 3 h 15"/>
              <a:gd name="T2" fmla="*/ 5 w 9"/>
              <a:gd name="T3" fmla="*/ 2 h 15"/>
              <a:gd name="T4" fmla="*/ 0 w 9"/>
              <a:gd name="T5" fmla="*/ 2 h 15"/>
              <a:gd name="T6" fmla="*/ 1 w 9"/>
              <a:gd name="T7" fmla="*/ 8 h 15"/>
              <a:gd name="T8" fmla="*/ 2 w 9"/>
              <a:gd name="T9" fmla="*/ 13 h 15"/>
              <a:gd name="T10" fmla="*/ 4 w 9"/>
              <a:gd name="T11" fmla="*/ 14 h 15"/>
              <a:gd name="T12" fmla="*/ 8 w 9"/>
              <a:gd name="T13" fmla="*/ 10 h 15"/>
              <a:gd name="T14" fmla="*/ 7 w 9"/>
              <a:gd name="T15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5">
                <a:moveTo>
                  <a:pt x="7" y="3"/>
                </a:moveTo>
                <a:cubicBezTo>
                  <a:pt x="6" y="3"/>
                  <a:pt x="7" y="0"/>
                  <a:pt x="5" y="2"/>
                </a:cubicBezTo>
                <a:cubicBezTo>
                  <a:pt x="2" y="4"/>
                  <a:pt x="3" y="4"/>
                  <a:pt x="0" y="2"/>
                </a:cubicBezTo>
                <a:cubicBezTo>
                  <a:pt x="0" y="2"/>
                  <a:pt x="1" y="8"/>
                  <a:pt x="1" y="8"/>
                </a:cubicBezTo>
                <a:cubicBezTo>
                  <a:pt x="2" y="10"/>
                  <a:pt x="2" y="11"/>
                  <a:pt x="2" y="13"/>
                </a:cubicBezTo>
                <a:cubicBezTo>
                  <a:pt x="2" y="14"/>
                  <a:pt x="2" y="15"/>
                  <a:pt x="4" y="14"/>
                </a:cubicBezTo>
                <a:cubicBezTo>
                  <a:pt x="6" y="13"/>
                  <a:pt x="8" y="13"/>
                  <a:pt x="8" y="10"/>
                </a:cubicBezTo>
                <a:cubicBezTo>
                  <a:pt x="8" y="9"/>
                  <a:pt x="9" y="3"/>
                  <a:pt x="7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08" name="Freeform 495">
            <a:extLst>
              <a:ext uri="{FF2B5EF4-FFF2-40B4-BE49-F238E27FC236}">
                <a16:creationId xmlns:a16="http://schemas.microsoft.com/office/drawing/2014/main" id="{9EF2B2D2-0936-9F47-B2E7-A4857B92D929}"/>
              </a:ext>
            </a:extLst>
          </p:cNvPr>
          <p:cNvSpPr>
            <a:spLocks/>
          </p:cNvSpPr>
          <p:nvPr/>
        </p:nvSpPr>
        <p:spPr bwMode="auto">
          <a:xfrm>
            <a:off x="10061278" y="7663493"/>
            <a:ext cx="150231" cy="98094"/>
          </a:xfrm>
          <a:custGeom>
            <a:avLst/>
            <a:gdLst>
              <a:gd name="T0" fmla="*/ 5 w 16"/>
              <a:gd name="T1" fmla="*/ 1 h 10"/>
              <a:gd name="T2" fmla="*/ 0 w 16"/>
              <a:gd name="T3" fmla="*/ 2 h 10"/>
              <a:gd name="T4" fmla="*/ 3 w 16"/>
              <a:gd name="T5" fmla="*/ 5 h 10"/>
              <a:gd name="T6" fmla="*/ 8 w 16"/>
              <a:gd name="T7" fmla="*/ 7 h 10"/>
              <a:gd name="T8" fmla="*/ 14 w 16"/>
              <a:gd name="T9" fmla="*/ 8 h 10"/>
              <a:gd name="T10" fmla="*/ 13 w 16"/>
              <a:gd name="T11" fmla="*/ 4 h 10"/>
              <a:gd name="T12" fmla="*/ 15 w 16"/>
              <a:gd name="T13" fmla="*/ 1 h 10"/>
              <a:gd name="T14" fmla="*/ 11 w 16"/>
              <a:gd name="T15" fmla="*/ 1 h 10"/>
              <a:gd name="T16" fmla="*/ 5 w 16"/>
              <a:gd name="T17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0">
                <a:moveTo>
                  <a:pt x="5" y="1"/>
                </a:moveTo>
                <a:cubicBezTo>
                  <a:pt x="4" y="1"/>
                  <a:pt x="1" y="1"/>
                  <a:pt x="0" y="2"/>
                </a:cubicBezTo>
                <a:cubicBezTo>
                  <a:pt x="0" y="3"/>
                  <a:pt x="2" y="4"/>
                  <a:pt x="3" y="5"/>
                </a:cubicBezTo>
                <a:cubicBezTo>
                  <a:pt x="5" y="5"/>
                  <a:pt x="7" y="6"/>
                  <a:pt x="8" y="7"/>
                </a:cubicBezTo>
                <a:cubicBezTo>
                  <a:pt x="10" y="8"/>
                  <a:pt x="12" y="10"/>
                  <a:pt x="14" y="8"/>
                </a:cubicBezTo>
                <a:cubicBezTo>
                  <a:pt x="16" y="7"/>
                  <a:pt x="12" y="6"/>
                  <a:pt x="13" y="4"/>
                </a:cubicBezTo>
                <a:cubicBezTo>
                  <a:pt x="13" y="4"/>
                  <a:pt x="16" y="2"/>
                  <a:pt x="15" y="1"/>
                </a:cubicBezTo>
                <a:cubicBezTo>
                  <a:pt x="15" y="0"/>
                  <a:pt x="11" y="1"/>
                  <a:pt x="11" y="1"/>
                </a:cubicBezTo>
                <a:cubicBezTo>
                  <a:pt x="9" y="2"/>
                  <a:pt x="7" y="1"/>
                  <a:pt x="5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09" name="Freeform 496">
            <a:extLst>
              <a:ext uri="{FF2B5EF4-FFF2-40B4-BE49-F238E27FC236}">
                <a16:creationId xmlns:a16="http://schemas.microsoft.com/office/drawing/2014/main" id="{75DA7B7F-75D7-3144-AA5F-6025F0082610}"/>
              </a:ext>
            </a:extLst>
          </p:cNvPr>
          <p:cNvSpPr>
            <a:spLocks/>
          </p:cNvSpPr>
          <p:nvPr/>
        </p:nvSpPr>
        <p:spPr bwMode="auto">
          <a:xfrm>
            <a:off x="10953083" y="7802179"/>
            <a:ext cx="121463" cy="71032"/>
          </a:xfrm>
          <a:custGeom>
            <a:avLst/>
            <a:gdLst>
              <a:gd name="T0" fmla="*/ 12 w 13"/>
              <a:gd name="T1" fmla="*/ 1 h 7"/>
              <a:gd name="T2" fmla="*/ 10 w 13"/>
              <a:gd name="T3" fmla="*/ 2 h 7"/>
              <a:gd name="T4" fmla="*/ 10 w 13"/>
              <a:gd name="T5" fmla="*/ 5 h 7"/>
              <a:gd name="T6" fmla="*/ 6 w 13"/>
              <a:gd name="T7" fmla="*/ 6 h 7"/>
              <a:gd name="T8" fmla="*/ 2 w 13"/>
              <a:gd name="T9" fmla="*/ 6 h 7"/>
              <a:gd name="T10" fmla="*/ 5 w 13"/>
              <a:gd name="T11" fmla="*/ 3 h 7"/>
              <a:gd name="T12" fmla="*/ 12 w 13"/>
              <a:gd name="T13" fmla="*/ 1 h 7"/>
              <a:gd name="T14" fmla="*/ 12 w 13"/>
              <a:gd name="T15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" h="7">
                <a:moveTo>
                  <a:pt x="12" y="1"/>
                </a:moveTo>
                <a:cubicBezTo>
                  <a:pt x="12" y="1"/>
                  <a:pt x="10" y="2"/>
                  <a:pt x="10" y="2"/>
                </a:cubicBezTo>
                <a:cubicBezTo>
                  <a:pt x="9" y="3"/>
                  <a:pt x="10" y="5"/>
                  <a:pt x="10" y="5"/>
                </a:cubicBezTo>
                <a:cubicBezTo>
                  <a:pt x="9" y="5"/>
                  <a:pt x="7" y="5"/>
                  <a:pt x="6" y="6"/>
                </a:cubicBezTo>
                <a:cubicBezTo>
                  <a:pt x="4" y="7"/>
                  <a:pt x="3" y="7"/>
                  <a:pt x="2" y="6"/>
                </a:cubicBezTo>
                <a:cubicBezTo>
                  <a:pt x="0" y="4"/>
                  <a:pt x="4" y="3"/>
                  <a:pt x="5" y="3"/>
                </a:cubicBezTo>
                <a:cubicBezTo>
                  <a:pt x="7" y="3"/>
                  <a:pt x="10" y="2"/>
                  <a:pt x="12" y="1"/>
                </a:cubicBezTo>
                <a:cubicBezTo>
                  <a:pt x="13" y="0"/>
                  <a:pt x="11" y="2"/>
                  <a:pt x="12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10" name="Freeform 497">
            <a:extLst>
              <a:ext uri="{FF2B5EF4-FFF2-40B4-BE49-F238E27FC236}">
                <a16:creationId xmlns:a16="http://schemas.microsoft.com/office/drawing/2014/main" id="{CF758332-74AB-2649-BBC4-FEE56768FF4F}"/>
              </a:ext>
            </a:extLst>
          </p:cNvPr>
          <p:cNvSpPr>
            <a:spLocks/>
          </p:cNvSpPr>
          <p:nvPr/>
        </p:nvSpPr>
        <p:spPr bwMode="auto">
          <a:xfrm>
            <a:off x="10550332" y="7812323"/>
            <a:ext cx="140642" cy="40591"/>
          </a:xfrm>
          <a:custGeom>
            <a:avLst/>
            <a:gdLst>
              <a:gd name="T0" fmla="*/ 8 w 15"/>
              <a:gd name="T1" fmla="*/ 4 h 4"/>
              <a:gd name="T2" fmla="*/ 1 w 15"/>
              <a:gd name="T3" fmla="*/ 1 h 4"/>
              <a:gd name="T4" fmla="*/ 7 w 15"/>
              <a:gd name="T5" fmla="*/ 1 h 4"/>
              <a:gd name="T6" fmla="*/ 15 w 15"/>
              <a:gd name="T7" fmla="*/ 2 h 4"/>
              <a:gd name="T8" fmla="*/ 13 w 15"/>
              <a:gd name="T9" fmla="*/ 3 h 4"/>
              <a:gd name="T10" fmla="*/ 8 w 15"/>
              <a:gd name="T11" fmla="*/ 4 h 4"/>
              <a:gd name="T12" fmla="*/ 8 w 15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4">
                <a:moveTo>
                  <a:pt x="8" y="4"/>
                </a:moveTo>
                <a:cubicBezTo>
                  <a:pt x="7" y="4"/>
                  <a:pt x="0" y="2"/>
                  <a:pt x="1" y="1"/>
                </a:cubicBezTo>
                <a:cubicBezTo>
                  <a:pt x="1" y="0"/>
                  <a:pt x="7" y="1"/>
                  <a:pt x="7" y="1"/>
                </a:cubicBezTo>
                <a:cubicBezTo>
                  <a:pt x="10" y="2"/>
                  <a:pt x="12" y="2"/>
                  <a:pt x="15" y="2"/>
                </a:cubicBezTo>
                <a:cubicBezTo>
                  <a:pt x="15" y="2"/>
                  <a:pt x="13" y="3"/>
                  <a:pt x="13" y="3"/>
                </a:cubicBezTo>
                <a:cubicBezTo>
                  <a:pt x="12" y="4"/>
                  <a:pt x="10" y="4"/>
                  <a:pt x="8" y="4"/>
                </a:cubicBezTo>
                <a:cubicBezTo>
                  <a:pt x="6" y="4"/>
                  <a:pt x="9" y="4"/>
                  <a:pt x="8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11" name="Freeform 498">
            <a:extLst>
              <a:ext uri="{FF2B5EF4-FFF2-40B4-BE49-F238E27FC236}">
                <a16:creationId xmlns:a16="http://schemas.microsoft.com/office/drawing/2014/main" id="{751E79C0-E874-EF43-B22C-647C8AFF2F9A}"/>
              </a:ext>
            </a:extLst>
          </p:cNvPr>
          <p:cNvSpPr>
            <a:spLocks/>
          </p:cNvSpPr>
          <p:nvPr/>
        </p:nvSpPr>
        <p:spPr bwMode="auto">
          <a:xfrm>
            <a:off x="10483208" y="6351069"/>
            <a:ext cx="67126" cy="71032"/>
          </a:xfrm>
          <a:custGeom>
            <a:avLst/>
            <a:gdLst>
              <a:gd name="T0" fmla="*/ 1 w 7"/>
              <a:gd name="T1" fmla="*/ 4 h 7"/>
              <a:gd name="T2" fmla="*/ 1 w 7"/>
              <a:gd name="T3" fmla="*/ 1 h 7"/>
              <a:gd name="T4" fmla="*/ 7 w 7"/>
              <a:gd name="T5" fmla="*/ 1 h 7"/>
              <a:gd name="T6" fmla="*/ 1 w 7"/>
              <a:gd name="T7" fmla="*/ 4 h 7"/>
              <a:gd name="T8" fmla="*/ 1 w 7"/>
              <a:gd name="T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">
                <a:moveTo>
                  <a:pt x="1" y="4"/>
                </a:moveTo>
                <a:cubicBezTo>
                  <a:pt x="1" y="3"/>
                  <a:pt x="0" y="1"/>
                  <a:pt x="1" y="1"/>
                </a:cubicBezTo>
                <a:cubicBezTo>
                  <a:pt x="2" y="1"/>
                  <a:pt x="7" y="0"/>
                  <a:pt x="7" y="1"/>
                </a:cubicBezTo>
                <a:cubicBezTo>
                  <a:pt x="7" y="2"/>
                  <a:pt x="2" y="6"/>
                  <a:pt x="1" y="4"/>
                </a:cubicBezTo>
                <a:cubicBezTo>
                  <a:pt x="1" y="1"/>
                  <a:pt x="2" y="7"/>
                  <a:pt x="1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12" name="Freeform 499">
            <a:extLst>
              <a:ext uri="{FF2B5EF4-FFF2-40B4-BE49-F238E27FC236}">
                <a16:creationId xmlns:a16="http://schemas.microsoft.com/office/drawing/2014/main" id="{6ACB20B0-27C5-8242-A123-D7E3193EFDB2}"/>
              </a:ext>
            </a:extLst>
          </p:cNvPr>
          <p:cNvSpPr>
            <a:spLocks/>
          </p:cNvSpPr>
          <p:nvPr/>
        </p:nvSpPr>
        <p:spPr bwMode="auto">
          <a:xfrm>
            <a:off x="10492796" y="6324010"/>
            <a:ext cx="47947" cy="27059"/>
          </a:xfrm>
          <a:custGeom>
            <a:avLst/>
            <a:gdLst>
              <a:gd name="T0" fmla="*/ 3 w 5"/>
              <a:gd name="T1" fmla="*/ 2 h 3"/>
              <a:gd name="T2" fmla="*/ 0 w 5"/>
              <a:gd name="T3" fmla="*/ 1 h 3"/>
              <a:gd name="T4" fmla="*/ 4 w 5"/>
              <a:gd name="T5" fmla="*/ 1 h 3"/>
              <a:gd name="T6" fmla="*/ 3 w 5"/>
              <a:gd name="T7" fmla="*/ 2 h 3"/>
              <a:gd name="T8" fmla="*/ 3 w 5"/>
              <a:gd name="T9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3">
                <a:moveTo>
                  <a:pt x="3" y="2"/>
                </a:moveTo>
                <a:cubicBezTo>
                  <a:pt x="2" y="2"/>
                  <a:pt x="0" y="1"/>
                  <a:pt x="0" y="1"/>
                </a:cubicBezTo>
                <a:cubicBezTo>
                  <a:pt x="0" y="1"/>
                  <a:pt x="4" y="0"/>
                  <a:pt x="4" y="1"/>
                </a:cubicBezTo>
                <a:cubicBezTo>
                  <a:pt x="5" y="2"/>
                  <a:pt x="4" y="3"/>
                  <a:pt x="3" y="2"/>
                </a:cubicBezTo>
                <a:cubicBezTo>
                  <a:pt x="1" y="2"/>
                  <a:pt x="5" y="3"/>
                  <a:pt x="3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13" name="Freeform 500">
            <a:extLst>
              <a:ext uri="{FF2B5EF4-FFF2-40B4-BE49-F238E27FC236}">
                <a16:creationId xmlns:a16="http://schemas.microsoft.com/office/drawing/2014/main" id="{D903FC8E-6A9E-CD47-BE96-BD22AD030D3B}"/>
              </a:ext>
            </a:extLst>
          </p:cNvPr>
          <p:cNvSpPr>
            <a:spLocks/>
          </p:cNvSpPr>
          <p:nvPr/>
        </p:nvSpPr>
        <p:spPr bwMode="auto">
          <a:xfrm>
            <a:off x="10297812" y="6391660"/>
            <a:ext cx="54339" cy="98094"/>
          </a:xfrm>
          <a:custGeom>
            <a:avLst/>
            <a:gdLst>
              <a:gd name="T0" fmla="*/ 6 w 6"/>
              <a:gd name="T1" fmla="*/ 2 h 10"/>
              <a:gd name="T2" fmla="*/ 3 w 6"/>
              <a:gd name="T3" fmla="*/ 9 h 10"/>
              <a:gd name="T4" fmla="*/ 6 w 6"/>
              <a:gd name="T5" fmla="*/ 2 h 10"/>
              <a:gd name="T6" fmla="*/ 6 w 6"/>
              <a:gd name="T7" fmla="*/ 2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10">
                <a:moveTo>
                  <a:pt x="6" y="2"/>
                </a:moveTo>
                <a:cubicBezTo>
                  <a:pt x="6" y="0"/>
                  <a:pt x="0" y="10"/>
                  <a:pt x="3" y="9"/>
                </a:cubicBezTo>
                <a:cubicBezTo>
                  <a:pt x="4" y="9"/>
                  <a:pt x="6" y="3"/>
                  <a:pt x="6" y="2"/>
                </a:cubicBezTo>
                <a:cubicBezTo>
                  <a:pt x="6" y="1"/>
                  <a:pt x="6" y="3"/>
                  <a:pt x="6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14" name="Freeform 501">
            <a:extLst>
              <a:ext uri="{FF2B5EF4-FFF2-40B4-BE49-F238E27FC236}">
                <a16:creationId xmlns:a16="http://schemas.microsoft.com/office/drawing/2014/main" id="{788FAB2E-8DC5-8E4F-BD23-E6042D448F31}"/>
              </a:ext>
            </a:extLst>
          </p:cNvPr>
          <p:cNvSpPr>
            <a:spLocks/>
          </p:cNvSpPr>
          <p:nvPr/>
        </p:nvSpPr>
        <p:spPr bwMode="auto">
          <a:xfrm>
            <a:off x="10380924" y="6222534"/>
            <a:ext cx="38359" cy="40591"/>
          </a:xfrm>
          <a:custGeom>
            <a:avLst/>
            <a:gdLst>
              <a:gd name="T0" fmla="*/ 3 w 4"/>
              <a:gd name="T1" fmla="*/ 3 h 4"/>
              <a:gd name="T2" fmla="*/ 1 w 4"/>
              <a:gd name="T3" fmla="*/ 1 h 4"/>
              <a:gd name="T4" fmla="*/ 3 w 4"/>
              <a:gd name="T5" fmla="*/ 0 h 4"/>
              <a:gd name="T6" fmla="*/ 3 w 4"/>
              <a:gd name="T7" fmla="*/ 3 h 4"/>
              <a:gd name="T8" fmla="*/ 3 w 4"/>
              <a:gd name="T9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4">
                <a:moveTo>
                  <a:pt x="3" y="3"/>
                </a:moveTo>
                <a:cubicBezTo>
                  <a:pt x="2" y="3"/>
                  <a:pt x="0" y="2"/>
                  <a:pt x="1" y="1"/>
                </a:cubicBezTo>
                <a:cubicBezTo>
                  <a:pt x="2" y="1"/>
                  <a:pt x="3" y="0"/>
                  <a:pt x="3" y="0"/>
                </a:cubicBezTo>
                <a:cubicBezTo>
                  <a:pt x="4" y="0"/>
                  <a:pt x="4" y="2"/>
                  <a:pt x="3" y="3"/>
                </a:cubicBezTo>
                <a:cubicBezTo>
                  <a:pt x="2" y="4"/>
                  <a:pt x="4" y="2"/>
                  <a:pt x="3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15" name="Freeform 502">
            <a:extLst>
              <a:ext uri="{FF2B5EF4-FFF2-40B4-BE49-F238E27FC236}">
                <a16:creationId xmlns:a16="http://schemas.microsoft.com/office/drawing/2014/main" id="{B35E0F57-5959-CD48-9C7B-48D6A4449E46}"/>
              </a:ext>
            </a:extLst>
          </p:cNvPr>
          <p:cNvSpPr>
            <a:spLocks/>
          </p:cNvSpPr>
          <p:nvPr/>
        </p:nvSpPr>
        <p:spPr bwMode="auto">
          <a:xfrm>
            <a:off x="10006936" y="6530344"/>
            <a:ext cx="54339" cy="91328"/>
          </a:xfrm>
          <a:custGeom>
            <a:avLst/>
            <a:gdLst>
              <a:gd name="T0" fmla="*/ 6 w 6"/>
              <a:gd name="T1" fmla="*/ 2 h 9"/>
              <a:gd name="T2" fmla="*/ 6 w 6"/>
              <a:gd name="T3" fmla="*/ 4 h 9"/>
              <a:gd name="T4" fmla="*/ 5 w 6"/>
              <a:gd name="T5" fmla="*/ 9 h 9"/>
              <a:gd name="T6" fmla="*/ 0 w 6"/>
              <a:gd name="T7" fmla="*/ 3 h 9"/>
              <a:gd name="T8" fmla="*/ 3 w 6"/>
              <a:gd name="T9" fmla="*/ 3 h 9"/>
              <a:gd name="T10" fmla="*/ 6 w 6"/>
              <a:gd name="T11" fmla="*/ 2 h 9"/>
              <a:gd name="T12" fmla="*/ 6 w 6"/>
              <a:gd name="T13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9">
                <a:moveTo>
                  <a:pt x="6" y="2"/>
                </a:moveTo>
                <a:cubicBezTo>
                  <a:pt x="6" y="1"/>
                  <a:pt x="6" y="4"/>
                  <a:pt x="6" y="4"/>
                </a:cubicBezTo>
                <a:cubicBezTo>
                  <a:pt x="6" y="6"/>
                  <a:pt x="6" y="8"/>
                  <a:pt x="5" y="9"/>
                </a:cubicBezTo>
                <a:cubicBezTo>
                  <a:pt x="5" y="9"/>
                  <a:pt x="0" y="5"/>
                  <a:pt x="0" y="3"/>
                </a:cubicBezTo>
                <a:cubicBezTo>
                  <a:pt x="0" y="3"/>
                  <a:pt x="2" y="2"/>
                  <a:pt x="3" y="3"/>
                </a:cubicBezTo>
                <a:cubicBezTo>
                  <a:pt x="4" y="4"/>
                  <a:pt x="5" y="4"/>
                  <a:pt x="6" y="2"/>
                </a:cubicBezTo>
                <a:cubicBezTo>
                  <a:pt x="6" y="0"/>
                  <a:pt x="6" y="3"/>
                  <a:pt x="6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16" name="Freeform 503">
            <a:extLst>
              <a:ext uri="{FF2B5EF4-FFF2-40B4-BE49-F238E27FC236}">
                <a16:creationId xmlns:a16="http://schemas.microsoft.com/office/drawing/2014/main" id="{D1902466-E5D4-2C40-870C-3867C34BD808}"/>
              </a:ext>
            </a:extLst>
          </p:cNvPr>
          <p:cNvSpPr>
            <a:spLocks/>
          </p:cNvSpPr>
          <p:nvPr/>
        </p:nvSpPr>
        <p:spPr bwMode="auto">
          <a:xfrm>
            <a:off x="9939815" y="6550639"/>
            <a:ext cx="76715" cy="81179"/>
          </a:xfrm>
          <a:custGeom>
            <a:avLst/>
            <a:gdLst>
              <a:gd name="T0" fmla="*/ 6 w 8"/>
              <a:gd name="T1" fmla="*/ 7 h 8"/>
              <a:gd name="T2" fmla="*/ 1 w 8"/>
              <a:gd name="T3" fmla="*/ 4 h 8"/>
              <a:gd name="T4" fmla="*/ 6 w 8"/>
              <a:gd name="T5" fmla="*/ 7 h 8"/>
              <a:gd name="T6" fmla="*/ 6 w 8"/>
              <a:gd name="T7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8">
                <a:moveTo>
                  <a:pt x="6" y="7"/>
                </a:moveTo>
                <a:cubicBezTo>
                  <a:pt x="5" y="8"/>
                  <a:pt x="0" y="5"/>
                  <a:pt x="1" y="4"/>
                </a:cubicBezTo>
                <a:cubicBezTo>
                  <a:pt x="3" y="0"/>
                  <a:pt x="8" y="5"/>
                  <a:pt x="6" y="7"/>
                </a:cubicBezTo>
                <a:cubicBezTo>
                  <a:pt x="5" y="8"/>
                  <a:pt x="7" y="6"/>
                  <a:pt x="6" y="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17" name="Freeform 504">
            <a:extLst>
              <a:ext uri="{FF2B5EF4-FFF2-40B4-BE49-F238E27FC236}">
                <a16:creationId xmlns:a16="http://schemas.microsoft.com/office/drawing/2014/main" id="{A1F93193-7446-C34E-A74B-FFE74008EADD}"/>
              </a:ext>
            </a:extLst>
          </p:cNvPr>
          <p:cNvSpPr>
            <a:spLocks/>
          </p:cNvSpPr>
          <p:nvPr/>
        </p:nvSpPr>
        <p:spPr bwMode="auto">
          <a:xfrm>
            <a:off x="9604185" y="7575548"/>
            <a:ext cx="44751" cy="37208"/>
          </a:xfrm>
          <a:custGeom>
            <a:avLst/>
            <a:gdLst>
              <a:gd name="T0" fmla="*/ 4 w 5"/>
              <a:gd name="T1" fmla="*/ 2 h 4"/>
              <a:gd name="T2" fmla="*/ 3 w 5"/>
              <a:gd name="T3" fmla="*/ 3 h 4"/>
              <a:gd name="T4" fmla="*/ 0 w 5"/>
              <a:gd name="T5" fmla="*/ 2 h 4"/>
              <a:gd name="T6" fmla="*/ 4 w 5"/>
              <a:gd name="T7" fmla="*/ 0 h 4"/>
              <a:gd name="T8" fmla="*/ 4 w 5"/>
              <a:gd name="T9" fmla="*/ 2 h 4"/>
              <a:gd name="T10" fmla="*/ 4 w 5"/>
              <a:gd name="T1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4">
                <a:moveTo>
                  <a:pt x="4" y="2"/>
                </a:moveTo>
                <a:cubicBezTo>
                  <a:pt x="5" y="1"/>
                  <a:pt x="4" y="4"/>
                  <a:pt x="3" y="3"/>
                </a:cubicBezTo>
                <a:cubicBezTo>
                  <a:pt x="3" y="3"/>
                  <a:pt x="0" y="2"/>
                  <a:pt x="0" y="2"/>
                </a:cubicBezTo>
                <a:cubicBezTo>
                  <a:pt x="0" y="2"/>
                  <a:pt x="3" y="0"/>
                  <a:pt x="4" y="0"/>
                </a:cubicBezTo>
                <a:cubicBezTo>
                  <a:pt x="4" y="0"/>
                  <a:pt x="3" y="2"/>
                  <a:pt x="4" y="2"/>
                </a:cubicBezTo>
                <a:cubicBezTo>
                  <a:pt x="5" y="1"/>
                  <a:pt x="3" y="2"/>
                  <a:pt x="4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18" name="Freeform 505">
            <a:extLst>
              <a:ext uri="{FF2B5EF4-FFF2-40B4-BE49-F238E27FC236}">
                <a16:creationId xmlns:a16="http://schemas.microsoft.com/office/drawing/2014/main" id="{53FD4685-4EAB-1842-A023-DC333BDD326C}"/>
              </a:ext>
            </a:extLst>
          </p:cNvPr>
          <p:cNvSpPr>
            <a:spLocks/>
          </p:cNvSpPr>
          <p:nvPr/>
        </p:nvSpPr>
        <p:spPr bwMode="auto">
          <a:xfrm>
            <a:off x="9143894" y="6361218"/>
            <a:ext cx="57535" cy="60883"/>
          </a:xfrm>
          <a:custGeom>
            <a:avLst/>
            <a:gdLst>
              <a:gd name="T0" fmla="*/ 5 w 6"/>
              <a:gd name="T1" fmla="*/ 1 h 6"/>
              <a:gd name="T2" fmla="*/ 4 w 6"/>
              <a:gd name="T3" fmla="*/ 5 h 6"/>
              <a:gd name="T4" fmla="*/ 1 w 6"/>
              <a:gd name="T5" fmla="*/ 5 h 6"/>
              <a:gd name="T6" fmla="*/ 5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4" y="3"/>
                  <a:pt x="4" y="5"/>
                </a:cubicBezTo>
                <a:cubicBezTo>
                  <a:pt x="3" y="6"/>
                  <a:pt x="2" y="6"/>
                  <a:pt x="1" y="5"/>
                </a:cubicBezTo>
                <a:cubicBezTo>
                  <a:pt x="0" y="4"/>
                  <a:pt x="5" y="0"/>
                  <a:pt x="5" y="1"/>
                </a:cubicBezTo>
                <a:cubicBezTo>
                  <a:pt x="6" y="2"/>
                  <a:pt x="5" y="0"/>
                  <a:pt x="5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19" name="Freeform 506">
            <a:extLst>
              <a:ext uri="{FF2B5EF4-FFF2-40B4-BE49-F238E27FC236}">
                <a16:creationId xmlns:a16="http://schemas.microsoft.com/office/drawing/2014/main" id="{DBA0F8D9-0BDB-934C-A510-246A970261B9}"/>
              </a:ext>
            </a:extLst>
          </p:cNvPr>
          <p:cNvSpPr>
            <a:spLocks/>
          </p:cNvSpPr>
          <p:nvPr/>
        </p:nvSpPr>
        <p:spPr bwMode="auto">
          <a:xfrm>
            <a:off x="9172667" y="6432250"/>
            <a:ext cx="28768" cy="30442"/>
          </a:xfrm>
          <a:custGeom>
            <a:avLst/>
            <a:gdLst>
              <a:gd name="T0" fmla="*/ 3 w 3"/>
              <a:gd name="T1" fmla="*/ 1 h 3"/>
              <a:gd name="T2" fmla="*/ 0 w 3"/>
              <a:gd name="T3" fmla="*/ 2 h 3"/>
              <a:gd name="T4" fmla="*/ 2 w 3"/>
              <a:gd name="T5" fmla="*/ 3 h 3"/>
              <a:gd name="T6" fmla="*/ 3 w 3"/>
              <a:gd name="T7" fmla="*/ 1 h 3"/>
              <a:gd name="T8" fmla="*/ 3 w 3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">
                <a:moveTo>
                  <a:pt x="3" y="1"/>
                </a:moveTo>
                <a:cubicBezTo>
                  <a:pt x="2" y="1"/>
                  <a:pt x="0" y="1"/>
                  <a:pt x="0" y="2"/>
                </a:cubicBezTo>
                <a:cubicBezTo>
                  <a:pt x="0" y="3"/>
                  <a:pt x="2" y="3"/>
                  <a:pt x="2" y="3"/>
                </a:cubicBezTo>
                <a:cubicBezTo>
                  <a:pt x="3" y="3"/>
                  <a:pt x="3" y="0"/>
                  <a:pt x="3" y="1"/>
                </a:cubicBezTo>
                <a:cubicBezTo>
                  <a:pt x="2" y="1"/>
                  <a:pt x="3" y="1"/>
                  <a:pt x="3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20" name="Freeform 507">
            <a:extLst>
              <a:ext uri="{FF2B5EF4-FFF2-40B4-BE49-F238E27FC236}">
                <a16:creationId xmlns:a16="http://schemas.microsoft.com/office/drawing/2014/main" id="{C6BCE5F9-DE35-3C4C-98CC-1BE8563B3A18}"/>
              </a:ext>
            </a:extLst>
          </p:cNvPr>
          <p:cNvSpPr>
            <a:spLocks/>
          </p:cNvSpPr>
          <p:nvPr/>
        </p:nvSpPr>
        <p:spPr bwMode="auto">
          <a:xfrm>
            <a:off x="9201435" y="6462695"/>
            <a:ext cx="15983" cy="10146"/>
          </a:xfrm>
          <a:custGeom>
            <a:avLst/>
            <a:gdLst>
              <a:gd name="T0" fmla="*/ 2 w 2"/>
              <a:gd name="T1" fmla="*/ 0 h 1"/>
              <a:gd name="T2" fmla="*/ 1 w 2"/>
              <a:gd name="T3" fmla="*/ 1 h 1"/>
              <a:gd name="T4" fmla="*/ 2 w 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1">
                <a:moveTo>
                  <a:pt x="2" y="0"/>
                </a:moveTo>
                <a:cubicBezTo>
                  <a:pt x="1" y="0"/>
                  <a:pt x="0" y="1"/>
                  <a:pt x="1" y="1"/>
                </a:cubicBezTo>
                <a:cubicBezTo>
                  <a:pt x="2" y="1"/>
                  <a:pt x="2" y="0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21" name="Freeform 508">
            <a:extLst>
              <a:ext uri="{FF2B5EF4-FFF2-40B4-BE49-F238E27FC236}">
                <a16:creationId xmlns:a16="http://schemas.microsoft.com/office/drawing/2014/main" id="{7AD805BF-F543-9545-B668-F96DE48091A8}"/>
              </a:ext>
            </a:extLst>
          </p:cNvPr>
          <p:cNvSpPr>
            <a:spLocks/>
          </p:cNvSpPr>
          <p:nvPr/>
        </p:nvSpPr>
        <p:spPr bwMode="auto">
          <a:xfrm>
            <a:off x="9201435" y="6489756"/>
            <a:ext cx="9588" cy="20295"/>
          </a:xfrm>
          <a:custGeom>
            <a:avLst/>
            <a:gdLst>
              <a:gd name="T0" fmla="*/ 1 w 1"/>
              <a:gd name="T1" fmla="*/ 0 h 2"/>
              <a:gd name="T2" fmla="*/ 0 w 1"/>
              <a:gd name="T3" fmla="*/ 2 h 2"/>
              <a:gd name="T4" fmla="*/ 1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1" y="0"/>
                </a:moveTo>
                <a:cubicBezTo>
                  <a:pt x="1" y="1"/>
                  <a:pt x="0" y="2"/>
                  <a:pt x="0" y="2"/>
                </a:cubicBezTo>
                <a:cubicBezTo>
                  <a:pt x="1" y="2"/>
                  <a:pt x="1" y="0"/>
                  <a:pt x="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22" name="Freeform 509">
            <a:extLst>
              <a:ext uri="{FF2B5EF4-FFF2-40B4-BE49-F238E27FC236}">
                <a16:creationId xmlns:a16="http://schemas.microsoft.com/office/drawing/2014/main" id="{195A4145-D437-214D-8C74-677CFFBAAEC9}"/>
              </a:ext>
            </a:extLst>
          </p:cNvPr>
          <p:cNvSpPr>
            <a:spLocks/>
          </p:cNvSpPr>
          <p:nvPr/>
        </p:nvSpPr>
        <p:spPr bwMode="auto">
          <a:xfrm>
            <a:off x="9201435" y="6510048"/>
            <a:ext cx="15983" cy="10146"/>
          </a:xfrm>
          <a:custGeom>
            <a:avLst/>
            <a:gdLst>
              <a:gd name="T0" fmla="*/ 2 w 2"/>
              <a:gd name="T1" fmla="*/ 0 h 1"/>
              <a:gd name="T2" fmla="*/ 1 w 2"/>
              <a:gd name="T3" fmla="*/ 1 h 1"/>
              <a:gd name="T4" fmla="*/ 2 w 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1">
                <a:moveTo>
                  <a:pt x="2" y="0"/>
                </a:moveTo>
                <a:cubicBezTo>
                  <a:pt x="1" y="0"/>
                  <a:pt x="0" y="1"/>
                  <a:pt x="1" y="1"/>
                </a:cubicBezTo>
                <a:cubicBezTo>
                  <a:pt x="2" y="1"/>
                  <a:pt x="2" y="0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23" name="Freeform 510">
            <a:extLst>
              <a:ext uri="{FF2B5EF4-FFF2-40B4-BE49-F238E27FC236}">
                <a16:creationId xmlns:a16="http://schemas.microsoft.com/office/drawing/2014/main" id="{F711FC0A-8BE0-7E41-B2DA-631DAC7C0D87}"/>
              </a:ext>
            </a:extLst>
          </p:cNvPr>
          <p:cNvSpPr>
            <a:spLocks/>
          </p:cNvSpPr>
          <p:nvPr/>
        </p:nvSpPr>
        <p:spPr bwMode="auto">
          <a:xfrm>
            <a:off x="9274951" y="6658879"/>
            <a:ext cx="9588" cy="20295"/>
          </a:xfrm>
          <a:custGeom>
            <a:avLst/>
            <a:gdLst>
              <a:gd name="T0" fmla="*/ 0 w 1"/>
              <a:gd name="T1" fmla="*/ 0 h 2"/>
              <a:gd name="T2" fmla="*/ 0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0" y="1"/>
                  <a:pt x="0" y="2"/>
                  <a:pt x="0" y="2"/>
                </a:cubicBezTo>
                <a:cubicBezTo>
                  <a:pt x="0" y="2"/>
                  <a:pt x="1" y="0"/>
                  <a:pt x="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24" name="Freeform 511">
            <a:extLst>
              <a:ext uri="{FF2B5EF4-FFF2-40B4-BE49-F238E27FC236}">
                <a16:creationId xmlns:a16="http://schemas.microsoft.com/office/drawing/2014/main" id="{328E8087-D789-3646-9042-FD4DB6E0E9F7}"/>
              </a:ext>
            </a:extLst>
          </p:cNvPr>
          <p:cNvSpPr>
            <a:spLocks/>
          </p:cNvSpPr>
          <p:nvPr/>
        </p:nvSpPr>
        <p:spPr bwMode="auto">
          <a:xfrm>
            <a:off x="9415596" y="6212388"/>
            <a:ext cx="19179" cy="40591"/>
          </a:xfrm>
          <a:custGeom>
            <a:avLst/>
            <a:gdLst>
              <a:gd name="T0" fmla="*/ 1 w 2"/>
              <a:gd name="T1" fmla="*/ 4 h 4"/>
              <a:gd name="T2" fmla="*/ 2 w 2"/>
              <a:gd name="T3" fmla="*/ 1 h 4"/>
              <a:gd name="T4" fmla="*/ 1 w 2"/>
              <a:gd name="T5" fmla="*/ 4 h 4"/>
              <a:gd name="T6" fmla="*/ 1 w 2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4">
                <a:moveTo>
                  <a:pt x="1" y="4"/>
                </a:moveTo>
                <a:cubicBezTo>
                  <a:pt x="0" y="3"/>
                  <a:pt x="0" y="1"/>
                  <a:pt x="2" y="1"/>
                </a:cubicBezTo>
                <a:cubicBezTo>
                  <a:pt x="2" y="0"/>
                  <a:pt x="2" y="4"/>
                  <a:pt x="1" y="4"/>
                </a:cubicBezTo>
                <a:cubicBezTo>
                  <a:pt x="0" y="3"/>
                  <a:pt x="1" y="4"/>
                  <a:pt x="1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25" name="Freeform 512">
            <a:extLst>
              <a:ext uri="{FF2B5EF4-FFF2-40B4-BE49-F238E27FC236}">
                <a16:creationId xmlns:a16="http://schemas.microsoft.com/office/drawing/2014/main" id="{4C9EFDF0-4460-1C47-8D6A-96B570D44F0D}"/>
              </a:ext>
            </a:extLst>
          </p:cNvPr>
          <p:cNvSpPr>
            <a:spLocks/>
          </p:cNvSpPr>
          <p:nvPr/>
        </p:nvSpPr>
        <p:spPr bwMode="auto">
          <a:xfrm>
            <a:off x="6033760" y="12541111"/>
            <a:ext cx="111875" cy="60883"/>
          </a:xfrm>
          <a:custGeom>
            <a:avLst/>
            <a:gdLst>
              <a:gd name="T0" fmla="*/ 10 w 12"/>
              <a:gd name="T1" fmla="*/ 3 h 6"/>
              <a:gd name="T2" fmla="*/ 8 w 12"/>
              <a:gd name="T3" fmla="*/ 2 h 6"/>
              <a:gd name="T4" fmla="*/ 5 w 12"/>
              <a:gd name="T5" fmla="*/ 2 h 6"/>
              <a:gd name="T6" fmla="*/ 3 w 12"/>
              <a:gd name="T7" fmla="*/ 1 h 6"/>
              <a:gd name="T8" fmla="*/ 0 w 12"/>
              <a:gd name="T9" fmla="*/ 3 h 6"/>
              <a:gd name="T10" fmla="*/ 2 w 12"/>
              <a:gd name="T11" fmla="*/ 5 h 6"/>
              <a:gd name="T12" fmla="*/ 6 w 12"/>
              <a:gd name="T13" fmla="*/ 5 h 6"/>
              <a:gd name="T14" fmla="*/ 11 w 12"/>
              <a:gd name="T15" fmla="*/ 3 h 6"/>
              <a:gd name="T16" fmla="*/ 10 w 12"/>
              <a:gd name="T17" fmla="*/ 3 h 6"/>
              <a:gd name="T18" fmla="*/ 10 w 12"/>
              <a:gd name="T19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6">
                <a:moveTo>
                  <a:pt x="10" y="3"/>
                </a:moveTo>
                <a:cubicBezTo>
                  <a:pt x="9" y="3"/>
                  <a:pt x="9" y="2"/>
                  <a:pt x="8" y="2"/>
                </a:cubicBezTo>
                <a:cubicBezTo>
                  <a:pt x="7" y="2"/>
                  <a:pt x="6" y="2"/>
                  <a:pt x="5" y="2"/>
                </a:cubicBezTo>
                <a:cubicBezTo>
                  <a:pt x="4" y="2"/>
                  <a:pt x="4" y="0"/>
                  <a:pt x="3" y="1"/>
                </a:cubicBezTo>
                <a:cubicBezTo>
                  <a:pt x="3" y="1"/>
                  <a:pt x="0" y="3"/>
                  <a:pt x="0" y="3"/>
                </a:cubicBezTo>
                <a:cubicBezTo>
                  <a:pt x="0" y="3"/>
                  <a:pt x="2" y="5"/>
                  <a:pt x="2" y="5"/>
                </a:cubicBezTo>
                <a:cubicBezTo>
                  <a:pt x="3" y="6"/>
                  <a:pt x="5" y="5"/>
                  <a:pt x="6" y="5"/>
                </a:cubicBezTo>
                <a:cubicBezTo>
                  <a:pt x="7" y="5"/>
                  <a:pt x="11" y="4"/>
                  <a:pt x="11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3"/>
                  <a:pt x="12" y="2"/>
                  <a:pt x="10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26" name="Freeform 513">
            <a:extLst>
              <a:ext uri="{FF2B5EF4-FFF2-40B4-BE49-F238E27FC236}">
                <a16:creationId xmlns:a16="http://schemas.microsoft.com/office/drawing/2014/main" id="{C0D7F90B-CC1C-C64F-9F85-0B50351CF854}"/>
              </a:ext>
            </a:extLst>
          </p:cNvPr>
          <p:cNvSpPr>
            <a:spLocks/>
          </p:cNvSpPr>
          <p:nvPr/>
        </p:nvSpPr>
        <p:spPr bwMode="auto">
          <a:xfrm>
            <a:off x="6024169" y="12601994"/>
            <a:ext cx="83107" cy="60883"/>
          </a:xfrm>
          <a:custGeom>
            <a:avLst/>
            <a:gdLst>
              <a:gd name="T0" fmla="*/ 7 w 9"/>
              <a:gd name="T1" fmla="*/ 3 h 6"/>
              <a:gd name="T2" fmla="*/ 0 w 9"/>
              <a:gd name="T3" fmla="*/ 1 h 6"/>
              <a:gd name="T4" fmla="*/ 2 w 9"/>
              <a:gd name="T5" fmla="*/ 2 h 6"/>
              <a:gd name="T6" fmla="*/ 1 w 9"/>
              <a:gd name="T7" fmla="*/ 5 h 6"/>
              <a:gd name="T8" fmla="*/ 3 w 9"/>
              <a:gd name="T9" fmla="*/ 5 h 6"/>
              <a:gd name="T10" fmla="*/ 4 w 9"/>
              <a:gd name="T11" fmla="*/ 5 h 6"/>
              <a:gd name="T12" fmla="*/ 7 w 9"/>
              <a:gd name="T13" fmla="*/ 3 h 6"/>
              <a:gd name="T14" fmla="*/ 7 w 9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6">
                <a:moveTo>
                  <a:pt x="7" y="3"/>
                </a:moveTo>
                <a:cubicBezTo>
                  <a:pt x="7" y="2"/>
                  <a:pt x="0" y="0"/>
                  <a:pt x="0" y="1"/>
                </a:cubicBezTo>
                <a:cubicBezTo>
                  <a:pt x="0" y="1"/>
                  <a:pt x="2" y="2"/>
                  <a:pt x="2" y="2"/>
                </a:cubicBezTo>
                <a:cubicBezTo>
                  <a:pt x="3" y="3"/>
                  <a:pt x="1" y="4"/>
                  <a:pt x="1" y="5"/>
                </a:cubicBezTo>
                <a:cubicBezTo>
                  <a:pt x="1" y="6"/>
                  <a:pt x="3" y="5"/>
                  <a:pt x="3" y="5"/>
                </a:cubicBezTo>
                <a:cubicBezTo>
                  <a:pt x="4" y="4"/>
                  <a:pt x="3" y="5"/>
                  <a:pt x="4" y="5"/>
                </a:cubicBezTo>
                <a:cubicBezTo>
                  <a:pt x="5" y="6"/>
                  <a:pt x="9" y="4"/>
                  <a:pt x="7" y="3"/>
                </a:cubicBezTo>
                <a:cubicBezTo>
                  <a:pt x="6" y="2"/>
                  <a:pt x="8" y="3"/>
                  <a:pt x="7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27" name="Freeform 514">
            <a:extLst>
              <a:ext uri="{FF2B5EF4-FFF2-40B4-BE49-F238E27FC236}">
                <a16:creationId xmlns:a16="http://schemas.microsoft.com/office/drawing/2014/main" id="{0ACCBC93-82E6-204D-A323-0669A7D75F85}"/>
              </a:ext>
            </a:extLst>
          </p:cNvPr>
          <p:cNvSpPr>
            <a:spLocks/>
          </p:cNvSpPr>
          <p:nvPr/>
        </p:nvSpPr>
        <p:spPr bwMode="auto">
          <a:xfrm>
            <a:off x="6014584" y="12524196"/>
            <a:ext cx="73519" cy="47357"/>
          </a:xfrm>
          <a:custGeom>
            <a:avLst/>
            <a:gdLst>
              <a:gd name="T0" fmla="*/ 6 w 8"/>
              <a:gd name="T1" fmla="*/ 0 h 5"/>
              <a:gd name="T2" fmla="*/ 3 w 8"/>
              <a:gd name="T3" fmla="*/ 1 h 5"/>
              <a:gd name="T4" fmla="*/ 0 w 8"/>
              <a:gd name="T5" fmla="*/ 1 h 5"/>
              <a:gd name="T6" fmla="*/ 0 w 8"/>
              <a:gd name="T7" fmla="*/ 3 h 5"/>
              <a:gd name="T8" fmla="*/ 5 w 8"/>
              <a:gd name="T9" fmla="*/ 2 h 5"/>
              <a:gd name="T10" fmla="*/ 6 w 8"/>
              <a:gd name="T11" fmla="*/ 0 h 5"/>
              <a:gd name="T12" fmla="*/ 6 w 8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5">
                <a:moveTo>
                  <a:pt x="6" y="0"/>
                </a:moveTo>
                <a:cubicBezTo>
                  <a:pt x="5" y="0"/>
                  <a:pt x="4" y="1"/>
                  <a:pt x="3" y="1"/>
                </a:cubicBezTo>
                <a:cubicBezTo>
                  <a:pt x="2" y="0"/>
                  <a:pt x="0" y="1"/>
                  <a:pt x="0" y="1"/>
                </a:cubicBezTo>
                <a:cubicBezTo>
                  <a:pt x="1" y="0"/>
                  <a:pt x="0" y="4"/>
                  <a:pt x="0" y="3"/>
                </a:cubicBezTo>
                <a:cubicBezTo>
                  <a:pt x="1" y="5"/>
                  <a:pt x="4" y="3"/>
                  <a:pt x="5" y="2"/>
                </a:cubicBezTo>
                <a:cubicBezTo>
                  <a:pt x="6" y="2"/>
                  <a:pt x="8" y="0"/>
                  <a:pt x="6" y="0"/>
                </a:cubicBezTo>
                <a:cubicBezTo>
                  <a:pt x="5" y="0"/>
                  <a:pt x="8" y="0"/>
                  <a:pt x="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28" name="Freeform 515">
            <a:extLst>
              <a:ext uri="{FF2B5EF4-FFF2-40B4-BE49-F238E27FC236}">
                <a16:creationId xmlns:a16="http://schemas.microsoft.com/office/drawing/2014/main" id="{FC0CFD34-BF3C-9B44-A007-D4B0258158B3}"/>
              </a:ext>
            </a:extLst>
          </p:cNvPr>
          <p:cNvSpPr>
            <a:spLocks/>
          </p:cNvSpPr>
          <p:nvPr/>
        </p:nvSpPr>
        <p:spPr bwMode="auto">
          <a:xfrm>
            <a:off x="5976225" y="12561404"/>
            <a:ext cx="76715" cy="50740"/>
          </a:xfrm>
          <a:custGeom>
            <a:avLst/>
            <a:gdLst>
              <a:gd name="T0" fmla="*/ 7 w 8"/>
              <a:gd name="T1" fmla="*/ 4 h 5"/>
              <a:gd name="T2" fmla="*/ 1 w 8"/>
              <a:gd name="T3" fmla="*/ 1 h 5"/>
              <a:gd name="T4" fmla="*/ 7 w 8"/>
              <a:gd name="T5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5">
                <a:moveTo>
                  <a:pt x="7" y="4"/>
                </a:moveTo>
                <a:cubicBezTo>
                  <a:pt x="6" y="3"/>
                  <a:pt x="0" y="0"/>
                  <a:pt x="1" y="1"/>
                </a:cubicBezTo>
                <a:cubicBezTo>
                  <a:pt x="2" y="2"/>
                  <a:pt x="8" y="5"/>
                  <a:pt x="7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29" name="Freeform 516">
            <a:extLst>
              <a:ext uri="{FF2B5EF4-FFF2-40B4-BE49-F238E27FC236}">
                <a16:creationId xmlns:a16="http://schemas.microsoft.com/office/drawing/2014/main" id="{0C810A9F-A0C3-5B4B-82F1-B7D2153E0F7B}"/>
              </a:ext>
            </a:extLst>
          </p:cNvPr>
          <p:cNvSpPr>
            <a:spLocks/>
          </p:cNvSpPr>
          <p:nvPr/>
        </p:nvSpPr>
        <p:spPr bwMode="auto">
          <a:xfrm>
            <a:off x="5957046" y="12493752"/>
            <a:ext cx="28768" cy="30442"/>
          </a:xfrm>
          <a:custGeom>
            <a:avLst/>
            <a:gdLst>
              <a:gd name="T0" fmla="*/ 2 w 3"/>
              <a:gd name="T1" fmla="*/ 2 h 3"/>
              <a:gd name="T2" fmla="*/ 0 w 3"/>
              <a:gd name="T3" fmla="*/ 1 h 3"/>
              <a:gd name="T4" fmla="*/ 2 w 3"/>
              <a:gd name="T5" fmla="*/ 2 h 3"/>
              <a:gd name="T6" fmla="*/ 2 w 3"/>
              <a:gd name="T7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2" y="2"/>
                </a:moveTo>
                <a:cubicBezTo>
                  <a:pt x="2" y="3"/>
                  <a:pt x="1" y="2"/>
                  <a:pt x="0" y="1"/>
                </a:cubicBezTo>
                <a:cubicBezTo>
                  <a:pt x="0" y="0"/>
                  <a:pt x="3" y="0"/>
                  <a:pt x="2" y="2"/>
                </a:cubicBezTo>
                <a:cubicBezTo>
                  <a:pt x="2" y="3"/>
                  <a:pt x="2" y="1"/>
                  <a:pt x="2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30" name="Freeform 517">
            <a:extLst>
              <a:ext uri="{FF2B5EF4-FFF2-40B4-BE49-F238E27FC236}">
                <a16:creationId xmlns:a16="http://schemas.microsoft.com/office/drawing/2014/main" id="{3293DF20-5167-EA43-B45A-07BE2BED3629}"/>
              </a:ext>
            </a:extLst>
          </p:cNvPr>
          <p:cNvSpPr>
            <a:spLocks/>
          </p:cNvSpPr>
          <p:nvPr/>
        </p:nvSpPr>
        <p:spPr bwMode="auto">
          <a:xfrm>
            <a:off x="5957046" y="12412573"/>
            <a:ext cx="67126" cy="71032"/>
          </a:xfrm>
          <a:custGeom>
            <a:avLst/>
            <a:gdLst>
              <a:gd name="T0" fmla="*/ 5 w 7"/>
              <a:gd name="T1" fmla="*/ 2 h 7"/>
              <a:gd name="T2" fmla="*/ 4 w 7"/>
              <a:gd name="T3" fmla="*/ 0 h 7"/>
              <a:gd name="T4" fmla="*/ 2 w 7"/>
              <a:gd name="T5" fmla="*/ 1 h 7"/>
              <a:gd name="T6" fmla="*/ 0 w 7"/>
              <a:gd name="T7" fmla="*/ 1 h 7"/>
              <a:gd name="T8" fmla="*/ 2 w 7"/>
              <a:gd name="T9" fmla="*/ 4 h 7"/>
              <a:gd name="T10" fmla="*/ 0 w 7"/>
              <a:gd name="T11" fmla="*/ 6 h 7"/>
              <a:gd name="T12" fmla="*/ 3 w 7"/>
              <a:gd name="T13" fmla="*/ 5 h 7"/>
              <a:gd name="T14" fmla="*/ 4 w 7"/>
              <a:gd name="T15" fmla="*/ 2 h 7"/>
              <a:gd name="T16" fmla="*/ 4 w 7"/>
              <a:gd name="T17" fmla="*/ 4 h 7"/>
              <a:gd name="T18" fmla="*/ 6 w 7"/>
              <a:gd name="T19" fmla="*/ 2 h 7"/>
              <a:gd name="T20" fmla="*/ 5 w 7"/>
              <a:gd name="T21" fmla="*/ 2 h 7"/>
              <a:gd name="T22" fmla="*/ 5 w 7"/>
              <a:gd name="T23" fmla="*/ 2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" h="7">
                <a:moveTo>
                  <a:pt x="5" y="2"/>
                </a:moveTo>
                <a:cubicBezTo>
                  <a:pt x="5" y="1"/>
                  <a:pt x="4" y="1"/>
                  <a:pt x="4" y="0"/>
                </a:cubicBezTo>
                <a:cubicBezTo>
                  <a:pt x="3" y="0"/>
                  <a:pt x="1" y="0"/>
                  <a:pt x="2" y="1"/>
                </a:cubicBezTo>
                <a:cubicBezTo>
                  <a:pt x="4" y="3"/>
                  <a:pt x="1" y="2"/>
                  <a:pt x="0" y="1"/>
                </a:cubicBezTo>
                <a:cubicBezTo>
                  <a:pt x="1" y="3"/>
                  <a:pt x="2" y="3"/>
                  <a:pt x="2" y="4"/>
                </a:cubicBezTo>
                <a:cubicBezTo>
                  <a:pt x="3" y="6"/>
                  <a:pt x="1" y="5"/>
                  <a:pt x="0" y="6"/>
                </a:cubicBezTo>
                <a:cubicBezTo>
                  <a:pt x="0" y="7"/>
                  <a:pt x="4" y="6"/>
                  <a:pt x="3" y="5"/>
                </a:cubicBezTo>
                <a:cubicBezTo>
                  <a:pt x="3" y="5"/>
                  <a:pt x="4" y="3"/>
                  <a:pt x="4" y="2"/>
                </a:cubicBezTo>
                <a:cubicBezTo>
                  <a:pt x="4" y="2"/>
                  <a:pt x="4" y="3"/>
                  <a:pt x="4" y="4"/>
                </a:cubicBezTo>
                <a:cubicBezTo>
                  <a:pt x="4" y="3"/>
                  <a:pt x="6" y="2"/>
                  <a:pt x="6" y="2"/>
                </a:cubicBezTo>
                <a:cubicBezTo>
                  <a:pt x="6" y="2"/>
                  <a:pt x="6" y="2"/>
                  <a:pt x="5" y="2"/>
                </a:cubicBezTo>
                <a:cubicBezTo>
                  <a:pt x="5" y="1"/>
                  <a:pt x="7" y="2"/>
                  <a:pt x="5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31" name="Freeform 518">
            <a:extLst>
              <a:ext uri="{FF2B5EF4-FFF2-40B4-BE49-F238E27FC236}">
                <a16:creationId xmlns:a16="http://schemas.microsoft.com/office/drawing/2014/main" id="{E87E6CC8-9FA5-2C49-86B8-584D8D593E27}"/>
              </a:ext>
            </a:extLst>
          </p:cNvPr>
          <p:cNvSpPr>
            <a:spLocks/>
          </p:cNvSpPr>
          <p:nvPr/>
        </p:nvSpPr>
        <p:spPr bwMode="auto">
          <a:xfrm>
            <a:off x="5947455" y="12284038"/>
            <a:ext cx="47947" cy="108240"/>
          </a:xfrm>
          <a:custGeom>
            <a:avLst/>
            <a:gdLst>
              <a:gd name="T0" fmla="*/ 5 w 5"/>
              <a:gd name="T1" fmla="*/ 7 h 11"/>
              <a:gd name="T2" fmla="*/ 2 w 5"/>
              <a:gd name="T3" fmla="*/ 2 h 11"/>
              <a:gd name="T4" fmla="*/ 1 w 5"/>
              <a:gd name="T5" fmla="*/ 6 h 11"/>
              <a:gd name="T6" fmla="*/ 0 w 5"/>
              <a:gd name="T7" fmla="*/ 9 h 11"/>
              <a:gd name="T8" fmla="*/ 2 w 5"/>
              <a:gd name="T9" fmla="*/ 7 h 11"/>
              <a:gd name="T10" fmla="*/ 5 w 5"/>
              <a:gd name="T11" fmla="*/ 7 h 11"/>
              <a:gd name="T12" fmla="*/ 5 w 5"/>
              <a:gd name="T13" fmla="*/ 7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11">
                <a:moveTo>
                  <a:pt x="5" y="7"/>
                </a:moveTo>
                <a:cubicBezTo>
                  <a:pt x="5" y="6"/>
                  <a:pt x="4" y="0"/>
                  <a:pt x="2" y="2"/>
                </a:cubicBezTo>
                <a:cubicBezTo>
                  <a:pt x="2" y="3"/>
                  <a:pt x="3" y="6"/>
                  <a:pt x="1" y="6"/>
                </a:cubicBezTo>
                <a:cubicBezTo>
                  <a:pt x="0" y="6"/>
                  <a:pt x="0" y="7"/>
                  <a:pt x="0" y="9"/>
                </a:cubicBezTo>
                <a:cubicBezTo>
                  <a:pt x="1" y="9"/>
                  <a:pt x="2" y="7"/>
                  <a:pt x="2" y="7"/>
                </a:cubicBezTo>
                <a:cubicBezTo>
                  <a:pt x="1" y="7"/>
                  <a:pt x="5" y="11"/>
                  <a:pt x="5" y="7"/>
                </a:cubicBezTo>
                <a:cubicBezTo>
                  <a:pt x="5" y="6"/>
                  <a:pt x="5" y="8"/>
                  <a:pt x="5" y="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32" name="Freeform 519">
            <a:extLst>
              <a:ext uri="{FF2B5EF4-FFF2-40B4-BE49-F238E27FC236}">
                <a16:creationId xmlns:a16="http://schemas.microsoft.com/office/drawing/2014/main" id="{A2075837-CC88-DB45-9843-5C66B64B28D6}"/>
              </a:ext>
            </a:extLst>
          </p:cNvPr>
          <p:cNvSpPr>
            <a:spLocks/>
          </p:cNvSpPr>
          <p:nvPr/>
        </p:nvSpPr>
        <p:spPr bwMode="auto">
          <a:xfrm>
            <a:off x="5937866" y="12371983"/>
            <a:ext cx="28768" cy="60883"/>
          </a:xfrm>
          <a:custGeom>
            <a:avLst/>
            <a:gdLst>
              <a:gd name="T0" fmla="*/ 3 w 3"/>
              <a:gd name="T1" fmla="*/ 2 h 6"/>
              <a:gd name="T2" fmla="*/ 1 w 3"/>
              <a:gd name="T3" fmla="*/ 6 h 6"/>
              <a:gd name="T4" fmla="*/ 3 w 3"/>
              <a:gd name="T5" fmla="*/ 2 h 6"/>
              <a:gd name="T6" fmla="*/ 3 w 3"/>
              <a:gd name="T7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6">
                <a:moveTo>
                  <a:pt x="3" y="2"/>
                </a:moveTo>
                <a:cubicBezTo>
                  <a:pt x="2" y="0"/>
                  <a:pt x="0" y="5"/>
                  <a:pt x="1" y="6"/>
                </a:cubicBezTo>
                <a:cubicBezTo>
                  <a:pt x="0" y="5"/>
                  <a:pt x="3" y="3"/>
                  <a:pt x="3" y="2"/>
                </a:cubicBezTo>
                <a:cubicBezTo>
                  <a:pt x="2" y="1"/>
                  <a:pt x="3" y="2"/>
                  <a:pt x="3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33" name="Freeform 520">
            <a:extLst>
              <a:ext uri="{FF2B5EF4-FFF2-40B4-BE49-F238E27FC236}">
                <a16:creationId xmlns:a16="http://schemas.microsoft.com/office/drawing/2014/main" id="{462FEA17-5039-814E-9FC9-311A1611F2D1}"/>
              </a:ext>
            </a:extLst>
          </p:cNvPr>
          <p:cNvSpPr>
            <a:spLocks/>
          </p:cNvSpPr>
          <p:nvPr/>
        </p:nvSpPr>
        <p:spPr bwMode="auto">
          <a:xfrm>
            <a:off x="5937866" y="12243445"/>
            <a:ext cx="47947" cy="71032"/>
          </a:xfrm>
          <a:custGeom>
            <a:avLst/>
            <a:gdLst>
              <a:gd name="T0" fmla="*/ 4 w 5"/>
              <a:gd name="T1" fmla="*/ 2 h 7"/>
              <a:gd name="T2" fmla="*/ 3 w 5"/>
              <a:gd name="T3" fmla="*/ 0 h 7"/>
              <a:gd name="T4" fmla="*/ 2 w 5"/>
              <a:gd name="T5" fmla="*/ 3 h 7"/>
              <a:gd name="T6" fmla="*/ 1 w 5"/>
              <a:gd name="T7" fmla="*/ 2 h 7"/>
              <a:gd name="T8" fmla="*/ 0 w 5"/>
              <a:gd name="T9" fmla="*/ 5 h 7"/>
              <a:gd name="T10" fmla="*/ 2 w 5"/>
              <a:gd name="T11" fmla="*/ 7 h 7"/>
              <a:gd name="T12" fmla="*/ 5 w 5"/>
              <a:gd name="T13" fmla="*/ 5 h 7"/>
              <a:gd name="T14" fmla="*/ 4 w 5"/>
              <a:gd name="T15" fmla="*/ 2 h 7"/>
              <a:gd name="T16" fmla="*/ 4 w 5"/>
              <a:gd name="T17" fmla="*/ 2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4" y="2"/>
                </a:moveTo>
                <a:cubicBezTo>
                  <a:pt x="3" y="3"/>
                  <a:pt x="3" y="0"/>
                  <a:pt x="3" y="0"/>
                </a:cubicBezTo>
                <a:cubicBezTo>
                  <a:pt x="3" y="0"/>
                  <a:pt x="3" y="3"/>
                  <a:pt x="2" y="3"/>
                </a:cubicBezTo>
                <a:cubicBezTo>
                  <a:pt x="2" y="3"/>
                  <a:pt x="2" y="2"/>
                  <a:pt x="1" y="2"/>
                </a:cubicBezTo>
                <a:cubicBezTo>
                  <a:pt x="2" y="2"/>
                  <a:pt x="0" y="5"/>
                  <a:pt x="0" y="5"/>
                </a:cubicBezTo>
                <a:cubicBezTo>
                  <a:pt x="0" y="4"/>
                  <a:pt x="4" y="5"/>
                  <a:pt x="2" y="7"/>
                </a:cubicBezTo>
                <a:cubicBezTo>
                  <a:pt x="3" y="6"/>
                  <a:pt x="5" y="6"/>
                  <a:pt x="5" y="5"/>
                </a:cubicBezTo>
                <a:cubicBezTo>
                  <a:pt x="5" y="4"/>
                  <a:pt x="4" y="1"/>
                  <a:pt x="4" y="2"/>
                </a:cubicBezTo>
                <a:cubicBezTo>
                  <a:pt x="3" y="3"/>
                  <a:pt x="4" y="1"/>
                  <a:pt x="4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34" name="Freeform 521">
            <a:extLst>
              <a:ext uri="{FF2B5EF4-FFF2-40B4-BE49-F238E27FC236}">
                <a16:creationId xmlns:a16="http://schemas.microsoft.com/office/drawing/2014/main" id="{7DE859B5-A977-BC4C-BE7E-A6E3EE1929D0}"/>
              </a:ext>
            </a:extLst>
          </p:cNvPr>
          <p:cNvSpPr>
            <a:spLocks/>
          </p:cNvSpPr>
          <p:nvPr/>
        </p:nvSpPr>
        <p:spPr bwMode="auto">
          <a:xfrm>
            <a:off x="5985816" y="12047258"/>
            <a:ext cx="47947" cy="47357"/>
          </a:xfrm>
          <a:custGeom>
            <a:avLst/>
            <a:gdLst>
              <a:gd name="T0" fmla="*/ 3 w 5"/>
              <a:gd name="T1" fmla="*/ 4 h 5"/>
              <a:gd name="T2" fmla="*/ 3 w 5"/>
              <a:gd name="T3" fmla="*/ 0 h 5"/>
              <a:gd name="T4" fmla="*/ 0 w 5"/>
              <a:gd name="T5" fmla="*/ 0 h 5"/>
              <a:gd name="T6" fmla="*/ 2 w 5"/>
              <a:gd name="T7" fmla="*/ 1 h 5"/>
              <a:gd name="T8" fmla="*/ 3 w 5"/>
              <a:gd name="T9" fmla="*/ 4 h 5"/>
              <a:gd name="T10" fmla="*/ 3 w 5"/>
              <a:gd name="T11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5">
                <a:moveTo>
                  <a:pt x="3" y="4"/>
                </a:moveTo>
                <a:cubicBezTo>
                  <a:pt x="5" y="2"/>
                  <a:pt x="2" y="2"/>
                  <a:pt x="3" y="0"/>
                </a:cubicBezTo>
                <a:cubicBezTo>
                  <a:pt x="3" y="0"/>
                  <a:pt x="1" y="0"/>
                  <a:pt x="0" y="0"/>
                </a:cubicBezTo>
                <a:cubicBezTo>
                  <a:pt x="0" y="0"/>
                  <a:pt x="2" y="1"/>
                  <a:pt x="2" y="1"/>
                </a:cubicBezTo>
                <a:cubicBezTo>
                  <a:pt x="2" y="2"/>
                  <a:pt x="3" y="4"/>
                  <a:pt x="3" y="4"/>
                </a:cubicBezTo>
                <a:cubicBezTo>
                  <a:pt x="4" y="3"/>
                  <a:pt x="2" y="5"/>
                  <a:pt x="3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35" name="Freeform 522">
            <a:extLst>
              <a:ext uri="{FF2B5EF4-FFF2-40B4-BE49-F238E27FC236}">
                <a16:creationId xmlns:a16="http://schemas.microsoft.com/office/drawing/2014/main" id="{50010343-F7A6-4949-BB2F-AEE66C4E1231}"/>
              </a:ext>
            </a:extLst>
          </p:cNvPr>
          <p:cNvSpPr>
            <a:spLocks/>
          </p:cNvSpPr>
          <p:nvPr/>
        </p:nvSpPr>
        <p:spPr bwMode="auto">
          <a:xfrm>
            <a:off x="5995404" y="11867986"/>
            <a:ext cx="57535" cy="108240"/>
          </a:xfrm>
          <a:custGeom>
            <a:avLst/>
            <a:gdLst>
              <a:gd name="T0" fmla="*/ 3 w 6"/>
              <a:gd name="T1" fmla="*/ 10 h 11"/>
              <a:gd name="T2" fmla="*/ 0 w 6"/>
              <a:gd name="T3" fmla="*/ 9 h 11"/>
              <a:gd name="T4" fmla="*/ 1 w 6"/>
              <a:gd name="T5" fmla="*/ 2 h 11"/>
              <a:gd name="T6" fmla="*/ 4 w 6"/>
              <a:gd name="T7" fmla="*/ 3 h 11"/>
              <a:gd name="T8" fmla="*/ 3 w 6"/>
              <a:gd name="T9" fmla="*/ 10 h 11"/>
              <a:gd name="T10" fmla="*/ 3 w 6"/>
              <a:gd name="T11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11">
                <a:moveTo>
                  <a:pt x="3" y="10"/>
                </a:moveTo>
                <a:cubicBezTo>
                  <a:pt x="1" y="11"/>
                  <a:pt x="0" y="11"/>
                  <a:pt x="0" y="9"/>
                </a:cubicBezTo>
                <a:cubicBezTo>
                  <a:pt x="1" y="7"/>
                  <a:pt x="1" y="4"/>
                  <a:pt x="1" y="2"/>
                </a:cubicBezTo>
                <a:cubicBezTo>
                  <a:pt x="1" y="0"/>
                  <a:pt x="5" y="0"/>
                  <a:pt x="4" y="3"/>
                </a:cubicBezTo>
                <a:cubicBezTo>
                  <a:pt x="4" y="5"/>
                  <a:pt x="6" y="8"/>
                  <a:pt x="3" y="10"/>
                </a:cubicBezTo>
                <a:cubicBezTo>
                  <a:pt x="2" y="10"/>
                  <a:pt x="4" y="9"/>
                  <a:pt x="3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36" name="Freeform 523">
            <a:extLst>
              <a:ext uri="{FF2B5EF4-FFF2-40B4-BE49-F238E27FC236}">
                <a16:creationId xmlns:a16="http://schemas.microsoft.com/office/drawing/2014/main" id="{D9E29B85-8E45-2F4D-ACA3-FB25C1078C83}"/>
              </a:ext>
            </a:extLst>
          </p:cNvPr>
          <p:cNvSpPr>
            <a:spLocks/>
          </p:cNvSpPr>
          <p:nvPr/>
        </p:nvSpPr>
        <p:spPr bwMode="auto">
          <a:xfrm>
            <a:off x="6183991" y="9053714"/>
            <a:ext cx="44751" cy="40591"/>
          </a:xfrm>
          <a:custGeom>
            <a:avLst/>
            <a:gdLst>
              <a:gd name="T0" fmla="*/ 3 w 5"/>
              <a:gd name="T1" fmla="*/ 3 h 4"/>
              <a:gd name="T2" fmla="*/ 1 w 5"/>
              <a:gd name="T3" fmla="*/ 1 h 4"/>
              <a:gd name="T4" fmla="*/ 3 w 5"/>
              <a:gd name="T5" fmla="*/ 3 h 4"/>
              <a:gd name="T6" fmla="*/ 3 w 5"/>
              <a:gd name="T7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4">
                <a:moveTo>
                  <a:pt x="3" y="3"/>
                </a:moveTo>
                <a:cubicBezTo>
                  <a:pt x="2" y="4"/>
                  <a:pt x="0" y="3"/>
                  <a:pt x="1" y="1"/>
                </a:cubicBezTo>
                <a:cubicBezTo>
                  <a:pt x="1" y="0"/>
                  <a:pt x="5" y="2"/>
                  <a:pt x="3" y="3"/>
                </a:cubicBezTo>
                <a:cubicBezTo>
                  <a:pt x="2" y="4"/>
                  <a:pt x="5" y="2"/>
                  <a:pt x="3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37" name="Freeform 524">
            <a:extLst>
              <a:ext uri="{FF2B5EF4-FFF2-40B4-BE49-F238E27FC236}">
                <a16:creationId xmlns:a16="http://schemas.microsoft.com/office/drawing/2014/main" id="{B6DD6C65-2CD9-3347-8A9A-BAAB19C7FF2B}"/>
              </a:ext>
            </a:extLst>
          </p:cNvPr>
          <p:cNvSpPr>
            <a:spLocks/>
          </p:cNvSpPr>
          <p:nvPr/>
        </p:nvSpPr>
        <p:spPr bwMode="auto">
          <a:xfrm>
            <a:off x="6586745" y="9114600"/>
            <a:ext cx="54339" cy="77801"/>
          </a:xfrm>
          <a:custGeom>
            <a:avLst/>
            <a:gdLst>
              <a:gd name="T0" fmla="*/ 1 w 6"/>
              <a:gd name="T1" fmla="*/ 5 h 8"/>
              <a:gd name="T2" fmla="*/ 2 w 6"/>
              <a:gd name="T3" fmla="*/ 4 h 8"/>
              <a:gd name="T4" fmla="*/ 4 w 6"/>
              <a:gd name="T5" fmla="*/ 2 h 8"/>
              <a:gd name="T6" fmla="*/ 1 w 6"/>
              <a:gd name="T7" fmla="*/ 5 h 8"/>
              <a:gd name="T8" fmla="*/ 1 w 6"/>
              <a:gd name="T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8">
                <a:moveTo>
                  <a:pt x="1" y="5"/>
                </a:moveTo>
                <a:cubicBezTo>
                  <a:pt x="0" y="4"/>
                  <a:pt x="2" y="4"/>
                  <a:pt x="2" y="4"/>
                </a:cubicBezTo>
                <a:cubicBezTo>
                  <a:pt x="3" y="4"/>
                  <a:pt x="3" y="0"/>
                  <a:pt x="4" y="2"/>
                </a:cubicBezTo>
                <a:cubicBezTo>
                  <a:pt x="6" y="4"/>
                  <a:pt x="2" y="8"/>
                  <a:pt x="1" y="5"/>
                </a:cubicBezTo>
                <a:cubicBezTo>
                  <a:pt x="0" y="4"/>
                  <a:pt x="1" y="6"/>
                  <a:pt x="1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38" name="Freeform 525">
            <a:extLst>
              <a:ext uri="{FF2B5EF4-FFF2-40B4-BE49-F238E27FC236}">
                <a16:creationId xmlns:a16="http://schemas.microsoft.com/office/drawing/2014/main" id="{FA4E2F1E-49F4-9148-AA9C-82380A073171}"/>
              </a:ext>
            </a:extLst>
          </p:cNvPr>
          <p:cNvSpPr>
            <a:spLocks/>
          </p:cNvSpPr>
          <p:nvPr/>
        </p:nvSpPr>
        <p:spPr bwMode="auto">
          <a:xfrm>
            <a:off x="7101373" y="9652425"/>
            <a:ext cx="131054" cy="128535"/>
          </a:xfrm>
          <a:custGeom>
            <a:avLst/>
            <a:gdLst>
              <a:gd name="T0" fmla="*/ 12 w 14"/>
              <a:gd name="T1" fmla="*/ 4 h 13"/>
              <a:gd name="T2" fmla="*/ 10 w 14"/>
              <a:gd name="T3" fmla="*/ 3 h 13"/>
              <a:gd name="T4" fmla="*/ 6 w 14"/>
              <a:gd name="T5" fmla="*/ 1 h 13"/>
              <a:gd name="T6" fmla="*/ 2 w 14"/>
              <a:gd name="T7" fmla="*/ 1 h 13"/>
              <a:gd name="T8" fmla="*/ 1 w 14"/>
              <a:gd name="T9" fmla="*/ 2 h 13"/>
              <a:gd name="T10" fmla="*/ 2 w 14"/>
              <a:gd name="T11" fmla="*/ 4 h 13"/>
              <a:gd name="T12" fmla="*/ 1 w 14"/>
              <a:gd name="T13" fmla="*/ 7 h 13"/>
              <a:gd name="T14" fmla="*/ 2 w 14"/>
              <a:gd name="T15" fmla="*/ 10 h 13"/>
              <a:gd name="T16" fmla="*/ 4 w 14"/>
              <a:gd name="T17" fmla="*/ 10 h 13"/>
              <a:gd name="T18" fmla="*/ 7 w 14"/>
              <a:gd name="T19" fmla="*/ 12 h 13"/>
              <a:gd name="T20" fmla="*/ 10 w 14"/>
              <a:gd name="T21" fmla="*/ 10 h 13"/>
              <a:gd name="T22" fmla="*/ 12 w 14"/>
              <a:gd name="T23" fmla="*/ 4 h 13"/>
              <a:gd name="T24" fmla="*/ 12 w 14"/>
              <a:gd name="T25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13">
                <a:moveTo>
                  <a:pt x="12" y="4"/>
                </a:moveTo>
                <a:cubicBezTo>
                  <a:pt x="12" y="3"/>
                  <a:pt x="11" y="3"/>
                  <a:pt x="10" y="3"/>
                </a:cubicBezTo>
                <a:cubicBezTo>
                  <a:pt x="8" y="2"/>
                  <a:pt x="8" y="1"/>
                  <a:pt x="6" y="1"/>
                </a:cubicBezTo>
                <a:cubicBezTo>
                  <a:pt x="5" y="0"/>
                  <a:pt x="3" y="0"/>
                  <a:pt x="2" y="1"/>
                </a:cubicBezTo>
                <a:cubicBezTo>
                  <a:pt x="2" y="1"/>
                  <a:pt x="2" y="2"/>
                  <a:pt x="1" y="2"/>
                </a:cubicBezTo>
                <a:cubicBezTo>
                  <a:pt x="0" y="4"/>
                  <a:pt x="1" y="3"/>
                  <a:pt x="2" y="4"/>
                </a:cubicBezTo>
                <a:cubicBezTo>
                  <a:pt x="2" y="4"/>
                  <a:pt x="1" y="7"/>
                  <a:pt x="1" y="7"/>
                </a:cubicBezTo>
                <a:cubicBezTo>
                  <a:pt x="1" y="9"/>
                  <a:pt x="1" y="9"/>
                  <a:pt x="2" y="10"/>
                </a:cubicBezTo>
                <a:cubicBezTo>
                  <a:pt x="3" y="11"/>
                  <a:pt x="3" y="10"/>
                  <a:pt x="4" y="10"/>
                </a:cubicBezTo>
                <a:cubicBezTo>
                  <a:pt x="6" y="10"/>
                  <a:pt x="5" y="12"/>
                  <a:pt x="7" y="12"/>
                </a:cubicBezTo>
                <a:cubicBezTo>
                  <a:pt x="9" y="13"/>
                  <a:pt x="8" y="11"/>
                  <a:pt x="10" y="10"/>
                </a:cubicBezTo>
                <a:cubicBezTo>
                  <a:pt x="12" y="8"/>
                  <a:pt x="14" y="7"/>
                  <a:pt x="12" y="4"/>
                </a:cubicBezTo>
                <a:cubicBezTo>
                  <a:pt x="12" y="2"/>
                  <a:pt x="14" y="8"/>
                  <a:pt x="12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39" name="Freeform 526">
            <a:extLst>
              <a:ext uri="{FF2B5EF4-FFF2-40B4-BE49-F238E27FC236}">
                <a16:creationId xmlns:a16="http://schemas.microsoft.com/office/drawing/2014/main" id="{ACBDBC03-BD2E-914F-BC4F-58331B256626}"/>
              </a:ext>
            </a:extLst>
          </p:cNvPr>
          <p:cNvSpPr>
            <a:spLocks/>
          </p:cNvSpPr>
          <p:nvPr/>
        </p:nvSpPr>
        <p:spPr bwMode="auto">
          <a:xfrm>
            <a:off x="6334225" y="8735758"/>
            <a:ext cx="92695" cy="40591"/>
          </a:xfrm>
          <a:custGeom>
            <a:avLst/>
            <a:gdLst>
              <a:gd name="T0" fmla="*/ 9 w 10"/>
              <a:gd name="T1" fmla="*/ 2 h 4"/>
              <a:gd name="T2" fmla="*/ 4 w 10"/>
              <a:gd name="T3" fmla="*/ 0 h 4"/>
              <a:gd name="T4" fmla="*/ 1 w 10"/>
              <a:gd name="T5" fmla="*/ 3 h 4"/>
              <a:gd name="T6" fmla="*/ 9 w 10"/>
              <a:gd name="T7" fmla="*/ 2 h 4"/>
              <a:gd name="T8" fmla="*/ 9 w 10"/>
              <a:gd name="T9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">
                <a:moveTo>
                  <a:pt x="9" y="2"/>
                </a:moveTo>
                <a:cubicBezTo>
                  <a:pt x="7" y="1"/>
                  <a:pt x="6" y="0"/>
                  <a:pt x="4" y="0"/>
                </a:cubicBezTo>
                <a:cubicBezTo>
                  <a:pt x="3" y="0"/>
                  <a:pt x="0" y="1"/>
                  <a:pt x="1" y="3"/>
                </a:cubicBezTo>
                <a:cubicBezTo>
                  <a:pt x="2" y="4"/>
                  <a:pt x="9" y="2"/>
                  <a:pt x="9" y="2"/>
                </a:cubicBezTo>
                <a:cubicBezTo>
                  <a:pt x="6" y="1"/>
                  <a:pt x="10" y="3"/>
                  <a:pt x="9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40" name="Freeform 527">
            <a:extLst>
              <a:ext uri="{FF2B5EF4-FFF2-40B4-BE49-F238E27FC236}">
                <a16:creationId xmlns:a16="http://schemas.microsoft.com/office/drawing/2014/main" id="{B9B0119F-DFFC-6E4F-8E53-C47536FA8E85}"/>
              </a:ext>
            </a:extLst>
          </p:cNvPr>
          <p:cNvSpPr>
            <a:spLocks/>
          </p:cNvSpPr>
          <p:nvPr/>
        </p:nvSpPr>
        <p:spPr bwMode="auto">
          <a:xfrm>
            <a:off x="5806812" y="8725609"/>
            <a:ext cx="105483" cy="50740"/>
          </a:xfrm>
          <a:custGeom>
            <a:avLst/>
            <a:gdLst>
              <a:gd name="T0" fmla="*/ 10 w 11"/>
              <a:gd name="T1" fmla="*/ 4 h 5"/>
              <a:gd name="T2" fmla="*/ 0 w 11"/>
              <a:gd name="T3" fmla="*/ 2 h 5"/>
              <a:gd name="T4" fmla="*/ 5 w 11"/>
              <a:gd name="T5" fmla="*/ 5 h 5"/>
              <a:gd name="T6" fmla="*/ 10 w 11"/>
              <a:gd name="T7" fmla="*/ 4 h 5"/>
              <a:gd name="T8" fmla="*/ 10 w 11"/>
              <a:gd name="T9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5">
                <a:moveTo>
                  <a:pt x="10" y="4"/>
                </a:moveTo>
                <a:cubicBezTo>
                  <a:pt x="10" y="1"/>
                  <a:pt x="2" y="0"/>
                  <a:pt x="0" y="2"/>
                </a:cubicBezTo>
                <a:cubicBezTo>
                  <a:pt x="0" y="2"/>
                  <a:pt x="4" y="5"/>
                  <a:pt x="5" y="5"/>
                </a:cubicBezTo>
                <a:cubicBezTo>
                  <a:pt x="6" y="5"/>
                  <a:pt x="11" y="4"/>
                  <a:pt x="10" y="4"/>
                </a:cubicBezTo>
                <a:cubicBezTo>
                  <a:pt x="10" y="3"/>
                  <a:pt x="11" y="5"/>
                  <a:pt x="10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41" name="Freeform 528">
            <a:extLst>
              <a:ext uri="{FF2B5EF4-FFF2-40B4-BE49-F238E27FC236}">
                <a16:creationId xmlns:a16="http://schemas.microsoft.com/office/drawing/2014/main" id="{1A7396C9-AEE2-DC4D-B966-C95933A84E53}"/>
              </a:ext>
            </a:extLst>
          </p:cNvPr>
          <p:cNvSpPr>
            <a:spLocks/>
          </p:cNvSpPr>
          <p:nvPr/>
        </p:nvSpPr>
        <p:spPr bwMode="auto">
          <a:xfrm>
            <a:off x="5519135" y="8498981"/>
            <a:ext cx="485860" cy="179275"/>
          </a:xfrm>
          <a:custGeom>
            <a:avLst/>
            <a:gdLst>
              <a:gd name="T0" fmla="*/ 52 w 52"/>
              <a:gd name="T1" fmla="*/ 16 h 18"/>
              <a:gd name="T2" fmla="*/ 41 w 52"/>
              <a:gd name="T3" fmla="*/ 17 h 18"/>
              <a:gd name="T4" fmla="*/ 35 w 52"/>
              <a:gd name="T5" fmla="*/ 17 h 18"/>
              <a:gd name="T6" fmla="*/ 37 w 52"/>
              <a:gd name="T7" fmla="*/ 14 h 18"/>
              <a:gd name="T8" fmla="*/ 32 w 52"/>
              <a:gd name="T9" fmla="*/ 11 h 18"/>
              <a:gd name="T10" fmla="*/ 28 w 52"/>
              <a:gd name="T11" fmla="*/ 8 h 18"/>
              <a:gd name="T12" fmla="*/ 20 w 52"/>
              <a:gd name="T13" fmla="*/ 5 h 18"/>
              <a:gd name="T14" fmla="*/ 14 w 52"/>
              <a:gd name="T15" fmla="*/ 5 h 18"/>
              <a:gd name="T16" fmla="*/ 16 w 52"/>
              <a:gd name="T17" fmla="*/ 3 h 18"/>
              <a:gd name="T18" fmla="*/ 8 w 52"/>
              <a:gd name="T19" fmla="*/ 3 h 18"/>
              <a:gd name="T20" fmla="*/ 0 w 52"/>
              <a:gd name="T21" fmla="*/ 6 h 18"/>
              <a:gd name="T22" fmla="*/ 6 w 52"/>
              <a:gd name="T23" fmla="*/ 2 h 18"/>
              <a:gd name="T24" fmla="*/ 16 w 52"/>
              <a:gd name="T25" fmla="*/ 0 h 18"/>
              <a:gd name="T26" fmla="*/ 24 w 52"/>
              <a:gd name="T27" fmla="*/ 1 h 18"/>
              <a:gd name="T28" fmla="*/ 31 w 52"/>
              <a:gd name="T29" fmla="*/ 4 h 18"/>
              <a:gd name="T30" fmla="*/ 32 w 52"/>
              <a:gd name="T31" fmla="*/ 4 h 18"/>
              <a:gd name="T32" fmla="*/ 34 w 52"/>
              <a:gd name="T33" fmla="*/ 5 h 18"/>
              <a:gd name="T34" fmla="*/ 38 w 52"/>
              <a:gd name="T35" fmla="*/ 8 h 18"/>
              <a:gd name="T36" fmla="*/ 45 w 52"/>
              <a:gd name="T37" fmla="*/ 11 h 18"/>
              <a:gd name="T38" fmla="*/ 52 w 52"/>
              <a:gd name="T39" fmla="*/ 1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" h="18">
                <a:moveTo>
                  <a:pt x="52" y="16"/>
                </a:moveTo>
                <a:cubicBezTo>
                  <a:pt x="52" y="17"/>
                  <a:pt x="42" y="17"/>
                  <a:pt x="41" y="17"/>
                </a:cubicBezTo>
                <a:cubicBezTo>
                  <a:pt x="39" y="17"/>
                  <a:pt x="37" y="18"/>
                  <a:pt x="35" y="17"/>
                </a:cubicBezTo>
                <a:cubicBezTo>
                  <a:pt x="34" y="16"/>
                  <a:pt x="41" y="15"/>
                  <a:pt x="37" y="14"/>
                </a:cubicBezTo>
                <a:cubicBezTo>
                  <a:pt x="35" y="13"/>
                  <a:pt x="33" y="13"/>
                  <a:pt x="32" y="11"/>
                </a:cubicBezTo>
                <a:cubicBezTo>
                  <a:pt x="30" y="9"/>
                  <a:pt x="31" y="8"/>
                  <a:pt x="28" y="8"/>
                </a:cubicBezTo>
                <a:cubicBezTo>
                  <a:pt x="24" y="9"/>
                  <a:pt x="23" y="6"/>
                  <a:pt x="20" y="5"/>
                </a:cubicBezTo>
                <a:cubicBezTo>
                  <a:pt x="19" y="5"/>
                  <a:pt x="15" y="6"/>
                  <a:pt x="14" y="5"/>
                </a:cubicBezTo>
                <a:cubicBezTo>
                  <a:pt x="14" y="4"/>
                  <a:pt x="16" y="4"/>
                  <a:pt x="16" y="3"/>
                </a:cubicBezTo>
                <a:cubicBezTo>
                  <a:pt x="16" y="2"/>
                  <a:pt x="9" y="3"/>
                  <a:pt x="8" y="3"/>
                </a:cubicBezTo>
                <a:cubicBezTo>
                  <a:pt x="8" y="4"/>
                  <a:pt x="0" y="7"/>
                  <a:pt x="0" y="6"/>
                </a:cubicBezTo>
                <a:cubicBezTo>
                  <a:pt x="0" y="4"/>
                  <a:pt x="4" y="2"/>
                  <a:pt x="6" y="2"/>
                </a:cubicBezTo>
                <a:cubicBezTo>
                  <a:pt x="9" y="0"/>
                  <a:pt x="12" y="0"/>
                  <a:pt x="16" y="0"/>
                </a:cubicBezTo>
                <a:cubicBezTo>
                  <a:pt x="18" y="0"/>
                  <a:pt x="22" y="0"/>
                  <a:pt x="24" y="1"/>
                </a:cubicBezTo>
                <a:cubicBezTo>
                  <a:pt x="26" y="2"/>
                  <a:pt x="28" y="4"/>
                  <a:pt x="31" y="4"/>
                </a:cubicBezTo>
                <a:cubicBezTo>
                  <a:pt x="31" y="4"/>
                  <a:pt x="31" y="3"/>
                  <a:pt x="32" y="4"/>
                </a:cubicBezTo>
                <a:cubicBezTo>
                  <a:pt x="33" y="5"/>
                  <a:pt x="33" y="5"/>
                  <a:pt x="34" y="5"/>
                </a:cubicBezTo>
                <a:cubicBezTo>
                  <a:pt x="35" y="6"/>
                  <a:pt x="37" y="7"/>
                  <a:pt x="38" y="8"/>
                </a:cubicBezTo>
                <a:cubicBezTo>
                  <a:pt x="40" y="9"/>
                  <a:pt x="44" y="9"/>
                  <a:pt x="45" y="11"/>
                </a:cubicBezTo>
                <a:cubicBezTo>
                  <a:pt x="47" y="13"/>
                  <a:pt x="52" y="13"/>
                  <a:pt x="52" y="1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42" name="Freeform 529">
            <a:extLst>
              <a:ext uri="{FF2B5EF4-FFF2-40B4-BE49-F238E27FC236}">
                <a16:creationId xmlns:a16="http://schemas.microsoft.com/office/drawing/2014/main" id="{A60A88D9-860C-FD49-9CF5-4E2198E7214D}"/>
              </a:ext>
            </a:extLst>
          </p:cNvPr>
          <p:cNvSpPr>
            <a:spLocks/>
          </p:cNvSpPr>
          <p:nvPr/>
        </p:nvSpPr>
        <p:spPr bwMode="auto">
          <a:xfrm>
            <a:off x="5806812" y="8390738"/>
            <a:ext cx="38359" cy="37208"/>
          </a:xfrm>
          <a:custGeom>
            <a:avLst/>
            <a:gdLst>
              <a:gd name="T0" fmla="*/ 2 w 4"/>
              <a:gd name="T1" fmla="*/ 4 h 4"/>
              <a:gd name="T2" fmla="*/ 1 w 4"/>
              <a:gd name="T3" fmla="*/ 0 h 4"/>
              <a:gd name="T4" fmla="*/ 2 w 4"/>
              <a:gd name="T5" fmla="*/ 4 h 4"/>
              <a:gd name="T6" fmla="*/ 2 w 4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4">
                <a:moveTo>
                  <a:pt x="2" y="4"/>
                </a:moveTo>
                <a:cubicBezTo>
                  <a:pt x="0" y="4"/>
                  <a:pt x="1" y="1"/>
                  <a:pt x="1" y="0"/>
                </a:cubicBezTo>
                <a:cubicBezTo>
                  <a:pt x="2" y="0"/>
                  <a:pt x="4" y="4"/>
                  <a:pt x="2" y="4"/>
                </a:cubicBezTo>
                <a:cubicBezTo>
                  <a:pt x="1" y="4"/>
                  <a:pt x="4" y="4"/>
                  <a:pt x="2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43" name="Freeform 530">
            <a:extLst>
              <a:ext uri="{FF2B5EF4-FFF2-40B4-BE49-F238E27FC236}">
                <a16:creationId xmlns:a16="http://schemas.microsoft.com/office/drawing/2014/main" id="{075E2376-AD5A-0A40-A136-1C2038090365}"/>
              </a:ext>
            </a:extLst>
          </p:cNvPr>
          <p:cNvSpPr>
            <a:spLocks/>
          </p:cNvSpPr>
          <p:nvPr/>
        </p:nvSpPr>
        <p:spPr bwMode="auto">
          <a:xfrm>
            <a:off x="6043351" y="8597074"/>
            <a:ext cx="19179" cy="20295"/>
          </a:xfrm>
          <a:custGeom>
            <a:avLst/>
            <a:gdLst>
              <a:gd name="T0" fmla="*/ 2 w 2"/>
              <a:gd name="T1" fmla="*/ 1 h 2"/>
              <a:gd name="T2" fmla="*/ 0 w 2"/>
              <a:gd name="T3" fmla="*/ 1 h 2"/>
              <a:gd name="T4" fmla="*/ 2 w 2"/>
              <a:gd name="T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2" y="1"/>
                </a:moveTo>
                <a:cubicBezTo>
                  <a:pt x="2" y="0"/>
                  <a:pt x="0" y="0"/>
                  <a:pt x="0" y="1"/>
                </a:cubicBezTo>
                <a:cubicBezTo>
                  <a:pt x="0" y="1"/>
                  <a:pt x="2" y="2"/>
                  <a:pt x="2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44" name="Freeform 531">
            <a:extLst>
              <a:ext uri="{FF2B5EF4-FFF2-40B4-BE49-F238E27FC236}">
                <a16:creationId xmlns:a16="http://schemas.microsoft.com/office/drawing/2014/main" id="{F59F0C18-6851-E946-83FD-13E2120317BB}"/>
              </a:ext>
            </a:extLst>
          </p:cNvPr>
          <p:cNvSpPr>
            <a:spLocks/>
          </p:cNvSpPr>
          <p:nvPr/>
        </p:nvSpPr>
        <p:spPr bwMode="auto">
          <a:xfrm>
            <a:off x="6605921" y="7135820"/>
            <a:ext cx="54339" cy="101477"/>
          </a:xfrm>
          <a:custGeom>
            <a:avLst/>
            <a:gdLst>
              <a:gd name="T0" fmla="*/ 3 w 6"/>
              <a:gd name="T1" fmla="*/ 8 h 10"/>
              <a:gd name="T2" fmla="*/ 0 w 6"/>
              <a:gd name="T3" fmla="*/ 7 h 10"/>
              <a:gd name="T4" fmla="*/ 4 w 6"/>
              <a:gd name="T5" fmla="*/ 2 h 10"/>
              <a:gd name="T6" fmla="*/ 6 w 6"/>
              <a:gd name="T7" fmla="*/ 4 h 10"/>
              <a:gd name="T8" fmla="*/ 3 w 6"/>
              <a:gd name="T9" fmla="*/ 8 h 10"/>
              <a:gd name="T10" fmla="*/ 3 w 6"/>
              <a:gd name="T11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10">
                <a:moveTo>
                  <a:pt x="3" y="8"/>
                </a:moveTo>
                <a:cubicBezTo>
                  <a:pt x="2" y="10"/>
                  <a:pt x="0" y="9"/>
                  <a:pt x="0" y="7"/>
                </a:cubicBezTo>
                <a:cubicBezTo>
                  <a:pt x="1" y="6"/>
                  <a:pt x="3" y="3"/>
                  <a:pt x="4" y="2"/>
                </a:cubicBezTo>
                <a:cubicBezTo>
                  <a:pt x="6" y="0"/>
                  <a:pt x="6" y="3"/>
                  <a:pt x="6" y="4"/>
                </a:cubicBezTo>
                <a:cubicBezTo>
                  <a:pt x="6" y="6"/>
                  <a:pt x="3" y="6"/>
                  <a:pt x="3" y="8"/>
                </a:cubicBezTo>
                <a:cubicBezTo>
                  <a:pt x="2" y="10"/>
                  <a:pt x="3" y="8"/>
                  <a:pt x="3" y="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45" name="Freeform 532">
            <a:extLst>
              <a:ext uri="{FF2B5EF4-FFF2-40B4-BE49-F238E27FC236}">
                <a16:creationId xmlns:a16="http://schemas.microsoft.com/office/drawing/2014/main" id="{B681D951-9F97-784E-81F8-592D024E16EF}"/>
              </a:ext>
            </a:extLst>
          </p:cNvPr>
          <p:cNvSpPr>
            <a:spLocks/>
          </p:cNvSpPr>
          <p:nvPr/>
        </p:nvSpPr>
        <p:spPr bwMode="auto">
          <a:xfrm>
            <a:off x="6631496" y="7186557"/>
            <a:ext cx="67126" cy="40591"/>
          </a:xfrm>
          <a:custGeom>
            <a:avLst/>
            <a:gdLst>
              <a:gd name="T0" fmla="*/ 3 w 7"/>
              <a:gd name="T1" fmla="*/ 4 h 4"/>
              <a:gd name="T2" fmla="*/ 5 w 7"/>
              <a:gd name="T3" fmla="*/ 1 h 4"/>
              <a:gd name="T4" fmla="*/ 3 w 7"/>
              <a:gd name="T5" fmla="*/ 4 h 4"/>
              <a:gd name="T6" fmla="*/ 3 w 7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4">
                <a:moveTo>
                  <a:pt x="3" y="4"/>
                </a:moveTo>
                <a:cubicBezTo>
                  <a:pt x="0" y="4"/>
                  <a:pt x="3" y="0"/>
                  <a:pt x="5" y="1"/>
                </a:cubicBezTo>
                <a:cubicBezTo>
                  <a:pt x="7" y="1"/>
                  <a:pt x="4" y="4"/>
                  <a:pt x="3" y="4"/>
                </a:cubicBezTo>
                <a:cubicBezTo>
                  <a:pt x="2" y="4"/>
                  <a:pt x="4" y="4"/>
                  <a:pt x="3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46" name="Freeform 533">
            <a:extLst>
              <a:ext uri="{FF2B5EF4-FFF2-40B4-BE49-F238E27FC236}">
                <a16:creationId xmlns:a16="http://schemas.microsoft.com/office/drawing/2014/main" id="{7972CA41-D56D-5644-9DA8-91F41AC3B037}"/>
              </a:ext>
            </a:extLst>
          </p:cNvPr>
          <p:cNvSpPr>
            <a:spLocks/>
          </p:cNvSpPr>
          <p:nvPr/>
        </p:nvSpPr>
        <p:spPr bwMode="auto">
          <a:xfrm>
            <a:off x="6446099" y="7145966"/>
            <a:ext cx="140642" cy="71032"/>
          </a:xfrm>
          <a:custGeom>
            <a:avLst/>
            <a:gdLst>
              <a:gd name="T0" fmla="*/ 11 w 15"/>
              <a:gd name="T1" fmla="*/ 6 h 7"/>
              <a:gd name="T2" fmla="*/ 10 w 15"/>
              <a:gd name="T3" fmla="*/ 5 h 7"/>
              <a:gd name="T4" fmla="*/ 7 w 15"/>
              <a:gd name="T5" fmla="*/ 5 h 7"/>
              <a:gd name="T6" fmla="*/ 3 w 15"/>
              <a:gd name="T7" fmla="*/ 0 h 7"/>
              <a:gd name="T8" fmla="*/ 6 w 15"/>
              <a:gd name="T9" fmla="*/ 2 h 7"/>
              <a:gd name="T10" fmla="*/ 8 w 15"/>
              <a:gd name="T11" fmla="*/ 3 h 7"/>
              <a:gd name="T12" fmla="*/ 15 w 15"/>
              <a:gd name="T13" fmla="*/ 3 h 7"/>
              <a:gd name="T14" fmla="*/ 11 w 15"/>
              <a:gd name="T15" fmla="*/ 6 h 7"/>
              <a:gd name="T16" fmla="*/ 11 w 15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7">
                <a:moveTo>
                  <a:pt x="11" y="6"/>
                </a:moveTo>
                <a:cubicBezTo>
                  <a:pt x="10" y="6"/>
                  <a:pt x="10" y="6"/>
                  <a:pt x="10" y="5"/>
                </a:cubicBezTo>
                <a:cubicBezTo>
                  <a:pt x="10" y="5"/>
                  <a:pt x="8" y="6"/>
                  <a:pt x="7" y="5"/>
                </a:cubicBezTo>
                <a:cubicBezTo>
                  <a:pt x="7" y="4"/>
                  <a:pt x="0" y="1"/>
                  <a:pt x="3" y="0"/>
                </a:cubicBezTo>
                <a:cubicBezTo>
                  <a:pt x="4" y="0"/>
                  <a:pt x="5" y="2"/>
                  <a:pt x="6" y="2"/>
                </a:cubicBezTo>
                <a:cubicBezTo>
                  <a:pt x="7" y="3"/>
                  <a:pt x="7" y="2"/>
                  <a:pt x="8" y="3"/>
                </a:cubicBezTo>
                <a:cubicBezTo>
                  <a:pt x="9" y="4"/>
                  <a:pt x="13" y="2"/>
                  <a:pt x="15" y="3"/>
                </a:cubicBezTo>
                <a:cubicBezTo>
                  <a:pt x="14" y="3"/>
                  <a:pt x="12" y="6"/>
                  <a:pt x="11" y="6"/>
                </a:cubicBezTo>
                <a:cubicBezTo>
                  <a:pt x="9" y="7"/>
                  <a:pt x="12" y="6"/>
                  <a:pt x="11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47" name="Freeform 534">
            <a:extLst>
              <a:ext uri="{FF2B5EF4-FFF2-40B4-BE49-F238E27FC236}">
                <a16:creationId xmlns:a16="http://schemas.microsoft.com/office/drawing/2014/main" id="{72570A34-2752-3347-AB90-7D300766EE8D}"/>
              </a:ext>
            </a:extLst>
          </p:cNvPr>
          <p:cNvSpPr>
            <a:spLocks/>
          </p:cNvSpPr>
          <p:nvPr/>
        </p:nvSpPr>
        <p:spPr bwMode="auto">
          <a:xfrm>
            <a:off x="6474870" y="6949776"/>
            <a:ext cx="147035" cy="77801"/>
          </a:xfrm>
          <a:custGeom>
            <a:avLst/>
            <a:gdLst>
              <a:gd name="T0" fmla="*/ 13 w 16"/>
              <a:gd name="T1" fmla="*/ 6 h 8"/>
              <a:gd name="T2" fmla="*/ 0 w 16"/>
              <a:gd name="T3" fmla="*/ 2 h 8"/>
              <a:gd name="T4" fmla="*/ 13 w 16"/>
              <a:gd name="T5" fmla="*/ 6 h 8"/>
              <a:gd name="T6" fmla="*/ 13 w 16"/>
              <a:gd name="T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8">
                <a:moveTo>
                  <a:pt x="13" y="6"/>
                </a:moveTo>
                <a:cubicBezTo>
                  <a:pt x="11" y="8"/>
                  <a:pt x="1" y="4"/>
                  <a:pt x="0" y="2"/>
                </a:cubicBezTo>
                <a:cubicBezTo>
                  <a:pt x="0" y="0"/>
                  <a:pt x="16" y="4"/>
                  <a:pt x="13" y="6"/>
                </a:cubicBezTo>
                <a:cubicBezTo>
                  <a:pt x="12" y="7"/>
                  <a:pt x="14" y="5"/>
                  <a:pt x="13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48" name="Freeform 535">
            <a:extLst>
              <a:ext uri="{FF2B5EF4-FFF2-40B4-BE49-F238E27FC236}">
                <a16:creationId xmlns:a16="http://schemas.microsoft.com/office/drawing/2014/main" id="{AD65BC45-5883-1E4D-9946-AE227771121D}"/>
              </a:ext>
            </a:extLst>
          </p:cNvPr>
          <p:cNvSpPr>
            <a:spLocks/>
          </p:cNvSpPr>
          <p:nvPr/>
        </p:nvSpPr>
        <p:spPr bwMode="auto">
          <a:xfrm>
            <a:off x="6708210" y="6848303"/>
            <a:ext cx="300467" cy="307810"/>
          </a:xfrm>
          <a:custGeom>
            <a:avLst/>
            <a:gdLst>
              <a:gd name="T0" fmla="*/ 19 w 32"/>
              <a:gd name="T1" fmla="*/ 1 h 31"/>
              <a:gd name="T2" fmla="*/ 17 w 32"/>
              <a:gd name="T3" fmla="*/ 0 h 31"/>
              <a:gd name="T4" fmla="*/ 14 w 32"/>
              <a:gd name="T5" fmla="*/ 2 h 31"/>
              <a:gd name="T6" fmla="*/ 11 w 32"/>
              <a:gd name="T7" fmla="*/ 5 h 31"/>
              <a:gd name="T8" fmla="*/ 9 w 32"/>
              <a:gd name="T9" fmla="*/ 7 h 31"/>
              <a:gd name="T10" fmla="*/ 7 w 32"/>
              <a:gd name="T11" fmla="*/ 13 h 31"/>
              <a:gd name="T12" fmla="*/ 5 w 32"/>
              <a:gd name="T13" fmla="*/ 17 h 31"/>
              <a:gd name="T14" fmla="*/ 2 w 32"/>
              <a:gd name="T15" fmla="*/ 19 h 31"/>
              <a:gd name="T16" fmla="*/ 4 w 32"/>
              <a:gd name="T17" fmla="*/ 21 h 31"/>
              <a:gd name="T18" fmla="*/ 0 w 32"/>
              <a:gd name="T19" fmla="*/ 25 h 31"/>
              <a:gd name="T20" fmla="*/ 4 w 32"/>
              <a:gd name="T21" fmla="*/ 25 h 31"/>
              <a:gd name="T22" fmla="*/ 10 w 32"/>
              <a:gd name="T23" fmla="*/ 26 h 31"/>
              <a:gd name="T24" fmla="*/ 19 w 32"/>
              <a:gd name="T25" fmla="*/ 27 h 31"/>
              <a:gd name="T26" fmla="*/ 22 w 32"/>
              <a:gd name="T27" fmla="*/ 26 h 31"/>
              <a:gd name="T28" fmla="*/ 19 w 32"/>
              <a:gd name="T29" fmla="*/ 30 h 31"/>
              <a:gd name="T30" fmla="*/ 22 w 32"/>
              <a:gd name="T31" fmla="*/ 28 h 31"/>
              <a:gd name="T32" fmla="*/ 27 w 32"/>
              <a:gd name="T33" fmla="*/ 26 h 31"/>
              <a:gd name="T34" fmla="*/ 32 w 32"/>
              <a:gd name="T35" fmla="*/ 20 h 31"/>
              <a:gd name="T36" fmla="*/ 29 w 32"/>
              <a:gd name="T37" fmla="*/ 20 h 31"/>
              <a:gd name="T38" fmla="*/ 26 w 32"/>
              <a:gd name="T39" fmla="*/ 18 h 31"/>
              <a:gd name="T40" fmla="*/ 29 w 32"/>
              <a:gd name="T41" fmla="*/ 15 h 31"/>
              <a:gd name="T42" fmla="*/ 26 w 32"/>
              <a:gd name="T43" fmla="*/ 15 h 31"/>
              <a:gd name="T44" fmla="*/ 24 w 32"/>
              <a:gd name="T45" fmla="*/ 13 h 31"/>
              <a:gd name="T46" fmla="*/ 21 w 32"/>
              <a:gd name="T47" fmla="*/ 16 h 31"/>
              <a:gd name="T48" fmla="*/ 18 w 32"/>
              <a:gd name="T49" fmla="*/ 13 h 31"/>
              <a:gd name="T50" fmla="*/ 19 w 32"/>
              <a:gd name="T51" fmla="*/ 11 h 31"/>
              <a:gd name="T52" fmla="*/ 16 w 32"/>
              <a:gd name="T53" fmla="*/ 9 h 31"/>
              <a:gd name="T54" fmla="*/ 14 w 32"/>
              <a:gd name="T55" fmla="*/ 12 h 31"/>
              <a:gd name="T56" fmla="*/ 16 w 32"/>
              <a:gd name="T57" fmla="*/ 7 h 31"/>
              <a:gd name="T58" fmla="*/ 18 w 32"/>
              <a:gd name="T59" fmla="*/ 4 h 31"/>
              <a:gd name="T60" fmla="*/ 18 w 32"/>
              <a:gd name="T61" fmla="*/ 2 h 31"/>
              <a:gd name="T62" fmla="*/ 19 w 32"/>
              <a:gd name="T63" fmla="*/ 1 h 31"/>
              <a:gd name="T64" fmla="*/ 19 w 32"/>
              <a:gd name="T6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2" h="31">
                <a:moveTo>
                  <a:pt x="19" y="1"/>
                </a:moveTo>
                <a:cubicBezTo>
                  <a:pt x="20" y="0"/>
                  <a:pt x="17" y="0"/>
                  <a:pt x="17" y="0"/>
                </a:cubicBezTo>
                <a:cubicBezTo>
                  <a:pt x="16" y="0"/>
                  <a:pt x="15" y="1"/>
                  <a:pt x="14" y="2"/>
                </a:cubicBezTo>
                <a:cubicBezTo>
                  <a:pt x="13" y="3"/>
                  <a:pt x="12" y="4"/>
                  <a:pt x="11" y="5"/>
                </a:cubicBezTo>
                <a:cubicBezTo>
                  <a:pt x="11" y="6"/>
                  <a:pt x="10" y="7"/>
                  <a:pt x="9" y="7"/>
                </a:cubicBezTo>
                <a:cubicBezTo>
                  <a:pt x="9" y="9"/>
                  <a:pt x="8" y="11"/>
                  <a:pt x="7" y="13"/>
                </a:cubicBezTo>
                <a:cubicBezTo>
                  <a:pt x="7" y="15"/>
                  <a:pt x="6" y="16"/>
                  <a:pt x="5" y="17"/>
                </a:cubicBezTo>
                <a:cubicBezTo>
                  <a:pt x="4" y="18"/>
                  <a:pt x="2" y="19"/>
                  <a:pt x="2" y="19"/>
                </a:cubicBezTo>
                <a:cubicBezTo>
                  <a:pt x="2" y="20"/>
                  <a:pt x="4" y="20"/>
                  <a:pt x="4" y="21"/>
                </a:cubicBezTo>
                <a:cubicBezTo>
                  <a:pt x="4" y="22"/>
                  <a:pt x="0" y="24"/>
                  <a:pt x="0" y="25"/>
                </a:cubicBezTo>
                <a:cubicBezTo>
                  <a:pt x="0" y="27"/>
                  <a:pt x="3" y="26"/>
                  <a:pt x="4" y="25"/>
                </a:cubicBezTo>
                <a:cubicBezTo>
                  <a:pt x="6" y="25"/>
                  <a:pt x="8" y="26"/>
                  <a:pt x="10" y="26"/>
                </a:cubicBezTo>
                <a:cubicBezTo>
                  <a:pt x="13" y="27"/>
                  <a:pt x="16" y="26"/>
                  <a:pt x="19" y="27"/>
                </a:cubicBezTo>
                <a:cubicBezTo>
                  <a:pt x="19" y="27"/>
                  <a:pt x="22" y="25"/>
                  <a:pt x="22" y="26"/>
                </a:cubicBezTo>
                <a:cubicBezTo>
                  <a:pt x="22" y="27"/>
                  <a:pt x="19" y="30"/>
                  <a:pt x="19" y="30"/>
                </a:cubicBezTo>
                <a:cubicBezTo>
                  <a:pt x="20" y="31"/>
                  <a:pt x="22" y="28"/>
                  <a:pt x="22" y="28"/>
                </a:cubicBezTo>
                <a:cubicBezTo>
                  <a:pt x="24" y="27"/>
                  <a:pt x="26" y="27"/>
                  <a:pt x="27" y="26"/>
                </a:cubicBezTo>
                <a:cubicBezTo>
                  <a:pt x="27" y="25"/>
                  <a:pt x="32" y="20"/>
                  <a:pt x="32" y="20"/>
                </a:cubicBezTo>
                <a:cubicBezTo>
                  <a:pt x="31" y="19"/>
                  <a:pt x="30" y="20"/>
                  <a:pt x="29" y="20"/>
                </a:cubicBezTo>
                <a:cubicBezTo>
                  <a:pt x="29" y="20"/>
                  <a:pt x="26" y="18"/>
                  <a:pt x="26" y="18"/>
                </a:cubicBezTo>
                <a:cubicBezTo>
                  <a:pt x="26" y="17"/>
                  <a:pt x="30" y="16"/>
                  <a:pt x="29" y="15"/>
                </a:cubicBezTo>
                <a:cubicBezTo>
                  <a:pt x="29" y="14"/>
                  <a:pt x="27" y="15"/>
                  <a:pt x="26" y="15"/>
                </a:cubicBezTo>
                <a:cubicBezTo>
                  <a:pt x="25" y="15"/>
                  <a:pt x="25" y="13"/>
                  <a:pt x="24" y="13"/>
                </a:cubicBezTo>
                <a:cubicBezTo>
                  <a:pt x="24" y="13"/>
                  <a:pt x="21" y="16"/>
                  <a:pt x="21" y="16"/>
                </a:cubicBezTo>
                <a:cubicBezTo>
                  <a:pt x="20" y="14"/>
                  <a:pt x="20" y="14"/>
                  <a:pt x="18" y="13"/>
                </a:cubicBezTo>
                <a:cubicBezTo>
                  <a:pt x="16" y="12"/>
                  <a:pt x="19" y="12"/>
                  <a:pt x="19" y="11"/>
                </a:cubicBezTo>
                <a:cubicBezTo>
                  <a:pt x="19" y="11"/>
                  <a:pt x="17" y="9"/>
                  <a:pt x="16" y="9"/>
                </a:cubicBezTo>
                <a:cubicBezTo>
                  <a:pt x="16" y="10"/>
                  <a:pt x="14" y="13"/>
                  <a:pt x="14" y="12"/>
                </a:cubicBezTo>
                <a:cubicBezTo>
                  <a:pt x="12" y="11"/>
                  <a:pt x="15" y="7"/>
                  <a:pt x="16" y="7"/>
                </a:cubicBezTo>
                <a:cubicBezTo>
                  <a:pt x="17" y="6"/>
                  <a:pt x="17" y="5"/>
                  <a:pt x="18" y="4"/>
                </a:cubicBezTo>
                <a:cubicBezTo>
                  <a:pt x="18" y="3"/>
                  <a:pt x="18" y="2"/>
                  <a:pt x="18" y="2"/>
                </a:cubicBezTo>
                <a:cubicBezTo>
                  <a:pt x="18" y="2"/>
                  <a:pt x="19" y="1"/>
                  <a:pt x="19" y="1"/>
                </a:cubicBezTo>
                <a:cubicBezTo>
                  <a:pt x="20" y="0"/>
                  <a:pt x="19" y="1"/>
                  <a:pt x="19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49" name="Freeform 536">
            <a:extLst>
              <a:ext uri="{FF2B5EF4-FFF2-40B4-BE49-F238E27FC236}">
                <a16:creationId xmlns:a16="http://schemas.microsoft.com/office/drawing/2014/main" id="{AF6A918A-2779-AE43-9C5C-F082FA4CA96D}"/>
              </a:ext>
            </a:extLst>
          </p:cNvPr>
          <p:cNvSpPr>
            <a:spLocks/>
          </p:cNvSpPr>
          <p:nvPr/>
        </p:nvSpPr>
        <p:spPr bwMode="auto">
          <a:xfrm>
            <a:off x="6951139" y="7068165"/>
            <a:ext cx="76715" cy="98094"/>
          </a:xfrm>
          <a:custGeom>
            <a:avLst/>
            <a:gdLst>
              <a:gd name="T0" fmla="*/ 6 w 8"/>
              <a:gd name="T1" fmla="*/ 1 h 10"/>
              <a:gd name="T2" fmla="*/ 1 w 8"/>
              <a:gd name="T3" fmla="*/ 9 h 10"/>
              <a:gd name="T4" fmla="*/ 4 w 8"/>
              <a:gd name="T5" fmla="*/ 7 h 10"/>
              <a:gd name="T6" fmla="*/ 3 w 8"/>
              <a:gd name="T7" fmla="*/ 10 h 10"/>
              <a:gd name="T8" fmla="*/ 6 w 8"/>
              <a:gd name="T9" fmla="*/ 8 h 10"/>
              <a:gd name="T10" fmla="*/ 8 w 8"/>
              <a:gd name="T11" fmla="*/ 4 h 10"/>
              <a:gd name="T12" fmla="*/ 5 w 8"/>
              <a:gd name="T13" fmla="*/ 4 h 10"/>
              <a:gd name="T14" fmla="*/ 6 w 8"/>
              <a:gd name="T15" fmla="*/ 1 h 10"/>
              <a:gd name="T16" fmla="*/ 6 w 8"/>
              <a:gd name="T17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10">
                <a:moveTo>
                  <a:pt x="6" y="1"/>
                </a:moveTo>
                <a:cubicBezTo>
                  <a:pt x="5" y="2"/>
                  <a:pt x="0" y="6"/>
                  <a:pt x="1" y="9"/>
                </a:cubicBezTo>
                <a:cubicBezTo>
                  <a:pt x="1" y="9"/>
                  <a:pt x="3" y="6"/>
                  <a:pt x="4" y="7"/>
                </a:cubicBezTo>
                <a:cubicBezTo>
                  <a:pt x="4" y="7"/>
                  <a:pt x="3" y="10"/>
                  <a:pt x="3" y="10"/>
                </a:cubicBezTo>
                <a:cubicBezTo>
                  <a:pt x="4" y="10"/>
                  <a:pt x="6" y="9"/>
                  <a:pt x="6" y="8"/>
                </a:cubicBezTo>
                <a:cubicBezTo>
                  <a:pt x="6" y="7"/>
                  <a:pt x="7" y="6"/>
                  <a:pt x="8" y="4"/>
                </a:cubicBezTo>
                <a:cubicBezTo>
                  <a:pt x="8" y="2"/>
                  <a:pt x="6" y="4"/>
                  <a:pt x="5" y="4"/>
                </a:cubicBezTo>
                <a:cubicBezTo>
                  <a:pt x="6" y="4"/>
                  <a:pt x="6" y="0"/>
                  <a:pt x="6" y="1"/>
                </a:cubicBezTo>
                <a:cubicBezTo>
                  <a:pt x="5" y="1"/>
                  <a:pt x="7" y="0"/>
                  <a:pt x="6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50" name="Freeform 537">
            <a:extLst>
              <a:ext uri="{FF2B5EF4-FFF2-40B4-BE49-F238E27FC236}">
                <a16:creationId xmlns:a16="http://schemas.microsoft.com/office/drawing/2014/main" id="{1ACFEE04-C1F7-B84D-8A06-03F1AE186F16}"/>
              </a:ext>
            </a:extLst>
          </p:cNvPr>
          <p:cNvSpPr>
            <a:spLocks/>
          </p:cNvSpPr>
          <p:nvPr/>
        </p:nvSpPr>
        <p:spPr bwMode="auto">
          <a:xfrm>
            <a:off x="6426925" y="6114291"/>
            <a:ext cx="28768" cy="57503"/>
          </a:xfrm>
          <a:custGeom>
            <a:avLst/>
            <a:gdLst>
              <a:gd name="T0" fmla="*/ 3 w 3"/>
              <a:gd name="T1" fmla="*/ 4 h 6"/>
              <a:gd name="T2" fmla="*/ 1 w 3"/>
              <a:gd name="T3" fmla="*/ 1 h 6"/>
              <a:gd name="T4" fmla="*/ 1 w 3"/>
              <a:gd name="T5" fmla="*/ 2 h 6"/>
              <a:gd name="T6" fmla="*/ 0 w 3"/>
              <a:gd name="T7" fmla="*/ 2 h 6"/>
              <a:gd name="T8" fmla="*/ 3 w 3"/>
              <a:gd name="T9" fmla="*/ 4 h 6"/>
              <a:gd name="T10" fmla="*/ 3 w 3"/>
              <a:gd name="T11" fmla="*/ 4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6">
                <a:moveTo>
                  <a:pt x="3" y="4"/>
                </a:moveTo>
                <a:cubicBezTo>
                  <a:pt x="3" y="3"/>
                  <a:pt x="1" y="0"/>
                  <a:pt x="1" y="1"/>
                </a:cubicBezTo>
                <a:cubicBezTo>
                  <a:pt x="1" y="1"/>
                  <a:pt x="1" y="1"/>
                  <a:pt x="1" y="2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3" y="6"/>
                  <a:pt x="3" y="4"/>
                </a:cubicBezTo>
                <a:cubicBezTo>
                  <a:pt x="3" y="3"/>
                  <a:pt x="3" y="6"/>
                  <a:pt x="3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51" name="Freeform 538">
            <a:extLst>
              <a:ext uri="{FF2B5EF4-FFF2-40B4-BE49-F238E27FC236}">
                <a16:creationId xmlns:a16="http://schemas.microsoft.com/office/drawing/2014/main" id="{589BB9DE-377D-DE4B-8B27-198B6125EA53}"/>
              </a:ext>
            </a:extLst>
          </p:cNvPr>
          <p:cNvSpPr>
            <a:spLocks/>
          </p:cNvSpPr>
          <p:nvPr/>
        </p:nvSpPr>
        <p:spPr bwMode="auto">
          <a:xfrm>
            <a:off x="6286283" y="6212388"/>
            <a:ext cx="28768" cy="30442"/>
          </a:xfrm>
          <a:custGeom>
            <a:avLst/>
            <a:gdLst>
              <a:gd name="T0" fmla="*/ 2 w 3"/>
              <a:gd name="T1" fmla="*/ 1 h 3"/>
              <a:gd name="T2" fmla="*/ 0 w 3"/>
              <a:gd name="T3" fmla="*/ 2 h 3"/>
              <a:gd name="T4" fmla="*/ 2 w 3"/>
              <a:gd name="T5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2" y="1"/>
                </a:moveTo>
                <a:cubicBezTo>
                  <a:pt x="2" y="0"/>
                  <a:pt x="0" y="2"/>
                  <a:pt x="0" y="2"/>
                </a:cubicBezTo>
                <a:cubicBezTo>
                  <a:pt x="1" y="3"/>
                  <a:pt x="3" y="2"/>
                  <a:pt x="2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52" name="Freeform 539">
            <a:extLst>
              <a:ext uri="{FF2B5EF4-FFF2-40B4-BE49-F238E27FC236}">
                <a16:creationId xmlns:a16="http://schemas.microsoft.com/office/drawing/2014/main" id="{51E297A3-937B-A64E-AC16-02DD03F86700}"/>
              </a:ext>
            </a:extLst>
          </p:cNvPr>
          <p:cNvSpPr>
            <a:spLocks/>
          </p:cNvSpPr>
          <p:nvPr/>
        </p:nvSpPr>
        <p:spPr bwMode="auto">
          <a:xfrm>
            <a:off x="5640598" y="6740063"/>
            <a:ext cx="63930" cy="40591"/>
          </a:xfrm>
          <a:custGeom>
            <a:avLst/>
            <a:gdLst>
              <a:gd name="T0" fmla="*/ 7 w 7"/>
              <a:gd name="T1" fmla="*/ 3 h 4"/>
              <a:gd name="T2" fmla="*/ 1 w 7"/>
              <a:gd name="T3" fmla="*/ 1 h 4"/>
              <a:gd name="T4" fmla="*/ 7 w 7"/>
              <a:gd name="T5" fmla="*/ 3 h 4"/>
              <a:gd name="T6" fmla="*/ 7 w 7"/>
              <a:gd name="T7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4">
                <a:moveTo>
                  <a:pt x="7" y="3"/>
                </a:moveTo>
                <a:cubicBezTo>
                  <a:pt x="7" y="0"/>
                  <a:pt x="3" y="0"/>
                  <a:pt x="1" y="1"/>
                </a:cubicBezTo>
                <a:cubicBezTo>
                  <a:pt x="0" y="1"/>
                  <a:pt x="7" y="4"/>
                  <a:pt x="7" y="3"/>
                </a:cubicBezTo>
                <a:cubicBezTo>
                  <a:pt x="7" y="0"/>
                  <a:pt x="7" y="4"/>
                  <a:pt x="7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53" name="Freeform 540">
            <a:extLst>
              <a:ext uri="{FF2B5EF4-FFF2-40B4-BE49-F238E27FC236}">
                <a16:creationId xmlns:a16="http://schemas.microsoft.com/office/drawing/2014/main" id="{E81FA757-18A7-1040-940B-A95B8BB224C7}"/>
              </a:ext>
            </a:extLst>
          </p:cNvPr>
          <p:cNvSpPr>
            <a:spLocks/>
          </p:cNvSpPr>
          <p:nvPr/>
        </p:nvSpPr>
        <p:spPr bwMode="auto">
          <a:xfrm>
            <a:off x="5742882" y="6499902"/>
            <a:ext cx="57535" cy="60883"/>
          </a:xfrm>
          <a:custGeom>
            <a:avLst/>
            <a:gdLst>
              <a:gd name="T0" fmla="*/ 3 w 6"/>
              <a:gd name="T1" fmla="*/ 5 h 6"/>
              <a:gd name="T2" fmla="*/ 0 w 6"/>
              <a:gd name="T3" fmla="*/ 3 h 6"/>
              <a:gd name="T4" fmla="*/ 4 w 6"/>
              <a:gd name="T5" fmla="*/ 2 h 6"/>
              <a:gd name="T6" fmla="*/ 3 w 6"/>
              <a:gd name="T7" fmla="*/ 5 h 6"/>
              <a:gd name="T8" fmla="*/ 3 w 6"/>
              <a:gd name="T9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3" y="5"/>
                </a:moveTo>
                <a:cubicBezTo>
                  <a:pt x="2" y="4"/>
                  <a:pt x="1" y="4"/>
                  <a:pt x="0" y="3"/>
                </a:cubicBezTo>
                <a:cubicBezTo>
                  <a:pt x="1" y="3"/>
                  <a:pt x="3" y="0"/>
                  <a:pt x="4" y="2"/>
                </a:cubicBezTo>
                <a:cubicBezTo>
                  <a:pt x="6" y="3"/>
                  <a:pt x="5" y="6"/>
                  <a:pt x="3" y="5"/>
                </a:cubicBezTo>
                <a:cubicBezTo>
                  <a:pt x="2" y="4"/>
                  <a:pt x="4" y="6"/>
                  <a:pt x="3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54" name="Freeform 541">
            <a:extLst>
              <a:ext uri="{FF2B5EF4-FFF2-40B4-BE49-F238E27FC236}">
                <a16:creationId xmlns:a16="http://schemas.microsoft.com/office/drawing/2014/main" id="{932D09A6-1B59-854D-8BA4-4838DC926D36}"/>
              </a:ext>
            </a:extLst>
          </p:cNvPr>
          <p:cNvSpPr>
            <a:spLocks/>
          </p:cNvSpPr>
          <p:nvPr/>
        </p:nvSpPr>
        <p:spPr bwMode="auto">
          <a:xfrm>
            <a:off x="5714117" y="6073701"/>
            <a:ext cx="57535" cy="71032"/>
          </a:xfrm>
          <a:custGeom>
            <a:avLst/>
            <a:gdLst>
              <a:gd name="T0" fmla="*/ 3 w 6"/>
              <a:gd name="T1" fmla="*/ 6 h 7"/>
              <a:gd name="T2" fmla="*/ 4 w 6"/>
              <a:gd name="T3" fmla="*/ 1 h 7"/>
              <a:gd name="T4" fmla="*/ 3 w 6"/>
              <a:gd name="T5" fmla="*/ 6 h 7"/>
              <a:gd name="T6" fmla="*/ 3 w 6"/>
              <a:gd name="T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7">
                <a:moveTo>
                  <a:pt x="3" y="6"/>
                </a:moveTo>
                <a:cubicBezTo>
                  <a:pt x="0" y="7"/>
                  <a:pt x="1" y="0"/>
                  <a:pt x="4" y="1"/>
                </a:cubicBezTo>
                <a:cubicBezTo>
                  <a:pt x="6" y="1"/>
                  <a:pt x="5" y="6"/>
                  <a:pt x="3" y="6"/>
                </a:cubicBezTo>
                <a:cubicBezTo>
                  <a:pt x="2" y="6"/>
                  <a:pt x="6" y="6"/>
                  <a:pt x="3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55" name="Freeform 542">
            <a:extLst>
              <a:ext uri="{FF2B5EF4-FFF2-40B4-BE49-F238E27FC236}">
                <a16:creationId xmlns:a16="http://schemas.microsoft.com/office/drawing/2014/main" id="{72749456-3B3E-1B4A-B1B8-3095845AF99C}"/>
              </a:ext>
            </a:extLst>
          </p:cNvPr>
          <p:cNvSpPr>
            <a:spLocks/>
          </p:cNvSpPr>
          <p:nvPr/>
        </p:nvSpPr>
        <p:spPr bwMode="auto">
          <a:xfrm>
            <a:off x="5554295" y="6033110"/>
            <a:ext cx="111875" cy="60883"/>
          </a:xfrm>
          <a:custGeom>
            <a:avLst/>
            <a:gdLst>
              <a:gd name="T0" fmla="*/ 4 w 12"/>
              <a:gd name="T1" fmla="*/ 6 h 6"/>
              <a:gd name="T2" fmla="*/ 1 w 12"/>
              <a:gd name="T3" fmla="*/ 3 h 6"/>
              <a:gd name="T4" fmla="*/ 8 w 12"/>
              <a:gd name="T5" fmla="*/ 0 h 6"/>
              <a:gd name="T6" fmla="*/ 4 w 12"/>
              <a:gd name="T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6">
                <a:moveTo>
                  <a:pt x="4" y="6"/>
                </a:moveTo>
                <a:cubicBezTo>
                  <a:pt x="2" y="6"/>
                  <a:pt x="0" y="5"/>
                  <a:pt x="1" y="3"/>
                </a:cubicBezTo>
                <a:cubicBezTo>
                  <a:pt x="2" y="1"/>
                  <a:pt x="5" y="1"/>
                  <a:pt x="8" y="0"/>
                </a:cubicBezTo>
                <a:cubicBezTo>
                  <a:pt x="12" y="0"/>
                  <a:pt x="6" y="6"/>
                  <a:pt x="4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56" name="Freeform 543">
            <a:extLst>
              <a:ext uri="{FF2B5EF4-FFF2-40B4-BE49-F238E27FC236}">
                <a16:creationId xmlns:a16="http://schemas.microsoft.com/office/drawing/2014/main" id="{FD655012-F93D-C54D-B8C7-0D5BD12843F7}"/>
              </a:ext>
            </a:extLst>
          </p:cNvPr>
          <p:cNvSpPr>
            <a:spLocks/>
          </p:cNvSpPr>
          <p:nvPr/>
        </p:nvSpPr>
        <p:spPr bwMode="auto">
          <a:xfrm>
            <a:off x="5790829" y="5995902"/>
            <a:ext cx="63930" cy="27059"/>
          </a:xfrm>
          <a:custGeom>
            <a:avLst/>
            <a:gdLst>
              <a:gd name="T0" fmla="*/ 5 w 7"/>
              <a:gd name="T1" fmla="*/ 3 h 3"/>
              <a:gd name="T2" fmla="*/ 3 w 7"/>
              <a:gd name="T3" fmla="*/ 0 h 3"/>
              <a:gd name="T4" fmla="*/ 7 w 7"/>
              <a:gd name="T5" fmla="*/ 1 h 3"/>
              <a:gd name="T6" fmla="*/ 5 w 7"/>
              <a:gd name="T7" fmla="*/ 3 h 3"/>
              <a:gd name="T8" fmla="*/ 5 w 7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3">
                <a:moveTo>
                  <a:pt x="5" y="3"/>
                </a:moveTo>
                <a:cubicBezTo>
                  <a:pt x="4" y="3"/>
                  <a:pt x="0" y="0"/>
                  <a:pt x="3" y="0"/>
                </a:cubicBezTo>
                <a:cubicBezTo>
                  <a:pt x="4" y="0"/>
                  <a:pt x="6" y="0"/>
                  <a:pt x="7" y="1"/>
                </a:cubicBezTo>
                <a:cubicBezTo>
                  <a:pt x="7" y="1"/>
                  <a:pt x="6" y="3"/>
                  <a:pt x="5" y="3"/>
                </a:cubicBezTo>
                <a:cubicBezTo>
                  <a:pt x="4" y="3"/>
                  <a:pt x="7" y="3"/>
                  <a:pt x="5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57" name="Freeform 544">
            <a:extLst>
              <a:ext uri="{FF2B5EF4-FFF2-40B4-BE49-F238E27FC236}">
                <a16:creationId xmlns:a16="http://schemas.microsoft.com/office/drawing/2014/main" id="{8C5F703F-56DD-9F40-99A3-BF837F18C20A}"/>
              </a:ext>
            </a:extLst>
          </p:cNvPr>
          <p:cNvSpPr>
            <a:spLocks/>
          </p:cNvSpPr>
          <p:nvPr/>
        </p:nvSpPr>
        <p:spPr bwMode="auto">
          <a:xfrm>
            <a:off x="5394470" y="5796335"/>
            <a:ext cx="319644" cy="236780"/>
          </a:xfrm>
          <a:custGeom>
            <a:avLst/>
            <a:gdLst>
              <a:gd name="T0" fmla="*/ 31 w 34"/>
              <a:gd name="T1" fmla="*/ 21 h 24"/>
              <a:gd name="T2" fmla="*/ 25 w 34"/>
              <a:gd name="T3" fmla="*/ 18 h 24"/>
              <a:gd name="T4" fmla="*/ 24 w 34"/>
              <a:gd name="T5" fmla="*/ 16 h 24"/>
              <a:gd name="T6" fmla="*/ 22 w 34"/>
              <a:gd name="T7" fmla="*/ 17 h 24"/>
              <a:gd name="T8" fmla="*/ 18 w 34"/>
              <a:gd name="T9" fmla="*/ 16 h 24"/>
              <a:gd name="T10" fmla="*/ 16 w 34"/>
              <a:gd name="T11" fmla="*/ 19 h 24"/>
              <a:gd name="T12" fmla="*/ 11 w 34"/>
              <a:gd name="T13" fmla="*/ 23 h 24"/>
              <a:gd name="T14" fmla="*/ 8 w 34"/>
              <a:gd name="T15" fmla="*/ 19 h 24"/>
              <a:gd name="T16" fmla="*/ 2 w 34"/>
              <a:gd name="T17" fmla="*/ 19 h 24"/>
              <a:gd name="T18" fmla="*/ 4 w 34"/>
              <a:gd name="T19" fmla="*/ 16 h 24"/>
              <a:gd name="T20" fmla="*/ 5 w 34"/>
              <a:gd name="T21" fmla="*/ 10 h 24"/>
              <a:gd name="T22" fmla="*/ 6 w 34"/>
              <a:gd name="T23" fmla="*/ 3 h 24"/>
              <a:gd name="T24" fmla="*/ 11 w 34"/>
              <a:gd name="T25" fmla="*/ 3 h 24"/>
              <a:gd name="T26" fmla="*/ 12 w 34"/>
              <a:gd name="T27" fmla="*/ 5 h 24"/>
              <a:gd name="T28" fmla="*/ 14 w 34"/>
              <a:gd name="T29" fmla="*/ 4 h 24"/>
              <a:gd name="T30" fmla="*/ 17 w 34"/>
              <a:gd name="T31" fmla="*/ 6 h 24"/>
              <a:gd name="T32" fmla="*/ 20 w 34"/>
              <a:gd name="T33" fmla="*/ 7 h 24"/>
              <a:gd name="T34" fmla="*/ 25 w 34"/>
              <a:gd name="T35" fmla="*/ 10 h 24"/>
              <a:gd name="T36" fmla="*/ 28 w 34"/>
              <a:gd name="T37" fmla="*/ 15 h 24"/>
              <a:gd name="T38" fmla="*/ 30 w 34"/>
              <a:gd name="T39" fmla="*/ 15 h 24"/>
              <a:gd name="T40" fmla="*/ 33 w 34"/>
              <a:gd name="T41" fmla="*/ 17 h 24"/>
              <a:gd name="T42" fmla="*/ 34 w 34"/>
              <a:gd name="T43" fmla="*/ 18 h 24"/>
              <a:gd name="T44" fmla="*/ 31 w 34"/>
              <a:gd name="T45" fmla="*/ 21 h 24"/>
              <a:gd name="T46" fmla="*/ 31 w 34"/>
              <a:gd name="T47" fmla="*/ 2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" h="24">
                <a:moveTo>
                  <a:pt x="31" y="21"/>
                </a:moveTo>
                <a:cubicBezTo>
                  <a:pt x="30" y="20"/>
                  <a:pt x="27" y="19"/>
                  <a:pt x="25" y="18"/>
                </a:cubicBezTo>
                <a:cubicBezTo>
                  <a:pt x="24" y="18"/>
                  <a:pt x="25" y="17"/>
                  <a:pt x="24" y="16"/>
                </a:cubicBezTo>
                <a:cubicBezTo>
                  <a:pt x="24" y="16"/>
                  <a:pt x="22" y="17"/>
                  <a:pt x="22" y="17"/>
                </a:cubicBezTo>
                <a:cubicBezTo>
                  <a:pt x="20" y="17"/>
                  <a:pt x="20" y="15"/>
                  <a:pt x="18" y="16"/>
                </a:cubicBezTo>
                <a:cubicBezTo>
                  <a:pt x="18" y="17"/>
                  <a:pt x="17" y="18"/>
                  <a:pt x="16" y="19"/>
                </a:cubicBezTo>
                <a:cubicBezTo>
                  <a:pt x="14" y="20"/>
                  <a:pt x="13" y="22"/>
                  <a:pt x="11" y="23"/>
                </a:cubicBezTo>
                <a:cubicBezTo>
                  <a:pt x="8" y="24"/>
                  <a:pt x="10" y="20"/>
                  <a:pt x="8" y="19"/>
                </a:cubicBezTo>
                <a:cubicBezTo>
                  <a:pt x="8" y="18"/>
                  <a:pt x="3" y="19"/>
                  <a:pt x="2" y="19"/>
                </a:cubicBezTo>
                <a:cubicBezTo>
                  <a:pt x="0" y="19"/>
                  <a:pt x="4" y="16"/>
                  <a:pt x="4" y="16"/>
                </a:cubicBezTo>
                <a:cubicBezTo>
                  <a:pt x="6" y="14"/>
                  <a:pt x="5" y="12"/>
                  <a:pt x="5" y="10"/>
                </a:cubicBezTo>
                <a:cubicBezTo>
                  <a:pt x="5" y="8"/>
                  <a:pt x="5" y="5"/>
                  <a:pt x="6" y="3"/>
                </a:cubicBezTo>
                <a:cubicBezTo>
                  <a:pt x="7" y="0"/>
                  <a:pt x="10" y="0"/>
                  <a:pt x="11" y="3"/>
                </a:cubicBezTo>
                <a:cubicBezTo>
                  <a:pt x="11" y="4"/>
                  <a:pt x="11" y="6"/>
                  <a:pt x="12" y="5"/>
                </a:cubicBezTo>
                <a:cubicBezTo>
                  <a:pt x="13" y="5"/>
                  <a:pt x="13" y="4"/>
                  <a:pt x="14" y="4"/>
                </a:cubicBezTo>
                <a:cubicBezTo>
                  <a:pt x="15" y="5"/>
                  <a:pt x="16" y="6"/>
                  <a:pt x="17" y="6"/>
                </a:cubicBezTo>
                <a:cubicBezTo>
                  <a:pt x="18" y="7"/>
                  <a:pt x="19" y="7"/>
                  <a:pt x="20" y="7"/>
                </a:cubicBezTo>
                <a:cubicBezTo>
                  <a:pt x="21" y="8"/>
                  <a:pt x="23" y="9"/>
                  <a:pt x="25" y="10"/>
                </a:cubicBezTo>
                <a:cubicBezTo>
                  <a:pt x="28" y="11"/>
                  <a:pt x="28" y="12"/>
                  <a:pt x="28" y="15"/>
                </a:cubicBezTo>
                <a:cubicBezTo>
                  <a:pt x="28" y="16"/>
                  <a:pt x="30" y="16"/>
                  <a:pt x="30" y="15"/>
                </a:cubicBezTo>
                <a:cubicBezTo>
                  <a:pt x="32" y="15"/>
                  <a:pt x="32" y="16"/>
                  <a:pt x="33" y="17"/>
                </a:cubicBezTo>
                <a:cubicBezTo>
                  <a:pt x="34" y="17"/>
                  <a:pt x="34" y="17"/>
                  <a:pt x="34" y="18"/>
                </a:cubicBezTo>
                <a:cubicBezTo>
                  <a:pt x="33" y="19"/>
                  <a:pt x="33" y="21"/>
                  <a:pt x="31" y="21"/>
                </a:cubicBezTo>
                <a:cubicBezTo>
                  <a:pt x="30" y="20"/>
                  <a:pt x="33" y="21"/>
                  <a:pt x="31" y="2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58" name="Freeform 545">
            <a:extLst>
              <a:ext uri="{FF2B5EF4-FFF2-40B4-BE49-F238E27FC236}">
                <a16:creationId xmlns:a16="http://schemas.microsoft.com/office/drawing/2014/main" id="{5798DD9B-0C28-2547-89BC-0198A3725F96}"/>
              </a:ext>
            </a:extLst>
          </p:cNvPr>
          <p:cNvSpPr>
            <a:spLocks/>
          </p:cNvSpPr>
          <p:nvPr/>
        </p:nvSpPr>
        <p:spPr bwMode="auto">
          <a:xfrm>
            <a:off x="5519135" y="5776037"/>
            <a:ext cx="63930" cy="50740"/>
          </a:xfrm>
          <a:custGeom>
            <a:avLst/>
            <a:gdLst>
              <a:gd name="T0" fmla="*/ 5 w 7"/>
              <a:gd name="T1" fmla="*/ 4 h 5"/>
              <a:gd name="T2" fmla="*/ 1 w 7"/>
              <a:gd name="T3" fmla="*/ 0 h 5"/>
              <a:gd name="T4" fmla="*/ 5 w 7"/>
              <a:gd name="T5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5">
                <a:moveTo>
                  <a:pt x="5" y="4"/>
                </a:moveTo>
                <a:cubicBezTo>
                  <a:pt x="3" y="5"/>
                  <a:pt x="0" y="0"/>
                  <a:pt x="1" y="0"/>
                </a:cubicBezTo>
                <a:cubicBezTo>
                  <a:pt x="2" y="1"/>
                  <a:pt x="7" y="3"/>
                  <a:pt x="5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59" name="Freeform 546">
            <a:extLst>
              <a:ext uri="{FF2B5EF4-FFF2-40B4-BE49-F238E27FC236}">
                <a16:creationId xmlns:a16="http://schemas.microsoft.com/office/drawing/2014/main" id="{1FB82BCE-3344-304C-9090-A3FAB4437D61}"/>
              </a:ext>
            </a:extLst>
          </p:cNvPr>
          <p:cNvSpPr>
            <a:spLocks/>
          </p:cNvSpPr>
          <p:nvPr/>
        </p:nvSpPr>
        <p:spPr bwMode="auto">
          <a:xfrm>
            <a:off x="5499953" y="5786186"/>
            <a:ext cx="35163" cy="50740"/>
          </a:xfrm>
          <a:custGeom>
            <a:avLst/>
            <a:gdLst>
              <a:gd name="T0" fmla="*/ 3 w 4"/>
              <a:gd name="T1" fmla="*/ 4 h 5"/>
              <a:gd name="T2" fmla="*/ 0 w 4"/>
              <a:gd name="T3" fmla="*/ 1 h 5"/>
              <a:gd name="T4" fmla="*/ 3 w 4"/>
              <a:gd name="T5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5">
                <a:moveTo>
                  <a:pt x="3" y="4"/>
                </a:moveTo>
                <a:cubicBezTo>
                  <a:pt x="1" y="5"/>
                  <a:pt x="0" y="2"/>
                  <a:pt x="0" y="1"/>
                </a:cubicBezTo>
                <a:cubicBezTo>
                  <a:pt x="1" y="0"/>
                  <a:pt x="4" y="3"/>
                  <a:pt x="3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60" name="Freeform 547">
            <a:extLst>
              <a:ext uri="{FF2B5EF4-FFF2-40B4-BE49-F238E27FC236}">
                <a16:creationId xmlns:a16="http://schemas.microsoft.com/office/drawing/2014/main" id="{8A8A8094-D9B6-624B-AE5A-44665262A77C}"/>
              </a:ext>
            </a:extLst>
          </p:cNvPr>
          <p:cNvSpPr>
            <a:spLocks/>
          </p:cNvSpPr>
          <p:nvPr/>
        </p:nvSpPr>
        <p:spPr bwMode="auto">
          <a:xfrm>
            <a:off x="5413650" y="5596765"/>
            <a:ext cx="28768" cy="60883"/>
          </a:xfrm>
          <a:custGeom>
            <a:avLst/>
            <a:gdLst>
              <a:gd name="T0" fmla="*/ 3 w 3"/>
              <a:gd name="T1" fmla="*/ 5 h 6"/>
              <a:gd name="T2" fmla="*/ 3 w 3"/>
              <a:gd name="T3" fmla="*/ 2 h 6"/>
              <a:gd name="T4" fmla="*/ 1 w 3"/>
              <a:gd name="T5" fmla="*/ 1 h 6"/>
              <a:gd name="T6" fmla="*/ 1 w 3"/>
              <a:gd name="T7" fmla="*/ 4 h 6"/>
              <a:gd name="T8" fmla="*/ 3 w 3"/>
              <a:gd name="T9" fmla="*/ 5 h 6"/>
              <a:gd name="T10" fmla="*/ 3 w 3"/>
              <a:gd name="T11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6">
                <a:moveTo>
                  <a:pt x="3" y="5"/>
                </a:moveTo>
                <a:cubicBezTo>
                  <a:pt x="3" y="4"/>
                  <a:pt x="3" y="3"/>
                  <a:pt x="3" y="2"/>
                </a:cubicBezTo>
                <a:cubicBezTo>
                  <a:pt x="3" y="2"/>
                  <a:pt x="1" y="0"/>
                  <a:pt x="1" y="1"/>
                </a:cubicBezTo>
                <a:cubicBezTo>
                  <a:pt x="1" y="2"/>
                  <a:pt x="0" y="4"/>
                  <a:pt x="1" y="4"/>
                </a:cubicBezTo>
                <a:cubicBezTo>
                  <a:pt x="1" y="5"/>
                  <a:pt x="2" y="6"/>
                  <a:pt x="3" y="5"/>
                </a:cubicBezTo>
                <a:cubicBezTo>
                  <a:pt x="3" y="4"/>
                  <a:pt x="2" y="6"/>
                  <a:pt x="3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61" name="Freeform 548">
            <a:extLst>
              <a:ext uri="{FF2B5EF4-FFF2-40B4-BE49-F238E27FC236}">
                <a16:creationId xmlns:a16="http://schemas.microsoft.com/office/drawing/2014/main" id="{E2ACE854-C171-1C42-BB36-96AD31B029C9}"/>
              </a:ext>
            </a:extLst>
          </p:cNvPr>
          <p:cNvSpPr>
            <a:spLocks/>
          </p:cNvSpPr>
          <p:nvPr/>
        </p:nvSpPr>
        <p:spPr bwMode="auto">
          <a:xfrm>
            <a:off x="5273007" y="5079239"/>
            <a:ext cx="1348900" cy="1045202"/>
          </a:xfrm>
          <a:custGeom>
            <a:avLst/>
            <a:gdLst>
              <a:gd name="T0" fmla="*/ 63 w 144"/>
              <a:gd name="T1" fmla="*/ 86 h 105"/>
              <a:gd name="T2" fmla="*/ 81 w 144"/>
              <a:gd name="T3" fmla="*/ 76 h 105"/>
              <a:gd name="T4" fmla="*/ 91 w 144"/>
              <a:gd name="T5" fmla="*/ 67 h 105"/>
              <a:gd name="T6" fmla="*/ 103 w 144"/>
              <a:gd name="T7" fmla="*/ 68 h 105"/>
              <a:gd name="T8" fmla="*/ 87 w 144"/>
              <a:gd name="T9" fmla="*/ 66 h 105"/>
              <a:gd name="T10" fmla="*/ 80 w 144"/>
              <a:gd name="T11" fmla="*/ 48 h 105"/>
              <a:gd name="T12" fmla="*/ 67 w 144"/>
              <a:gd name="T13" fmla="*/ 49 h 105"/>
              <a:gd name="T14" fmla="*/ 64 w 144"/>
              <a:gd name="T15" fmla="*/ 40 h 105"/>
              <a:gd name="T16" fmla="*/ 54 w 144"/>
              <a:gd name="T17" fmla="*/ 32 h 105"/>
              <a:gd name="T18" fmla="*/ 53 w 144"/>
              <a:gd name="T19" fmla="*/ 38 h 105"/>
              <a:gd name="T20" fmla="*/ 52 w 144"/>
              <a:gd name="T21" fmla="*/ 39 h 105"/>
              <a:gd name="T22" fmla="*/ 37 w 144"/>
              <a:gd name="T23" fmla="*/ 38 h 105"/>
              <a:gd name="T24" fmla="*/ 5 w 144"/>
              <a:gd name="T25" fmla="*/ 32 h 105"/>
              <a:gd name="T26" fmla="*/ 8 w 144"/>
              <a:gd name="T27" fmla="*/ 26 h 105"/>
              <a:gd name="T28" fmla="*/ 16 w 144"/>
              <a:gd name="T29" fmla="*/ 2 h 105"/>
              <a:gd name="T30" fmla="*/ 18 w 144"/>
              <a:gd name="T31" fmla="*/ 18 h 105"/>
              <a:gd name="T32" fmla="*/ 26 w 144"/>
              <a:gd name="T33" fmla="*/ 29 h 105"/>
              <a:gd name="T34" fmla="*/ 20 w 144"/>
              <a:gd name="T35" fmla="*/ 19 h 105"/>
              <a:gd name="T36" fmla="*/ 22 w 144"/>
              <a:gd name="T37" fmla="*/ 13 h 105"/>
              <a:gd name="T38" fmla="*/ 25 w 144"/>
              <a:gd name="T39" fmla="*/ 7 h 105"/>
              <a:gd name="T40" fmla="*/ 34 w 144"/>
              <a:gd name="T41" fmla="*/ 3 h 105"/>
              <a:gd name="T42" fmla="*/ 43 w 144"/>
              <a:gd name="T43" fmla="*/ 16 h 105"/>
              <a:gd name="T44" fmla="*/ 52 w 144"/>
              <a:gd name="T45" fmla="*/ 16 h 105"/>
              <a:gd name="T46" fmla="*/ 54 w 144"/>
              <a:gd name="T47" fmla="*/ 15 h 105"/>
              <a:gd name="T48" fmla="*/ 66 w 144"/>
              <a:gd name="T49" fmla="*/ 13 h 105"/>
              <a:gd name="T50" fmla="*/ 70 w 144"/>
              <a:gd name="T51" fmla="*/ 21 h 105"/>
              <a:gd name="T52" fmla="*/ 76 w 144"/>
              <a:gd name="T53" fmla="*/ 22 h 105"/>
              <a:gd name="T54" fmla="*/ 81 w 144"/>
              <a:gd name="T55" fmla="*/ 23 h 105"/>
              <a:gd name="T56" fmla="*/ 86 w 144"/>
              <a:gd name="T57" fmla="*/ 23 h 105"/>
              <a:gd name="T58" fmla="*/ 92 w 144"/>
              <a:gd name="T59" fmla="*/ 28 h 105"/>
              <a:gd name="T60" fmla="*/ 94 w 144"/>
              <a:gd name="T61" fmla="*/ 31 h 105"/>
              <a:gd name="T62" fmla="*/ 100 w 144"/>
              <a:gd name="T63" fmla="*/ 29 h 105"/>
              <a:gd name="T64" fmla="*/ 99 w 144"/>
              <a:gd name="T65" fmla="*/ 38 h 105"/>
              <a:gd name="T66" fmla="*/ 104 w 144"/>
              <a:gd name="T67" fmla="*/ 38 h 105"/>
              <a:gd name="T68" fmla="*/ 109 w 144"/>
              <a:gd name="T69" fmla="*/ 40 h 105"/>
              <a:gd name="T70" fmla="*/ 106 w 144"/>
              <a:gd name="T71" fmla="*/ 45 h 105"/>
              <a:gd name="T72" fmla="*/ 118 w 144"/>
              <a:gd name="T73" fmla="*/ 54 h 105"/>
              <a:gd name="T74" fmla="*/ 124 w 144"/>
              <a:gd name="T75" fmla="*/ 55 h 105"/>
              <a:gd name="T76" fmla="*/ 128 w 144"/>
              <a:gd name="T77" fmla="*/ 60 h 105"/>
              <a:gd name="T78" fmla="*/ 141 w 144"/>
              <a:gd name="T79" fmla="*/ 64 h 105"/>
              <a:gd name="T80" fmla="*/ 139 w 144"/>
              <a:gd name="T81" fmla="*/ 69 h 105"/>
              <a:gd name="T82" fmla="*/ 133 w 144"/>
              <a:gd name="T83" fmla="*/ 73 h 105"/>
              <a:gd name="T84" fmla="*/ 128 w 144"/>
              <a:gd name="T85" fmla="*/ 77 h 105"/>
              <a:gd name="T86" fmla="*/ 125 w 144"/>
              <a:gd name="T87" fmla="*/ 74 h 105"/>
              <a:gd name="T88" fmla="*/ 120 w 144"/>
              <a:gd name="T89" fmla="*/ 72 h 105"/>
              <a:gd name="T90" fmla="*/ 113 w 144"/>
              <a:gd name="T91" fmla="*/ 67 h 105"/>
              <a:gd name="T92" fmla="*/ 108 w 144"/>
              <a:gd name="T93" fmla="*/ 70 h 105"/>
              <a:gd name="T94" fmla="*/ 118 w 144"/>
              <a:gd name="T95" fmla="*/ 80 h 105"/>
              <a:gd name="T96" fmla="*/ 123 w 144"/>
              <a:gd name="T97" fmla="*/ 82 h 105"/>
              <a:gd name="T98" fmla="*/ 128 w 144"/>
              <a:gd name="T99" fmla="*/ 93 h 105"/>
              <a:gd name="T100" fmla="*/ 126 w 144"/>
              <a:gd name="T101" fmla="*/ 95 h 105"/>
              <a:gd name="T102" fmla="*/ 118 w 144"/>
              <a:gd name="T103" fmla="*/ 96 h 105"/>
              <a:gd name="T104" fmla="*/ 110 w 144"/>
              <a:gd name="T105" fmla="*/ 93 h 105"/>
              <a:gd name="T106" fmla="*/ 109 w 144"/>
              <a:gd name="T107" fmla="*/ 94 h 105"/>
              <a:gd name="T108" fmla="*/ 103 w 144"/>
              <a:gd name="T109" fmla="*/ 99 h 105"/>
              <a:gd name="T110" fmla="*/ 91 w 144"/>
              <a:gd name="T111" fmla="*/ 90 h 105"/>
              <a:gd name="T112" fmla="*/ 77 w 144"/>
              <a:gd name="T113" fmla="*/ 83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4" h="105">
                <a:moveTo>
                  <a:pt x="77" y="83"/>
                </a:moveTo>
                <a:cubicBezTo>
                  <a:pt x="76" y="86"/>
                  <a:pt x="74" y="83"/>
                  <a:pt x="71" y="84"/>
                </a:cubicBezTo>
                <a:cubicBezTo>
                  <a:pt x="70" y="84"/>
                  <a:pt x="69" y="85"/>
                  <a:pt x="68" y="86"/>
                </a:cubicBezTo>
                <a:cubicBezTo>
                  <a:pt x="66" y="87"/>
                  <a:pt x="65" y="86"/>
                  <a:pt x="63" y="86"/>
                </a:cubicBezTo>
                <a:cubicBezTo>
                  <a:pt x="60" y="85"/>
                  <a:pt x="56" y="83"/>
                  <a:pt x="60" y="80"/>
                </a:cubicBezTo>
                <a:cubicBezTo>
                  <a:pt x="62" y="78"/>
                  <a:pt x="62" y="76"/>
                  <a:pt x="65" y="76"/>
                </a:cubicBezTo>
                <a:cubicBezTo>
                  <a:pt x="68" y="77"/>
                  <a:pt x="71" y="78"/>
                  <a:pt x="75" y="77"/>
                </a:cubicBezTo>
                <a:cubicBezTo>
                  <a:pt x="77" y="77"/>
                  <a:pt x="79" y="76"/>
                  <a:pt x="81" y="76"/>
                </a:cubicBezTo>
                <a:cubicBezTo>
                  <a:pt x="82" y="76"/>
                  <a:pt x="81" y="75"/>
                  <a:pt x="81" y="74"/>
                </a:cubicBezTo>
                <a:cubicBezTo>
                  <a:pt x="78" y="72"/>
                  <a:pt x="77" y="71"/>
                  <a:pt x="80" y="69"/>
                </a:cubicBezTo>
                <a:cubicBezTo>
                  <a:pt x="82" y="66"/>
                  <a:pt x="84" y="66"/>
                  <a:pt x="87" y="66"/>
                </a:cubicBezTo>
                <a:cubicBezTo>
                  <a:pt x="88" y="66"/>
                  <a:pt x="90" y="66"/>
                  <a:pt x="91" y="67"/>
                </a:cubicBezTo>
                <a:cubicBezTo>
                  <a:pt x="93" y="68"/>
                  <a:pt x="93" y="69"/>
                  <a:pt x="93" y="71"/>
                </a:cubicBezTo>
                <a:cubicBezTo>
                  <a:pt x="94" y="73"/>
                  <a:pt x="95" y="70"/>
                  <a:pt x="96" y="70"/>
                </a:cubicBezTo>
                <a:cubicBezTo>
                  <a:pt x="96" y="69"/>
                  <a:pt x="99" y="70"/>
                  <a:pt x="99" y="70"/>
                </a:cubicBezTo>
                <a:cubicBezTo>
                  <a:pt x="100" y="70"/>
                  <a:pt x="103" y="70"/>
                  <a:pt x="103" y="68"/>
                </a:cubicBezTo>
                <a:cubicBezTo>
                  <a:pt x="103" y="67"/>
                  <a:pt x="100" y="66"/>
                  <a:pt x="99" y="66"/>
                </a:cubicBezTo>
                <a:cubicBezTo>
                  <a:pt x="97" y="65"/>
                  <a:pt x="96" y="64"/>
                  <a:pt x="95" y="63"/>
                </a:cubicBezTo>
                <a:cubicBezTo>
                  <a:pt x="94" y="63"/>
                  <a:pt x="93" y="65"/>
                  <a:pt x="93" y="66"/>
                </a:cubicBezTo>
                <a:cubicBezTo>
                  <a:pt x="92" y="67"/>
                  <a:pt x="88" y="66"/>
                  <a:pt x="87" y="66"/>
                </a:cubicBezTo>
                <a:cubicBezTo>
                  <a:pt x="81" y="65"/>
                  <a:pt x="89" y="63"/>
                  <a:pt x="88" y="61"/>
                </a:cubicBezTo>
                <a:cubicBezTo>
                  <a:pt x="87" y="58"/>
                  <a:pt x="86" y="54"/>
                  <a:pt x="84" y="52"/>
                </a:cubicBezTo>
                <a:cubicBezTo>
                  <a:pt x="83" y="52"/>
                  <a:pt x="81" y="53"/>
                  <a:pt x="81" y="52"/>
                </a:cubicBezTo>
                <a:cubicBezTo>
                  <a:pt x="81" y="51"/>
                  <a:pt x="81" y="49"/>
                  <a:pt x="80" y="48"/>
                </a:cubicBezTo>
                <a:cubicBezTo>
                  <a:pt x="79" y="47"/>
                  <a:pt x="78" y="53"/>
                  <a:pt x="79" y="53"/>
                </a:cubicBezTo>
                <a:cubicBezTo>
                  <a:pt x="78" y="53"/>
                  <a:pt x="75" y="46"/>
                  <a:pt x="75" y="46"/>
                </a:cubicBezTo>
                <a:cubicBezTo>
                  <a:pt x="73" y="46"/>
                  <a:pt x="72" y="47"/>
                  <a:pt x="71" y="48"/>
                </a:cubicBezTo>
                <a:cubicBezTo>
                  <a:pt x="70" y="48"/>
                  <a:pt x="67" y="50"/>
                  <a:pt x="67" y="49"/>
                </a:cubicBezTo>
                <a:cubicBezTo>
                  <a:pt x="67" y="46"/>
                  <a:pt x="66" y="46"/>
                  <a:pt x="69" y="46"/>
                </a:cubicBezTo>
                <a:cubicBezTo>
                  <a:pt x="70" y="46"/>
                  <a:pt x="71" y="45"/>
                  <a:pt x="71" y="44"/>
                </a:cubicBezTo>
                <a:cubicBezTo>
                  <a:pt x="72" y="43"/>
                  <a:pt x="69" y="43"/>
                  <a:pt x="69" y="43"/>
                </a:cubicBezTo>
                <a:cubicBezTo>
                  <a:pt x="68" y="42"/>
                  <a:pt x="64" y="40"/>
                  <a:pt x="64" y="40"/>
                </a:cubicBezTo>
                <a:cubicBezTo>
                  <a:pt x="64" y="37"/>
                  <a:pt x="63" y="39"/>
                  <a:pt x="62" y="39"/>
                </a:cubicBezTo>
                <a:cubicBezTo>
                  <a:pt x="61" y="39"/>
                  <a:pt x="62" y="34"/>
                  <a:pt x="60" y="35"/>
                </a:cubicBezTo>
                <a:cubicBezTo>
                  <a:pt x="59" y="35"/>
                  <a:pt x="59" y="36"/>
                  <a:pt x="57" y="34"/>
                </a:cubicBezTo>
                <a:cubicBezTo>
                  <a:pt x="56" y="34"/>
                  <a:pt x="55" y="32"/>
                  <a:pt x="54" y="32"/>
                </a:cubicBezTo>
                <a:cubicBezTo>
                  <a:pt x="54" y="32"/>
                  <a:pt x="55" y="33"/>
                  <a:pt x="55" y="33"/>
                </a:cubicBezTo>
                <a:cubicBezTo>
                  <a:pt x="55" y="33"/>
                  <a:pt x="52" y="33"/>
                  <a:pt x="52" y="34"/>
                </a:cubicBezTo>
                <a:cubicBezTo>
                  <a:pt x="53" y="35"/>
                  <a:pt x="55" y="34"/>
                  <a:pt x="56" y="36"/>
                </a:cubicBezTo>
                <a:cubicBezTo>
                  <a:pt x="56" y="38"/>
                  <a:pt x="54" y="38"/>
                  <a:pt x="53" y="38"/>
                </a:cubicBezTo>
                <a:cubicBezTo>
                  <a:pt x="51" y="39"/>
                  <a:pt x="46" y="35"/>
                  <a:pt x="44" y="37"/>
                </a:cubicBezTo>
                <a:cubicBezTo>
                  <a:pt x="43" y="37"/>
                  <a:pt x="45" y="38"/>
                  <a:pt x="46" y="39"/>
                </a:cubicBezTo>
                <a:cubicBezTo>
                  <a:pt x="46" y="40"/>
                  <a:pt x="47" y="39"/>
                  <a:pt x="48" y="39"/>
                </a:cubicBezTo>
                <a:cubicBezTo>
                  <a:pt x="49" y="39"/>
                  <a:pt x="52" y="38"/>
                  <a:pt x="52" y="39"/>
                </a:cubicBezTo>
                <a:cubicBezTo>
                  <a:pt x="52" y="40"/>
                  <a:pt x="51" y="41"/>
                  <a:pt x="50" y="42"/>
                </a:cubicBezTo>
                <a:cubicBezTo>
                  <a:pt x="50" y="42"/>
                  <a:pt x="39" y="35"/>
                  <a:pt x="37" y="36"/>
                </a:cubicBezTo>
                <a:cubicBezTo>
                  <a:pt x="38" y="36"/>
                  <a:pt x="39" y="37"/>
                  <a:pt x="40" y="37"/>
                </a:cubicBezTo>
                <a:cubicBezTo>
                  <a:pt x="42" y="39"/>
                  <a:pt x="37" y="38"/>
                  <a:pt x="37" y="38"/>
                </a:cubicBezTo>
                <a:cubicBezTo>
                  <a:pt x="34" y="36"/>
                  <a:pt x="30" y="38"/>
                  <a:pt x="27" y="37"/>
                </a:cubicBezTo>
                <a:cubicBezTo>
                  <a:pt x="23" y="36"/>
                  <a:pt x="20" y="37"/>
                  <a:pt x="17" y="34"/>
                </a:cubicBezTo>
                <a:cubicBezTo>
                  <a:pt x="14" y="32"/>
                  <a:pt x="12" y="35"/>
                  <a:pt x="9" y="34"/>
                </a:cubicBezTo>
                <a:cubicBezTo>
                  <a:pt x="8" y="33"/>
                  <a:pt x="6" y="33"/>
                  <a:pt x="5" y="32"/>
                </a:cubicBezTo>
                <a:cubicBezTo>
                  <a:pt x="5" y="31"/>
                  <a:pt x="2" y="28"/>
                  <a:pt x="4" y="28"/>
                </a:cubicBezTo>
                <a:cubicBezTo>
                  <a:pt x="7" y="28"/>
                  <a:pt x="11" y="31"/>
                  <a:pt x="14" y="29"/>
                </a:cubicBezTo>
                <a:cubicBezTo>
                  <a:pt x="15" y="28"/>
                  <a:pt x="13" y="27"/>
                  <a:pt x="13" y="27"/>
                </a:cubicBezTo>
                <a:cubicBezTo>
                  <a:pt x="11" y="26"/>
                  <a:pt x="9" y="26"/>
                  <a:pt x="8" y="26"/>
                </a:cubicBezTo>
                <a:cubicBezTo>
                  <a:pt x="5" y="26"/>
                  <a:pt x="0" y="26"/>
                  <a:pt x="0" y="23"/>
                </a:cubicBezTo>
                <a:cubicBezTo>
                  <a:pt x="0" y="19"/>
                  <a:pt x="0" y="16"/>
                  <a:pt x="2" y="12"/>
                </a:cubicBezTo>
                <a:cubicBezTo>
                  <a:pt x="3" y="9"/>
                  <a:pt x="6" y="7"/>
                  <a:pt x="9" y="5"/>
                </a:cubicBezTo>
                <a:cubicBezTo>
                  <a:pt x="11" y="3"/>
                  <a:pt x="13" y="3"/>
                  <a:pt x="16" y="2"/>
                </a:cubicBezTo>
                <a:cubicBezTo>
                  <a:pt x="18" y="2"/>
                  <a:pt x="24" y="0"/>
                  <a:pt x="25" y="3"/>
                </a:cubicBezTo>
                <a:cubicBezTo>
                  <a:pt x="25" y="2"/>
                  <a:pt x="20" y="7"/>
                  <a:pt x="19" y="7"/>
                </a:cubicBezTo>
                <a:cubicBezTo>
                  <a:pt x="17" y="9"/>
                  <a:pt x="15" y="11"/>
                  <a:pt x="17" y="13"/>
                </a:cubicBezTo>
                <a:cubicBezTo>
                  <a:pt x="19" y="15"/>
                  <a:pt x="17" y="16"/>
                  <a:pt x="18" y="18"/>
                </a:cubicBezTo>
                <a:cubicBezTo>
                  <a:pt x="18" y="20"/>
                  <a:pt x="20" y="21"/>
                  <a:pt x="21" y="22"/>
                </a:cubicBezTo>
                <a:cubicBezTo>
                  <a:pt x="22" y="23"/>
                  <a:pt x="24" y="24"/>
                  <a:pt x="25" y="25"/>
                </a:cubicBezTo>
                <a:cubicBezTo>
                  <a:pt x="26" y="26"/>
                  <a:pt x="22" y="26"/>
                  <a:pt x="22" y="27"/>
                </a:cubicBezTo>
                <a:cubicBezTo>
                  <a:pt x="22" y="26"/>
                  <a:pt x="26" y="29"/>
                  <a:pt x="26" y="29"/>
                </a:cubicBezTo>
                <a:cubicBezTo>
                  <a:pt x="27" y="28"/>
                  <a:pt x="26" y="26"/>
                  <a:pt x="26" y="25"/>
                </a:cubicBezTo>
                <a:cubicBezTo>
                  <a:pt x="26" y="25"/>
                  <a:pt x="28" y="24"/>
                  <a:pt x="27" y="23"/>
                </a:cubicBezTo>
                <a:cubicBezTo>
                  <a:pt x="26" y="22"/>
                  <a:pt x="22" y="21"/>
                  <a:pt x="21" y="20"/>
                </a:cubicBezTo>
                <a:cubicBezTo>
                  <a:pt x="20" y="20"/>
                  <a:pt x="19" y="19"/>
                  <a:pt x="20" y="19"/>
                </a:cubicBezTo>
                <a:cubicBezTo>
                  <a:pt x="22" y="19"/>
                  <a:pt x="22" y="18"/>
                  <a:pt x="23" y="17"/>
                </a:cubicBezTo>
                <a:cubicBezTo>
                  <a:pt x="25" y="16"/>
                  <a:pt x="28" y="18"/>
                  <a:pt x="29" y="19"/>
                </a:cubicBezTo>
                <a:cubicBezTo>
                  <a:pt x="28" y="18"/>
                  <a:pt x="27" y="17"/>
                  <a:pt x="27" y="16"/>
                </a:cubicBezTo>
                <a:cubicBezTo>
                  <a:pt x="27" y="14"/>
                  <a:pt x="22" y="15"/>
                  <a:pt x="22" y="13"/>
                </a:cubicBezTo>
                <a:cubicBezTo>
                  <a:pt x="20" y="7"/>
                  <a:pt x="29" y="12"/>
                  <a:pt x="29" y="12"/>
                </a:cubicBezTo>
                <a:cubicBezTo>
                  <a:pt x="29" y="11"/>
                  <a:pt x="23" y="9"/>
                  <a:pt x="23" y="9"/>
                </a:cubicBezTo>
                <a:cubicBezTo>
                  <a:pt x="23" y="8"/>
                  <a:pt x="28" y="9"/>
                  <a:pt x="28" y="9"/>
                </a:cubicBezTo>
                <a:cubicBezTo>
                  <a:pt x="28" y="8"/>
                  <a:pt x="25" y="7"/>
                  <a:pt x="25" y="7"/>
                </a:cubicBezTo>
                <a:cubicBezTo>
                  <a:pt x="24" y="6"/>
                  <a:pt x="25" y="6"/>
                  <a:pt x="26" y="6"/>
                </a:cubicBezTo>
                <a:cubicBezTo>
                  <a:pt x="27" y="7"/>
                  <a:pt x="27" y="6"/>
                  <a:pt x="28" y="6"/>
                </a:cubicBezTo>
                <a:cubicBezTo>
                  <a:pt x="30" y="5"/>
                  <a:pt x="30" y="6"/>
                  <a:pt x="32" y="6"/>
                </a:cubicBezTo>
                <a:cubicBezTo>
                  <a:pt x="29" y="5"/>
                  <a:pt x="33" y="3"/>
                  <a:pt x="34" y="3"/>
                </a:cubicBezTo>
                <a:cubicBezTo>
                  <a:pt x="36" y="2"/>
                  <a:pt x="42" y="2"/>
                  <a:pt x="43" y="4"/>
                </a:cubicBezTo>
                <a:cubicBezTo>
                  <a:pt x="44" y="5"/>
                  <a:pt x="44" y="6"/>
                  <a:pt x="44" y="7"/>
                </a:cubicBezTo>
                <a:cubicBezTo>
                  <a:pt x="45" y="8"/>
                  <a:pt x="46" y="9"/>
                  <a:pt x="47" y="10"/>
                </a:cubicBezTo>
                <a:cubicBezTo>
                  <a:pt x="48" y="12"/>
                  <a:pt x="43" y="16"/>
                  <a:pt x="43" y="16"/>
                </a:cubicBezTo>
                <a:cubicBezTo>
                  <a:pt x="44" y="17"/>
                  <a:pt x="46" y="14"/>
                  <a:pt x="47" y="14"/>
                </a:cubicBezTo>
                <a:cubicBezTo>
                  <a:pt x="47" y="14"/>
                  <a:pt x="45" y="20"/>
                  <a:pt x="46" y="19"/>
                </a:cubicBezTo>
                <a:cubicBezTo>
                  <a:pt x="47" y="19"/>
                  <a:pt x="47" y="17"/>
                  <a:pt x="48" y="17"/>
                </a:cubicBezTo>
                <a:cubicBezTo>
                  <a:pt x="50" y="17"/>
                  <a:pt x="50" y="18"/>
                  <a:pt x="52" y="16"/>
                </a:cubicBezTo>
                <a:cubicBezTo>
                  <a:pt x="53" y="15"/>
                  <a:pt x="53" y="16"/>
                  <a:pt x="54" y="17"/>
                </a:cubicBezTo>
                <a:cubicBezTo>
                  <a:pt x="55" y="18"/>
                  <a:pt x="54" y="18"/>
                  <a:pt x="54" y="19"/>
                </a:cubicBezTo>
                <a:cubicBezTo>
                  <a:pt x="54" y="20"/>
                  <a:pt x="59" y="21"/>
                  <a:pt x="60" y="21"/>
                </a:cubicBezTo>
                <a:cubicBezTo>
                  <a:pt x="60" y="21"/>
                  <a:pt x="55" y="16"/>
                  <a:pt x="54" y="15"/>
                </a:cubicBezTo>
                <a:cubicBezTo>
                  <a:pt x="54" y="15"/>
                  <a:pt x="63" y="18"/>
                  <a:pt x="63" y="17"/>
                </a:cubicBezTo>
                <a:cubicBezTo>
                  <a:pt x="63" y="17"/>
                  <a:pt x="57" y="16"/>
                  <a:pt x="57" y="14"/>
                </a:cubicBezTo>
                <a:cubicBezTo>
                  <a:pt x="57" y="13"/>
                  <a:pt x="60" y="12"/>
                  <a:pt x="61" y="12"/>
                </a:cubicBezTo>
                <a:cubicBezTo>
                  <a:pt x="63" y="11"/>
                  <a:pt x="64" y="12"/>
                  <a:pt x="66" y="13"/>
                </a:cubicBezTo>
                <a:cubicBezTo>
                  <a:pt x="69" y="14"/>
                  <a:pt x="73" y="13"/>
                  <a:pt x="74" y="17"/>
                </a:cubicBezTo>
                <a:cubicBezTo>
                  <a:pt x="74" y="17"/>
                  <a:pt x="67" y="17"/>
                  <a:pt x="68" y="20"/>
                </a:cubicBezTo>
                <a:cubicBezTo>
                  <a:pt x="68" y="19"/>
                  <a:pt x="71" y="18"/>
                  <a:pt x="71" y="18"/>
                </a:cubicBezTo>
                <a:cubicBezTo>
                  <a:pt x="73" y="18"/>
                  <a:pt x="70" y="20"/>
                  <a:pt x="70" y="21"/>
                </a:cubicBezTo>
                <a:cubicBezTo>
                  <a:pt x="70" y="21"/>
                  <a:pt x="73" y="19"/>
                  <a:pt x="73" y="19"/>
                </a:cubicBezTo>
                <a:cubicBezTo>
                  <a:pt x="73" y="18"/>
                  <a:pt x="77" y="18"/>
                  <a:pt x="78" y="19"/>
                </a:cubicBezTo>
                <a:cubicBezTo>
                  <a:pt x="82" y="19"/>
                  <a:pt x="73" y="22"/>
                  <a:pt x="74" y="23"/>
                </a:cubicBezTo>
                <a:cubicBezTo>
                  <a:pt x="74" y="23"/>
                  <a:pt x="76" y="21"/>
                  <a:pt x="76" y="22"/>
                </a:cubicBezTo>
                <a:cubicBezTo>
                  <a:pt x="76" y="23"/>
                  <a:pt x="74" y="25"/>
                  <a:pt x="75" y="26"/>
                </a:cubicBezTo>
                <a:cubicBezTo>
                  <a:pt x="74" y="25"/>
                  <a:pt x="78" y="21"/>
                  <a:pt x="79" y="22"/>
                </a:cubicBezTo>
                <a:cubicBezTo>
                  <a:pt x="79" y="24"/>
                  <a:pt x="78" y="26"/>
                  <a:pt x="79" y="27"/>
                </a:cubicBezTo>
                <a:cubicBezTo>
                  <a:pt x="79" y="27"/>
                  <a:pt x="79" y="23"/>
                  <a:pt x="81" y="23"/>
                </a:cubicBezTo>
                <a:cubicBezTo>
                  <a:pt x="83" y="24"/>
                  <a:pt x="80" y="27"/>
                  <a:pt x="81" y="28"/>
                </a:cubicBezTo>
                <a:cubicBezTo>
                  <a:pt x="81" y="28"/>
                  <a:pt x="82" y="25"/>
                  <a:pt x="83" y="25"/>
                </a:cubicBezTo>
                <a:cubicBezTo>
                  <a:pt x="83" y="25"/>
                  <a:pt x="82" y="28"/>
                  <a:pt x="83" y="28"/>
                </a:cubicBezTo>
                <a:cubicBezTo>
                  <a:pt x="82" y="28"/>
                  <a:pt x="85" y="24"/>
                  <a:pt x="86" y="23"/>
                </a:cubicBezTo>
                <a:cubicBezTo>
                  <a:pt x="87" y="22"/>
                  <a:pt x="90" y="23"/>
                  <a:pt x="91" y="24"/>
                </a:cubicBezTo>
                <a:cubicBezTo>
                  <a:pt x="93" y="25"/>
                  <a:pt x="94" y="27"/>
                  <a:pt x="91" y="27"/>
                </a:cubicBezTo>
                <a:cubicBezTo>
                  <a:pt x="90" y="27"/>
                  <a:pt x="86" y="27"/>
                  <a:pt x="86" y="30"/>
                </a:cubicBezTo>
                <a:cubicBezTo>
                  <a:pt x="86" y="29"/>
                  <a:pt x="92" y="27"/>
                  <a:pt x="92" y="28"/>
                </a:cubicBezTo>
                <a:cubicBezTo>
                  <a:pt x="92" y="28"/>
                  <a:pt x="88" y="30"/>
                  <a:pt x="88" y="31"/>
                </a:cubicBezTo>
                <a:cubicBezTo>
                  <a:pt x="88" y="30"/>
                  <a:pt x="92" y="30"/>
                  <a:pt x="92" y="30"/>
                </a:cubicBezTo>
                <a:cubicBezTo>
                  <a:pt x="93" y="29"/>
                  <a:pt x="95" y="26"/>
                  <a:pt x="96" y="27"/>
                </a:cubicBezTo>
                <a:cubicBezTo>
                  <a:pt x="97" y="29"/>
                  <a:pt x="96" y="31"/>
                  <a:pt x="94" y="31"/>
                </a:cubicBezTo>
                <a:cubicBezTo>
                  <a:pt x="93" y="32"/>
                  <a:pt x="92" y="33"/>
                  <a:pt x="91" y="34"/>
                </a:cubicBezTo>
                <a:cubicBezTo>
                  <a:pt x="91" y="34"/>
                  <a:pt x="93" y="32"/>
                  <a:pt x="94" y="32"/>
                </a:cubicBezTo>
                <a:cubicBezTo>
                  <a:pt x="94" y="32"/>
                  <a:pt x="93" y="36"/>
                  <a:pt x="93" y="36"/>
                </a:cubicBezTo>
                <a:cubicBezTo>
                  <a:pt x="92" y="34"/>
                  <a:pt x="99" y="27"/>
                  <a:pt x="100" y="29"/>
                </a:cubicBezTo>
                <a:cubicBezTo>
                  <a:pt x="101" y="30"/>
                  <a:pt x="99" y="31"/>
                  <a:pt x="98" y="31"/>
                </a:cubicBezTo>
                <a:cubicBezTo>
                  <a:pt x="99" y="31"/>
                  <a:pt x="102" y="31"/>
                  <a:pt x="103" y="31"/>
                </a:cubicBezTo>
                <a:cubicBezTo>
                  <a:pt x="104" y="31"/>
                  <a:pt x="106" y="31"/>
                  <a:pt x="107" y="32"/>
                </a:cubicBezTo>
                <a:cubicBezTo>
                  <a:pt x="108" y="35"/>
                  <a:pt x="98" y="35"/>
                  <a:pt x="99" y="38"/>
                </a:cubicBezTo>
                <a:cubicBezTo>
                  <a:pt x="99" y="38"/>
                  <a:pt x="102" y="35"/>
                  <a:pt x="103" y="35"/>
                </a:cubicBezTo>
                <a:cubicBezTo>
                  <a:pt x="104" y="35"/>
                  <a:pt x="106" y="35"/>
                  <a:pt x="106" y="36"/>
                </a:cubicBezTo>
                <a:cubicBezTo>
                  <a:pt x="107" y="37"/>
                  <a:pt x="101" y="39"/>
                  <a:pt x="101" y="39"/>
                </a:cubicBezTo>
                <a:cubicBezTo>
                  <a:pt x="101" y="39"/>
                  <a:pt x="104" y="38"/>
                  <a:pt x="104" y="38"/>
                </a:cubicBezTo>
                <a:cubicBezTo>
                  <a:pt x="105" y="38"/>
                  <a:pt x="107" y="37"/>
                  <a:pt x="108" y="36"/>
                </a:cubicBezTo>
                <a:cubicBezTo>
                  <a:pt x="109" y="36"/>
                  <a:pt x="108" y="35"/>
                  <a:pt x="109" y="34"/>
                </a:cubicBezTo>
                <a:cubicBezTo>
                  <a:pt x="110" y="34"/>
                  <a:pt x="112" y="36"/>
                  <a:pt x="112" y="37"/>
                </a:cubicBezTo>
                <a:cubicBezTo>
                  <a:pt x="116" y="40"/>
                  <a:pt x="112" y="39"/>
                  <a:pt x="109" y="40"/>
                </a:cubicBezTo>
                <a:cubicBezTo>
                  <a:pt x="109" y="40"/>
                  <a:pt x="102" y="42"/>
                  <a:pt x="102" y="41"/>
                </a:cubicBezTo>
                <a:cubicBezTo>
                  <a:pt x="102" y="42"/>
                  <a:pt x="118" y="42"/>
                  <a:pt x="117" y="44"/>
                </a:cubicBezTo>
                <a:cubicBezTo>
                  <a:pt x="116" y="45"/>
                  <a:pt x="111" y="45"/>
                  <a:pt x="110" y="44"/>
                </a:cubicBezTo>
                <a:cubicBezTo>
                  <a:pt x="110" y="44"/>
                  <a:pt x="106" y="45"/>
                  <a:pt x="106" y="45"/>
                </a:cubicBezTo>
                <a:cubicBezTo>
                  <a:pt x="107" y="46"/>
                  <a:pt x="110" y="45"/>
                  <a:pt x="110" y="46"/>
                </a:cubicBezTo>
                <a:cubicBezTo>
                  <a:pt x="111" y="46"/>
                  <a:pt x="107" y="47"/>
                  <a:pt x="107" y="48"/>
                </a:cubicBezTo>
                <a:cubicBezTo>
                  <a:pt x="107" y="50"/>
                  <a:pt x="111" y="51"/>
                  <a:pt x="112" y="51"/>
                </a:cubicBezTo>
                <a:cubicBezTo>
                  <a:pt x="114" y="52"/>
                  <a:pt x="117" y="52"/>
                  <a:pt x="118" y="54"/>
                </a:cubicBezTo>
                <a:cubicBezTo>
                  <a:pt x="119" y="55"/>
                  <a:pt x="119" y="56"/>
                  <a:pt x="120" y="56"/>
                </a:cubicBezTo>
                <a:cubicBezTo>
                  <a:pt x="120" y="56"/>
                  <a:pt x="122" y="55"/>
                  <a:pt x="122" y="55"/>
                </a:cubicBezTo>
                <a:cubicBezTo>
                  <a:pt x="122" y="55"/>
                  <a:pt x="122" y="57"/>
                  <a:pt x="123" y="57"/>
                </a:cubicBezTo>
                <a:cubicBezTo>
                  <a:pt x="123" y="57"/>
                  <a:pt x="123" y="55"/>
                  <a:pt x="124" y="55"/>
                </a:cubicBezTo>
                <a:cubicBezTo>
                  <a:pt x="124" y="55"/>
                  <a:pt x="124" y="57"/>
                  <a:pt x="124" y="57"/>
                </a:cubicBezTo>
                <a:cubicBezTo>
                  <a:pt x="124" y="58"/>
                  <a:pt x="126" y="57"/>
                  <a:pt x="127" y="57"/>
                </a:cubicBezTo>
                <a:cubicBezTo>
                  <a:pt x="127" y="57"/>
                  <a:pt x="129" y="58"/>
                  <a:pt x="129" y="59"/>
                </a:cubicBezTo>
                <a:cubicBezTo>
                  <a:pt x="129" y="60"/>
                  <a:pt x="128" y="59"/>
                  <a:pt x="128" y="60"/>
                </a:cubicBezTo>
                <a:cubicBezTo>
                  <a:pt x="129" y="59"/>
                  <a:pt x="138" y="62"/>
                  <a:pt x="138" y="62"/>
                </a:cubicBezTo>
                <a:cubicBezTo>
                  <a:pt x="137" y="63"/>
                  <a:pt x="137" y="63"/>
                  <a:pt x="137" y="63"/>
                </a:cubicBezTo>
                <a:cubicBezTo>
                  <a:pt x="137" y="64"/>
                  <a:pt x="139" y="63"/>
                  <a:pt x="139" y="63"/>
                </a:cubicBezTo>
                <a:cubicBezTo>
                  <a:pt x="140" y="62"/>
                  <a:pt x="140" y="63"/>
                  <a:pt x="141" y="64"/>
                </a:cubicBezTo>
                <a:cubicBezTo>
                  <a:pt x="142" y="64"/>
                  <a:pt x="144" y="66"/>
                  <a:pt x="143" y="67"/>
                </a:cubicBezTo>
                <a:cubicBezTo>
                  <a:pt x="143" y="67"/>
                  <a:pt x="141" y="67"/>
                  <a:pt x="141" y="67"/>
                </a:cubicBezTo>
                <a:cubicBezTo>
                  <a:pt x="141" y="68"/>
                  <a:pt x="143" y="68"/>
                  <a:pt x="142" y="69"/>
                </a:cubicBezTo>
                <a:cubicBezTo>
                  <a:pt x="142" y="69"/>
                  <a:pt x="139" y="69"/>
                  <a:pt x="139" y="69"/>
                </a:cubicBezTo>
                <a:cubicBezTo>
                  <a:pt x="137" y="70"/>
                  <a:pt x="139" y="70"/>
                  <a:pt x="139" y="71"/>
                </a:cubicBezTo>
                <a:cubicBezTo>
                  <a:pt x="140" y="73"/>
                  <a:pt x="136" y="71"/>
                  <a:pt x="135" y="71"/>
                </a:cubicBezTo>
                <a:cubicBezTo>
                  <a:pt x="136" y="72"/>
                  <a:pt x="138" y="73"/>
                  <a:pt x="137" y="74"/>
                </a:cubicBezTo>
                <a:cubicBezTo>
                  <a:pt x="136" y="74"/>
                  <a:pt x="132" y="74"/>
                  <a:pt x="133" y="73"/>
                </a:cubicBezTo>
                <a:cubicBezTo>
                  <a:pt x="132" y="74"/>
                  <a:pt x="135" y="76"/>
                  <a:pt x="134" y="77"/>
                </a:cubicBezTo>
                <a:cubicBezTo>
                  <a:pt x="133" y="77"/>
                  <a:pt x="133" y="75"/>
                  <a:pt x="132" y="76"/>
                </a:cubicBezTo>
                <a:cubicBezTo>
                  <a:pt x="131" y="77"/>
                  <a:pt x="135" y="82"/>
                  <a:pt x="131" y="79"/>
                </a:cubicBezTo>
                <a:cubicBezTo>
                  <a:pt x="131" y="79"/>
                  <a:pt x="128" y="77"/>
                  <a:pt x="128" y="77"/>
                </a:cubicBezTo>
                <a:cubicBezTo>
                  <a:pt x="127" y="78"/>
                  <a:pt x="127" y="79"/>
                  <a:pt x="126" y="79"/>
                </a:cubicBezTo>
                <a:cubicBezTo>
                  <a:pt x="126" y="78"/>
                  <a:pt x="127" y="77"/>
                  <a:pt x="127" y="76"/>
                </a:cubicBezTo>
                <a:cubicBezTo>
                  <a:pt x="127" y="77"/>
                  <a:pt x="125" y="77"/>
                  <a:pt x="125" y="77"/>
                </a:cubicBezTo>
                <a:cubicBezTo>
                  <a:pt x="124" y="76"/>
                  <a:pt x="126" y="75"/>
                  <a:pt x="125" y="74"/>
                </a:cubicBezTo>
                <a:cubicBezTo>
                  <a:pt x="125" y="74"/>
                  <a:pt x="123" y="75"/>
                  <a:pt x="123" y="75"/>
                </a:cubicBezTo>
                <a:cubicBezTo>
                  <a:pt x="122" y="74"/>
                  <a:pt x="123" y="72"/>
                  <a:pt x="123" y="72"/>
                </a:cubicBezTo>
                <a:cubicBezTo>
                  <a:pt x="124" y="72"/>
                  <a:pt x="128" y="70"/>
                  <a:pt x="127" y="70"/>
                </a:cubicBezTo>
                <a:cubicBezTo>
                  <a:pt x="126" y="69"/>
                  <a:pt x="122" y="73"/>
                  <a:pt x="120" y="72"/>
                </a:cubicBezTo>
                <a:cubicBezTo>
                  <a:pt x="120" y="72"/>
                  <a:pt x="123" y="69"/>
                  <a:pt x="122" y="69"/>
                </a:cubicBezTo>
                <a:cubicBezTo>
                  <a:pt x="121" y="69"/>
                  <a:pt x="120" y="71"/>
                  <a:pt x="119" y="70"/>
                </a:cubicBezTo>
                <a:cubicBezTo>
                  <a:pt x="118" y="69"/>
                  <a:pt x="117" y="69"/>
                  <a:pt x="116" y="68"/>
                </a:cubicBezTo>
                <a:cubicBezTo>
                  <a:pt x="115" y="67"/>
                  <a:pt x="114" y="66"/>
                  <a:pt x="113" y="67"/>
                </a:cubicBezTo>
                <a:cubicBezTo>
                  <a:pt x="113" y="68"/>
                  <a:pt x="113" y="68"/>
                  <a:pt x="113" y="69"/>
                </a:cubicBezTo>
                <a:cubicBezTo>
                  <a:pt x="113" y="69"/>
                  <a:pt x="112" y="69"/>
                  <a:pt x="112" y="69"/>
                </a:cubicBezTo>
                <a:cubicBezTo>
                  <a:pt x="112" y="70"/>
                  <a:pt x="116" y="72"/>
                  <a:pt x="112" y="72"/>
                </a:cubicBezTo>
                <a:cubicBezTo>
                  <a:pt x="111" y="72"/>
                  <a:pt x="107" y="71"/>
                  <a:pt x="108" y="70"/>
                </a:cubicBezTo>
                <a:cubicBezTo>
                  <a:pt x="107" y="72"/>
                  <a:pt x="111" y="74"/>
                  <a:pt x="112" y="75"/>
                </a:cubicBezTo>
                <a:cubicBezTo>
                  <a:pt x="114" y="75"/>
                  <a:pt x="114" y="78"/>
                  <a:pt x="115" y="79"/>
                </a:cubicBezTo>
                <a:cubicBezTo>
                  <a:pt x="116" y="80"/>
                  <a:pt x="116" y="81"/>
                  <a:pt x="117" y="81"/>
                </a:cubicBezTo>
                <a:cubicBezTo>
                  <a:pt x="118" y="81"/>
                  <a:pt x="117" y="80"/>
                  <a:pt x="118" y="80"/>
                </a:cubicBezTo>
                <a:cubicBezTo>
                  <a:pt x="118" y="80"/>
                  <a:pt x="119" y="81"/>
                  <a:pt x="119" y="82"/>
                </a:cubicBezTo>
                <a:cubicBezTo>
                  <a:pt x="120" y="83"/>
                  <a:pt x="120" y="82"/>
                  <a:pt x="121" y="81"/>
                </a:cubicBezTo>
                <a:cubicBezTo>
                  <a:pt x="122" y="81"/>
                  <a:pt x="121" y="85"/>
                  <a:pt x="122" y="84"/>
                </a:cubicBezTo>
                <a:cubicBezTo>
                  <a:pt x="123" y="84"/>
                  <a:pt x="122" y="83"/>
                  <a:pt x="123" y="82"/>
                </a:cubicBezTo>
                <a:cubicBezTo>
                  <a:pt x="123" y="82"/>
                  <a:pt x="123" y="84"/>
                  <a:pt x="123" y="85"/>
                </a:cubicBezTo>
                <a:cubicBezTo>
                  <a:pt x="123" y="86"/>
                  <a:pt x="123" y="86"/>
                  <a:pt x="124" y="87"/>
                </a:cubicBezTo>
                <a:cubicBezTo>
                  <a:pt x="125" y="87"/>
                  <a:pt x="126" y="88"/>
                  <a:pt x="126" y="89"/>
                </a:cubicBezTo>
                <a:cubicBezTo>
                  <a:pt x="127" y="89"/>
                  <a:pt x="128" y="93"/>
                  <a:pt x="128" y="93"/>
                </a:cubicBezTo>
                <a:cubicBezTo>
                  <a:pt x="127" y="92"/>
                  <a:pt x="127" y="91"/>
                  <a:pt x="127" y="91"/>
                </a:cubicBezTo>
                <a:cubicBezTo>
                  <a:pt x="126" y="91"/>
                  <a:pt x="127" y="95"/>
                  <a:pt x="127" y="95"/>
                </a:cubicBezTo>
                <a:cubicBezTo>
                  <a:pt x="127" y="95"/>
                  <a:pt x="125" y="91"/>
                  <a:pt x="124" y="90"/>
                </a:cubicBezTo>
                <a:cubicBezTo>
                  <a:pt x="124" y="90"/>
                  <a:pt x="125" y="94"/>
                  <a:pt x="126" y="95"/>
                </a:cubicBezTo>
                <a:cubicBezTo>
                  <a:pt x="126" y="98"/>
                  <a:pt x="124" y="95"/>
                  <a:pt x="124" y="96"/>
                </a:cubicBezTo>
                <a:cubicBezTo>
                  <a:pt x="123" y="97"/>
                  <a:pt x="128" y="99"/>
                  <a:pt x="128" y="100"/>
                </a:cubicBezTo>
                <a:cubicBezTo>
                  <a:pt x="128" y="101"/>
                  <a:pt x="119" y="95"/>
                  <a:pt x="118" y="95"/>
                </a:cubicBezTo>
                <a:cubicBezTo>
                  <a:pt x="118" y="95"/>
                  <a:pt x="118" y="96"/>
                  <a:pt x="118" y="96"/>
                </a:cubicBezTo>
                <a:cubicBezTo>
                  <a:pt x="118" y="97"/>
                  <a:pt x="116" y="93"/>
                  <a:pt x="115" y="93"/>
                </a:cubicBezTo>
                <a:cubicBezTo>
                  <a:pt x="115" y="93"/>
                  <a:pt x="116" y="95"/>
                  <a:pt x="116" y="95"/>
                </a:cubicBezTo>
                <a:cubicBezTo>
                  <a:pt x="115" y="96"/>
                  <a:pt x="113" y="92"/>
                  <a:pt x="112" y="91"/>
                </a:cubicBezTo>
                <a:cubicBezTo>
                  <a:pt x="111" y="90"/>
                  <a:pt x="111" y="92"/>
                  <a:pt x="110" y="93"/>
                </a:cubicBezTo>
                <a:cubicBezTo>
                  <a:pt x="110" y="94"/>
                  <a:pt x="108" y="90"/>
                  <a:pt x="108" y="90"/>
                </a:cubicBezTo>
                <a:cubicBezTo>
                  <a:pt x="108" y="90"/>
                  <a:pt x="105" y="90"/>
                  <a:pt x="105" y="90"/>
                </a:cubicBezTo>
                <a:cubicBezTo>
                  <a:pt x="105" y="91"/>
                  <a:pt x="106" y="92"/>
                  <a:pt x="107" y="92"/>
                </a:cubicBezTo>
                <a:cubicBezTo>
                  <a:pt x="108" y="93"/>
                  <a:pt x="108" y="93"/>
                  <a:pt x="109" y="94"/>
                </a:cubicBezTo>
                <a:cubicBezTo>
                  <a:pt x="110" y="95"/>
                  <a:pt x="112" y="96"/>
                  <a:pt x="114" y="97"/>
                </a:cubicBezTo>
                <a:cubicBezTo>
                  <a:pt x="116" y="99"/>
                  <a:pt x="117" y="100"/>
                  <a:pt x="118" y="102"/>
                </a:cubicBezTo>
                <a:cubicBezTo>
                  <a:pt x="120" y="105"/>
                  <a:pt x="120" y="105"/>
                  <a:pt x="117" y="104"/>
                </a:cubicBezTo>
                <a:cubicBezTo>
                  <a:pt x="113" y="102"/>
                  <a:pt x="106" y="103"/>
                  <a:pt x="103" y="99"/>
                </a:cubicBezTo>
                <a:cubicBezTo>
                  <a:pt x="102" y="97"/>
                  <a:pt x="99" y="99"/>
                  <a:pt x="97" y="97"/>
                </a:cubicBezTo>
                <a:cubicBezTo>
                  <a:pt x="96" y="96"/>
                  <a:pt x="90" y="94"/>
                  <a:pt x="90" y="93"/>
                </a:cubicBezTo>
                <a:cubicBezTo>
                  <a:pt x="90" y="92"/>
                  <a:pt x="93" y="93"/>
                  <a:pt x="93" y="92"/>
                </a:cubicBezTo>
                <a:cubicBezTo>
                  <a:pt x="94" y="91"/>
                  <a:pt x="91" y="90"/>
                  <a:pt x="91" y="90"/>
                </a:cubicBezTo>
                <a:cubicBezTo>
                  <a:pt x="88" y="89"/>
                  <a:pt x="86" y="87"/>
                  <a:pt x="84" y="86"/>
                </a:cubicBezTo>
                <a:cubicBezTo>
                  <a:pt x="83" y="85"/>
                  <a:pt x="84" y="84"/>
                  <a:pt x="82" y="84"/>
                </a:cubicBezTo>
                <a:cubicBezTo>
                  <a:pt x="82" y="83"/>
                  <a:pt x="77" y="83"/>
                  <a:pt x="77" y="83"/>
                </a:cubicBezTo>
                <a:cubicBezTo>
                  <a:pt x="77" y="84"/>
                  <a:pt x="78" y="82"/>
                  <a:pt x="77" y="8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62" name="Freeform 549">
            <a:extLst>
              <a:ext uri="{FF2B5EF4-FFF2-40B4-BE49-F238E27FC236}">
                <a16:creationId xmlns:a16="http://schemas.microsoft.com/office/drawing/2014/main" id="{EBEE0EFF-0938-7143-8BA7-ADA8CBB912B6}"/>
              </a:ext>
            </a:extLst>
          </p:cNvPr>
          <p:cNvSpPr>
            <a:spLocks/>
          </p:cNvSpPr>
          <p:nvPr/>
        </p:nvSpPr>
        <p:spPr bwMode="auto">
          <a:xfrm>
            <a:off x="6145635" y="6053408"/>
            <a:ext cx="57535" cy="20295"/>
          </a:xfrm>
          <a:custGeom>
            <a:avLst/>
            <a:gdLst>
              <a:gd name="T0" fmla="*/ 5 w 6"/>
              <a:gd name="T1" fmla="*/ 1 h 2"/>
              <a:gd name="T2" fmla="*/ 1 w 6"/>
              <a:gd name="T3" fmla="*/ 0 h 2"/>
              <a:gd name="T4" fmla="*/ 5 w 6"/>
              <a:gd name="T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2">
                <a:moveTo>
                  <a:pt x="5" y="1"/>
                </a:moveTo>
                <a:cubicBezTo>
                  <a:pt x="5" y="2"/>
                  <a:pt x="0" y="0"/>
                  <a:pt x="1" y="0"/>
                </a:cubicBezTo>
                <a:cubicBezTo>
                  <a:pt x="3" y="0"/>
                  <a:pt x="6" y="0"/>
                  <a:pt x="5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63" name="Freeform 550">
            <a:extLst>
              <a:ext uri="{FF2B5EF4-FFF2-40B4-BE49-F238E27FC236}">
                <a16:creationId xmlns:a16="http://schemas.microsoft.com/office/drawing/2014/main" id="{4004E4C2-1BD7-EE4D-A105-2CCE5B0E51D2}"/>
              </a:ext>
            </a:extLst>
          </p:cNvPr>
          <p:cNvSpPr>
            <a:spLocks/>
          </p:cNvSpPr>
          <p:nvPr/>
        </p:nvSpPr>
        <p:spPr bwMode="auto">
          <a:xfrm>
            <a:off x="5976225" y="5617063"/>
            <a:ext cx="76715" cy="20295"/>
          </a:xfrm>
          <a:custGeom>
            <a:avLst/>
            <a:gdLst>
              <a:gd name="T0" fmla="*/ 7 w 8"/>
              <a:gd name="T1" fmla="*/ 1 h 2"/>
              <a:gd name="T2" fmla="*/ 2 w 8"/>
              <a:gd name="T3" fmla="*/ 2 h 2"/>
              <a:gd name="T4" fmla="*/ 3 w 8"/>
              <a:gd name="T5" fmla="*/ 0 h 2"/>
              <a:gd name="T6" fmla="*/ 7 w 8"/>
              <a:gd name="T7" fmla="*/ 1 h 2"/>
              <a:gd name="T8" fmla="*/ 7 w 8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2">
                <a:moveTo>
                  <a:pt x="7" y="1"/>
                </a:moveTo>
                <a:cubicBezTo>
                  <a:pt x="8" y="2"/>
                  <a:pt x="3" y="2"/>
                  <a:pt x="2" y="2"/>
                </a:cubicBezTo>
                <a:cubicBezTo>
                  <a:pt x="0" y="1"/>
                  <a:pt x="2" y="0"/>
                  <a:pt x="3" y="0"/>
                </a:cubicBezTo>
                <a:cubicBezTo>
                  <a:pt x="5" y="0"/>
                  <a:pt x="7" y="0"/>
                  <a:pt x="7" y="1"/>
                </a:cubicBezTo>
                <a:cubicBezTo>
                  <a:pt x="8" y="2"/>
                  <a:pt x="7" y="0"/>
                  <a:pt x="7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64" name="Freeform 551">
            <a:extLst>
              <a:ext uri="{FF2B5EF4-FFF2-40B4-BE49-F238E27FC236}">
                <a16:creationId xmlns:a16="http://schemas.microsoft.com/office/drawing/2014/main" id="{EA02DC36-8F0C-4443-95C8-DCA525A2DF7E}"/>
              </a:ext>
            </a:extLst>
          </p:cNvPr>
          <p:cNvSpPr>
            <a:spLocks/>
          </p:cNvSpPr>
          <p:nvPr/>
        </p:nvSpPr>
        <p:spPr bwMode="auto">
          <a:xfrm>
            <a:off x="5864350" y="5596765"/>
            <a:ext cx="111875" cy="98094"/>
          </a:xfrm>
          <a:custGeom>
            <a:avLst/>
            <a:gdLst>
              <a:gd name="T0" fmla="*/ 10 w 12"/>
              <a:gd name="T1" fmla="*/ 7 h 10"/>
              <a:gd name="T2" fmla="*/ 3 w 12"/>
              <a:gd name="T3" fmla="*/ 9 h 10"/>
              <a:gd name="T4" fmla="*/ 2 w 12"/>
              <a:gd name="T5" fmla="*/ 2 h 10"/>
              <a:gd name="T6" fmla="*/ 9 w 12"/>
              <a:gd name="T7" fmla="*/ 0 h 10"/>
              <a:gd name="T8" fmla="*/ 10 w 12"/>
              <a:gd name="T9" fmla="*/ 7 h 10"/>
              <a:gd name="T10" fmla="*/ 10 w 12"/>
              <a:gd name="T11" fmla="*/ 7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10">
                <a:moveTo>
                  <a:pt x="10" y="7"/>
                </a:moveTo>
                <a:cubicBezTo>
                  <a:pt x="8" y="8"/>
                  <a:pt x="6" y="10"/>
                  <a:pt x="3" y="9"/>
                </a:cubicBezTo>
                <a:cubicBezTo>
                  <a:pt x="0" y="7"/>
                  <a:pt x="0" y="4"/>
                  <a:pt x="2" y="2"/>
                </a:cubicBezTo>
                <a:cubicBezTo>
                  <a:pt x="3" y="0"/>
                  <a:pt x="7" y="0"/>
                  <a:pt x="9" y="0"/>
                </a:cubicBezTo>
                <a:cubicBezTo>
                  <a:pt x="11" y="0"/>
                  <a:pt x="12" y="5"/>
                  <a:pt x="10" y="7"/>
                </a:cubicBezTo>
                <a:cubicBezTo>
                  <a:pt x="9" y="8"/>
                  <a:pt x="12" y="6"/>
                  <a:pt x="10" y="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65" name="Freeform 552">
            <a:extLst>
              <a:ext uri="{FF2B5EF4-FFF2-40B4-BE49-F238E27FC236}">
                <a16:creationId xmlns:a16="http://schemas.microsoft.com/office/drawing/2014/main" id="{33D983EC-8FCE-2848-9BA5-532EE0A24ACA}"/>
              </a:ext>
            </a:extLst>
          </p:cNvPr>
          <p:cNvSpPr>
            <a:spLocks/>
          </p:cNvSpPr>
          <p:nvPr/>
        </p:nvSpPr>
        <p:spPr bwMode="auto">
          <a:xfrm>
            <a:off x="5762061" y="5508818"/>
            <a:ext cx="63930" cy="37208"/>
          </a:xfrm>
          <a:custGeom>
            <a:avLst/>
            <a:gdLst>
              <a:gd name="T0" fmla="*/ 1 w 7"/>
              <a:gd name="T1" fmla="*/ 4 h 4"/>
              <a:gd name="T2" fmla="*/ 5 w 7"/>
              <a:gd name="T3" fmla="*/ 0 h 4"/>
              <a:gd name="T4" fmla="*/ 1 w 7"/>
              <a:gd name="T5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4">
                <a:moveTo>
                  <a:pt x="1" y="4"/>
                </a:moveTo>
                <a:cubicBezTo>
                  <a:pt x="0" y="4"/>
                  <a:pt x="4" y="0"/>
                  <a:pt x="5" y="0"/>
                </a:cubicBezTo>
                <a:cubicBezTo>
                  <a:pt x="7" y="1"/>
                  <a:pt x="3" y="4"/>
                  <a:pt x="1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66" name="Freeform 553">
            <a:extLst>
              <a:ext uri="{FF2B5EF4-FFF2-40B4-BE49-F238E27FC236}">
                <a16:creationId xmlns:a16="http://schemas.microsoft.com/office/drawing/2014/main" id="{1F0B0999-7BA0-C54E-B3BA-2D9274A8C0F2}"/>
              </a:ext>
            </a:extLst>
          </p:cNvPr>
          <p:cNvSpPr>
            <a:spLocks/>
          </p:cNvSpPr>
          <p:nvPr/>
        </p:nvSpPr>
        <p:spPr bwMode="auto">
          <a:xfrm>
            <a:off x="5854762" y="5498669"/>
            <a:ext cx="57535" cy="30442"/>
          </a:xfrm>
          <a:custGeom>
            <a:avLst/>
            <a:gdLst>
              <a:gd name="T0" fmla="*/ 2 w 6"/>
              <a:gd name="T1" fmla="*/ 3 h 3"/>
              <a:gd name="T2" fmla="*/ 2 w 6"/>
              <a:gd name="T3" fmla="*/ 1 h 3"/>
              <a:gd name="T4" fmla="*/ 2 w 6"/>
              <a:gd name="T5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3">
                <a:moveTo>
                  <a:pt x="2" y="3"/>
                </a:moveTo>
                <a:cubicBezTo>
                  <a:pt x="2" y="3"/>
                  <a:pt x="0" y="1"/>
                  <a:pt x="2" y="1"/>
                </a:cubicBezTo>
                <a:cubicBezTo>
                  <a:pt x="3" y="0"/>
                  <a:pt x="6" y="3"/>
                  <a:pt x="2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67" name="Freeform 554">
            <a:extLst>
              <a:ext uri="{FF2B5EF4-FFF2-40B4-BE49-F238E27FC236}">
                <a16:creationId xmlns:a16="http://schemas.microsoft.com/office/drawing/2014/main" id="{BF2DD643-846B-7D4A-8956-79E702C2AEAF}"/>
              </a:ext>
            </a:extLst>
          </p:cNvPr>
          <p:cNvSpPr>
            <a:spLocks/>
          </p:cNvSpPr>
          <p:nvPr/>
        </p:nvSpPr>
        <p:spPr bwMode="auto">
          <a:xfrm>
            <a:off x="5800420" y="5478376"/>
            <a:ext cx="44751" cy="20295"/>
          </a:xfrm>
          <a:custGeom>
            <a:avLst/>
            <a:gdLst>
              <a:gd name="T0" fmla="*/ 0 w 5"/>
              <a:gd name="T1" fmla="*/ 1 h 2"/>
              <a:gd name="T2" fmla="*/ 4 w 5"/>
              <a:gd name="T3" fmla="*/ 0 h 2"/>
              <a:gd name="T4" fmla="*/ 0 w 5"/>
              <a:gd name="T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" h="2">
                <a:moveTo>
                  <a:pt x="0" y="1"/>
                </a:moveTo>
                <a:cubicBezTo>
                  <a:pt x="2" y="2"/>
                  <a:pt x="5" y="1"/>
                  <a:pt x="4" y="0"/>
                </a:cubicBezTo>
                <a:cubicBezTo>
                  <a:pt x="2" y="0"/>
                  <a:pt x="0" y="1"/>
                  <a:pt x="0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68" name="Freeform 555">
            <a:extLst>
              <a:ext uri="{FF2B5EF4-FFF2-40B4-BE49-F238E27FC236}">
                <a16:creationId xmlns:a16="http://schemas.microsoft.com/office/drawing/2014/main" id="{B4A8EADB-9E5B-3545-8FDD-DF05BA678453}"/>
              </a:ext>
            </a:extLst>
          </p:cNvPr>
          <p:cNvSpPr>
            <a:spLocks/>
          </p:cNvSpPr>
          <p:nvPr/>
        </p:nvSpPr>
        <p:spPr bwMode="auto">
          <a:xfrm>
            <a:off x="5685349" y="5099531"/>
            <a:ext cx="246125" cy="111626"/>
          </a:xfrm>
          <a:custGeom>
            <a:avLst/>
            <a:gdLst>
              <a:gd name="T0" fmla="*/ 25 w 26"/>
              <a:gd name="T1" fmla="*/ 9 h 11"/>
              <a:gd name="T2" fmla="*/ 18 w 26"/>
              <a:gd name="T3" fmla="*/ 8 h 11"/>
              <a:gd name="T4" fmla="*/ 10 w 26"/>
              <a:gd name="T5" fmla="*/ 10 h 11"/>
              <a:gd name="T6" fmla="*/ 3 w 26"/>
              <a:gd name="T7" fmla="*/ 6 h 11"/>
              <a:gd name="T8" fmla="*/ 2 w 26"/>
              <a:gd name="T9" fmla="*/ 1 h 11"/>
              <a:gd name="T10" fmla="*/ 8 w 26"/>
              <a:gd name="T11" fmla="*/ 2 h 11"/>
              <a:gd name="T12" fmla="*/ 17 w 26"/>
              <a:gd name="T13" fmla="*/ 2 h 11"/>
              <a:gd name="T14" fmla="*/ 22 w 26"/>
              <a:gd name="T15" fmla="*/ 5 h 11"/>
              <a:gd name="T16" fmla="*/ 25 w 26"/>
              <a:gd name="T17" fmla="*/ 9 h 11"/>
              <a:gd name="T18" fmla="*/ 25 w 26"/>
              <a:gd name="T19" fmla="*/ 9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11">
                <a:moveTo>
                  <a:pt x="25" y="9"/>
                </a:moveTo>
                <a:cubicBezTo>
                  <a:pt x="22" y="9"/>
                  <a:pt x="20" y="8"/>
                  <a:pt x="18" y="8"/>
                </a:cubicBezTo>
                <a:cubicBezTo>
                  <a:pt x="15" y="8"/>
                  <a:pt x="13" y="10"/>
                  <a:pt x="10" y="10"/>
                </a:cubicBezTo>
                <a:cubicBezTo>
                  <a:pt x="7" y="11"/>
                  <a:pt x="6" y="7"/>
                  <a:pt x="3" y="6"/>
                </a:cubicBezTo>
                <a:cubicBezTo>
                  <a:pt x="2" y="5"/>
                  <a:pt x="0" y="3"/>
                  <a:pt x="2" y="1"/>
                </a:cubicBezTo>
                <a:cubicBezTo>
                  <a:pt x="3" y="0"/>
                  <a:pt x="7" y="2"/>
                  <a:pt x="8" y="2"/>
                </a:cubicBezTo>
                <a:cubicBezTo>
                  <a:pt x="11" y="3"/>
                  <a:pt x="14" y="1"/>
                  <a:pt x="17" y="2"/>
                </a:cubicBezTo>
                <a:cubicBezTo>
                  <a:pt x="19" y="2"/>
                  <a:pt x="20" y="4"/>
                  <a:pt x="22" y="5"/>
                </a:cubicBezTo>
                <a:cubicBezTo>
                  <a:pt x="22" y="6"/>
                  <a:pt x="25" y="9"/>
                  <a:pt x="25" y="9"/>
                </a:cubicBezTo>
                <a:cubicBezTo>
                  <a:pt x="23" y="9"/>
                  <a:pt x="26" y="9"/>
                  <a:pt x="25" y="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69" name="Freeform 556">
            <a:extLst>
              <a:ext uri="{FF2B5EF4-FFF2-40B4-BE49-F238E27FC236}">
                <a16:creationId xmlns:a16="http://schemas.microsoft.com/office/drawing/2014/main" id="{A62E680B-0987-1A45-9893-E18114D2076A}"/>
              </a:ext>
            </a:extLst>
          </p:cNvPr>
          <p:cNvSpPr>
            <a:spLocks/>
          </p:cNvSpPr>
          <p:nvPr/>
        </p:nvSpPr>
        <p:spPr bwMode="auto">
          <a:xfrm>
            <a:off x="3473410" y="6899042"/>
            <a:ext cx="271697" cy="189424"/>
          </a:xfrm>
          <a:custGeom>
            <a:avLst/>
            <a:gdLst>
              <a:gd name="T0" fmla="*/ 27 w 29"/>
              <a:gd name="T1" fmla="*/ 16 h 19"/>
              <a:gd name="T2" fmla="*/ 24 w 29"/>
              <a:gd name="T3" fmla="*/ 12 h 19"/>
              <a:gd name="T4" fmla="*/ 19 w 29"/>
              <a:gd name="T5" fmla="*/ 10 h 19"/>
              <a:gd name="T6" fmla="*/ 14 w 29"/>
              <a:gd name="T7" fmla="*/ 3 h 19"/>
              <a:gd name="T8" fmla="*/ 8 w 29"/>
              <a:gd name="T9" fmla="*/ 2 h 19"/>
              <a:gd name="T10" fmla="*/ 2 w 29"/>
              <a:gd name="T11" fmla="*/ 0 h 19"/>
              <a:gd name="T12" fmla="*/ 3 w 29"/>
              <a:gd name="T13" fmla="*/ 2 h 19"/>
              <a:gd name="T14" fmla="*/ 5 w 29"/>
              <a:gd name="T15" fmla="*/ 3 h 19"/>
              <a:gd name="T16" fmla="*/ 6 w 29"/>
              <a:gd name="T17" fmla="*/ 4 h 19"/>
              <a:gd name="T18" fmla="*/ 4 w 29"/>
              <a:gd name="T19" fmla="*/ 2 h 19"/>
              <a:gd name="T20" fmla="*/ 4 w 29"/>
              <a:gd name="T21" fmla="*/ 4 h 19"/>
              <a:gd name="T22" fmla="*/ 7 w 29"/>
              <a:gd name="T23" fmla="*/ 6 h 19"/>
              <a:gd name="T24" fmla="*/ 12 w 29"/>
              <a:gd name="T25" fmla="*/ 9 h 19"/>
              <a:gd name="T26" fmla="*/ 10 w 29"/>
              <a:gd name="T27" fmla="*/ 10 h 19"/>
              <a:gd name="T28" fmla="*/ 14 w 29"/>
              <a:gd name="T29" fmla="*/ 10 h 19"/>
              <a:gd name="T30" fmla="*/ 14 w 29"/>
              <a:gd name="T31" fmla="*/ 12 h 19"/>
              <a:gd name="T32" fmla="*/ 19 w 29"/>
              <a:gd name="T33" fmla="*/ 12 h 19"/>
              <a:gd name="T34" fmla="*/ 27 w 29"/>
              <a:gd name="T35" fmla="*/ 16 h 19"/>
              <a:gd name="T36" fmla="*/ 27 w 29"/>
              <a:gd name="T37" fmla="*/ 1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" h="19">
                <a:moveTo>
                  <a:pt x="27" y="16"/>
                </a:moveTo>
                <a:cubicBezTo>
                  <a:pt x="26" y="15"/>
                  <a:pt x="25" y="13"/>
                  <a:pt x="24" y="12"/>
                </a:cubicBezTo>
                <a:cubicBezTo>
                  <a:pt x="23" y="10"/>
                  <a:pt x="21" y="10"/>
                  <a:pt x="19" y="10"/>
                </a:cubicBezTo>
                <a:cubicBezTo>
                  <a:pt x="17" y="8"/>
                  <a:pt x="17" y="4"/>
                  <a:pt x="14" y="3"/>
                </a:cubicBezTo>
                <a:cubicBezTo>
                  <a:pt x="13" y="3"/>
                  <a:pt x="10" y="3"/>
                  <a:pt x="8" y="2"/>
                </a:cubicBezTo>
                <a:cubicBezTo>
                  <a:pt x="7" y="1"/>
                  <a:pt x="5" y="0"/>
                  <a:pt x="2" y="0"/>
                </a:cubicBezTo>
                <a:cubicBezTo>
                  <a:pt x="0" y="0"/>
                  <a:pt x="1" y="2"/>
                  <a:pt x="3" y="2"/>
                </a:cubicBezTo>
                <a:cubicBezTo>
                  <a:pt x="4" y="2"/>
                  <a:pt x="4" y="2"/>
                  <a:pt x="5" y="3"/>
                </a:cubicBezTo>
                <a:cubicBezTo>
                  <a:pt x="5" y="3"/>
                  <a:pt x="6" y="4"/>
                  <a:pt x="6" y="4"/>
                </a:cubicBezTo>
                <a:cubicBezTo>
                  <a:pt x="5" y="4"/>
                  <a:pt x="4" y="3"/>
                  <a:pt x="4" y="2"/>
                </a:cubicBezTo>
                <a:cubicBezTo>
                  <a:pt x="4" y="2"/>
                  <a:pt x="4" y="4"/>
                  <a:pt x="4" y="4"/>
                </a:cubicBezTo>
                <a:cubicBezTo>
                  <a:pt x="4" y="6"/>
                  <a:pt x="6" y="6"/>
                  <a:pt x="7" y="6"/>
                </a:cubicBezTo>
                <a:cubicBezTo>
                  <a:pt x="7" y="6"/>
                  <a:pt x="12" y="9"/>
                  <a:pt x="12" y="9"/>
                </a:cubicBezTo>
                <a:cubicBezTo>
                  <a:pt x="12" y="9"/>
                  <a:pt x="11" y="9"/>
                  <a:pt x="10" y="10"/>
                </a:cubicBezTo>
                <a:cubicBezTo>
                  <a:pt x="10" y="10"/>
                  <a:pt x="14" y="10"/>
                  <a:pt x="14" y="10"/>
                </a:cubicBezTo>
                <a:cubicBezTo>
                  <a:pt x="16" y="11"/>
                  <a:pt x="14" y="12"/>
                  <a:pt x="14" y="12"/>
                </a:cubicBezTo>
                <a:cubicBezTo>
                  <a:pt x="15" y="13"/>
                  <a:pt x="18" y="12"/>
                  <a:pt x="19" y="12"/>
                </a:cubicBezTo>
                <a:cubicBezTo>
                  <a:pt x="14" y="13"/>
                  <a:pt x="29" y="19"/>
                  <a:pt x="27" y="16"/>
                </a:cubicBezTo>
                <a:cubicBezTo>
                  <a:pt x="26" y="15"/>
                  <a:pt x="28" y="18"/>
                  <a:pt x="27" y="1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70" name="Freeform 557">
            <a:extLst>
              <a:ext uri="{FF2B5EF4-FFF2-40B4-BE49-F238E27FC236}">
                <a16:creationId xmlns:a16="http://schemas.microsoft.com/office/drawing/2014/main" id="{F9DD3D97-C969-6C4B-927A-D79AFDEC0470}"/>
              </a:ext>
            </a:extLst>
          </p:cNvPr>
          <p:cNvSpPr>
            <a:spLocks/>
          </p:cNvSpPr>
          <p:nvPr/>
        </p:nvSpPr>
        <p:spPr bwMode="auto">
          <a:xfrm>
            <a:off x="3259251" y="6679177"/>
            <a:ext cx="121463" cy="138684"/>
          </a:xfrm>
          <a:custGeom>
            <a:avLst/>
            <a:gdLst>
              <a:gd name="T0" fmla="*/ 11 w 13"/>
              <a:gd name="T1" fmla="*/ 14 h 14"/>
              <a:gd name="T2" fmla="*/ 11 w 13"/>
              <a:gd name="T3" fmla="*/ 14 h 14"/>
              <a:gd name="T4" fmla="*/ 8 w 13"/>
              <a:gd name="T5" fmla="*/ 11 h 14"/>
              <a:gd name="T6" fmla="*/ 7 w 13"/>
              <a:gd name="T7" fmla="*/ 7 h 14"/>
              <a:gd name="T8" fmla="*/ 6 w 13"/>
              <a:gd name="T9" fmla="*/ 5 h 14"/>
              <a:gd name="T10" fmla="*/ 7 w 13"/>
              <a:gd name="T11" fmla="*/ 2 h 14"/>
              <a:gd name="T12" fmla="*/ 4 w 13"/>
              <a:gd name="T13" fmla="*/ 4 h 14"/>
              <a:gd name="T14" fmla="*/ 6 w 13"/>
              <a:gd name="T15" fmla="*/ 1 h 14"/>
              <a:gd name="T16" fmla="*/ 1 w 13"/>
              <a:gd name="T17" fmla="*/ 0 h 14"/>
              <a:gd name="T18" fmla="*/ 3 w 13"/>
              <a:gd name="T19" fmla="*/ 6 h 14"/>
              <a:gd name="T20" fmla="*/ 11 w 13"/>
              <a:gd name="T21" fmla="*/ 14 h 14"/>
              <a:gd name="T22" fmla="*/ 11 w 13"/>
              <a:gd name="T2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14">
                <a:moveTo>
                  <a:pt x="11" y="14"/>
                </a:moveTo>
                <a:cubicBezTo>
                  <a:pt x="11" y="14"/>
                  <a:pt x="11" y="14"/>
                  <a:pt x="11" y="14"/>
                </a:cubicBezTo>
                <a:cubicBezTo>
                  <a:pt x="11" y="13"/>
                  <a:pt x="9" y="11"/>
                  <a:pt x="8" y="11"/>
                </a:cubicBezTo>
                <a:cubicBezTo>
                  <a:pt x="7" y="9"/>
                  <a:pt x="8" y="8"/>
                  <a:pt x="7" y="7"/>
                </a:cubicBezTo>
                <a:cubicBezTo>
                  <a:pt x="6" y="6"/>
                  <a:pt x="6" y="6"/>
                  <a:pt x="6" y="5"/>
                </a:cubicBezTo>
                <a:cubicBezTo>
                  <a:pt x="5" y="3"/>
                  <a:pt x="6" y="3"/>
                  <a:pt x="7" y="2"/>
                </a:cubicBezTo>
                <a:cubicBezTo>
                  <a:pt x="9" y="0"/>
                  <a:pt x="3" y="3"/>
                  <a:pt x="4" y="4"/>
                </a:cubicBezTo>
                <a:cubicBezTo>
                  <a:pt x="3" y="3"/>
                  <a:pt x="6" y="1"/>
                  <a:pt x="6" y="1"/>
                </a:cubicBezTo>
                <a:cubicBezTo>
                  <a:pt x="5" y="0"/>
                  <a:pt x="1" y="0"/>
                  <a:pt x="1" y="0"/>
                </a:cubicBezTo>
                <a:cubicBezTo>
                  <a:pt x="0" y="1"/>
                  <a:pt x="2" y="5"/>
                  <a:pt x="3" y="6"/>
                </a:cubicBezTo>
                <a:cubicBezTo>
                  <a:pt x="5" y="8"/>
                  <a:pt x="8" y="13"/>
                  <a:pt x="11" y="14"/>
                </a:cubicBezTo>
                <a:cubicBezTo>
                  <a:pt x="13" y="14"/>
                  <a:pt x="8" y="13"/>
                  <a:pt x="11" y="1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71" name="Freeform 558">
            <a:extLst>
              <a:ext uri="{FF2B5EF4-FFF2-40B4-BE49-F238E27FC236}">
                <a16:creationId xmlns:a16="http://schemas.microsoft.com/office/drawing/2014/main" id="{316E73EE-F7D7-A143-AC58-9161D2F353D3}"/>
              </a:ext>
            </a:extLst>
          </p:cNvPr>
          <p:cNvSpPr>
            <a:spLocks/>
          </p:cNvSpPr>
          <p:nvPr/>
        </p:nvSpPr>
        <p:spPr bwMode="auto">
          <a:xfrm>
            <a:off x="3268840" y="6520197"/>
            <a:ext cx="38359" cy="40591"/>
          </a:xfrm>
          <a:custGeom>
            <a:avLst/>
            <a:gdLst>
              <a:gd name="T0" fmla="*/ 3 w 4"/>
              <a:gd name="T1" fmla="*/ 3 h 4"/>
              <a:gd name="T2" fmla="*/ 2 w 4"/>
              <a:gd name="T3" fmla="*/ 1 h 4"/>
              <a:gd name="T4" fmla="*/ 3 w 4"/>
              <a:gd name="T5" fmla="*/ 3 h 4"/>
              <a:gd name="T6" fmla="*/ 3 w 4"/>
              <a:gd name="T7" fmla="*/ 3 h 4"/>
              <a:gd name="T8" fmla="*/ 3 w 4"/>
              <a:gd name="T9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4">
                <a:moveTo>
                  <a:pt x="3" y="3"/>
                </a:moveTo>
                <a:cubicBezTo>
                  <a:pt x="2" y="2"/>
                  <a:pt x="0" y="2"/>
                  <a:pt x="2" y="1"/>
                </a:cubicBezTo>
                <a:cubicBezTo>
                  <a:pt x="3" y="0"/>
                  <a:pt x="4" y="3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2" y="2"/>
                  <a:pt x="4" y="4"/>
                  <a:pt x="3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72" name="Freeform 559">
            <a:extLst>
              <a:ext uri="{FF2B5EF4-FFF2-40B4-BE49-F238E27FC236}">
                <a16:creationId xmlns:a16="http://schemas.microsoft.com/office/drawing/2014/main" id="{B2801BDA-CEB7-0B4B-A79D-74FDA4E49969}"/>
              </a:ext>
            </a:extLst>
          </p:cNvPr>
          <p:cNvSpPr>
            <a:spLocks/>
          </p:cNvSpPr>
          <p:nvPr/>
        </p:nvSpPr>
        <p:spPr bwMode="auto">
          <a:xfrm>
            <a:off x="3220892" y="6472844"/>
            <a:ext cx="57535" cy="57503"/>
          </a:xfrm>
          <a:custGeom>
            <a:avLst/>
            <a:gdLst>
              <a:gd name="T0" fmla="*/ 5 w 6"/>
              <a:gd name="T1" fmla="*/ 2 h 6"/>
              <a:gd name="T2" fmla="*/ 0 w 6"/>
              <a:gd name="T3" fmla="*/ 1 h 6"/>
              <a:gd name="T4" fmla="*/ 1 w 6"/>
              <a:gd name="T5" fmla="*/ 3 h 6"/>
              <a:gd name="T6" fmla="*/ 1 w 6"/>
              <a:gd name="T7" fmla="*/ 6 h 6"/>
              <a:gd name="T8" fmla="*/ 5 w 6"/>
              <a:gd name="T9" fmla="*/ 5 h 6"/>
              <a:gd name="T10" fmla="*/ 3 w 6"/>
              <a:gd name="T11" fmla="*/ 3 h 6"/>
              <a:gd name="T12" fmla="*/ 5 w 6"/>
              <a:gd name="T13" fmla="*/ 2 h 6"/>
              <a:gd name="T14" fmla="*/ 5 w 6"/>
              <a:gd name="T15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" h="6">
                <a:moveTo>
                  <a:pt x="5" y="2"/>
                </a:moveTo>
                <a:cubicBezTo>
                  <a:pt x="4" y="2"/>
                  <a:pt x="1" y="0"/>
                  <a:pt x="0" y="1"/>
                </a:cubicBezTo>
                <a:cubicBezTo>
                  <a:pt x="1" y="0"/>
                  <a:pt x="2" y="4"/>
                  <a:pt x="1" y="3"/>
                </a:cubicBezTo>
                <a:cubicBezTo>
                  <a:pt x="1" y="4"/>
                  <a:pt x="1" y="5"/>
                  <a:pt x="1" y="6"/>
                </a:cubicBezTo>
                <a:cubicBezTo>
                  <a:pt x="1" y="5"/>
                  <a:pt x="5" y="4"/>
                  <a:pt x="5" y="5"/>
                </a:cubicBezTo>
                <a:cubicBezTo>
                  <a:pt x="5" y="4"/>
                  <a:pt x="4" y="4"/>
                  <a:pt x="3" y="3"/>
                </a:cubicBezTo>
                <a:cubicBezTo>
                  <a:pt x="4" y="4"/>
                  <a:pt x="6" y="2"/>
                  <a:pt x="5" y="2"/>
                </a:cubicBezTo>
                <a:cubicBezTo>
                  <a:pt x="4" y="2"/>
                  <a:pt x="6" y="2"/>
                  <a:pt x="5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73" name="Freeform 560">
            <a:extLst>
              <a:ext uri="{FF2B5EF4-FFF2-40B4-BE49-F238E27FC236}">
                <a16:creationId xmlns:a16="http://schemas.microsoft.com/office/drawing/2014/main" id="{DC8993D8-3859-1149-A5DF-5C647A06A4F1}"/>
              </a:ext>
            </a:extLst>
          </p:cNvPr>
          <p:cNvSpPr>
            <a:spLocks/>
          </p:cNvSpPr>
          <p:nvPr/>
        </p:nvSpPr>
        <p:spPr bwMode="auto">
          <a:xfrm>
            <a:off x="3195321" y="6489756"/>
            <a:ext cx="35163" cy="60883"/>
          </a:xfrm>
          <a:custGeom>
            <a:avLst/>
            <a:gdLst>
              <a:gd name="T0" fmla="*/ 2 w 4"/>
              <a:gd name="T1" fmla="*/ 0 h 6"/>
              <a:gd name="T2" fmla="*/ 2 w 4"/>
              <a:gd name="T3" fmla="*/ 2 h 6"/>
              <a:gd name="T4" fmla="*/ 2 w 4"/>
              <a:gd name="T5" fmla="*/ 5 h 6"/>
              <a:gd name="T6" fmla="*/ 3 w 4"/>
              <a:gd name="T7" fmla="*/ 3 h 6"/>
              <a:gd name="T8" fmla="*/ 2 w 4"/>
              <a:gd name="T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6">
                <a:moveTo>
                  <a:pt x="2" y="0"/>
                </a:moveTo>
                <a:cubicBezTo>
                  <a:pt x="0" y="0"/>
                  <a:pt x="2" y="1"/>
                  <a:pt x="2" y="2"/>
                </a:cubicBezTo>
                <a:cubicBezTo>
                  <a:pt x="2" y="3"/>
                  <a:pt x="1" y="5"/>
                  <a:pt x="2" y="5"/>
                </a:cubicBezTo>
                <a:cubicBezTo>
                  <a:pt x="3" y="6"/>
                  <a:pt x="3" y="3"/>
                  <a:pt x="3" y="3"/>
                </a:cubicBezTo>
                <a:cubicBezTo>
                  <a:pt x="3" y="2"/>
                  <a:pt x="4" y="0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74" name="Freeform 561">
            <a:extLst>
              <a:ext uri="{FF2B5EF4-FFF2-40B4-BE49-F238E27FC236}">
                <a16:creationId xmlns:a16="http://schemas.microsoft.com/office/drawing/2014/main" id="{0DDA2DD7-FDE3-944F-8262-BB9C0E81B3F7}"/>
              </a:ext>
            </a:extLst>
          </p:cNvPr>
          <p:cNvSpPr>
            <a:spLocks/>
          </p:cNvSpPr>
          <p:nvPr/>
        </p:nvSpPr>
        <p:spPr bwMode="auto">
          <a:xfrm>
            <a:off x="3137785" y="6432250"/>
            <a:ext cx="47947" cy="108240"/>
          </a:xfrm>
          <a:custGeom>
            <a:avLst/>
            <a:gdLst>
              <a:gd name="T0" fmla="*/ 4 w 5"/>
              <a:gd name="T1" fmla="*/ 10 h 11"/>
              <a:gd name="T2" fmla="*/ 2 w 5"/>
              <a:gd name="T3" fmla="*/ 6 h 11"/>
              <a:gd name="T4" fmla="*/ 1 w 5"/>
              <a:gd name="T5" fmla="*/ 3 h 11"/>
              <a:gd name="T6" fmla="*/ 5 w 5"/>
              <a:gd name="T7" fmla="*/ 5 h 11"/>
              <a:gd name="T8" fmla="*/ 4 w 5"/>
              <a:gd name="T9" fmla="*/ 10 h 11"/>
              <a:gd name="T10" fmla="*/ 4 w 5"/>
              <a:gd name="T11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11">
                <a:moveTo>
                  <a:pt x="4" y="10"/>
                </a:moveTo>
                <a:cubicBezTo>
                  <a:pt x="4" y="9"/>
                  <a:pt x="2" y="6"/>
                  <a:pt x="2" y="6"/>
                </a:cubicBezTo>
                <a:cubicBezTo>
                  <a:pt x="4" y="4"/>
                  <a:pt x="0" y="4"/>
                  <a:pt x="1" y="3"/>
                </a:cubicBezTo>
                <a:cubicBezTo>
                  <a:pt x="2" y="0"/>
                  <a:pt x="5" y="5"/>
                  <a:pt x="5" y="5"/>
                </a:cubicBezTo>
                <a:cubicBezTo>
                  <a:pt x="5" y="6"/>
                  <a:pt x="5" y="11"/>
                  <a:pt x="4" y="10"/>
                </a:cubicBezTo>
                <a:cubicBezTo>
                  <a:pt x="4" y="9"/>
                  <a:pt x="5" y="11"/>
                  <a:pt x="4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75" name="Freeform 562">
            <a:extLst>
              <a:ext uri="{FF2B5EF4-FFF2-40B4-BE49-F238E27FC236}">
                <a16:creationId xmlns:a16="http://schemas.microsoft.com/office/drawing/2014/main" id="{F70F178A-2A90-7C48-A2FD-E47EF937B3CE}"/>
              </a:ext>
            </a:extLst>
          </p:cNvPr>
          <p:cNvSpPr>
            <a:spLocks/>
          </p:cNvSpPr>
          <p:nvPr/>
        </p:nvSpPr>
        <p:spPr bwMode="auto">
          <a:xfrm>
            <a:off x="3099427" y="6391660"/>
            <a:ext cx="67126" cy="71032"/>
          </a:xfrm>
          <a:custGeom>
            <a:avLst/>
            <a:gdLst>
              <a:gd name="T0" fmla="*/ 4 w 7"/>
              <a:gd name="T1" fmla="*/ 6 h 7"/>
              <a:gd name="T2" fmla="*/ 2 w 7"/>
              <a:gd name="T3" fmla="*/ 3 h 7"/>
              <a:gd name="T4" fmla="*/ 0 w 7"/>
              <a:gd name="T5" fmla="*/ 2 h 7"/>
              <a:gd name="T6" fmla="*/ 5 w 7"/>
              <a:gd name="T7" fmla="*/ 1 h 7"/>
              <a:gd name="T8" fmla="*/ 4 w 7"/>
              <a:gd name="T9" fmla="*/ 3 h 7"/>
              <a:gd name="T10" fmla="*/ 7 w 7"/>
              <a:gd name="T11" fmla="*/ 4 h 7"/>
              <a:gd name="T12" fmla="*/ 5 w 7"/>
              <a:gd name="T13" fmla="*/ 5 h 7"/>
              <a:gd name="T14" fmla="*/ 4 w 7"/>
              <a:gd name="T15" fmla="*/ 6 h 7"/>
              <a:gd name="T16" fmla="*/ 4 w 7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4" y="6"/>
                </a:moveTo>
                <a:cubicBezTo>
                  <a:pt x="2" y="4"/>
                  <a:pt x="1" y="4"/>
                  <a:pt x="2" y="3"/>
                </a:cubicBezTo>
                <a:cubicBezTo>
                  <a:pt x="2" y="2"/>
                  <a:pt x="0" y="2"/>
                  <a:pt x="0" y="2"/>
                </a:cubicBezTo>
                <a:cubicBezTo>
                  <a:pt x="0" y="1"/>
                  <a:pt x="4" y="0"/>
                  <a:pt x="5" y="1"/>
                </a:cubicBezTo>
                <a:cubicBezTo>
                  <a:pt x="5" y="1"/>
                  <a:pt x="3" y="2"/>
                  <a:pt x="4" y="3"/>
                </a:cubicBezTo>
                <a:cubicBezTo>
                  <a:pt x="5" y="3"/>
                  <a:pt x="7" y="4"/>
                  <a:pt x="7" y="4"/>
                </a:cubicBezTo>
                <a:cubicBezTo>
                  <a:pt x="7" y="5"/>
                  <a:pt x="5" y="5"/>
                  <a:pt x="5" y="5"/>
                </a:cubicBezTo>
                <a:cubicBezTo>
                  <a:pt x="4" y="5"/>
                  <a:pt x="5" y="7"/>
                  <a:pt x="4" y="6"/>
                </a:cubicBezTo>
                <a:cubicBezTo>
                  <a:pt x="2" y="5"/>
                  <a:pt x="4" y="6"/>
                  <a:pt x="4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76" name="Freeform 563">
            <a:extLst>
              <a:ext uri="{FF2B5EF4-FFF2-40B4-BE49-F238E27FC236}">
                <a16:creationId xmlns:a16="http://schemas.microsoft.com/office/drawing/2014/main" id="{8B139EC0-ED4C-0145-8C57-D93336C558D0}"/>
              </a:ext>
            </a:extLst>
          </p:cNvPr>
          <p:cNvSpPr>
            <a:spLocks/>
          </p:cNvSpPr>
          <p:nvPr/>
        </p:nvSpPr>
        <p:spPr bwMode="auto">
          <a:xfrm>
            <a:off x="3166553" y="6391660"/>
            <a:ext cx="63930" cy="91328"/>
          </a:xfrm>
          <a:custGeom>
            <a:avLst/>
            <a:gdLst>
              <a:gd name="T0" fmla="*/ 3 w 7"/>
              <a:gd name="T1" fmla="*/ 8 h 9"/>
              <a:gd name="T2" fmla="*/ 4 w 7"/>
              <a:gd name="T3" fmla="*/ 6 h 9"/>
              <a:gd name="T4" fmla="*/ 2 w 7"/>
              <a:gd name="T5" fmla="*/ 4 h 9"/>
              <a:gd name="T6" fmla="*/ 3 w 7"/>
              <a:gd name="T7" fmla="*/ 1 h 9"/>
              <a:gd name="T8" fmla="*/ 6 w 7"/>
              <a:gd name="T9" fmla="*/ 5 h 9"/>
              <a:gd name="T10" fmla="*/ 3 w 7"/>
              <a:gd name="T11" fmla="*/ 8 h 9"/>
              <a:gd name="T12" fmla="*/ 3 w 7"/>
              <a:gd name="T13" fmla="*/ 8 h 9"/>
              <a:gd name="T14" fmla="*/ 3 w 7"/>
              <a:gd name="T15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" h="9">
                <a:moveTo>
                  <a:pt x="3" y="8"/>
                </a:moveTo>
                <a:cubicBezTo>
                  <a:pt x="4" y="7"/>
                  <a:pt x="5" y="7"/>
                  <a:pt x="4" y="6"/>
                </a:cubicBezTo>
                <a:cubicBezTo>
                  <a:pt x="4" y="5"/>
                  <a:pt x="2" y="5"/>
                  <a:pt x="2" y="4"/>
                </a:cubicBezTo>
                <a:cubicBezTo>
                  <a:pt x="3" y="3"/>
                  <a:pt x="0" y="0"/>
                  <a:pt x="3" y="1"/>
                </a:cubicBezTo>
                <a:cubicBezTo>
                  <a:pt x="6" y="2"/>
                  <a:pt x="6" y="3"/>
                  <a:pt x="6" y="5"/>
                </a:cubicBezTo>
                <a:cubicBezTo>
                  <a:pt x="7" y="7"/>
                  <a:pt x="3" y="8"/>
                  <a:pt x="3" y="8"/>
                </a:cubicBezTo>
                <a:cubicBezTo>
                  <a:pt x="3" y="8"/>
                  <a:pt x="3" y="8"/>
                  <a:pt x="3" y="8"/>
                </a:cubicBezTo>
                <a:cubicBezTo>
                  <a:pt x="4" y="7"/>
                  <a:pt x="2" y="9"/>
                  <a:pt x="3" y="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77" name="Freeform 564">
            <a:extLst>
              <a:ext uri="{FF2B5EF4-FFF2-40B4-BE49-F238E27FC236}">
                <a16:creationId xmlns:a16="http://schemas.microsoft.com/office/drawing/2014/main" id="{200EFC18-CB01-C44F-97F3-51FB5276EE90}"/>
              </a:ext>
            </a:extLst>
          </p:cNvPr>
          <p:cNvSpPr>
            <a:spLocks/>
          </p:cNvSpPr>
          <p:nvPr/>
        </p:nvSpPr>
        <p:spPr bwMode="auto">
          <a:xfrm>
            <a:off x="3147371" y="6411955"/>
            <a:ext cx="28768" cy="10146"/>
          </a:xfrm>
          <a:custGeom>
            <a:avLst/>
            <a:gdLst>
              <a:gd name="T0" fmla="*/ 2 w 3"/>
              <a:gd name="T1" fmla="*/ 1 h 1"/>
              <a:gd name="T2" fmla="*/ 0 w 3"/>
              <a:gd name="T3" fmla="*/ 0 h 1"/>
              <a:gd name="T4" fmla="*/ 3 w 3"/>
              <a:gd name="T5" fmla="*/ 0 h 1"/>
              <a:gd name="T6" fmla="*/ 2 w 3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1">
                <a:moveTo>
                  <a:pt x="2" y="1"/>
                </a:moveTo>
                <a:cubicBezTo>
                  <a:pt x="1" y="1"/>
                  <a:pt x="0" y="1"/>
                  <a:pt x="0" y="0"/>
                </a:cubicBezTo>
                <a:cubicBezTo>
                  <a:pt x="0" y="0"/>
                  <a:pt x="2" y="0"/>
                  <a:pt x="3" y="0"/>
                </a:cubicBezTo>
                <a:cubicBezTo>
                  <a:pt x="3" y="0"/>
                  <a:pt x="2" y="1"/>
                  <a:pt x="2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78" name="Freeform 565">
            <a:extLst>
              <a:ext uri="{FF2B5EF4-FFF2-40B4-BE49-F238E27FC236}">
                <a16:creationId xmlns:a16="http://schemas.microsoft.com/office/drawing/2014/main" id="{F430D6E0-669D-C74A-A443-2C54E430D9FB}"/>
              </a:ext>
            </a:extLst>
          </p:cNvPr>
          <p:cNvSpPr>
            <a:spLocks/>
          </p:cNvSpPr>
          <p:nvPr/>
        </p:nvSpPr>
        <p:spPr bwMode="auto">
          <a:xfrm>
            <a:off x="2245978" y="6422104"/>
            <a:ext cx="124659" cy="67652"/>
          </a:xfrm>
          <a:custGeom>
            <a:avLst/>
            <a:gdLst>
              <a:gd name="T0" fmla="*/ 10 w 13"/>
              <a:gd name="T1" fmla="*/ 1 h 7"/>
              <a:gd name="T2" fmla="*/ 7 w 13"/>
              <a:gd name="T3" fmla="*/ 1 h 7"/>
              <a:gd name="T4" fmla="*/ 5 w 13"/>
              <a:gd name="T5" fmla="*/ 1 h 7"/>
              <a:gd name="T6" fmla="*/ 5 w 13"/>
              <a:gd name="T7" fmla="*/ 4 h 7"/>
              <a:gd name="T8" fmla="*/ 1 w 13"/>
              <a:gd name="T9" fmla="*/ 3 h 7"/>
              <a:gd name="T10" fmla="*/ 1 w 13"/>
              <a:gd name="T11" fmla="*/ 6 h 7"/>
              <a:gd name="T12" fmla="*/ 11 w 13"/>
              <a:gd name="T13" fmla="*/ 4 h 7"/>
              <a:gd name="T14" fmla="*/ 9 w 13"/>
              <a:gd name="T15" fmla="*/ 3 h 7"/>
              <a:gd name="T16" fmla="*/ 12 w 13"/>
              <a:gd name="T17" fmla="*/ 3 h 7"/>
              <a:gd name="T18" fmla="*/ 10 w 13"/>
              <a:gd name="T19" fmla="*/ 1 h 7"/>
              <a:gd name="T20" fmla="*/ 10 w 13"/>
              <a:gd name="T21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" h="7">
                <a:moveTo>
                  <a:pt x="10" y="1"/>
                </a:moveTo>
                <a:cubicBezTo>
                  <a:pt x="9" y="1"/>
                  <a:pt x="8" y="1"/>
                  <a:pt x="7" y="1"/>
                </a:cubicBezTo>
                <a:cubicBezTo>
                  <a:pt x="6" y="1"/>
                  <a:pt x="6" y="1"/>
                  <a:pt x="5" y="1"/>
                </a:cubicBezTo>
                <a:cubicBezTo>
                  <a:pt x="3" y="2"/>
                  <a:pt x="4" y="4"/>
                  <a:pt x="5" y="4"/>
                </a:cubicBezTo>
                <a:cubicBezTo>
                  <a:pt x="4" y="4"/>
                  <a:pt x="2" y="1"/>
                  <a:pt x="1" y="3"/>
                </a:cubicBezTo>
                <a:cubicBezTo>
                  <a:pt x="0" y="4"/>
                  <a:pt x="0" y="5"/>
                  <a:pt x="1" y="6"/>
                </a:cubicBezTo>
                <a:cubicBezTo>
                  <a:pt x="2" y="7"/>
                  <a:pt x="10" y="5"/>
                  <a:pt x="11" y="4"/>
                </a:cubicBezTo>
                <a:cubicBezTo>
                  <a:pt x="11" y="4"/>
                  <a:pt x="10" y="3"/>
                  <a:pt x="9" y="3"/>
                </a:cubicBezTo>
                <a:cubicBezTo>
                  <a:pt x="10" y="3"/>
                  <a:pt x="12" y="3"/>
                  <a:pt x="12" y="3"/>
                </a:cubicBezTo>
                <a:cubicBezTo>
                  <a:pt x="13" y="2"/>
                  <a:pt x="11" y="0"/>
                  <a:pt x="10" y="1"/>
                </a:cubicBezTo>
                <a:cubicBezTo>
                  <a:pt x="9" y="1"/>
                  <a:pt x="11" y="0"/>
                  <a:pt x="10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79" name="Freeform 566">
            <a:extLst>
              <a:ext uri="{FF2B5EF4-FFF2-40B4-BE49-F238E27FC236}">
                <a16:creationId xmlns:a16="http://schemas.microsoft.com/office/drawing/2014/main" id="{B2659C5D-817F-F64F-9095-DB89DEE45AEB}"/>
              </a:ext>
            </a:extLst>
          </p:cNvPr>
          <p:cNvSpPr>
            <a:spLocks/>
          </p:cNvSpPr>
          <p:nvPr/>
        </p:nvSpPr>
        <p:spPr bwMode="auto">
          <a:xfrm>
            <a:off x="2293923" y="6361218"/>
            <a:ext cx="76715" cy="71032"/>
          </a:xfrm>
          <a:custGeom>
            <a:avLst/>
            <a:gdLst>
              <a:gd name="T0" fmla="*/ 2 w 8"/>
              <a:gd name="T1" fmla="*/ 6 h 7"/>
              <a:gd name="T2" fmla="*/ 5 w 8"/>
              <a:gd name="T3" fmla="*/ 4 h 7"/>
              <a:gd name="T4" fmla="*/ 8 w 8"/>
              <a:gd name="T5" fmla="*/ 4 h 7"/>
              <a:gd name="T6" fmla="*/ 5 w 8"/>
              <a:gd name="T7" fmla="*/ 2 h 7"/>
              <a:gd name="T8" fmla="*/ 2 w 8"/>
              <a:gd name="T9" fmla="*/ 6 h 7"/>
              <a:gd name="T10" fmla="*/ 2 w 8"/>
              <a:gd name="T11" fmla="*/ 6 h 7"/>
              <a:gd name="T12" fmla="*/ 2 w 8"/>
              <a:gd name="T13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7">
                <a:moveTo>
                  <a:pt x="2" y="6"/>
                </a:moveTo>
                <a:cubicBezTo>
                  <a:pt x="3" y="5"/>
                  <a:pt x="4" y="5"/>
                  <a:pt x="5" y="4"/>
                </a:cubicBezTo>
                <a:cubicBezTo>
                  <a:pt x="6" y="4"/>
                  <a:pt x="8" y="4"/>
                  <a:pt x="8" y="4"/>
                </a:cubicBezTo>
                <a:cubicBezTo>
                  <a:pt x="8" y="4"/>
                  <a:pt x="7" y="0"/>
                  <a:pt x="5" y="2"/>
                </a:cubicBezTo>
                <a:cubicBezTo>
                  <a:pt x="5" y="2"/>
                  <a:pt x="1" y="5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4" y="5"/>
                  <a:pt x="0" y="7"/>
                  <a:pt x="2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80" name="Freeform 567">
            <a:extLst>
              <a:ext uri="{FF2B5EF4-FFF2-40B4-BE49-F238E27FC236}">
                <a16:creationId xmlns:a16="http://schemas.microsoft.com/office/drawing/2014/main" id="{1DA2B362-494E-C141-8B91-715EC76D3E0D}"/>
              </a:ext>
            </a:extLst>
          </p:cNvPr>
          <p:cNvSpPr>
            <a:spLocks/>
          </p:cNvSpPr>
          <p:nvPr/>
        </p:nvSpPr>
        <p:spPr bwMode="auto">
          <a:xfrm>
            <a:off x="1760118" y="6631818"/>
            <a:ext cx="92695" cy="37208"/>
          </a:xfrm>
          <a:custGeom>
            <a:avLst/>
            <a:gdLst>
              <a:gd name="T0" fmla="*/ 9 w 10"/>
              <a:gd name="T1" fmla="*/ 2 h 4"/>
              <a:gd name="T2" fmla="*/ 9 w 10"/>
              <a:gd name="T3" fmla="*/ 1 h 4"/>
              <a:gd name="T4" fmla="*/ 6 w 10"/>
              <a:gd name="T5" fmla="*/ 0 h 4"/>
              <a:gd name="T6" fmla="*/ 2 w 10"/>
              <a:gd name="T7" fmla="*/ 2 h 4"/>
              <a:gd name="T8" fmla="*/ 3 w 10"/>
              <a:gd name="T9" fmla="*/ 4 h 4"/>
              <a:gd name="T10" fmla="*/ 9 w 10"/>
              <a:gd name="T11" fmla="*/ 2 h 4"/>
              <a:gd name="T12" fmla="*/ 9 w 10"/>
              <a:gd name="T13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4">
                <a:moveTo>
                  <a:pt x="9" y="2"/>
                </a:moveTo>
                <a:cubicBezTo>
                  <a:pt x="10" y="2"/>
                  <a:pt x="8" y="1"/>
                  <a:pt x="9" y="1"/>
                </a:cubicBezTo>
                <a:cubicBezTo>
                  <a:pt x="8" y="0"/>
                  <a:pt x="7" y="0"/>
                  <a:pt x="6" y="0"/>
                </a:cubicBezTo>
                <a:cubicBezTo>
                  <a:pt x="5" y="1"/>
                  <a:pt x="3" y="1"/>
                  <a:pt x="2" y="2"/>
                </a:cubicBezTo>
                <a:cubicBezTo>
                  <a:pt x="0" y="3"/>
                  <a:pt x="2" y="4"/>
                  <a:pt x="3" y="4"/>
                </a:cubicBezTo>
                <a:cubicBezTo>
                  <a:pt x="5" y="4"/>
                  <a:pt x="7" y="1"/>
                  <a:pt x="9" y="2"/>
                </a:cubicBezTo>
                <a:cubicBezTo>
                  <a:pt x="10" y="2"/>
                  <a:pt x="7" y="1"/>
                  <a:pt x="9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81" name="Freeform 568">
            <a:extLst>
              <a:ext uri="{FF2B5EF4-FFF2-40B4-BE49-F238E27FC236}">
                <a16:creationId xmlns:a16="http://schemas.microsoft.com/office/drawing/2014/main" id="{3AFA2D7C-0E88-8C4F-80F0-D2170C39D4B6}"/>
              </a:ext>
            </a:extLst>
          </p:cNvPr>
          <p:cNvSpPr>
            <a:spLocks/>
          </p:cNvSpPr>
          <p:nvPr/>
        </p:nvSpPr>
        <p:spPr bwMode="auto">
          <a:xfrm>
            <a:off x="1648243" y="6689323"/>
            <a:ext cx="54339" cy="50740"/>
          </a:xfrm>
          <a:custGeom>
            <a:avLst/>
            <a:gdLst>
              <a:gd name="T0" fmla="*/ 6 w 6"/>
              <a:gd name="T1" fmla="*/ 2 h 5"/>
              <a:gd name="T2" fmla="*/ 3 w 6"/>
              <a:gd name="T3" fmla="*/ 2 h 5"/>
              <a:gd name="T4" fmla="*/ 3 w 6"/>
              <a:gd name="T5" fmla="*/ 4 h 5"/>
              <a:gd name="T6" fmla="*/ 0 w 6"/>
              <a:gd name="T7" fmla="*/ 5 h 5"/>
              <a:gd name="T8" fmla="*/ 6 w 6"/>
              <a:gd name="T9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2"/>
                </a:moveTo>
                <a:cubicBezTo>
                  <a:pt x="6" y="0"/>
                  <a:pt x="4" y="1"/>
                  <a:pt x="3" y="2"/>
                </a:cubicBezTo>
                <a:cubicBezTo>
                  <a:pt x="3" y="2"/>
                  <a:pt x="3" y="3"/>
                  <a:pt x="3" y="4"/>
                </a:cubicBezTo>
                <a:cubicBezTo>
                  <a:pt x="2" y="4"/>
                  <a:pt x="0" y="5"/>
                  <a:pt x="0" y="5"/>
                </a:cubicBezTo>
                <a:cubicBezTo>
                  <a:pt x="0" y="5"/>
                  <a:pt x="6" y="5"/>
                  <a:pt x="6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82" name="Freeform 569">
            <a:extLst>
              <a:ext uri="{FF2B5EF4-FFF2-40B4-BE49-F238E27FC236}">
                <a16:creationId xmlns:a16="http://schemas.microsoft.com/office/drawing/2014/main" id="{6BF72471-1318-BE45-8A65-931FE668699C}"/>
              </a:ext>
            </a:extLst>
          </p:cNvPr>
          <p:cNvSpPr>
            <a:spLocks/>
          </p:cNvSpPr>
          <p:nvPr/>
        </p:nvSpPr>
        <p:spPr bwMode="auto">
          <a:xfrm>
            <a:off x="4835094" y="5458078"/>
            <a:ext cx="194982" cy="128535"/>
          </a:xfrm>
          <a:custGeom>
            <a:avLst/>
            <a:gdLst>
              <a:gd name="T0" fmla="*/ 19 w 21"/>
              <a:gd name="T1" fmla="*/ 9 h 13"/>
              <a:gd name="T2" fmla="*/ 18 w 21"/>
              <a:gd name="T3" fmla="*/ 7 h 13"/>
              <a:gd name="T4" fmla="*/ 14 w 21"/>
              <a:gd name="T5" fmla="*/ 4 h 13"/>
              <a:gd name="T6" fmla="*/ 8 w 21"/>
              <a:gd name="T7" fmla="*/ 1 h 13"/>
              <a:gd name="T8" fmla="*/ 5 w 21"/>
              <a:gd name="T9" fmla="*/ 6 h 13"/>
              <a:gd name="T10" fmla="*/ 0 w 21"/>
              <a:gd name="T11" fmla="*/ 8 h 13"/>
              <a:gd name="T12" fmla="*/ 7 w 21"/>
              <a:gd name="T13" fmla="*/ 11 h 13"/>
              <a:gd name="T14" fmla="*/ 15 w 21"/>
              <a:gd name="T15" fmla="*/ 12 h 13"/>
              <a:gd name="T16" fmla="*/ 20 w 21"/>
              <a:gd name="T17" fmla="*/ 9 h 13"/>
              <a:gd name="T18" fmla="*/ 19 w 21"/>
              <a:gd name="T19" fmla="*/ 9 h 13"/>
              <a:gd name="T20" fmla="*/ 19 w 21"/>
              <a:gd name="T21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" h="13">
                <a:moveTo>
                  <a:pt x="19" y="9"/>
                </a:moveTo>
                <a:cubicBezTo>
                  <a:pt x="15" y="10"/>
                  <a:pt x="19" y="8"/>
                  <a:pt x="18" y="7"/>
                </a:cubicBezTo>
                <a:cubicBezTo>
                  <a:pt x="17" y="7"/>
                  <a:pt x="15" y="4"/>
                  <a:pt x="14" y="4"/>
                </a:cubicBezTo>
                <a:cubicBezTo>
                  <a:pt x="12" y="4"/>
                  <a:pt x="10" y="1"/>
                  <a:pt x="8" y="1"/>
                </a:cubicBezTo>
                <a:cubicBezTo>
                  <a:pt x="6" y="0"/>
                  <a:pt x="6" y="5"/>
                  <a:pt x="5" y="6"/>
                </a:cubicBezTo>
                <a:cubicBezTo>
                  <a:pt x="4" y="6"/>
                  <a:pt x="0" y="6"/>
                  <a:pt x="0" y="8"/>
                </a:cubicBezTo>
                <a:cubicBezTo>
                  <a:pt x="1" y="10"/>
                  <a:pt x="6" y="11"/>
                  <a:pt x="7" y="11"/>
                </a:cubicBezTo>
                <a:cubicBezTo>
                  <a:pt x="9" y="12"/>
                  <a:pt x="13" y="13"/>
                  <a:pt x="15" y="12"/>
                </a:cubicBezTo>
                <a:cubicBezTo>
                  <a:pt x="15" y="12"/>
                  <a:pt x="20" y="10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8" y="10"/>
                  <a:pt x="21" y="9"/>
                  <a:pt x="19" y="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83" name="Freeform 570">
            <a:extLst>
              <a:ext uri="{FF2B5EF4-FFF2-40B4-BE49-F238E27FC236}">
                <a16:creationId xmlns:a16="http://schemas.microsoft.com/office/drawing/2014/main" id="{22C92014-7831-7442-869B-1E23B89D1145}"/>
              </a:ext>
            </a:extLst>
          </p:cNvPr>
          <p:cNvSpPr>
            <a:spLocks/>
          </p:cNvSpPr>
          <p:nvPr/>
        </p:nvSpPr>
        <p:spPr bwMode="auto">
          <a:xfrm>
            <a:off x="4767970" y="5518967"/>
            <a:ext cx="47947" cy="37208"/>
          </a:xfrm>
          <a:custGeom>
            <a:avLst/>
            <a:gdLst>
              <a:gd name="T0" fmla="*/ 2 w 5"/>
              <a:gd name="T1" fmla="*/ 4 h 4"/>
              <a:gd name="T2" fmla="*/ 4 w 5"/>
              <a:gd name="T3" fmla="*/ 1 h 4"/>
              <a:gd name="T4" fmla="*/ 2 w 5"/>
              <a:gd name="T5" fmla="*/ 4 h 4"/>
              <a:gd name="T6" fmla="*/ 2 w 5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4">
                <a:moveTo>
                  <a:pt x="2" y="4"/>
                </a:moveTo>
                <a:cubicBezTo>
                  <a:pt x="0" y="4"/>
                  <a:pt x="4" y="0"/>
                  <a:pt x="4" y="1"/>
                </a:cubicBezTo>
                <a:cubicBezTo>
                  <a:pt x="5" y="1"/>
                  <a:pt x="3" y="4"/>
                  <a:pt x="2" y="4"/>
                </a:cubicBezTo>
                <a:cubicBezTo>
                  <a:pt x="1" y="4"/>
                  <a:pt x="4" y="4"/>
                  <a:pt x="2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84" name="Freeform 571">
            <a:extLst>
              <a:ext uri="{FF2B5EF4-FFF2-40B4-BE49-F238E27FC236}">
                <a16:creationId xmlns:a16="http://schemas.microsoft.com/office/drawing/2014/main" id="{360EB4DD-2239-E548-B503-5016C8D8BA97}"/>
              </a:ext>
            </a:extLst>
          </p:cNvPr>
          <p:cNvSpPr>
            <a:spLocks/>
          </p:cNvSpPr>
          <p:nvPr/>
        </p:nvSpPr>
        <p:spPr bwMode="auto">
          <a:xfrm>
            <a:off x="4710435" y="5556172"/>
            <a:ext cx="19179" cy="20295"/>
          </a:xfrm>
          <a:custGeom>
            <a:avLst/>
            <a:gdLst>
              <a:gd name="T0" fmla="*/ 1 w 2"/>
              <a:gd name="T1" fmla="*/ 2 h 2"/>
              <a:gd name="T2" fmla="*/ 1 w 2"/>
              <a:gd name="T3" fmla="*/ 0 h 2"/>
              <a:gd name="T4" fmla="*/ 1 w 2"/>
              <a:gd name="T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1" y="2"/>
                </a:moveTo>
                <a:cubicBezTo>
                  <a:pt x="0" y="2"/>
                  <a:pt x="0" y="1"/>
                  <a:pt x="1" y="0"/>
                </a:cubicBezTo>
                <a:cubicBezTo>
                  <a:pt x="2" y="0"/>
                  <a:pt x="2" y="2"/>
                  <a:pt x="1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85" name="Freeform 572">
            <a:extLst>
              <a:ext uri="{FF2B5EF4-FFF2-40B4-BE49-F238E27FC236}">
                <a16:creationId xmlns:a16="http://schemas.microsoft.com/office/drawing/2014/main" id="{0ADF6238-FC2B-514A-8526-20E1D4DED9DD}"/>
              </a:ext>
            </a:extLst>
          </p:cNvPr>
          <p:cNvSpPr>
            <a:spLocks/>
          </p:cNvSpPr>
          <p:nvPr/>
        </p:nvSpPr>
        <p:spPr bwMode="auto">
          <a:xfrm>
            <a:off x="3904928" y="5140125"/>
            <a:ext cx="863039" cy="446494"/>
          </a:xfrm>
          <a:custGeom>
            <a:avLst/>
            <a:gdLst>
              <a:gd name="T0" fmla="*/ 76 w 92"/>
              <a:gd name="T1" fmla="*/ 41 h 45"/>
              <a:gd name="T2" fmla="*/ 71 w 92"/>
              <a:gd name="T3" fmla="*/ 39 h 45"/>
              <a:gd name="T4" fmla="*/ 61 w 92"/>
              <a:gd name="T5" fmla="*/ 38 h 45"/>
              <a:gd name="T6" fmla="*/ 45 w 92"/>
              <a:gd name="T7" fmla="*/ 43 h 45"/>
              <a:gd name="T8" fmla="*/ 29 w 92"/>
              <a:gd name="T9" fmla="*/ 41 h 45"/>
              <a:gd name="T10" fmla="*/ 21 w 92"/>
              <a:gd name="T11" fmla="*/ 38 h 45"/>
              <a:gd name="T12" fmla="*/ 10 w 92"/>
              <a:gd name="T13" fmla="*/ 31 h 45"/>
              <a:gd name="T14" fmla="*/ 40 w 92"/>
              <a:gd name="T15" fmla="*/ 29 h 45"/>
              <a:gd name="T16" fmla="*/ 9 w 92"/>
              <a:gd name="T17" fmla="*/ 26 h 45"/>
              <a:gd name="T18" fmla="*/ 16 w 92"/>
              <a:gd name="T19" fmla="*/ 19 h 45"/>
              <a:gd name="T20" fmla="*/ 14 w 92"/>
              <a:gd name="T21" fmla="*/ 18 h 45"/>
              <a:gd name="T22" fmla="*/ 7 w 92"/>
              <a:gd name="T23" fmla="*/ 17 h 45"/>
              <a:gd name="T24" fmla="*/ 4 w 92"/>
              <a:gd name="T25" fmla="*/ 11 h 45"/>
              <a:gd name="T26" fmla="*/ 8 w 92"/>
              <a:gd name="T27" fmla="*/ 7 h 45"/>
              <a:gd name="T28" fmla="*/ 24 w 92"/>
              <a:gd name="T29" fmla="*/ 1 h 45"/>
              <a:gd name="T30" fmla="*/ 29 w 92"/>
              <a:gd name="T31" fmla="*/ 7 h 45"/>
              <a:gd name="T32" fmla="*/ 39 w 92"/>
              <a:gd name="T33" fmla="*/ 6 h 45"/>
              <a:gd name="T34" fmla="*/ 43 w 92"/>
              <a:gd name="T35" fmla="*/ 8 h 45"/>
              <a:gd name="T36" fmla="*/ 47 w 92"/>
              <a:gd name="T37" fmla="*/ 9 h 45"/>
              <a:gd name="T38" fmla="*/ 43 w 92"/>
              <a:gd name="T39" fmla="*/ 4 h 45"/>
              <a:gd name="T40" fmla="*/ 54 w 92"/>
              <a:gd name="T41" fmla="*/ 10 h 45"/>
              <a:gd name="T42" fmla="*/ 60 w 92"/>
              <a:gd name="T43" fmla="*/ 14 h 45"/>
              <a:gd name="T44" fmla="*/ 59 w 92"/>
              <a:gd name="T45" fmla="*/ 1 h 45"/>
              <a:gd name="T46" fmla="*/ 69 w 92"/>
              <a:gd name="T47" fmla="*/ 6 h 45"/>
              <a:gd name="T48" fmla="*/ 74 w 92"/>
              <a:gd name="T49" fmla="*/ 19 h 45"/>
              <a:gd name="T50" fmla="*/ 82 w 92"/>
              <a:gd name="T51" fmla="*/ 26 h 45"/>
              <a:gd name="T52" fmla="*/ 92 w 92"/>
              <a:gd name="T53" fmla="*/ 33 h 45"/>
              <a:gd name="T54" fmla="*/ 83 w 92"/>
              <a:gd name="T55" fmla="*/ 35 h 45"/>
              <a:gd name="T56" fmla="*/ 81 w 92"/>
              <a:gd name="T57" fmla="*/ 36 h 45"/>
              <a:gd name="T58" fmla="*/ 85 w 92"/>
              <a:gd name="T59" fmla="*/ 36 h 45"/>
              <a:gd name="T60" fmla="*/ 89 w 92"/>
              <a:gd name="T61" fmla="*/ 39 h 45"/>
              <a:gd name="T62" fmla="*/ 83 w 92"/>
              <a:gd name="T63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2" h="45">
                <a:moveTo>
                  <a:pt x="83" y="41"/>
                </a:moveTo>
                <a:cubicBezTo>
                  <a:pt x="81" y="41"/>
                  <a:pt x="79" y="41"/>
                  <a:pt x="76" y="41"/>
                </a:cubicBezTo>
                <a:cubicBezTo>
                  <a:pt x="75" y="41"/>
                  <a:pt x="74" y="41"/>
                  <a:pt x="73" y="41"/>
                </a:cubicBezTo>
                <a:cubicBezTo>
                  <a:pt x="72" y="41"/>
                  <a:pt x="72" y="40"/>
                  <a:pt x="71" y="39"/>
                </a:cubicBezTo>
                <a:cubicBezTo>
                  <a:pt x="70" y="39"/>
                  <a:pt x="66" y="40"/>
                  <a:pt x="65" y="38"/>
                </a:cubicBezTo>
                <a:cubicBezTo>
                  <a:pt x="65" y="35"/>
                  <a:pt x="63" y="37"/>
                  <a:pt x="61" y="38"/>
                </a:cubicBezTo>
                <a:cubicBezTo>
                  <a:pt x="58" y="40"/>
                  <a:pt x="56" y="39"/>
                  <a:pt x="54" y="40"/>
                </a:cubicBezTo>
                <a:cubicBezTo>
                  <a:pt x="51" y="41"/>
                  <a:pt x="48" y="42"/>
                  <a:pt x="45" y="43"/>
                </a:cubicBezTo>
                <a:cubicBezTo>
                  <a:pt x="41" y="43"/>
                  <a:pt x="35" y="45"/>
                  <a:pt x="31" y="43"/>
                </a:cubicBezTo>
                <a:cubicBezTo>
                  <a:pt x="31" y="43"/>
                  <a:pt x="29" y="42"/>
                  <a:pt x="29" y="41"/>
                </a:cubicBezTo>
                <a:cubicBezTo>
                  <a:pt x="29" y="40"/>
                  <a:pt x="29" y="38"/>
                  <a:pt x="27" y="38"/>
                </a:cubicBezTo>
                <a:cubicBezTo>
                  <a:pt x="25" y="38"/>
                  <a:pt x="23" y="38"/>
                  <a:pt x="21" y="38"/>
                </a:cubicBezTo>
                <a:cubicBezTo>
                  <a:pt x="19" y="38"/>
                  <a:pt x="17" y="38"/>
                  <a:pt x="15" y="36"/>
                </a:cubicBezTo>
                <a:cubicBezTo>
                  <a:pt x="14" y="36"/>
                  <a:pt x="9" y="32"/>
                  <a:pt x="10" y="31"/>
                </a:cubicBezTo>
                <a:cubicBezTo>
                  <a:pt x="16" y="28"/>
                  <a:pt x="23" y="29"/>
                  <a:pt x="28" y="29"/>
                </a:cubicBezTo>
                <a:cubicBezTo>
                  <a:pt x="29" y="29"/>
                  <a:pt x="40" y="29"/>
                  <a:pt x="40" y="29"/>
                </a:cubicBezTo>
                <a:cubicBezTo>
                  <a:pt x="40" y="27"/>
                  <a:pt x="26" y="25"/>
                  <a:pt x="25" y="25"/>
                </a:cubicBezTo>
                <a:cubicBezTo>
                  <a:pt x="20" y="25"/>
                  <a:pt x="14" y="28"/>
                  <a:pt x="9" y="26"/>
                </a:cubicBezTo>
                <a:cubicBezTo>
                  <a:pt x="7" y="25"/>
                  <a:pt x="3" y="23"/>
                  <a:pt x="7" y="21"/>
                </a:cubicBezTo>
                <a:cubicBezTo>
                  <a:pt x="10" y="20"/>
                  <a:pt x="13" y="19"/>
                  <a:pt x="16" y="19"/>
                </a:cubicBezTo>
                <a:cubicBezTo>
                  <a:pt x="18" y="18"/>
                  <a:pt x="20" y="18"/>
                  <a:pt x="21" y="18"/>
                </a:cubicBezTo>
                <a:cubicBezTo>
                  <a:pt x="19" y="19"/>
                  <a:pt x="16" y="18"/>
                  <a:pt x="14" y="18"/>
                </a:cubicBezTo>
                <a:cubicBezTo>
                  <a:pt x="13" y="18"/>
                  <a:pt x="7" y="19"/>
                  <a:pt x="6" y="18"/>
                </a:cubicBezTo>
                <a:cubicBezTo>
                  <a:pt x="6" y="18"/>
                  <a:pt x="7" y="17"/>
                  <a:pt x="7" y="17"/>
                </a:cubicBezTo>
                <a:cubicBezTo>
                  <a:pt x="7" y="16"/>
                  <a:pt x="0" y="17"/>
                  <a:pt x="1" y="15"/>
                </a:cubicBezTo>
                <a:cubicBezTo>
                  <a:pt x="2" y="14"/>
                  <a:pt x="3" y="12"/>
                  <a:pt x="4" y="11"/>
                </a:cubicBezTo>
                <a:cubicBezTo>
                  <a:pt x="8" y="10"/>
                  <a:pt x="4" y="10"/>
                  <a:pt x="4" y="9"/>
                </a:cubicBezTo>
                <a:cubicBezTo>
                  <a:pt x="4" y="9"/>
                  <a:pt x="7" y="7"/>
                  <a:pt x="8" y="7"/>
                </a:cubicBezTo>
                <a:cubicBezTo>
                  <a:pt x="10" y="6"/>
                  <a:pt x="11" y="5"/>
                  <a:pt x="13" y="4"/>
                </a:cubicBezTo>
                <a:cubicBezTo>
                  <a:pt x="17" y="2"/>
                  <a:pt x="20" y="1"/>
                  <a:pt x="24" y="1"/>
                </a:cubicBezTo>
                <a:cubicBezTo>
                  <a:pt x="29" y="1"/>
                  <a:pt x="24" y="7"/>
                  <a:pt x="24" y="7"/>
                </a:cubicBezTo>
                <a:cubicBezTo>
                  <a:pt x="26" y="8"/>
                  <a:pt x="28" y="8"/>
                  <a:pt x="29" y="7"/>
                </a:cubicBezTo>
                <a:cubicBezTo>
                  <a:pt x="30" y="7"/>
                  <a:pt x="30" y="4"/>
                  <a:pt x="31" y="4"/>
                </a:cubicBezTo>
                <a:cubicBezTo>
                  <a:pt x="33" y="4"/>
                  <a:pt x="37" y="4"/>
                  <a:pt x="39" y="6"/>
                </a:cubicBezTo>
                <a:cubicBezTo>
                  <a:pt x="42" y="8"/>
                  <a:pt x="35" y="11"/>
                  <a:pt x="40" y="10"/>
                </a:cubicBezTo>
                <a:cubicBezTo>
                  <a:pt x="41" y="10"/>
                  <a:pt x="42" y="9"/>
                  <a:pt x="43" y="8"/>
                </a:cubicBezTo>
                <a:cubicBezTo>
                  <a:pt x="44" y="8"/>
                  <a:pt x="44" y="8"/>
                  <a:pt x="45" y="8"/>
                </a:cubicBezTo>
                <a:cubicBezTo>
                  <a:pt x="46" y="8"/>
                  <a:pt x="46" y="8"/>
                  <a:pt x="47" y="9"/>
                </a:cubicBezTo>
                <a:cubicBezTo>
                  <a:pt x="48" y="9"/>
                  <a:pt x="48" y="7"/>
                  <a:pt x="48" y="6"/>
                </a:cubicBezTo>
                <a:cubicBezTo>
                  <a:pt x="47" y="6"/>
                  <a:pt x="44" y="4"/>
                  <a:pt x="43" y="4"/>
                </a:cubicBezTo>
                <a:cubicBezTo>
                  <a:pt x="45" y="3"/>
                  <a:pt x="49" y="5"/>
                  <a:pt x="50" y="6"/>
                </a:cubicBezTo>
                <a:cubicBezTo>
                  <a:pt x="53" y="7"/>
                  <a:pt x="53" y="8"/>
                  <a:pt x="54" y="10"/>
                </a:cubicBezTo>
                <a:cubicBezTo>
                  <a:pt x="54" y="11"/>
                  <a:pt x="54" y="16"/>
                  <a:pt x="56" y="16"/>
                </a:cubicBezTo>
                <a:cubicBezTo>
                  <a:pt x="57" y="16"/>
                  <a:pt x="61" y="16"/>
                  <a:pt x="60" y="14"/>
                </a:cubicBezTo>
                <a:cubicBezTo>
                  <a:pt x="59" y="10"/>
                  <a:pt x="57" y="7"/>
                  <a:pt x="56" y="3"/>
                </a:cubicBezTo>
                <a:cubicBezTo>
                  <a:pt x="55" y="0"/>
                  <a:pt x="58" y="1"/>
                  <a:pt x="59" y="1"/>
                </a:cubicBezTo>
                <a:cubicBezTo>
                  <a:pt x="62" y="2"/>
                  <a:pt x="62" y="0"/>
                  <a:pt x="64" y="1"/>
                </a:cubicBezTo>
                <a:cubicBezTo>
                  <a:pt x="66" y="3"/>
                  <a:pt x="69" y="4"/>
                  <a:pt x="69" y="6"/>
                </a:cubicBezTo>
                <a:cubicBezTo>
                  <a:pt x="70" y="9"/>
                  <a:pt x="71" y="11"/>
                  <a:pt x="73" y="13"/>
                </a:cubicBezTo>
                <a:cubicBezTo>
                  <a:pt x="74" y="16"/>
                  <a:pt x="75" y="17"/>
                  <a:pt x="74" y="19"/>
                </a:cubicBezTo>
                <a:cubicBezTo>
                  <a:pt x="73" y="22"/>
                  <a:pt x="76" y="25"/>
                  <a:pt x="78" y="26"/>
                </a:cubicBezTo>
                <a:cubicBezTo>
                  <a:pt x="79" y="26"/>
                  <a:pt x="81" y="26"/>
                  <a:pt x="82" y="26"/>
                </a:cubicBezTo>
                <a:cubicBezTo>
                  <a:pt x="83" y="27"/>
                  <a:pt x="84" y="28"/>
                  <a:pt x="85" y="28"/>
                </a:cubicBezTo>
                <a:cubicBezTo>
                  <a:pt x="88" y="29"/>
                  <a:pt x="92" y="29"/>
                  <a:pt x="92" y="33"/>
                </a:cubicBezTo>
                <a:cubicBezTo>
                  <a:pt x="92" y="35"/>
                  <a:pt x="83" y="32"/>
                  <a:pt x="83" y="32"/>
                </a:cubicBezTo>
                <a:cubicBezTo>
                  <a:pt x="83" y="33"/>
                  <a:pt x="83" y="34"/>
                  <a:pt x="83" y="35"/>
                </a:cubicBezTo>
                <a:cubicBezTo>
                  <a:pt x="83" y="35"/>
                  <a:pt x="80" y="35"/>
                  <a:pt x="80" y="35"/>
                </a:cubicBezTo>
                <a:cubicBezTo>
                  <a:pt x="81" y="35"/>
                  <a:pt x="81" y="36"/>
                  <a:pt x="81" y="36"/>
                </a:cubicBezTo>
                <a:cubicBezTo>
                  <a:pt x="81" y="37"/>
                  <a:pt x="81" y="38"/>
                  <a:pt x="81" y="38"/>
                </a:cubicBezTo>
                <a:cubicBezTo>
                  <a:pt x="81" y="38"/>
                  <a:pt x="85" y="36"/>
                  <a:pt x="85" y="36"/>
                </a:cubicBezTo>
                <a:cubicBezTo>
                  <a:pt x="87" y="36"/>
                  <a:pt x="86" y="37"/>
                  <a:pt x="86" y="38"/>
                </a:cubicBezTo>
                <a:cubicBezTo>
                  <a:pt x="86" y="38"/>
                  <a:pt x="88" y="38"/>
                  <a:pt x="89" y="39"/>
                </a:cubicBezTo>
                <a:cubicBezTo>
                  <a:pt x="89" y="39"/>
                  <a:pt x="83" y="41"/>
                  <a:pt x="83" y="41"/>
                </a:cubicBezTo>
                <a:cubicBezTo>
                  <a:pt x="81" y="41"/>
                  <a:pt x="86" y="41"/>
                  <a:pt x="83" y="4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86" name="Freeform 573">
            <a:extLst>
              <a:ext uri="{FF2B5EF4-FFF2-40B4-BE49-F238E27FC236}">
                <a16:creationId xmlns:a16="http://schemas.microsoft.com/office/drawing/2014/main" id="{44277BEB-1AD9-5943-8D7E-3CE41E208B1F}"/>
              </a:ext>
            </a:extLst>
          </p:cNvPr>
          <p:cNvSpPr>
            <a:spLocks/>
          </p:cNvSpPr>
          <p:nvPr/>
        </p:nvSpPr>
        <p:spPr bwMode="auto">
          <a:xfrm>
            <a:off x="4477094" y="5099531"/>
            <a:ext cx="131054" cy="91328"/>
          </a:xfrm>
          <a:custGeom>
            <a:avLst/>
            <a:gdLst>
              <a:gd name="T0" fmla="*/ 9 w 14"/>
              <a:gd name="T1" fmla="*/ 8 h 9"/>
              <a:gd name="T2" fmla="*/ 5 w 14"/>
              <a:gd name="T3" fmla="*/ 5 h 9"/>
              <a:gd name="T4" fmla="*/ 0 w 14"/>
              <a:gd name="T5" fmla="*/ 3 h 9"/>
              <a:gd name="T6" fmla="*/ 4 w 14"/>
              <a:gd name="T7" fmla="*/ 0 h 9"/>
              <a:gd name="T8" fmla="*/ 10 w 14"/>
              <a:gd name="T9" fmla="*/ 1 h 9"/>
              <a:gd name="T10" fmla="*/ 12 w 14"/>
              <a:gd name="T11" fmla="*/ 4 h 9"/>
              <a:gd name="T12" fmla="*/ 9 w 14"/>
              <a:gd name="T13" fmla="*/ 8 h 9"/>
              <a:gd name="T14" fmla="*/ 9 w 14"/>
              <a:gd name="T15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9">
                <a:moveTo>
                  <a:pt x="9" y="8"/>
                </a:moveTo>
                <a:cubicBezTo>
                  <a:pt x="7" y="8"/>
                  <a:pt x="6" y="5"/>
                  <a:pt x="5" y="5"/>
                </a:cubicBezTo>
                <a:cubicBezTo>
                  <a:pt x="4" y="4"/>
                  <a:pt x="0" y="3"/>
                  <a:pt x="0" y="3"/>
                </a:cubicBezTo>
                <a:cubicBezTo>
                  <a:pt x="1" y="2"/>
                  <a:pt x="3" y="1"/>
                  <a:pt x="4" y="0"/>
                </a:cubicBezTo>
                <a:cubicBezTo>
                  <a:pt x="6" y="0"/>
                  <a:pt x="8" y="0"/>
                  <a:pt x="10" y="1"/>
                </a:cubicBezTo>
                <a:cubicBezTo>
                  <a:pt x="12" y="2"/>
                  <a:pt x="14" y="2"/>
                  <a:pt x="12" y="4"/>
                </a:cubicBezTo>
                <a:cubicBezTo>
                  <a:pt x="11" y="5"/>
                  <a:pt x="10" y="9"/>
                  <a:pt x="9" y="8"/>
                </a:cubicBezTo>
                <a:cubicBezTo>
                  <a:pt x="8" y="8"/>
                  <a:pt x="9" y="8"/>
                  <a:pt x="9" y="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87" name="Freeform 574">
            <a:extLst>
              <a:ext uri="{FF2B5EF4-FFF2-40B4-BE49-F238E27FC236}">
                <a16:creationId xmlns:a16="http://schemas.microsoft.com/office/drawing/2014/main" id="{10509315-17C7-8F48-93FB-86DD3793D909}"/>
              </a:ext>
            </a:extLst>
          </p:cNvPr>
          <p:cNvSpPr>
            <a:spLocks/>
          </p:cNvSpPr>
          <p:nvPr/>
        </p:nvSpPr>
        <p:spPr bwMode="auto">
          <a:xfrm>
            <a:off x="4684863" y="5058941"/>
            <a:ext cx="297268" cy="290900"/>
          </a:xfrm>
          <a:custGeom>
            <a:avLst/>
            <a:gdLst>
              <a:gd name="T0" fmla="*/ 18 w 32"/>
              <a:gd name="T1" fmla="*/ 27 h 29"/>
              <a:gd name="T2" fmla="*/ 10 w 32"/>
              <a:gd name="T3" fmla="*/ 19 h 29"/>
              <a:gd name="T4" fmla="*/ 1 w 32"/>
              <a:gd name="T5" fmla="*/ 15 h 29"/>
              <a:gd name="T6" fmla="*/ 0 w 32"/>
              <a:gd name="T7" fmla="*/ 13 h 29"/>
              <a:gd name="T8" fmla="*/ 4 w 32"/>
              <a:gd name="T9" fmla="*/ 12 h 29"/>
              <a:gd name="T10" fmla="*/ 11 w 32"/>
              <a:gd name="T11" fmla="*/ 14 h 29"/>
              <a:gd name="T12" fmla="*/ 11 w 32"/>
              <a:gd name="T13" fmla="*/ 12 h 29"/>
              <a:gd name="T14" fmla="*/ 13 w 32"/>
              <a:gd name="T15" fmla="*/ 11 h 29"/>
              <a:gd name="T16" fmla="*/ 7 w 32"/>
              <a:gd name="T17" fmla="*/ 8 h 29"/>
              <a:gd name="T18" fmla="*/ 7 w 32"/>
              <a:gd name="T19" fmla="*/ 6 h 29"/>
              <a:gd name="T20" fmla="*/ 10 w 32"/>
              <a:gd name="T21" fmla="*/ 7 h 29"/>
              <a:gd name="T22" fmla="*/ 11 w 32"/>
              <a:gd name="T23" fmla="*/ 5 h 29"/>
              <a:gd name="T24" fmla="*/ 8 w 32"/>
              <a:gd name="T25" fmla="*/ 4 h 29"/>
              <a:gd name="T26" fmla="*/ 10 w 32"/>
              <a:gd name="T27" fmla="*/ 3 h 29"/>
              <a:gd name="T28" fmla="*/ 14 w 32"/>
              <a:gd name="T29" fmla="*/ 4 h 29"/>
              <a:gd name="T30" fmla="*/ 13 w 32"/>
              <a:gd name="T31" fmla="*/ 3 h 29"/>
              <a:gd name="T32" fmla="*/ 19 w 32"/>
              <a:gd name="T33" fmla="*/ 5 h 29"/>
              <a:gd name="T34" fmla="*/ 18 w 32"/>
              <a:gd name="T35" fmla="*/ 3 h 29"/>
              <a:gd name="T36" fmla="*/ 19 w 32"/>
              <a:gd name="T37" fmla="*/ 3 h 29"/>
              <a:gd name="T38" fmla="*/ 17 w 32"/>
              <a:gd name="T39" fmla="*/ 2 h 29"/>
              <a:gd name="T40" fmla="*/ 25 w 32"/>
              <a:gd name="T41" fmla="*/ 1 h 29"/>
              <a:gd name="T42" fmla="*/ 23 w 32"/>
              <a:gd name="T43" fmla="*/ 3 h 29"/>
              <a:gd name="T44" fmla="*/ 28 w 32"/>
              <a:gd name="T45" fmla="*/ 4 h 29"/>
              <a:gd name="T46" fmla="*/ 27 w 32"/>
              <a:gd name="T47" fmla="*/ 7 h 29"/>
              <a:gd name="T48" fmla="*/ 26 w 32"/>
              <a:gd name="T49" fmla="*/ 8 h 29"/>
              <a:gd name="T50" fmla="*/ 23 w 32"/>
              <a:gd name="T51" fmla="*/ 10 h 29"/>
              <a:gd name="T52" fmla="*/ 21 w 32"/>
              <a:gd name="T53" fmla="*/ 13 h 29"/>
              <a:gd name="T54" fmla="*/ 24 w 32"/>
              <a:gd name="T55" fmla="*/ 11 h 29"/>
              <a:gd name="T56" fmla="*/ 26 w 32"/>
              <a:gd name="T57" fmla="*/ 13 h 29"/>
              <a:gd name="T58" fmla="*/ 29 w 32"/>
              <a:gd name="T59" fmla="*/ 13 h 29"/>
              <a:gd name="T60" fmla="*/ 28 w 32"/>
              <a:gd name="T61" fmla="*/ 10 h 29"/>
              <a:gd name="T62" fmla="*/ 30 w 32"/>
              <a:gd name="T63" fmla="*/ 11 h 29"/>
              <a:gd name="T64" fmla="*/ 30 w 32"/>
              <a:gd name="T65" fmla="*/ 14 h 29"/>
              <a:gd name="T66" fmla="*/ 31 w 32"/>
              <a:gd name="T67" fmla="*/ 17 h 29"/>
              <a:gd name="T68" fmla="*/ 28 w 32"/>
              <a:gd name="T69" fmla="*/ 23 h 29"/>
              <a:gd name="T70" fmla="*/ 22 w 32"/>
              <a:gd name="T71" fmla="*/ 23 h 29"/>
              <a:gd name="T72" fmla="*/ 21 w 32"/>
              <a:gd name="T73" fmla="*/ 23 h 29"/>
              <a:gd name="T74" fmla="*/ 23 w 32"/>
              <a:gd name="T75" fmla="*/ 26 h 29"/>
              <a:gd name="T76" fmla="*/ 18 w 32"/>
              <a:gd name="T77" fmla="*/ 27 h 29"/>
              <a:gd name="T78" fmla="*/ 18 w 32"/>
              <a:gd name="T79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2" h="29">
                <a:moveTo>
                  <a:pt x="18" y="27"/>
                </a:moveTo>
                <a:cubicBezTo>
                  <a:pt x="15" y="25"/>
                  <a:pt x="13" y="21"/>
                  <a:pt x="10" y="19"/>
                </a:cubicBezTo>
                <a:cubicBezTo>
                  <a:pt x="7" y="18"/>
                  <a:pt x="4" y="16"/>
                  <a:pt x="1" y="15"/>
                </a:cubicBezTo>
                <a:cubicBezTo>
                  <a:pt x="0" y="14"/>
                  <a:pt x="0" y="14"/>
                  <a:pt x="0" y="13"/>
                </a:cubicBezTo>
                <a:cubicBezTo>
                  <a:pt x="0" y="10"/>
                  <a:pt x="2" y="11"/>
                  <a:pt x="4" y="12"/>
                </a:cubicBezTo>
                <a:cubicBezTo>
                  <a:pt x="6" y="13"/>
                  <a:pt x="8" y="15"/>
                  <a:pt x="11" y="14"/>
                </a:cubicBezTo>
                <a:cubicBezTo>
                  <a:pt x="12" y="14"/>
                  <a:pt x="11" y="12"/>
                  <a:pt x="11" y="12"/>
                </a:cubicBezTo>
                <a:cubicBezTo>
                  <a:pt x="11" y="11"/>
                  <a:pt x="13" y="12"/>
                  <a:pt x="13" y="11"/>
                </a:cubicBezTo>
                <a:cubicBezTo>
                  <a:pt x="14" y="10"/>
                  <a:pt x="7" y="8"/>
                  <a:pt x="7" y="8"/>
                </a:cubicBezTo>
                <a:cubicBezTo>
                  <a:pt x="5" y="7"/>
                  <a:pt x="6" y="6"/>
                  <a:pt x="7" y="6"/>
                </a:cubicBezTo>
                <a:cubicBezTo>
                  <a:pt x="9" y="5"/>
                  <a:pt x="9" y="6"/>
                  <a:pt x="10" y="7"/>
                </a:cubicBezTo>
                <a:cubicBezTo>
                  <a:pt x="10" y="7"/>
                  <a:pt x="11" y="5"/>
                  <a:pt x="11" y="5"/>
                </a:cubicBezTo>
                <a:cubicBezTo>
                  <a:pt x="12" y="5"/>
                  <a:pt x="8" y="4"/>
                  <a:pt x="8" y="4"/>
                </a:cubicBezTo>
                <a:cubicBezTo>
                  <a:pt x="8" y="4"/>
                  <a:pt x="10" y="3"/>
                  <a:pt x="10" y="3"/>
                </a:cubicBezTo>
                <a:cubicBezTo>
                  <a:pt x="11" y="3"/>
                  <a:pt x="13" y="4"/>
                  <a:pt x="14" y="4"/>
                </a:cubicBezTo>
                <a:cubicBezTo>
                  <a:pt x="14" y="4"/>
                  <a:pt x="13" y="3"/>
                  <a:pt x="13" y="3"/>
                </a:cubicBezTo>
                <a:cubicBezTo>
                  <a:pt x="14" y="2"/>
                  <a:pt x="18" y="5"/>
                  <a:pt x="19" y="5"/>
                </a:cubicBezTo>
                <a:cubicBezTo>
                  <a:pt x="20" y="4"/>
                  <a:pt x="18" y="4"/>
                  <a:pt x="18" y="3"/>
                </a:cubicBezTo>
                <a:cubicBezTo>
                  <a:pt x="18" y="3"/>
                  <a:pt x="19" y="3"/>
                  <a:pt x="19" y="3"/>
                </a:cubicBezTo>
                <a:cubicBezTo>
                  <a:pt x="19" y="3"/>
                  <a:pt x="17" y="3"/>
                  <a:pt x="17" y="2"/>
                </a:cubicBezTo>
                <a:cubicBezTo>
                  <a:pt x="17" y="2"/>
                  <a:pt x="24" y="0"/>
                  <a:pt x="25" y="1"/>
                </a:cubicBezTo>
                <a:cubicBezTo>
                  <a:pt x="26" y="1"/>
                  <a:pt x="23" y="2"/>
                  <a:pt x="23" y="3"/>
                </a:cubicBezTo>
                <a:cubicBezTo>
                  <a:pt x="24" y="4"/>
                  <a:pt x="27" y="3"/>
                  <a:pt x="28" y="4"/>
                </a:cubicBezTo>
                <a:cubicBezTo>
                  <a:pt x="28" y="5"/>
                  <a:pt x="24" y="7"/>
                  <a:pt x="27" y="7"/>
                </a:cubicBezTo>
                <a:cubicBezTo>
                  <a:pt x="28" y="7"/>
                  <a:pt x="27" y="8"/>
                  <a:pt x="26" y="8"/>
                </a:cubicBezTo>
                <a:cubicBezTo>
                  <a:pt x="25" y="8"/>
                  <a:pt x="24" y="8"/>
                  <a:pt x="23" y="10"/>
                </a:cubicBezTo>
                <a:cubicBezTo>
                  <a:pt x="23" y="10"/>
                  <a:pt x="21" y="13"/>
                  <a:pt x="21" y="13"/>
                </a:cubicBezTo>
                <a:cubicBezTo>
                  <a:pt x="22" y="13"/>
                  <a:pt x="23" y="11"/>
                  <a:pt x="24" y="11"/>
                </a:cubicBezTo>
                <a:cubicBezTo>
                  <a:pt x="25" y="11"/>
                  <a:pt x="25" y="12"/>
                  <a:pt x="26" y="13"/>
                </a:cubicBezTo>
                <a:cubicBezTo>
                  <a:pt x="27" y="13"/>
                  <a:pt x="30" y="17"/>
                  <a:pt x="29" y="13"/>
                </a:cubicBezTo>
                <a:cubicBezTo>
                  <a:pt x="29" y="12"/>
                  <a:pt x="27" y="11"/>
                  <a:pt x="28" y="10"/>
                </a:cubicBezTo>
                <a:cubicBezTo>
                  <a:pt x="29" y="10"/>
                  <a:pt x="30" y="10"/>
                  <a:pt x="30" y="11"/>
                </a:cubicBezTo>
                <a:cubicBezTo>
                  <a:pt x="30" y="12"/>
                  <a:pt x="29" y="13"/>
                  <a:pt x="30" y="14"/>
                </a:cubicBezTo>
                <a:cubicBezTo>
                  <a:pt x="31" y="15"/>
                  <a:pt x="32" y="16"/>
                  <a:pt x="31" y="17"/>
                </a:cubicBezTo>
                <a:cubicBezTo>
                  <a:pt x="29" y="19"/>
                  <a:pt x="32" y="22"/>
                  <a:pt x="28" y="23"/>
                </a:cubicBezTo>
                <a:cubicBezTo>
                  <a:pt x="28" y="23"/>
                  <a:pt x="21" y="25"/>
                  <a:pt x="22" y="23"/>
                </a:cubicBezTo>
                <a:cubicBezTo>
                  <a:pt x="22" y="22"/>
                  <a:pt x="21" y="22"/>
                  <a:pt x="21" y="23"/>
                </a:cubicBezTo>
                <a:cubicBezTo>
                  <a:pt x="22" y="24"/>
                  <a:pt x="22" y="25"/>
                  <a:pt x="23" y="26"/>
                </a:cubicBezTo>
                <a:cubicBezTo>
                  <a:pt x="23" y="28"/>
                  <a:pt x="19" y="27"/>
                  <a:pt x="18" y="27"/>
                </a:cubicBezTo>
                <a:cubicBezTo>
                  <a:pt x="17" y="26"/>
                  <a:pt x="22" y="29"/>
                  <a:pt x="18" y="2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88" name="Freeform 575">
            <a:extLst>
              <a:ext uri="{FF2B5EF4-FFF2-40B4-BE49-F238E27FC236}">
                <a16:creationId xmlns:a16="http://schemas.microsoft.com/office/drawing/2014/main" id="{4B3BE27D-BA44-B846-8FD0-ACD77841F385}"/>
              </a:ext>
            </a:extLst>
          </p:cNvPr>
          <p:cNvSpPr>
            <a:spLocks/>
          </p:cNvSpPr>
          <p:nvPr/>
        </p:nvSpPr>
        <p:spPr bwMode="auto">
          <a:xfrm>
            <a:off x="5001308" y="5058941"/>
            <a:ext cx="262106" cy="219865"/>
          </a:xfrm>
          <a:custGeom>
            <a:avLst/>
            <a:gdLst>
              <a:gd name="T0" fmla="*/ 7 w 28"/>
              <a:gd name="T1" fmla="*/ 22 h 22"/>
              <a:gd name="T2" fmla="*/ 3 w 28"/>
              <a:gd name="T3" fmla="*/ 19 h 22"/>
              <a:gd name="T4" fmla="*/ 1 w 28"/>
              <a:gd name="T5" fmla="*/ 11 h 22"/>
              <a:gd name="T6" fmla="*/ 1 w 28"/>
              <a:gd name="T7" fmla="*/ 4 h 22"/>
              <a:gd name="T8" fmla="*/ 6 w 28"/>
              <a:gd name="T9" fmla="*/ 4 h 22"/>
              <a:gd name="T10" fmla="*/ 5 w 28"/>
              <a:gd name="T11" fmla="*/ 1 h 22"/>
              <a:gd name="T12" fmla="*/ 16 w 28"/>
              <a:gd name="T13" fmla="*/ 2 h 22"/>
              <a:gd name="T14" fmla="*/ 25 w 28"/>
              <a:gd name="T15" fmla="*/ 3 h 22"/>
              <a:gd name="T16" fmla="*/ 23 w 28"/>
              <a:gd name="T17" fmla="*/ 8 h 22"/>
              <a:gd name="T18" fmla="*/ 19 w 28"/>
              <a:gd name="T19" fmla="*/ 13 h 22"/>
              <a:gd name="T20" fmla="*/ 12 w 28"/>
              <a:gd name="T21" fmla="*/ 13 h 22"/>
              <a:gd name="T22" fmla="*/ 10 w 28"/>
              <a:gd name="T23" fmla="*/ 14 h 22"/>
              <a:gd name="T24" fmla="*/ 11 w 28"/>
              <a:gd name="T25" fmla="*/ 17 h 22"/>
              <a:gd name="T26" fmla="*/ 7 w 28"/>
              <a:gd name="T27" fmla="*/ 22 h 22"/>
              <a:gd name="T28" fmla="*/ 7 w 28"/>
              <a:gd name="T2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22">
                <a:moveTo>
                  <a:pt x="7" y="22"/>
                </a:moveTo>
                <a:cubicBezTo>
                  <a:pt x="5" y="21"/>
                  <a:pt x="3" y="21"/>
                  <a:pt x="3" y="19"/>
                </a:cubicBezTo>
                <a:cubicBezTo>
                  <a:pt x="3" y="16"/>
                  <a:pt x="0" y="14"/>
                  <a:pt x="1" y="11"/>
                </a:cubicBezTo>
                <a:cubicBezTo>
                  <a:pt x="1" y="9"/>
                  <a:pt x="0" y="6"/>
                  <a:pt x="1" y="4"/>
                </a:cubicBezTo>
                <a:cubicBezTo>
                  <a:pt x="2" y="4"/>
                  <a:pt x="6" y="5"/>
                  <a:pt x="6" y="4"/>
                </a:cubicBezTo>
                <a:cubicBezTo>
                  <a:pt x="6" y="3"/>
                  <a:pt x="0" y="3"/>
                  <a:pt x="5" y="1"/>
                </a:cubicBezTo>
                <a:cubicBezTo>
                  <a:pt x="9" y="0"/>
                  <a:pt x="12" y="1"/>
                  <a:pt x="16" y="2"/>
                </a:cubicBezTo>
                <a:cubicBezTo>
                  <a:pt x="19" y="2"/>
                  <a:pt x="22" y="2"/>
                  <a:pt x="25" y="3"/>
                </a:cubicBezTo>
                <a:cubicBezTo>
                  <a:pt x="28" y="4"/>
                  <a:pt x="25" y="6"/>
                  <a:pt x="23" y="8"/>
                </a:cubicBezTo>
                <a:cubicBezTo>
                  <a:pt x="22" y="10"/>
                  <a:pt x="21" y="12"/>
                  <a:pt x="19" y="13"/>
                </a:cubicBezTo>
                <a:cubicBezTo>
                  <a:pt x="18" y="15"/>
                  <a:pt x="14" y="13"/>
                  <a:pt x="12" y="13"/>
                </a:cubicBezTo>
                <a:cubicBezTo>
                  <a:pt x="12" y="13"/>
                  <a:pt x="9" y="13"/>
                  <a:pt x="10" y="14"/>
                </a:cubicBezTo>
                <a:cubicBezTo>
                  <a:pt x="10" y="15"/>
                  <a:pt x="12" y="15"/>
                  <a:pt x="11" y="17"/>
                </a:cubicBezTo>
                <a:cubicBezTo>
                  <a:pt x="10" y="17"/>
                  <a:pt x="8" y="22"/>
                  <a:pt x="7" y="22"/>
                </a:cubicBezTo>
                <a:cubicBezTo>
                  <a:pt x="5" y="21"/>
                  <a:pt x="8" y="22"/>
                  <a:pt x="7" y="2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89" name="Freeform 576">
            <a:extLst>
              <a:ext uri="{FF2B5EF4-FFF2-40B4-BE49-F238E27FC236}">
                <a16:creationId xmlns:a16="http://schemas.microsoft.com/office/drawing/2014/main" id="{772C7876-CAB4-A74D-BD13-002A3B98C7E9}"/>
              </a:ext>
            </a:extLst>
          </p:cNvPr>
          <p:cNvSpPr>
            <a:spLocks/>
          </p:cNvSpPr>
          <p:nvPr/>
        </p:nvSpPr>
        <p:spPr bwMode="auto">
          <a:xfrm>
            <a:off x="3598072" y="5031879"/>
            <a:ext cx="505037" cy="328105"/>
          </a:xfrm>
          <a:custGeom>
            <a:avLst/>
            <a:gdLst>
              <a:gd name="T0" fmla="*/ 52 w 54"/>
              <a:gd name="T1" fmla="*/ 10 h 33"/>
              <a:gd name="T2" fmla="*/ 45 w 54"/>
              <a:gd name="T3" fmla="*/ 4 h 33"/>
              <a:gd name="T4" fmla="*/ 41 w 54"/>
              <a:gd name="T5" fmla="*/ 3 h 33"/>
              <a:gd name="T6" fmla="*/ 35 w 54"/>
              <a:gd name="T7" fmla="*/ 4 h 33"/>
              <a:gd name="T8" fmla="*/ 32 w 54"/>
              <a:gd name="T9" fmla="*/ 3 h 33"/>
              <a:gd name="T10" fmla="*/ 27 w 54"/>
              <a:gd name="T11" fmla="*/ 1 h 33"/>
              <a:gd name="T12" fmla="*/ 20 w 54"/>
              <a:gd name="T13" fmla="*/ 0 h 33"/>
              <a:gd name="T14" fmla="*/ 11 w 54"/>
              <a:gd name="T15" fmla="*/ 1 h 33"/>
              <a:gd name="T16" fmla="*/ 8 w 54"/>
              <a:gd name="T17" fmla="*/ 3 h 33"/>
              <a:gd name="T18" fmla="*/ 7 w 54"/>
              <a:gd name="T19" fmla="*/ 11 h 33"/>
              <a:gd name="T20" fmla="*/ 7 w 54"/>
              <a:gd name="T21" fmla="*/ 15 h 33"/>
              <a:gd name="T22" fmla="*/ 4 w 54"/>
              <a:gd name="T23" fmla="*/ 18 h 33"/>
              <a:gd name="T24" fmla="*/ 0 w 54"/>
              <a:gd name="T25" fmla="*/ 24 h 33"/>
              <a:gd name="T26" fmla="*/ 7 w 54"/>
              <a:gd name="T27" fmla="*/ 26 h 33"/>
              <a:gd name="T28" fmla="*/ 15 w 54"/>
              <a:gd name="T29" fmla="*/ 32 h 33"/>
              <a:gd name="T30" fmla="*/ 19 w 54"/>
              <a:gd name="T31" fmla="*/ 30 h 33"/>
              <a:gd name="T32" fmla="*/ 25 w 54"/>
              <a:gd name="T33" fmla="*/ 29 h 33"/>
              <a:gd name="T34" fmla="*/ 28 w 54"/>
              <a:gd name="T35" fmla="*/ 26 h 33"/>
              <a:gd name="T36" fmla="*/ 31 w 54"/>
              <a:gd name="T37" fmla="*/ 21 h 33"/>
              <a:gd name="T38" fmla="*/ 37 w 54"/>
              <a:gd name="T39" fmla="*/ 17 h 33"/>
              <a:gd name="T40" fmla="*/ 46 w 54"/>
              <a:gd name="T41" fmla="*/ 13 h 33"/>
              <a:gd name="T42" fmla="*/ 52 w 54"/>
              <a:gd name="T43" fmla="*/ 10 h 33"/>
              <a:gd name="T44" fmla="*/ 52 w 54"/>
              <a:gd name="T45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" h="33">
                <a:moveTo>
                  <a:pt x="52" y="10"/>
                </a:moveTo>
                <a:cubicBezTo>
                  <a:pt x="50" y="8"/>
                  <a:pt x="48" y="6"/>
                  <a:pt x="45" y="4"/>
                </a:cubicBezTo>
                <a:cubicBezTo>
                  <a:pt x="44" y="4"/>
                  <a:pt x="42" y="3"/>
                  <a:pt x="41" y="3"/>
                </a:cubicBezTo>
                <a:cubicBezTo>
                  <a:pt x="38" y="2"/>
                  <a:pt x="37" y="3"/>
                  <a:pt x="35" y="4"/>
                </a:cubicBezTo>
                <a:cubicBezTo>
                  <a:pt x="34" y="4"/>
                  <a:pt x="33" y="3"/>
                  <a:pt x="32" y="3"/>
                </a:cubicBezTo>
                <a:cubicBezTo>
                  <a:pt x="31" y="2"/>
                  <a:pt x="29" y="2"/>
                  <a:pt x="27" y="1"/>
                </a:cubicBezTo>
                <a:cubicBezTo>
                  <a:pt x="25" y="1"/>
                  <a:pt x="22" y="0"/>
                  <a:pt x="20" y="0"/>
                </a:cubicBezTo>
                <a:cubicBezTo>
                  <a:pt x="17" y="0"/>
                  <a:pt x="14" y="1"/>
                  <a:pt x="11" y="1"/>
                </a:cubicBezTo>
                <a:cubicBezTo>
                  <a:pt x="9" y="2"/>
                  <a:pt x="6" y="1"/>
                  <a:pt x="8" y="3"/>
                </a:cubicBezTo>
                <a:cubicBezTo>
                  <a:pt x="10" y="7"/>
                  <a:pt x="10" y="8"/>
                  <a:pt x="7" y="11"/>
                </a:cubicBezTo>
                <a:cubicBezTo>
                  <a:pt x="5" y="13"/>
                  <a:pt x="7" y="14"/>
                  <a:pt x="7" y="15"/>
                </a:cubicBezTo>
                <a:cubicBezTo>
                  <a:pt x="6" y="16"/>
                  <a:pt x="4" y="16"/>
                  <a:pt x="4" y="18"/>
                </a:cubicBezTo>
                <a:cubicBezTo>
                  <a:pt x="3" y="20"/>
                  <a:pt x="1" y="22"/>
                  <a:pt x="0" y="24"/>
                </a:cubicBezTo>
                <a:cubicBezTo>
                  <a:pt x="0" y="25"/>
                  <a:pt x="6" y="26"/>
                  <a:pt x="7" y="26"/>
                </a:cubicBezTo>
                <a:cubicBezTo>
                  <a:pt x="10" y="28"/>
                  <a:pt x="12" y="32"/>
                  <a:pt x="15" y="32"/>
                </a:cubicBezTo>
                <a:cubicBezTo>
                  <a:pt x="16" y="33"/>
                  <a:pt x="18" y="31"/>
                  <a:pt x="19" y="30"/>
                </a:cubicBezTo>
                <a:cubicBezTo>
                  <a:pt x="21" y="29"/>
                  <a:pt x="23" y="30"/>
                  <a:pt x="25" y="29"/>
                </a:cubicBezTo>
                <a:cubicBezTo>
                  <a:pt x="27" y="29"/>
                  <a:pt x="27" y="28"/>
                  <a:pt x="28" y="26"/>
                </a:cubicBezTo>
                <a:cubicBezTo>
                  <a:pt x="28" y="24"/>
                  <a:pt x="28" y="23"/>
                  <a:pt x="31" y="21"/>
                </a:cubicBezTo>
                <a:cubicBezTo>
                  <a:pt x="33" y="20"/>
                  <a:pt x="34" y="18"/>
                  <a:pt x="37" y="17"/>
                </a:cubicBezTo>
                <a:cubicBezTo>
                  <a:pt x="40" y="15"/>
                  <a:pt x="43" y="14"/>
                  <a:pt x="46" y="13"/>
                </a:cubicBezTo>
                <a:cubicBezTo>
                  <a:pt x="46" y="13"/>
                  <a:pt x="53" y="10"/>
                  <a:pt x="52" y="10"/>
                </a:cubicBezTo>
                <a:cubicBezTo>
                  <a:pt x="51" y="9"/>
                  <a:pt x="54" y="11"/>
                  <a:pt x="52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90" name="Freeform 577">
            <a:extLst>
              <a:ext uri="{FF2B5EF4-FFF2-40B4-BE49-F238E27FC236}">
                <a16:creationId xmlns:a16="http://schemas.microsoft.com/office/drawing/2014/main" id="{1C568484-FA54-1B49-8C61-DCB45D19C091}"/>
              </a:ext>
            </a:extLst>
          </p:cNvPr>
          <p:cNvSpPr>
            <a:spLocks/>
          </p:cNvSpPr>
          <p:nvPr/>
        </p:nvSpPr>
        <p:spPr bwMode="auto">
          <a:xfrm>
            <a:off x="4579381" y="4940552"/>
            <a:ext cx="67126" cy="40591"/>
          </a:xfrm>
          <a:custGeom>
            <a:avLst/>
            <a:gdLst>
              <a:gd name="T0" fmla="*/ 4 w 7"/>
              <a:gd name="T1" fmla="*/ 4 h 4"/>
              <a:gd name="T2" fmla="*/ 1 w 7"/>
              <a:gd name="T3" fmla="*/ 3 h 4"/>
              <a:gd name="T4" fmla="*/ 3 w 7"/>
              <a:gd name="T5" fmla="*/ 0 h 4"/>
              <a:gd name="T6" fmla="*/ 4 w 7"/>
              <a:gd name="T7" fmla="*/ 4 h 4"/>
              <a:gd name="T8" fmla="*/ 4 w 7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4" y="4"/>
                </a:moveTo>
                <a:cubicBezTo>
                  <a:pt x="3" y="4"/>
                  <a:pt x="1" y="4"/>
                  <a:pt x="1" y="3"/>
                </a:cubicBezTo>
                <a:cubicBezTo>
                  <a:pt x="0" y="2"/>
                  <a:pt x="3" y="0"/>
                  <a:pt x="3" y="0"/>
                </a:cubicBezTo>
                <a:cubicBezTo>
                  <a:pt x="6" y="0"/>
                  <a:pt x="7" y="4"/>
                  <a:pt x="4" y="4"/>
                </a:cubicBezTo>
                <a:cubicBezTo>
                  <a:pt x="1" y="3"/>
                  <a:pt x="6" y="4"/>
                  <a:pt x="4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91" name="Freeform 578">
            <a:extLst>
              <a:ext uri="{FF2B5EF4-FFF2-40B4-BE49-F238E27FC236}">
                <a16:creationId xmlns:a16="http://schemas.microsoft.com/office/drawing/2014/main" id="{18AFB84A-F765-2543-9DE4-288FFC3ACCB4}"/>
              </a:ext>
            </a:extLst>
          </p:cNvPr>
          <p:cNvSpPr>
            <a:spLocks/>
          </p:cNvSpPr>
          <p:nvPr/>
        </p:nvSpPr>
        <p:spPr bwMode="auto">
          <a:xfrm>
            <a:off x="4000825" y="4761280"/>
            <a:ext cx="562573" cy="280751"/>
          </a:xfrm>
          <a:custGeom>
            <a:avLst/>
            <a:gdLst>
              <a:gd name="T0" fmla="*/ 50 w 60"/>
              <a:gd name="T1" fmla="*/ 22 h 28"/>
              <a:gd name="T2" fmla="*/ 48 w 60"/>
              <a:gd name="T3" fmla="*/ 21 h 28"/>
              <a:gd name="T4" fmla="*/ 46 w 60"/>
              <a:gd name="T5" fmla="*/ 23 h 28"/>
              <a:gd name="T6" fmla="*/ 43 w 60"/>
              <a:gd name="T7" fmla="*/ 22 h 28"/>
              <a:gd name="T8" fmla="*/ 40 w 60"/>
              <a:gd name="T9" fmla="*/ 23 h 28"/>
              <a:gd name="T10" fmla="*/ 24 w 60"/>
              <a:gd name="T11" fmla="*/ 27 h 28"/>
              <a:gd name="T12" fmla="*/ 19 w 60"/>
              <a:gd name="T13" fmla="*/ 28 h 28"/>
              <a:gd name="T14" fmla="*/ 17 w 60"/>
              <a:gd name="T15" fmla="*/ 24 h 28"/>
              <a:gd name="T16" fmla="*/ 24 w 60"/>
              <a:gd name="T17" fmla="*/ 22 h 28"/>
              <a:gd name="T18" fmla="*/ 29 w 60"/>
              <a:gd name="T19" fmla="*/ 22 h 28"/>
              <a:gd name="T20" fmla="*/ 31 w 60"/>
              <a:gd name="T21" fmla="*/ 20 h 28"/>
              <a:gd name="T22" fmla="*/ 24 w 60"/>
              <a:gd name="T23" fmla="*/ 20 h 28"/>
              <a:gd name="T24" fmla="*/ 19 w 60"/>
              <a:gd name="T25" fmla="*/ 21 h 28"/>
              <a:gd name="T26" fmla="*/ 19 w 60"/>
              <a:gd name="T27" fmla="*/ 19 h 28"/>
              <a:gd name="T28" fmla="*/ 12 w 60"/>
              <a:gd name="T29" fmla="*/ 21 h 28"/>
              <a:gd name="T30" fmla="*/ 11 w 60"/>
              <a:gd name="T31" fmla="*/ 22 h 28"/>
              <a:gd name="T32" fmla="*/ 9 w 60"/>
              <a:gd name="T33" fmla="*/ 23 h 28"/>
              <a:gd name="T34" fmla="*/ 5 w 60"/>
              <a:gd name="T35" fmla="*/ 21 h 28"/>
              <a:gd name="T36" fmla="*/ 0 w 60"/>
              <a:gd name="T37" fmla="*/ 20 h 28"/>
              <a:gd name="T38" fmla="*/ 4 w 60"/>
              <a:gd name="T39" fmla="*/ 18 h 28"/>
              <a:gd name="T40" fmla="*/ 9 w 60"/>
              <a:gd name="T41" fmla="*/ 17 h 28"/>
              <a:gd name="T42" fmla="*/ 11 w 60"/>
              <a:gd name="T43" fmla="*/ 16 h 28"/>
              <a:gd name="T44" fmla="*/ 5 w 60"/>
              <a:gd name="T45" fmla="*/ 16 h 28"/>
              <a:gd name="T46" fmla="*/ 4 w 60"/>
              <a:gd name="T47" fmla="*/ 14 h 28"/>
              <a:gd name="T48" fmla="*/ 12 w 60"/>
              <a:gd name="T49" fmla="*/ 13 h 28"/>
              <a:gd name="T50" fmla="*/ 4 w 60"/>
              <a:gd name="T51" fmla="*/ 12 h 28"/>
              <a:gd name="T52" fmla="*/ 13 w 60"/>
              <a:gd name="T53" fmla="*/ 10 h 28"/>
              <a:gd name="T54" fmla="*/ 9 w 60"/>
              <a:gd name="T55" fmla="*/ 8 h 28"/>
              <a:gd name="T56" fmla="*/ 14 w 60"/>
              <a:gd name="T57" fmla="*/ 6 h 28"/>
              <a:gd name="T58" fmla="*/ 17 w 60"/>
              <a:gd name="T59" fmla="*/ 10 h 28"/>
              <a:gd name="T60" fmla="*/ 25 w 60"/>
              <a:gd name="T61" fmla="*/ 11 h 28"/>
              <a:gd name="T62" fmla="*/ 29 w 60"/>
              <a:gd name="T63" fmla="*/ 14 h 28"/>
              <a:gd name="T64" fmla="*/ 32 w 60"/>
              <a:gd name="T65" fmla="*/ 17 h 28"/>
              <a:gd name="T66" fmla="*/ 39 w 60"/>
              <a:gd name="T67" fmla="*/ 16 h 28"/>
              <a:gd name="T68" fmla="*/ 37 w 60"/>
              <a:gd name="T69" fmla="*/ 13 h 28"/>
              <a:gd name="T70" fmla="*/ 38 w 60"/>
              <a:gd name="T71" fmla="*/ 9 h 28"/>
              <a:gd name="T72" fmla="*/ 36 w 60"/>
              <a:gd name="T73" fmla="*/ 8 h 28"/>
              <a:gd name="T74" fmla="*/ 38 w 60"/>
              <a:gd name="T75" fmla="*/ 5 h 28"/>
              <a:gd name="T76" fmla="*/ 43 w 60"/>
              <a:gd name="T77" fmla="*/ 3 h 28"/>
              <a:gd name="T78" fmla="*/ 44 w 60"/>
              <a:gd name="T79" fmla="*/ 7 h 28"/>
              <a:gd name="T80" fmla="*/ 45 w 60"/>
              <a:gd name="T81" fmla="*/ 9 h 28"/>
              <a:gd name="T82" fmla="*/ 44 w 60"/>
              <a:gd name="T83" fmla="*/ 10 h 28"/>
              <a:gd name="T84" fmla="*/ 47 w 60"/>
              <a:gd name="T85" fmla="*/ 11 h 28"/>
              <a:gd name="T86" fmla="*/ 51 w 60"/>
              <a:gd name="T87" fmla="*/ 14 h 28"/>
              <a:gd name="T88" fmla="*/ 53 w 60"/>
              <a:gd name="T89" fmla="*/ 13 h 28"/>
              <a:gd name="T90" fmla="*/ 57 w 60"/>
              <a:gd name="T91" fmla="*/ 12 h 28"/>
              <a:gd name="T92" fmla="*/ 59 w 60"/>
              <a:gd name="T93" fmla="*/ 15 h 28"/>
              <a:gd name="T94" fmla="*/ 58 w 60"/>
              <a:gd name="T95" fmla="*/ 20 h 28"/>
              <a:gd name="T96" fmla="*/ 50 w 60"/>
              <a:gd name="T97" fmla="*/ 22 h 28"/>
              <a:gd name="T98" fmla="*/ 50 w 60"/>
              <a:gd name="T99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" h="28">
                <a:moveTo>
                  <a:pt x="50" y="22"/>
                </a:moveTo>
                <a:cubicBezTo>
                  <a:pt x="49" y="22"/>
                  <a:pt x="49" y="21"/>
                  <a:pt x="48" y="21"/>
                </a:cubicBezTo>
                <a:cubicBezTo>
                  <a:pt x="48" y="21"/>
                  <a:pt x="46" y="22"/>
                  <a:pt x="46" y="23"/>
                </a:cubicBezTo>
                <a:cubicBezTo>
                  <a:pt x="45" y="23"/>
                  <a:pt x="44" y="23"/>
                  <a:pt x="43" y="22"/>
                </a:cubicBezTo>
                <a:cubicBezTo>
                  <a:pt x="42" y="22"/>
                  <a:pt x="41" y="22"/>
                  <a:pt x="40" y="23"/>
                </a:cubicBezTo>
                <a:cubicBezTo>
                  <a:pt x="35" y="25"/>
                  <a:pt x="30" y="26"/>
                  <a:pt x="24" y="27"/>
                </a:cubicBezTo>
                <a:cubicBezTo>
                  <a:pt x="23" y="27"/>
                  <a:pt x="20" y="28"/>
                  <a:pt x="19" y="28"/>
                </a:cubicBezTo>
                <a:cubicBezTo>
                  <a:pt x="17" y="27"/>
                  <a:pt x="13" y="26"/>
                  <a:pt x="17" y="24"/>
                </a:cubicBezTo>
                <a:cubicBezTo>
                  <a:pt x="19" y="24"/>
                  <a:pt x="22" y="22"/>
                  <a:pt x="24" y="22"/>
                </a:cubicBezTo>
                <a:cubicBezTo>
                  <a:pt x="26" y="22"/>
                  <a:pt x="28" y="22"/>
                  <a:pt x="29" y="22"/>
                </a:cubicBezTo>
                <a:cubicBezTo>
                  <a:pt x="29" y="22"/>
                  <a:pt x="32" y="20"/>
                  <a:pt x="31" y="20"/>
                </a:cubicBezTo>
                <a:cubicBezTo>
                  <a:pt x="30" y="19"/>
                  <a:pt x="25" y="20"/>
                  <a:pt x="24" y="20"/>
                </a:cubicBezTo>
                <a:cubicBezTo>
                  <a:pt x="22" y="21"/>
                  <a:pt x="21" y="21"/>
                  <a:pt x="19" y="21"/>
                </a:cubicBezTo>
                <a:cubicBezTo>
                  <a:pt x="17" y="21"/>
                  <a:pt x="19" y="20"/>
                  <a:pt x="19" y="19"/>
                </a:cubicBezTo>
                <a:cubicBezTo>
                  <a:pt x="19" y="16"/>
                  <a:pt x="13" y="21"/>
                  <a:pt x="12" y="21"/>
                </a:cubicBezTo>
                <a:cubicBezTo>
                  <a:pt x="12" y="21"/>
                  <a:pt x="11" y="22"/>
                  <a:pt x="11" y="22"/>
                </a:cubicBezTo>
                <a:cubicBezTo>
                  <a:pt x="9" y="20"/>
                  <a:pt x="9" y="22"/>
                  <a:pt x="9" y="23"/>
                </a:cubicBezTo>
                <a:cubicBezTo>
                  <a:pt x="9" y="23"/>
                  <a:pt x="6" y="21"/>
                  <a:pt x="5" y="21"/>
                </a:cubicBezTo>
                <a:cubicBezTo>
                  <a:pt x="4" y="21"/>
                  <a:pt x="0" y="22"/>
                  <a:pt x="0" y="20"/>
                </a:cubicBezTo>
                <a:cubicBezTo>
                  <a:pt x="0" y="18"/>
                  <a:pt x="2" y="19"/>
                  <a:pt x="4" y="18"/>
                </a:cubicBezTo>
                <a:cubicBezTo>
                  <a:pt x="6" y="18"/>
                  <a:pt x="8" y="18"/>
                  <a:pt x="9" y="17"/>
                </a:cubicBezTo>
                <a:cubicBezTo>
                  <a:pt x="9" y="17"/>
                  <a:pt x="12" y="16"/>
                  <a:pt x="11" y="16"/>
                </a:cubicBezTo>
                <a:cubicBezTo>
                  <a:pt x="9" y="15"/>
                  <a:pt x="6" y="16"/>
                  <a:pt x="5" y="16"/>
                </a:cubicBezTo>
                <a:cubicBezTo>
                  <a:pt x="2" y="16"/>
                  <a:pt x="0" y="14"/>
                  <a:pt x="4" y="14"/>
                </a:cubicBezTo>
                <a:cubicBezTo>
                  <a:pt x="6" y="14"/>
                  <a:pt x="10" y="13"/>
                  <a:pt x="12" y="13"/>
                </a:cubicBezTo>
                <a:cubicBezTo>
                  <a:pt x="11" y="13"/>
                  <a:pt x="4" y="14"/>
                  <a:pt x="4" y="12"/>
                </a:cubicBezTo>
                <a:cubicBezTo>
                  <a:pt x="3" y="10"/>
                  <a:pt x="12" y="11"/>
                  <a:pt x="13" y="10"/>
                </a:cubicBezTo>
                <a:cubicBezTo>
                  <a:pt x="13" y="10"/>
                  <a:pt x="9" y="9"/>
                  <a:pt x="9" y="8"/>
                </a:cubicBezTo>
                <a:cubicBezTo>
                  <a:pt x="8" y="7"/>
                  <a:pt x="14" y="6"/>
                  <a:pt x="14" y="6"/>
                </a:cubicBezTo>
                <a:cubicBezTo>
                  <a:pt x="17" y="6"/>
                  <a:pt x="15" y="10"/>
                  <a:pt x="17" y="10"/>
                </a:cubicBezTo>
                <a:cubicBezTo>
                  <a:pt x="20" y="10"/>
                  <a:pt x="22" y="10"/>
                  <a:pt x="25" y="11"/>
                </a:cubicBezTo>
                <a:cubicBezTo>
                  <a:pt x="26" y="12"/>
                  <a:pt x="28" y="13"/>
                  <a:pt x="29" y="14"/>
                </a:cubicBezTo>
                <a:cubicBezTo>
                  <a:pt x="31" y="16"/>
                  <a:pt x="30" y="17"/>
                  <a:pt x="32" y="17"/>
                </a:cubicBezTo>
                <a:cubicBezTo>
                  <a:pt x="35" y="17"/>
                  <a:pt x="37" y="17"/>
                  <a:pt x="39" y="16"/>
                </a:cubicBezTo>
                <a:cubicBezTo>
                  <a:pt x="43" y="15"/>
                  <a:pt x="37" y="14"/>
                  <a:pt x="37" y="13"/>
                </a:cubicBezTo>
                <a:cubicBezTo>
                  <a:pt x="37" y="13"/>
                  <a:pt x="45" y="12"/>
                  <a:pt x="38" y="9"/>
                </a:cubicBezTo>
                <a:cubicBezTo>
                  <a:pt x="37" y="9"/>
                  <a:pt x="35" y="9"/>
                  <a:pt x="36" y="8"/>
                </a:cubicBezTo>
                <a:cubicBezTo>
                  <a:pt x="37" y="7"/>
                  <a:pt x="38" y="6"/>
                  <a:pt x="38" y="5"/>
                </a:cubicBezTo>
                <a:cubicBezTo>
                  <a:pt x="39" y="4"/>
                  <a:pt x="43" y="0"/>
                  <a:pt x="43" y="3"/>
                </a:cubicBezTo>
                <a:cubicBezTo>
                  <a:pt x="43" y="4"/>
                  <a:pt x="44" y="5"/>
                  <a:pt x="44" y="7"/>
                </a:cubicBezTo>
                <a:cubicBezTo>
                  <a:pt x="45" y="7"/>
                  <a:pt x="45" y="8"/>
                  <a:pt x="45" y="9"/>
                </a:cubicBezTo>
                <a:cubicBezTo>
                  <a:pt x="46" y="10"/>
                  <a:pt x="44" y="9"/>
                  <a:pt x="44" y="10"/>
                </a:cubicBezTo>
                <a:cubicBezTo>
                  <a:pt x="44" y="12"/>
                  <a:pt x="47" y="10"/>
                  <a:pt x="47" y="11"/>
                </a:cubicBezTo>
                <a:cubicBezTo>
                  <a:pt x="47" y="13"/>
                  <a:pt x="50" y="14"/>
                  <a:pt x="51" y="14"/>
                </a:cubicBezTo>
                <a:cubicBezTo>
                  <a:pt x="53" y="14"/>
                  <a:pt x="53" y="15"/>
                  <a:pt x="53" y="13"/>
                </a:cubicBezTo>
                <a:cubicBezTo>
                  <a:pt x="53" y="11"/>
                  <a:pt x="55" y="11"/>
                  <a:pt x="57" y="12"/>
                </a:cubicBezTo>
                <a:cubicBezTo>
                  <a:pt x="58" y="12"/>
                  <a:pt x="60" y="14"/>
                  <a:pt x="59" y="15"/>
                </a:cubicBezTo>
                <a:cubicBezTo>
                  <a:pt x="59" y="16"/>
                  <a:pt x="58" y="19"/>
                  <a:pt x="58" y="20"/>
                </a:cubicBezTo>
                <a:cubicBezTo>
                  <a:pt x="57" y="21"/>
                  <a:pt x="51" y="22"/>
                  <a:pt x="50" y="22"/>
                </a:cubicBezTo>
                <a:cubicBezTo>
                  <a:pt x="48" y="21"/>
                  <a:pt x="51" y="22"/>
                  <a:pt x="50" y="2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92" name="Freeform 579">
            <a:extLst>
              <a:ext uri="{FF2B5EF4-FFF2-40B4-BE49-F238E27FC236}">
                <a16:creationId xmlns:a16="http://schemas.microsoft.com/office/drawing/2014/main" id="{63CFB6A4-F573-E543-919A-09EB582D0A55}"/>
              </a:ext>
            </a:extLst>
          </p:cNvPr>
          <p:cNvSpPr>
            <a:spLocks/>
          </p:cNvSpPr>
          <p:nvPr/>
        </p:nvSpPr>
        <p:spPr bwMode="auto">
          <a:xfrm>
            <a:off x="3904928" y="4872903"/>
            <a:ext cx="95894" cy="67652"/>
          </a:xfrm>
          <a:custGeom>
            <a:avLst/>
            <a:gdLst>
              <a:gd name="T0" fmla="*/ 9 w 10"/>
              <a:gd name="T1" fmla="*/ 1 h 7"/>
              <a:gd name="T2" fmla="*/ 0 w 10"/>
              <a:gd name="T3" fmla="*/ 5 h 7"/>
              <a:gd name="T4" fmla="*/ 6 w 10"/>
              <a:gd name="T5" fmla="*/ 5 h 7"/>
              <a:gd name="T6" fmla="*/ 9 w 10"/>
              <a:gd name="T7" fmla="*/ 1 h 7"/>
              <a:gd name="T8" fmla="*/ 9 w 10"/>
              <a:gd name="T9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7">
                <a:moveTo>
                  <a:pt x="9" y="1"/>
                </a:moveTo>
                <a:cubicBezTo>
                  <a:pt x="8" y="1"/>
                  <a:pt x="0" y="5"/>
                  <a:pt x="0" y="5"/>
                </a:cubicBezTo>
                <a:cubicBezTo>
                  <a:pt x="2" y="6"/>
                  <a:pt x="5" y="7"/>
                  <a:pt x="6" y="5"/>
                </a:cubicBezTo>
                <a:cubicBezTo>
                  <a:pt x="7" y="4"/>
                  <a:pt x="9" y="0"/>
                  <a:pt x="9" y="1"/>
                </a:cubicBezTo>
                <a:cubicBezTo>
                  <a:pt x="7" y="1"/>
                  <a:pt x="10" y="0"/>
                  <a:pt x="9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93" name="Freeform 580">
            <a:extLst>
              <a:ext uri="{FF2B5EF4-FFF2-40B4-BE49-F238E27FC236}">
                <a16:creationId xmlns:a16="http://schemas.microsoft.com/office/drawing/2014/main" id="{4A868BC6-2F7E-3B47-A9B7-3749D3580489}"/>
              </a:ext>
            </a:extLst>
          </p:cNvPr>
          <p:cNvSpPr>
            <a:spLocks/>
          </p:cNvSpPr>
          <p:nvPr/>
        </p:nvSpPr>
        <p:spPr bwMode="auto">
          <a:xfrm>
            <a:off x="3738714" y="4724072"/>
            <a:ext cx="345215" cy="169128"/>
          </a:xfrm>
          <a:custGeom>
            <a:avLst/>
            <a:gdLst>
              <a:gd name="T0" fmla="*/ 30 w 37"/>
              <a:gd name="T1" fmla="*/ 12 h 17"/>
              <a:gd name="T2" fmla="*/ 27 w 37"/>
              <a:gd name="T3" fmla="*/ 13 h 17"/>
              <a:gd name="T4" fmla="*/ 26 w 37"/>
              <a:gd name="T5" fmla="*/ 10 h 17"/>
              <a:gd name="T6" fmla="*/ 23 w 37"/>
              <a:gd name="T7" fmla="*/ 8 h 17"/>
              <a:gd name="T8" fmla="*/ 22 w 37"/>
              <a:gd name="T9" fmla="*/ 10 h 17"/>
              <a:gd name="T10" fmla="*/ 21 w 37"/>
              <a:gd name="T11" fmla="*/ 9 h 17"/>
              <a:gd name="T12" fmla="*/ 20 w 37"/>
              <a:gd name="T13" fmla="*/ 13 h 17"/>
              <a:gd name="T14" fmla="*/ 17 w 37"/>
              <a:gd name="T15" fmla="*/ 14 h 17"/>
              <a:gd name="T16" fmla="*/ 16 w 37"/>
              <a:gd name="T17" fmla="*/ 16 h 17"/>
              <a:gd name="T18" fmla="*/ 12 w 37"/>
              <a:gd name="T19" fmla="*/ 17 h 17"/>
              <a:gd name="T20" fmla="*/ 10 w 37"/>
              <a:gd name="T21" fmla="*/ 15 h 17"/>
              <a:gd name="T22" fmla="*/ 5 w 37"/>
              <a:gd name="T23" fmla="*/ 16 h 17"/>
              <a:gd name="T24" fmla="*/ 1 w 37"/>
              <a:gd name="T25" fmla="*/ 17 h 17"/>
              <a:gd name="T26" fmla="*/ 2 w 37"/>
              <a:gd name="T27" fmla="*/ 13 h 17"/>
              <a:gd name="T28" fmla="*/ 0 w 37"/>
              <a:gd name="T29" fmla="*/ 14 h 17"/>
              <a:gd name="T30" fmla="*/ 6 w 37"/>
              <a:gd name="T31" fmla="*/ 12 h 17"/>
              <a:gd name="T32" fmla="*/ 9 w 37"/>
              <a:gd name="T33" fmla="*/ 10 h 17"/>
              <a:gd name="T34" fmla="*/ 13 w 37"/>
              <a:gd name="T35" fmla="*/ 7 h 17"/>
              <a:gd name="T36" fmla="*/ 18 w 37"/>
              <a:gd name="T37" fmla="*/ 3 h 17"/>
              <a:gd name="T38" fmla="*/ 24 w 37"/>
              <a:gd name="T39" fmla="*/ 3 h 17"/>
              <a:gd name="T40" fmla="*/ 30 w 37"/>
              <a:gd name="T41" fmla="*/ 3 h 17"/>
              <a:gd name="T42" fmla="*/ 32 w 37"/>
              <a:gd name="T43" fmla="*/ 0 h 17"/>
              <a:gd name="T44" fmla="*/ 36 w 37"/>
              <a:gd name="T45" fmla="*/ 2 h 17"/>
              <a:gd name="T46" fmla="*/ 34 w 37"/>
              <a:gd name="T47" fmla="*/ 4 h 17"/>
              <a:gd name="T48" fmla="*/ 34 w 37"/>
              <a:gd name="T49" fmla="*/ 7 h 17"/>
              <a:gd name="T50" fmla="*/ 35 w 37"/>
              <a:gd name="T51" fmla="*/ 9 h 17"/>
              <a:gd name="T52" fmla="*/ 31 w 37"/>
              <a:gd name="T53" fmla="*/ 10 h 17"/>
              <a:gd name="T54" fmla="*/ 30 w 37"/>
              <a:gd name="T55" fmla="*/ 12 h 17"/>
              <a:gd name="T56" fmla="*/ 30 w 37"/>
              <a:gd name="T57" fmla="*/ 1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7" h="17">
                <a:moveTo>
                  <a:pt x="30" y="12"/>
                </a:moveTo>
                <a:cubicBezTo>
                  <a:pt x="29" y="13"/>
                  <a:pt x="27" y="13"/>
                  <a:pt x="27" y="13"/>
                </a:cubicBezTo>
                <a:cubicBezTo>
                  <a:pt x="24" y="13"/>
                  <a:pt x="25" y="11"/>
                  <a:pt x="26" y="10"/>
                </a:cubicBezTo>
                <a:cubicBezTo>
                  <a:pt x="27" y="8"/>
                  <a:pt x="24" y="7"/>
                  <a:pt x="23" y="8"/>
                </a:cubicBezTo>
                <a:cubicBezTo>
                  <a:pt x="23" y="9"/>
                  <a:pt x="23" y="10"/>
                  <a:pt x="22" y="10"/>
                </a:cubicBezTo>
                <a:cubicBezTo>
                  <a:pt x="22" y="10"/>
                  <a:pt x="21" y="10"/>
                  <a:pt x="21" y="9"/>
                </a:cubicBezTo>
                <a:cubicBezTo>
                  <a:pt x="20" y="10"/>
                  <a:pt x="21" y="12"/>
                  <a:pt x="20" y="13"/>
                </a:cubicBezTo>
                <a:cubicBezTo>
                  <a:pt x="19" y="15"/>
                  <a:pt x="18" y="13"/>
                  <a:pt x="17" y="14"/>
                </a:cubicBezTo>
                <a:cubicBezTo>
                  <a:pt x="16" y="14"/>
                  <a:pt x="17" y="16"/>
                  <a:pt x="16" y="16"/>
                </a:cubicBezTo>
                <a:cubicBezTo>
                  <a:pt x="16" y="17"/>
                  <a:pt x="13" y="17"/>
                  <a:pt x="12" y="17"/>
                </a:cubicBezTo>
                <a:cubicBezTo>
                  <a:pt x="11" y="16"/>
                  <a:pt x="11" y="14"/>
                  <a:pt x="10" y="15"/>
                </a:cubicBezTo>
                <a:cubicBezTo>
                  <a:pt x="8" y="16"/>
                  <a:pt x="7" y="16"/>
                  <a:pt x="5" y="16"/>
                </a:cubicBezTo>
                <a:cubicBezTo>
                  <a:pt x="4" y="16"/>
                  <a:pt x="2" y="17"/>
                  <a:pt x="1" y="17"/>
                </a:cubicBezTo>
                <a:cubicBezTo>
                  <a:pt x="0" y="17"/>
                  <a:pt x="3" y="14"/>
                  <a:pt x="2" y="13"/>
                </a:cubicBezTo>
                <a:cubicBezTo>
                  <a:pt x="2" y="13"/>
                  <a:pt x="1" y="14"/>
                  <a:pt x="0" y="14"/>
                </a:cubicBezTo>
                <a:cubicBezTo>
                  <a:pt x="0" y="13"/>
                  <a:pt x="5" y="12"/>
                  <a:pt x="6" y="12"/>
                </a:cubicBezTo>
                <a:cubicBezTo>
                  <a:pt x="8" y="12"/>
                  <a:pt x="8" y="11"/>
                  <a:pt x="9" y="10"/>
                </a:cubicBezTo>
                <a:cubicBezTo>
                  <a:pt x="11" y="8"/>
                  <a:pt x="12" y="8"/>
                  <a:pt x="13" y="7"/>
                </a:cubicBezTo>
                <a:cubicBezTo>
                  <a:pt x="15" y="5"/>
                  <a:pt x="16" y="3"/>
                  <a:pt x="18" y="3"/>
                </a:cubicBezTo>
                <a:cubicBezTo>
                  <a:pt x="20" y="2"/>
                  <a:pt x="22" y="2"/>
                  <a:pt x="24" y="3"/>
                </a:cubicBezTo>
                <a:cubicBezTo>
                  <a:pt x="26" y="3"/>
                  <a:pt x="29" y="4"/>
                  <a:pt x="30" y="3"/>
                </a:cubicBezTo>
                <a:cubicBezTo>
                  <a:pt x="31" y="2"/>
                  <a:pt x="30" y="0"/>
                  <a:pt x="32" y="0"/>
                </a:cubicBezTo>
                <a:cubicBezTo>
                  <a:pt x="32" y="0"/>
                  <a:pt x="36" y="1"/>
                  <a:pt x="36" y="2"/>
                </a:cubicBezTo>
                <a:cubicBezTo>
                  <a:pt x="37" y="2"/>
                  <a:pt x="34" y="3"/>
                  <a:pt x="34" y="4"/>
                </a:cubicBezTo>
                <a:cubicBezTo>
                  <a:pt x="34" y="5"/>
                  <a:pt x="37" y="6"/>
                  <a:pt x="34" y="7"/>
                </a:cubicBezTo>
                <a:cubicBezTo>
                  <a:pt x="33" y="8"/>
                  <a:pt x="36" y="9"/>
                  <a:pt x="35" y="9"/>
                </a:cubicBezTo>
                <a:cubicBezTo>
                  <a:pt x="33" y="10"/>
                  <a:pt x="32" y="10"/>
                  <a:pt x="31" y="10"/>
                </a:cubicBezTo>
                <a:cubicBezTo>
                  <a:pt x="31" y="11"/>
                  <a:pt x="31" y="11"/>
                  <a:pt x="30" y="12"/>
                </a:cubicBezTo>
                <a:cubicBezTo>
                  <a:pt x="29" y="13"/>
                  <a:pt x="31" y="11"/>
                  <a:pt x="30" y="1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94" name="Freeform 581">
            <a:extLst>
              <a:ext uri="{FF2B5EF4-FFF2-40B4-BE49-F238E27FC236}">
                <a16:creationId xmlns:a16="http://schemas.microsoft.com/office/drawing/2014/main" id="{EC94BB79-599A-5243-A83D-E3223A35DF96}"/>
              </a:ext>
            </a:extLst>
          </p:cNvPr>
          <p:cNvSpPr>
            <a:spLocks/>
          </p:cNvSpPr>
          <p:nvPr/>
        </p:nvSpPr>
        <p:spPr bwMode="auto">
          <a:xfrm>
            <a:off x="4112700" y="4791719"/>
            <a:ext cx="73519" cy="20295"/>
          </a:xfrm>
          <a:custGeom>
            <a:avLst/>
            <a:gdLst>
              <a:gd name="T0" fmla="*/ 6 w 8"/>
              <a:gd name="T1" fmla="*/ 2 h 2"/>
              <a:gd name="T2" fmla="*/ 3 w 8"/>
              <a:gd name="T3" fmla="*/ 0 h 2"/>
              <a:gd name="T4" fmla="*/ 6 w 8"/>
              <a:gd name="T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2">
                <a:moveTo>
                  <a:pt x="6" y="2"/>
                </a:moveTo>
                <a:cubicBezTo>
                  <a:pt x="4" y="2"/>
                  <a:pt x="0" y="1"/>
                  <a:pt x="3" y="0"/>
                </a:cubicBezTo>
                <a:cubicBezTo>
                  <a:pt x="5" y="0"/>
                  <a:pt x="8" y="2"/>
                  <a:pt x="6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95" name="Freeform 582">
            <a:extLst>
              <a:ext uri="{FF2B5EF4-FFF2-40B4-BE49-F238E27FC236}">
                <a16:creationId xmlns:a16="http://schemas.microsoft.com/office/drawing/2014/main" id="{B4210220-65B3-6B48-A240-6181432E505F}"/>
              </a:ext>
            </a:extLst>
          </p:cNvPr>
          <p:cNvSpPr>
            <a:spLocks/>
          </p:cNvSpPr>
          <p:nvPr/>
        </p:nvSpPr>
        <p:spPr bwMode="auto">
          <a:xfrm>
            <a:off x="4176627" y="4653040"/>
            <a:ext cx="198181" cy="98094"/>
          </a:xfrm>
          <a:custGeom>
            <a:avLst/>
            <a:gdLst>
              <a:gd name="T0" fmla="*/ 7 w 21"/>
              <a:gd name="T1" fmla="*/ 9 h 10"/>
              <a:gd name="T2" fmla="*/ 2 w 21"/>
              <a:gd name="T3" fmla="*/ 4 h 10"/>
              <a:gd name="T4" fmla="*/ 9 w 21"/>
              <a:gd name="T5" fmla="*/ 2 h 10"/>
              <a:gd name="T6" fmla="*/ 17 w 21"/>
              <a:gd name="T7" fmla="*/ 0 h 10"/>
              <a:gd name="T8" fmla="*/ 19 w 21"/>
              <a:gd name="T9" fmla="*/ 2 h 10"/>
              <a:gd name="T10" fmla="*/ 14 w 21"/>
              <a:gd name="T11" fmla="*/ 4 h 10"/>
              <a:gd name="T12" fmla="*/ 15 w 21"/>
              <a:gd name="T13" fmla="*/ 7 h 10"/>
              <a:gd name="T14" fmla="*/ 7 w 21"/>
              <a:gd name="T15" fmla="*/ 9 h 10"/>
              <a:gd name="T16" fmla="*/ 7 w 21"/>
              <a:gd name="T1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10">
                <a:moveTo>
                  <a:pt x="7" y="9"/>
                </a:moveTo>
                <a:cubicBezTo>
                  <a:pt x="6" y="9"/>
                  <a:pt x="0" y="6"/>
                  <a:pt x="2" y="4"/>
                </a:cubicBezTo>
                <a:cubicBezTo>
                  <a:pt x="4" y="2"/>
                  <a:pt x="7" y="2"/>
                  <a:pt x="9" y="2"/>
                </a:cubicBezTo>
                <a:cubicBezTo>
                  <a:pt x="12" y="1"/>
                  <a:pt x="15" y="0"/>
                  <a:pt x="17" y="0"/>
                </a:cubicBezTo>
                <a:cubicBezTo>
                  <a:pt x="18" y="0"/>
                  <a:pt x="21" y="1"/>
                  <a:pt x="19" y="2"/>
                </a:cubicBezTo>
                <a:cubicBezTo>
                  <a:pt x="18" y="3"/>
                  <a:pt x="15" y="2"/>
                  <a:pt x="14" y="4"/>
                </a:cubicBezTo>
                <a:cubicBezTo>
                  <a:pt x="14" y="4"/>
                  <a:pt x="19" y="6"/>
                  <a:pt x="15" y="7"/>
                </a:cubicBezTo>
                <a:cubicBezTo>
                  <a:pt x="13" y="8"/>
                  <a:pt x="10" y="10"/>
                  <a:pt x="7" y="9"/>
                </a:cubicBezTo>
                <a:cubicBezTo>
                  <a:pt x="5" y="9"/>
                  <a:pt x="9" y="10"/>
                  <a:pt x="7" y="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96" name="Freeform 583">
            <a:extLst>
              <a:ext uri="{FF2B5EF4-FFF2-40B4-BE49-F238E27FC236}">
                <a16:creationId xmlns:a16="http://schemas.microsoft.com/office/drawing/2014/main" id="{1EA345BF-9A3D-7F46-A946-5CFC02545390}"/>
              </a:ext>
            </a:extLst>
          </p:cNvPr>
          <p:cNvSpPr>
            <a:spLocks/>
          </p:cNvSpPr>
          <p:nvPr/>
        </p:nvSpPr>
        <p:spPr bwMode="auto">
          <a:xfrm>
            <a:off x="4093520" y="4673332"/>
            <a:ext cx="73519" cy="40591"/>
          </a:xfrm>
          <a:custGeom>
            <a:avLst/>
            <a:gdLst>
              <a:gd name="T0" fmla="*/ 6 w 8"/>
              <a:gd name="T1" fmla="*/ 4 h 4"/>
              <a:gd name="T2" fmla="*/ 3 w 8"/>
              <a:gd name="T3" fmla="*/ 0 h 4"/>
              <a:gd name="T4" fmla="*/ 6 w 8"/>
              <a:gd name="T5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4">
                <a:moveTo>
                  <a:pt x="6" y="4"/>
                </a:moveTo>
                <a:cubicBezTo>
                  <a:pt x="4" y="4"/>
                  <a:pt x="0" y="0"/>
                  <a:pt x="3" y="0"/>
                </a:cubicBezTo>
                <a:cubicBezTo>
                  <a:pt x="6" y="0"/>
                  <a:pt x="8" y="3"/>
                  <a:pt x="6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97" name="Freeform 584">
            <a:extLst>
              <a:ext uri="{FF2B5EF4-FFF2-40B4-BE49-F238E27FC236}">
                <a16:creationId xmlns:a16="http://schemas.microsoft.com/office/drawing/2014/main" id="{9800CFA3-8B15-1645-88E3-A20910BB1573}"/>
              </a:ext>
            </a:extLst>
          </p:cNvPr>
          <p:cNvSpPr>
            <a:spLocks/>
          </p:cNvSpPr>
          <p:nvPr/>
        </p:nvSpPr>
        <p:spPr bwMode="auto">
          <a:xfrm>
            <a:off x="4195807" y="4582005"/>
            <a:ext cx="198181" cy="71032"/>
          </a:xfrm>
          <a:custGeom>
            <a:avLst/>
            <a:gdLst>
              <a:gd name="T0" fmla="*/ 1 w 21"/>
              <a:gd name="T1" fmla="*/ 5 h 7"/>
              <a:gd name="T2" fmla="*/ 4 w 21"/>
              <a:gd name="T3" fmla="*/ 4 h 7"/>
              <a:gd name="T4" fmla="*/ 9 w 21"/>
              <a:gd name="T5" fmla="*/ 1 h 7"/>
              <a:gd name="T6" fmla="*/ 18 w 21"/>
              <a:gd name="T7" fmla="*/ 3 h 7"/>
              <a:gd name="T8" fmla="*/ 11 w 21"/>
              <a:gd name="T9" fmla="*/ 6 h 7"/>
              <a:gd name="T10" fmla="*/ 6 w 21"/>
              <a:gd name="T11" fmla="*/ 6 h 7"/>
              <a:gd name="T12" fmla="*/ 1 w 21"/>
              <a:gd name="T13" fmla="*/ 5 h 7"/>
              <a:gd name="T14" fmla="*/ 1 w 21"/>
              <a:gd name="T15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7">
                <a:moveTo>
                  <a:pt x="1" y="5"/>
                </a:moveTo>
                <a:cubicBezTo>
                  <a:pt x="0" y="5"/>
                  <a:pt x="3" y="4"/>
                  <a:pt x="4" y="4"/>
                </a:cubicBezTo>
                <a:cubicBezTo>
                  <a:pt x="6" y="3"/>
                  <a:pt x="7" y="2"/>
                  <a:pt x="9" y="1"/>
                </a:cubicBezTo>
                <a:cubicBezTo>
                  <a:pt x="12" y="0"/>
                  <a:pt x="15" y="1"/>
                  <a:pt x="18" y="3"/>
                </a:cubicBezTo>
                <a:cubicBezTo>
                  <a:pt x="21" y="6"/>
                  <a:pt x="12" y="6"/>
                  <a:pt x="11" y="6"/>
                </a:cubicBezTo>
                <a:cubicBezTo>
                  <a:pt x="9" y="6"/>
                  <a:pt x="8" y="7"/>
                  <a:pt x="6" y="6"/>
                </a:cubicBezTo>
                <a:cubicBezTo>
                  <a:pt x="4" y="5"/>
                  <a:pt x="2" y="6"/>
                  <a:pt x="1" y="5"/>
                </a:cubicBezTo>
                <a:cubicBezTo>
                  <a:pt x="0" y="4"/>
                  <a:pt x="2" y="6"/>
                  <a:pt x="1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98" name="Freeform 585">
            <a:extLst>
              <a:ext uri="{FF2B5EF4-FFF2-40B4-BE49-F238E27FC236}">
                <a16:creationId xmlns:a16="http://schemas.microsoft.com/office/drawing/2014/main" id="{4EB6B103-8505-5247-AD69-54544ECC235A}"/>
              </a:ext>
            </a:extLst>
          </p:cNvPr>
          <p:cNvSpPr>
            <a:spLocks/>
          </p:cNvSpPr>
          <p:nvPr/>
        </p:nvSpPr>
        <p:spPr bwMode="auto">
          <a:xfrm>
            <a:off x="4675272" y="4791719"/>
            <a:ext cx="262106" cy="189424"/>
          </a:xfrm>
          <a:custGeom>
            <a:avLst/>
            <a:gdLst>
              <a:gd name="T0" fmla="*/ 22 w 28"/>
              <a:gd name="T1" fmla="*/ 19 h 19"/>
              <a:gd name="T2" fmla="*/ 15 w 28"/>
              <a:gd name="T3" fmla="*/ 19 h 19"/>
              <a:gd name="T4" fmla="*/ 15 w 28"/>
              <a:gd name="T5" fmla="*/ 17 h 19"/>
              <a:gd name="T6" fmla="*/ 12 w 28"/>
              <a:gd name="T7" fmla="*/ 15 h 19"/>
              <a:gd name="T8" fmla="*/ 17 w 28"/>
              <a:gd name="T9" fmla="*/ 13 h 19"/>
              <a:gd name="T10" fmla="*/ 16 w 28"/>
              <a:gd name="T11" fmla="*/ 12 h 19"/>
              <a:gd name="T12" fmla="*/ 9 w 28"/>
              <a:gd name="T13" fmla="*/ 13 h 19"/>
              <a:gd name="T14" fmla="*/ 2 w 28"/>
              <a:gd name="T15" fmla="*/ 13 h 19"/>
              <a:gd name="T16" fmla="*/ 1 w 28"/>
              <a:gd name="T17" fmla="*/ 12 h 19"/>
              <a:gd name="T18" fmla="*/ 7 w 28"/>
              <a:gd name="T19" fmla="*/ 10 h 19"/>
              <a:gd name="T20" fmla="*/ 4 w 28"/>
              <a:gd name="T21" fmla="*/ 8 h 19"/>
              <a:gd name="T22" fmla="*/ 7 w 28"/>
              <a:gd name="T23" fmla="*/ 6 h 19"/>
              <a:gd name="T24" fmla="*/ 3 w 28"/>
              <a:gd name="T25" fmla="*/ 6 h 19"/>
              <a:gd name="T26" fmla="*/ 7 w 28"/>
              <a:gd name="T27" fmla="*/ 4 h 19"/>
              <a:gd name="T28" fmla="*/ 13 w 28"/>
              <a:gd name="T29" fmla="*/ 8 h 19"/>
              <a:gd name="T30" fmla="*/ 16 w 28"/>
              <a:gd name="T31" fmla="*/ 9 h 19"/>
              <a:gd name="T32" fmla="*/ 13 w 28"/>
              <a:gd name="T33" fmla="*/ 7 h 19"/>
              <a:gd name="T34" fmla="*/ 14 w 28"/>
              <a:gd name="T35" fmla="*/ 5 h 19"/>
              <a:gd name="T36" fmla="*/ 11 w 28"/>
              <a:gd name="T37" fmla="*/ 4 h 19"/>
              <a:gd name="T38" fmla="*/ 11 w 28"/>
              <a:gd name="T39" fmla="*/ 2 h 19"/>
              <a:gd name="T40" fmla="*/ 7 w 28"/>
              <a:gd name="T41" fmla="*/ 3 h 19"/>
              <a:gd name="T42" fmla="*/ 13 w 28"/>
              <a:gd name="T43" fmla="*/ 1 h 19"/>
              <a:gd name="T44" fmla="*/ 12 w 28"/>
              <a:gd name="T45" fmla="*/ 2 h 19"/>
              <a:gd name="T46" fmla="*/ 15 w 28"/>
              <a:gd name="T47" fmla="*/ 3 h 19"/>
              <a:gd name="T48" fmla="*/ 21 w 28"/>
              <a:gd name="T49" fmla="*/ 2 h 19"/>
              <a:gd name="T50" fmla="*/ 26 w 28"/>
              <a:gd name="T51" fmla="*/ 8 h 19"/>
              <a:gd name="T52" fmla="*/ 27 w 28"/>
              <a:gd name="T53" fmla="*/ 12 h 19"/>
              <a:gd name="T54" fmla="*/ 26 w 28"/>
              <a:gd name="T55" fmla="*/ 14 h 19"/>
              <a:gd name="T56" fmla="*/ 26 w 28"/>
              <a:gd name="T57" fmla="*/ 17 h 19"/>
              <a:gd name="T58" fmla="*/ 22 w 28"/>
              <a:gd name="T5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8" h="19">
                <a:moveTo>
                  <a:pt x="22" y="19"/>
                </a:moveTo>
                <a:cubicBezTo>
                  <a:pt x="20" y="19"/>
                  <a:pt x="17" y="19"/>
                  <a:pt x="15" y="19"/>
                </a:cubicBezTo>
                <a:cubicBezTo>
                  <a:pt x="12" y="19"/>
                  <a:pt x="15" y="18"/>
                  <a:pt x="15" y="17"/>
                </a:cubicBezTo>
                <a:cubicBezTo>
                  <a:pt x="16" y="16"/>
                  <a:pt x="11" y="16"/>
                  <a:pt x="12" y="15"/>
                </a:cubicBezTo>
                <a:cubicBezTo>
                  <a:pt x="13" y="14"/>
                  <a:pt x="15" y="13"/>
                  <a:pt x="17" y="13"/>
                </a:cubicBezTo>
                <a:cubicBezTo>
                  <a:pt x="18" y="12"/>
                  <a:pt x="17" y="12"/>
                  <a:pt x="16" y="12"/>
                </a:cubicBezTo>
                <a:cubicBezTo>
                  <a:pt x="14" y="11"/>
                  <a:pt x="12" y="12"/>
                  <a:pt x="9" y="13"/>
                </a:cubicBezTo>
                <a:cubicBezTo>
                  <a:pt x="7" y="13"/>
                  <a:pt x="5" y="13"/>
                  <a:pt x="2" y="13"/>
                </a:cubicBezTo>
                <a:cubicBezTo>
                  <a:pt x="2" y="14"/>
                  <a:pt x="0" y="14"/>
                  <a:pt x="1" y="12"/>
                </a:cubicBezTo>
                <a:cubicBezTo>
                  <a:pt x="3" y="10"/>
                  <a:pt x="5" y="11"/>
                  <a:pt x="7" y="10"/>
                </a:cubicBezTo>
                <a:cubicBezTo>
                  <a:pt x="11" y="9"/>
                  <a:pt x="4" y="9"/>
                  <a:pt x="4" y="8"/>
                </a:cubicBezTo>
                <a:cubicBezTo>
                  <a:pt x="3" y="8"/>
                  <a:pt x="7" y="6"/>
                  <a:pt x="7" y="6"/>
                </a:cubicBezTo>
                <a:cubicBezTo>
                  <a:pt x="7" y="6"/>
                  <a:pt x="4" y="6"/>
                  <a:pt x="3" y="6"/>
                </a:cubicBezTo>
                <a:cubicBezTo>
                  <a:pt x="3" y="5"/>
                  <a:pt x="6" y="4"/>
                  <a:pt x="7" y="4"/>
                </a:cubicBezTo>
                <a:cubicBezTo>
                  <a:pt x="9" y="4"/>
                  <a:pt x="11" y="7"/>
                  <a:pt x="13" y="8"/>
                </a:cubicBezTo>
                <a:cubicBezTo>
                  <a:pt x="14" y="8"/>
                  <a:pt x="15" y="10"/>
                  <a:pt x="16" y="9"/>
                </a:cubicBezTo>
                <a:cubicBezTo>
                  <a:pt x="19" y="7"/>
                  <a:pt x="13" y="7"/>
                  <a:pt x="13" y="7"/>
                </a:cubicBezTo>
                <a:cubicBezTo>
                  <a:pt x="14" y="7"/>
                  <a:pt x="18" y="6"/>
                  <a:pt x="14" y="5"/>
                </a:cubicBezTo>
                <a:cubicBezTo>
                  <a:pt x="13" y="5"/>
                  <a:pt x="12" y="5"/>
                  <a:pt x="11" y="4"/>
                </a:cubicBezTo>
                <a:cubicBezTo>
                  <a:pt x="9" y="3"/>
                  <a:pt x="11" y="3"/>
                  <a:pt x="11" y="2"/>
                </a:cubicBezTo>
                <a:cubicBezTo>
                  <a:pt x="10" y="2"/>
                  <a:pt x="7" y="3"/>
                  <a:pt x="7" y="3"/>
                </a:cubicBezTo>
                <a:cubicBezTo>
                  <a:pt x="6" y="2"/>
                  <a:pt x="13" y="1"/>
                  <a:pt x="13" y="1"/>
                </a:cubicBezTo>
                <a:cubicBezTo>
                  <a:pt x="13" y="1"/>
                  <a:pt x="12" y="2"/>
                  <a:pt x="12" y="2"/>
                </a:cubicBezTo>
                <a:cubicBezTo>
                  <a:pt x="11" y="3"/>
                  <a:pt x="14" y="3"/>
                  <a:pt x="15" y="3"/>
                </a:cubicBezTo>
                <a:cubicBezTo>
                  <a:pt x="18" y="4"/>
                  <a:pt x="19" y="4"/>
                  <a:pt x="21" y="2"/>
                </a:cubicBezTo>
                <a:cubicBezTo>
                  <a:pt x="24" y="0"/>
                  <a:pt x="27" y="6"/>
                  <a:pt x="26" y="8"/>
                </a:cubicBezTo>
                <a:cubicBezTo>
                  <a:pt x="26" y="10"/>
                  <a:pt x="26" y="11"/>
                  <a:pt x="27" y="12"/>
                </a:cubicBezTo>
                <a:cubicBezTo>
                  <a:pt x="28" y="14"/>
                  <a:pt x="28" y="15"/>
                  <a:pt x="26" y="14"/>
                </a:cubicBezTo>
                <a:cubicBezTo>
                  <a:pt x="24" y="12"/>
                  <a:pt x="25" y="16"/>
                  <a:pt x="26" y="17"/>
                </a:cubicBezTo>
                <a:cubicBezTo>
                  <a:pt x="27" y="18"/>
                  <a:pt x="23" y="19"/>
                  <a:pt x="22" y="1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199" name="Freeform 586">
            <a:extLst>
              <a:ext uri="{FF2B5EF4-FFF2-40B4-BE49-F238E27FC236}">
                <a16:creationId xmlns:a16="http://schemas.microsoft.com/office/drawing/2014/main" id="{53AD640C-5787-D341-8AE5-23685E6EC52E}"/>
              </a:ext>
            </a:extLst>
          </p:cNvPr>
          <p:cNvSpPr>
            <a:spLocks/>
          </p:cNvSpPr>
          <p:nvPr/>
        </p:nvSpPr>
        <p:spPr bwMode="auto">
          <a:xfrm>
            <a:off x="4646504" y="4883049"/>
            <a:ext cx="83107" cy="27059"/>
          </a:xfrm>
          <a:custGeom>
            <a:avLst/>
            <a:gdLst>
              <a:gd name="T0" fmla="*/ 1 w 9"/>
              <a:gd name="T1" fmla="*/ 3 h 3"/>
              <a:gd name="T2" fmla="*/ 7 w 9"/>
              <a:gd name="T3" fmla="*/ 0 h 3"/>
              <a:gd name="T4" fmla="*/ 1 w 9"/>
              <a:gd name="T5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3">
                <a:moveTo>
                  <a:pt x="1" y="3"/>
                </a:moveTo>
                <a:cubicBezTo>
                  <a:pt x="4" y="2"/>
                  <a:pt x="9" y="0"/>
                  <a:pt x="7" y="0"/>
                </a:cubicBezTo>
                <a:cubicBezTo>
                  <a:pt x="4" y="0"/>
                  <a:pt x="0" y="3"/>
                  <a:pt x="1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00" name="Freeform 587">
            <a:extLst>
              <a:ext uri="{FF2B5EF4-FFF2-40B4-BE49-F238E27FC236}">
                <a16:creationId xmlns:a16="http://schemas.microsoft.com/office/drawing/2014/main" id="{42B9E950-9DB0-F94A-AC9D-6194953C7F5C}"/>
              </a:ext>
            </a:extLst>
          </p:cNvPr>
          <p:cNvSpPr>
            <a:spLocks/>
          </p:cNvSpPr>
          <p:nvPr/>
        </p:nvSpPr>
        <p:spPr bwMode="auto">
          <a:xfrm>
            <a:off x="4627325" y="4872903"/>
            <a:ext cx="76715" cy="20295"/>
          </a:xfrm>
          <a:custGeom>
            <a:avLst/>
            <a:gdLst>
              <a:gd name="T0" fmla="*/ 1 w 8"/>
              <a:gd name="T1" fmla="*/ 2 h 2"/>
              <a:gd name="T2" fmla="*/ 6 w 8"/>
              <a:gd name="T3" fmla="*/ 0 h 2"/>
              <a:gd name="T4" fmla="*/ 1 w 8"/>
              <a:gd name="T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2">
                <a:moveTo>
                  <a:pt x="1" y="2"/>
                </a:moveTo>
                <a:cubicBezTo>
                  <a:pt x="0" y="2"/>
                  <a:pt x="4" y="0"/>
                  <a:pt x="6" y="0"/>
                </a:cubicBezTo>
                <a:cubicBezTo>
                  <a:pt x="8" y="0"/>
                  <a:pt x="4" y="2"/>
                  <a:pt x="1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01" name="Freeform 588">
            <a:extLst>
              <a:ext uri="{FF2B5EF4-FFF2-40B4-BE49-F238E27FC236}">
                <a16:creationId xmlns:a16="http://schemas.microsoft.com/office/drawing/2014/main" id="{136FAE0A-D1C5-264E-936F-22882244A93C}"/>
              </a:ext>
            </a:extLst>
          </p:cNvPr>
          <p:cNvSpPr>
            <a:spLocks/>
          </p:cNvSpPr>
          <p:nvPr/>
        </p:nvSpPr>
        <p:spPr bwMode="auto">
          <a:xfrm>
            <a:off x="4588969" y="4842458"/>
            <a:ext cx="95894" cy="50740"/>
          </a:xfrm>
          <a:custGeom>
            <a:avLst/>
            <a:gdLst>
              <a:gd name="T0" fmla="*/ 2 w 10"/>
              <a:gd name="T1" fmla="*/ 3 h 5"/>
              <a:gd name="T2" fmla="*/ 10 w 10"/>
              <a:gd name="T3" fmla="*/ 1 h 5"/>
              <a:gd name="T4" fmla="*/ 2 w 10"/>
              <a:gd name="T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5">
                <a:moveTo>
                  <a:pt x="2" y="3"/>
                </a:moveTo>
                <a:cubicBezTo>
                  <a:pt x="0" y="2"/>
                  <a:pt x="10" y="0"/>
                  <a:pt x="10" y="1"/>
                </a:cubicBezTo>
                <a:cubicBezTo>
                  <a:pt x="10" y="2"/>
                  <a:pt x="6" y="5"/>
                  <a:pt x="2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02" name="Freeform 589">
            <a:extLst>
              <a:ext uri="{FF2B5EF4-FFF2-40B4-BE49-F238E27FC236}">
                <a16:creationId xmlns:a16="http://schemas.microsoft.com/office/drawing/2014/main" id="{EB1D4B4D-16AA-8549-85A0-312B2C092280}"/>
              </a:ext>
            </a:extLst>
          </p:cNvPr>
          <p:cNvSpPr>
            <a:spLocks/>
          </p:cNvSpPr>
          <p:nvPr/>
        </p:nvSpPr>
        <p:spPr bwMode="auto">
          <a:xfrm>
            <a:off x="4598560" y="4801870"/>
            <a:ext cx="67126" cy="50740"/>
          </a:xfrm>
          <a:custGeom>
            <a:avLst/>
            <a:gdLst>
              <a:gd name="T0" fmla="*/ 1 w 7"/>
              <a:gd name="T1" fmla="*/ 5 h 5"/>
              <a:gd name="T2" fmla="*/ 0 w 7"/>
              <a:gd name="T3" fmla="*/ 1 h 5"/>
              <a:gd name="T4" fmla="*/ 4 w 7"/>
              <a:gd name="T5" fmla="*/ 2 h 5"/>
              <a:gd name="T6" fmla="*/ 7 w 7"/>
              <a:gd name="T7" fmla="*/ 4 h 5"/>
              <a:gd name="T8" fmla="*/ 1 w 7"/>
              <a:gd name="T9" fmla="*/ 5 h 5"/>
              <a:gd name="T10" fmla="*/ 1 w 7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5">
                <a:moveTo>
                  <a:pt x="1" y="5"/>
                </a:moveTo>
                <a:cubicBezTo>
                  <a:pt x="0" y="4"/>
                  <a:pt x="0" y="2"/>
                  <a:pt x="0" y="1"/>
                </a:cubicBezTo>
                <a:cubicBezTo>
                  <a:pt x="1" y="0"/>
                  <a:pt x="3" y="1"/>
                  <a:pt x="4" y="2"/>
                </a:cubicBezTo>
                <a:cubicBezTo>
                  <a:pt x="4" y="2"/>
                  <a:pt x="7" y="3"/>
                  <a:pt x="7" y="4"/>
                </a:cubicBezTo>
                <a:cubicBezTo>
                  <a:pt x="7" y="4"/>
                  <a:pt x="2" y="5"/>
                  <a:pt x="1" y="5"/>
                </a:cubicBezTo>
                <a:cubicBezTo>
                  <a:pt x="0" y="4"/>
                  <a:pt x="4" y="5"/>
                  <a:pt x="1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03" name="Freeform 590">
            <a:extLst>
              <a:ext uri="{FF2B5EF4-FFF2-40B4-BE49-F238E27FC236}">
                <a16:creationId xmlns:a16="http://schemas.microsoft.com/office/drawing/2014/main" id="{86128291-AB1B-7543-9C87-3334E1FCF4F0}"/>
              </a:ext>
            </a:extLst>
          </p:cNvPr>
          <p:cNvSpPr>
            <a:spLocks/>
          </p:cNvSpPr>
          <p:nvPr/>
        </p:nvSpPr>
        <p:spPr bwMode="auto">
          <a:xfrm>
            <a:off x="4505862" y="4683479"/>
            <a:ext cx="111875" cy="87950"/>
          </a:xfrm>
          <a:custGeom>
            <a:avLst/>
            <a:gdLst>
              <a:gd name="T0" fmla="*/ 8 w 12"/>
              <a:gd name="T1" fmla="*/ 8 h 9"/>
              <a:gd name="T2" fmla="*/ 3 w 12"/>
              <a:gd name="T3" fmla="*/ 1 h 9"/>
              <a:gd name="T4" fmla="*/ 8 w 12"/>
              <a:gd name="T5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" h="9">
                <a:moveTo>
                  <a:pt x="8" y="8"/>
                </a:moveTo>
                <a:cubicBezTo>
                  <a:pt x="6" y="9"/>
                  <a:pt x="0" y="0"/>
                  <a:pt x="3" y="1"/>
                </a:cubicBezTo>
                <a:cubicBezTo>
                  <a:pt x="6" y="3"/>
                  <a:pt x="12" y="8"/>
                  <a:pt x="8" y="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04" name="Freeform 591">
            <a:extLst>
              <a:ext uri="{FF2B5EF4-FFF2-40B4-BE49-F238E27FC236}">
                <a16:creationId xmlns:a16="http://schemas.microsoft.com/office/drawing/2014/main" id="{2082A9BD-08A5-A143-B207-95A1DE74F947}"/>
              </a:ext>
            </a:extLst>
          </p:cNvPr>
          <p:cNvSpPr>
            <a:spLocks/>
          </p:cNvSpPr>
          <p:nvPr/>
        </p:nvSpPr>
        <p:spPr bwMode="auto">
          <a:xfrm>
            <a:off x="4684863" y="4673332"/>
            <a:ext cx="83107" cy="30442"/>
          </a:xfrm>
          <a:custGeom>
            <a:avLst/>
            <a:gdLst>
              <a:gd name="T0" fmla="*/ 2 w 9"/>
              <a:gd name="T1" fmla="*/ 1 h 3"/>
              <a:gd name="T2" fmla="*/ 8 w 9"/>
              <a:gd name="T3" fmla="*/ 2 h 3"/>
              <a:gd name="T4" fmla="*/ 2 w 9"/>
              <a:gd name="T5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3">
                <a:moveTo>
                  <a:pt x="2" y="1"/>
                </a:moveTo>
                <a:cubicBezTo>
                  <a:pt x="5" y="0"/>
                  <a:pt x="9" y="2"/>
                  <a:pt x="8" y="2"/>
                </a:cubicBezTo>
                <a:cubicBezTo>
                  <a:pt x="3" y="3"/>
                  <a:pt x="0" y="2"/>
                  <a:pt x="2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05" name="Freeform 592">
            <a:extLst>
              <a:ext uri="{FF2B5EF4-FFF2-40B4-BE49-F238E27FC236}">
                <a16:creationId xmlns:a16="http://schemas.microsoft.com/office/drawing/2014/main" id="{0736F028-43BA-BE49-BA6B-35C21C7F63E1}"/>
              </a:ext>
            </a:extLst>
          </p:cNvPr>
          <p:cNvSpPr>
            <a:spLocks/>
          </p:cNvSpPr>
          <p:nvPr/>
        </p:nvSpPr>
        <p:spPr bwMode="auto">
          <a:xfrm>
            <a:off x="4525039" y="4514353"/>
            <a:ext cx="335627" cy="189424"/>
          </a:xfrm>
          <a:custGeom>
            <a:avLst/>
            <a:gdLst>
              <a:gd name="T0" fmla="*/ 28 w 36"/>
              <a:gd name="T1" fmla="*/ 17 h 19"/>
              <a:gd name="T2" fmla="*/ 27 w 36"/>
              <a:gd name="T3" fmla="*/ 15 h 19"/>
              <a:gd name="T4" fmla="*/ 22 w 36"/>
              <a:gd name="T5" fmla="*/ 13 h 19"/>
              <a:gd name="T6" fmla="*/ 14 w 36"/>
              <a:gd name="T7" fmla="*/ 14 h 19"/>
              <a:gd name="T8" fmla="*/ 18 w 36"/>
              <a:gd name="T9" fmla="*/ 12 h 19"/>
              <a:gd name="T10" fmla="*/ 8 w 36"/>
              <a:gd name="T11" fmla="*/ 12 h 19"/>
              <a:gd name="T12" fmla="*/ 13 w 36"/>
              <a:gd name="T13" fmla="*/ 10 h 19"/>
              <a:gd name="T14" fmla="*/ 12 w 36"/>
              <a:gd name="T15" fmla="*/ 9 h 19"/>
              <a:gd name="T16" fmla="*/ 13 w 36"/>
              <a:gd name="T17" fmla="*/ 8 h 19"/>
              <a:gd name="T18" fmla="*/ 11 w 36"/>
              <a:gd name="T19" fmla="*/ 8 h 19"/>
              <a:gd name="T20" fmla="*/ 10 w 36"/>
              <a:gd name="T21" fmla="*/ 6 h 19"/>
              <a:gd name="T22" fmla="*/ 6 w 36"/>
              <a:gd name="T23" fmla="*/ 6 h 19"/>
              <a:gd name="T24" fmla="*/ 3 w 36"/>
              <a:gd name="T25" fmla="*/ 5 h 19"/>
              <a:gd name="T26" fmla="*/ 9 w 36"/>
              <a:gd name="T27" fmla="*/ 2 h 19"/>
              <a:gd name="T28" fmla="*/ 16 w 36"/>
              <a:gd name="T29" fmla="*/ 1 h 19"/>
              <a:gd name="T30" fmla="*/ 18 w 36"/>
              <a:gd name="T31" fmla="*/ 5 h 19"/>
              <a:gd name="T32" fmla="*/ 22 w 36"/>
              <a:gd name="T33" fmla="*/ 4 h 19"/>
              <a:gd name="T34" fmla="*/ 25 w 36"/>
              <a:gd name="T35" fmla="*/ 7 h 19"/>
              <a:gd name="T36" fmla="*/ 30 w 36"/>
              <a:gd name="T37" fmla="*/ 7 h 19"/>
              <a:gd name="T38" fmla="*/ 33 w 36"/>
              <a:gd name="T39" fmla="*/ 12 h 19"/>
              <a:gd name="T40" fmla="*/ 34 w 36"/>
              <a:gd name="T41" fmla="*/ 16 h 19"/>
              <a:gd name="T42" fmla="*/ 28 w 36"/>
              <a:gd name="T43" fmla="*/ 17 h 19"/>
              <a:gd name="T44" fmla="*/ 28 w 36"/>
              <a:gd name="T45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6" h="19">
                <a:moveTo>
                  <a:pt x="28" y="17"/>
                </a:moveTo>
                <a:cubicBezTo>
                  <a:pt x="27" y="17"/>
                  <a:pt x="27" y="16"/>
                  <a:pt x="27" y="15"/>
                </a:cubicBezTo>
                <a:cubicBezTo>
                  <a:pt x="26" y="14"/>
                  <a:pt x="23" y="13"/>
                  <a:pt x="22" y="13"/>
                </a:cubicBezTo>
                <a:cubicBezTo>
                  <a:pt x="21" y="13"/>
                  <a:pt x="14" y="15"/>
                  <a:pt x="14" y="14"/>
                </a:cubicBezTo>
                <a:cubicBezTo>
                  <a:pt x="14" y="14"/>
                  <a:pt x="18" y="12"/>
                  <a:pt x="18" y="12"/>
                </a:cubicBezTo>
                <a:cubicBezTo>
                  <a:pt x="15" y="11"/>
                  <a:pt x="11" y="14"/>
                  <a:pt x="8" y="12"/>
                </a:cubicBezTo>
                <a:cubicBezTo>
                  <a:pt x="2" y="9"/>
                  <a:pt x="13" y="10"/>
                  <a:pt x="13" y="10"/>
                </a:cubicBezTo>
                <a:cubicBezTo>
                  <a:pt x="13" y="10"/>
                  <a:pt x="12" y="9"/>
                  <a:pt x="12" y="9"/>
                </a:cubicBezTo>
                <a:cubicBezTo>
                  <a:pt x="12" y="9"/>
                  <a:pt x="13" y="8"/>
                  <a:pt x="13" y="8"/>
                </a:cubicBezTo>
                <a:cubicBezTo>
                  <a:pt x="14" y="7"/>
                  <a:pt x="11" y="8"/>
                  <a:pt x="11" y="8"/>
                </a:cubicBezTo>
                <a:cubicBezTo>
                  <a:pt x="10" y="7"/>
                  <a:pt x="12" y="6"/>
                  <a:pt x="10" y="6"/>
                </a:cubicBezTo>
                <a:cubicBezTo>
                  <a:pt x="9" y="6"/>
                  <a:pt x="7" y="7"/>
                  <a:pt x="6" y="6"/>
                </a:cubicBezTo>
                <a:cubicBezTo>
                  <a:pt x="6" y="5"/>
                  <a:pt x="4" y="6"/>
                  <a:pt x="3" y="5"/>
                </a:cubicBezTo>
                <a:cubicBezTo>
                  <a:pt x="0" y="0"/>
                  <a:pt x="7" y="2"/>
                  <a:pt x="9" y="2"/>
                </a:cubicBezTo>
                <a:cubicBezTo>
                  <a:pt x="11" y="1"/>
                  <a:pt x="14" y="0"/>
                  <a:pt x="16" y="1"/>
                </a:cubicBezTo>
                <a:cubicBezTo>
                  <a:pt x="19" y="2"/>
                  <a:pt x="14" y="7"/>
                  <a:pt x="18" y="5"/>
                </a:cubicBezTo>
                <a:cubicBezTo>
                  <a:pt x="19" y="5"/>
                  <a:pt x="21" y="3"/>
                  <a:pt x="22" y="4"/>
                </a:cubicBezTo>
                <a:cubicBezTo>
                  <a:pt x="23" y="5"/>
                  <a:pt x="24" y="7"/>
                  <a:pt x="25" y="7"/>
                </a:cubicBezTo>
                <a:cubicBezTo>
                  <a:pt x="26" y="7"/>
                  <a:pt x="29" y="6"/>
                  <a:pt x="30" y="7"/>
                </a:cubicBezTo>
                <a:cubicBezTo>
                  <a:pt x="32" y="8"/>
                  <a:pt x="32" y="11"/>
                  <a:pt x="33" y="12"/>
                </a:cubicBezTo>
                <a:cubicBezTo>
                  <a:pt x="34" y="14"/>
                  <a:pt x="36" y="15"/>
                  <a:pt x="34" y="16"/>
                </a:cubicBezTo>
                <a:cubicBezTo>
                  <a:pt x="33" y="18"/>
                  <a:pt x="30" y="18"/>
                  <a:pt x="28" y="17"/>
                </a:cubicBezTo>
                <a:cubicBezTo>
                  <a:pt x="27" y="16"/>
                  <a:pt x="31" y="19"/>
                  <a:pt x="28" y="1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06" name="Freeform 593">
            <a:extLst>
              <a:ext uri="{FF2B5EF4-FFF2-40B4-BE49-F238E27FC236}">
                <a16:creationId xmlns:a16="http://schemas.microsoft.com/office/drawing/2014/main" id="{DCBC83A1-AF6F-C849-9A83-AA24B9D026E9}"/>
              </a:ext>
            </a:extLst>
          </p:cNvPr>
          <p:cNvSpPr>
            <a:spLocks/>
          </p:cNvSpPr>
          <p:nvPr/>
        </p:nvSpPr>
        <p:spPr bwMode="auto">
          <a:xfrm>
            <a:off x="4787147" y="4423025"/>
            <a:ext cx="102284" cy="50740"/>
          </a:xfrm>
          <a:custGeom>
            <a:avLst/>
            <a:gdLst>
              <a:gd name="T0" fmla="*/ 8 w 11"/>
              <a:gd name="T1" fmla="*/ 5 h 5"/>
              <a:gd name="T2" fmla="*/ 4 w 11"/>
              <a:gd name="T3" fmla="*/ 4 h 5"/>
              <a:gd name="T4" fmla="*/ 2 w 11"/>
              <a:gd name="T5" fmla="*/ 3 h 5"/>
              <a:gd name="T6" fmla="*/ 7 w 11"/>
              <a:gd name="T7" fmla="*/ 2 h 5"/>
              <a:gd name="T8" fmla="*/ 8 w 11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5">
                <a:moveTo>
                  <a:pt x="8" y="5"/>
                </a:moveTo>
                <a:cubicBezTo>
                  <a:pt x="6" y="5"/>
                  <a:pt x="6" y="4"/>
                  <a:pt x="4" y="4"/>
                </a:cubicBezTo>
                <a:cubicBezTo>
                  <a:pt x="4" y="4"/>
                  <a:pt x="0" y="4"/>
                  <a:pt x="2" y="3"/>
                </a:cubicBezTo>
                <a:cubicBezTo>
                  <a:pt x="3" y="1"/>
                  <a:pt x="6" y="0"/>
                  <a:pt x="7" y="2"/>
                </a:cubicBezTo>
                <a:cubicBezTo>
                  <a:pt x="9" y="3"/>
                  <a:pt x="11" y="5"/>
                  <a:pt x="8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07" name="Freeform 594">
            <a:extLst>
              <a:ext uri="{FF2B5EF4-FFF2-40B4-BE49-F238E27FC236}">
                <a16:creationId xmlns:a16="http://schemas.microsoft.com/office/drawing/2014/main" id="{638F0778-D124-9945-9324-A9FFB656DF95}"/>
              </a:ext>
            </a:extLst>
          </p:cNvPr>
          <p:cNvSpPr>
            <a:spLocks/>
          </p:cNvSpPr>
          <p:nvPr/>
        </p:nvSpPr>
        <p:spPr bwMode="auto">
          <a:xfrm>
            <a:off x="4870254" y="4582005"/>
            <a:ext cx="188590" cy="111626"/>
          </a:xfrm>
          <a:custGeom>
            <a:avLst/>
            <a:gdLst>
              <a:gd name="T0" fmla="*/ 8 w 20"/>
              <a:gd name="T1" fmla="*/ 7 h 11"/>
              <a:gd name="T2" fmla="*/ 3 w 20"/>
              <a:gd name="T3" fmla="*/ 5 h 11"/>
              <a:gd name="T4" fmla="*/ 4 w 20"/>
              <a:gd name="T5" fmla="*/ 3 h 11"/>
              <a:gd name="T6" fmla="*/ 1 w 20"/>
              <a:gd name="T7" fmla="*/ 1 h 11"/>
              <a:gd name="T8" fmla="*/ 6 w 20"/>
              <a:gd name="T9" fmla="*/ 1 h 11"/>
              <a:gd name="T10" fmla="*/ 12 w 20"/>
              <a:gd name="T11" fmla="*/ 3 h 11"/>
              <a:gd name="T12" fmla="*/ 16 w 20"/>
              <a:gd name="T13" fmla="*/ 3 h 11"/>
              <a:gd name="T14" fmla="*/ 19 w 20"/>
              <a:gd name="T15" fmla="*/ 4 h 11"/>
              <a:gd name="T16" fmla="*/ 18 w 20"/>
              <a:gd name="T17" fmla="*/ 8 h 11"/>
              <a:gd name="T18" fmla="*/ 15 w 20"/>
              <a:gd name="T19" fmla="*/ 10 h 11"/>
              <a:gd name="T20" fmla="*/ 9 w 20"/>
              <a:gd name="T21" fmla="*/ 11 h 11"/>
              <a:gd name="T22" fmla="*/ 4 w 20"/>
              <a:gd name="T23" fmla="*/ 8 h 11"/>
              <a:gd name="T24" fmla="*/ 8 w 20"/>
              <a:gd name="T25" fmla="*/ 7 h 11"/>
              <a:gd name="T26" fmla="*/ 8 w 20"/>
              <a:gd name="T27" fmla="*/ 7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" h="11">
                <a:moveTo>
                  <a:pt x="8" y="7"/>
                </a:moveTo>
                <a:cubicBezTo>
                  <a:pt x="6" y="7"/>
                  <a:pt x="4" y="6"/>
                  <a:pt x="3" y="5"/>
                </a:cubicBezTo>
                <a:cubicBezTo>
                  <a:pt x="0" y="4"/>
                  <a:pt x="4" y="3"/>
                  <a:pt x="4" y="3"/>
                </a:cubicBezTo>
                <a:cubicBezTo>
                  <a:pt x="4" y="2"/>
                  <a:pt x="2" y="1"/>
                  <a:pt x="1" y="1"/>
                </a:cubicBezTo>
                <a:cubicBezTo>
                  <a:pt x="1" y="0"/>
                  <a:pt x="6" y="1"/>
                  <a:pt x="6" y="1"/>
                </a:cubicBezTo>
                <a:cubicBezTo>
                  <a:pt x="8" y="1"/>
                  <a:pt x="10" y="2"/>
                  <a:pt x="12" y="3"/>
                </a:cubicBezTo>
                <a:cubicBezTo>
                  <a:pt x="14" y="3"/>
                  <a:pt x="15" y="3"/>
                  <a:pt x="16" y="3"/>
                </a:cubicBezTo>
                <a:cubicBezTo>
                  <a:pt x="17" y="3"/>
                  <a:pt x="20" y="4"/>
                  <a:pt x="19" y="4"/>
                </a:cubicBezTo>
                <a:cubicBezTo>
                  <a:pt x="17" y="6"/>
                  <a:pt x="16" y="5"/>
                  <a:pt x="18" y="8"/>
                </a:cubicBezTo>
                <a:cubicBezTo>
                  <a:pt x="19" y="9"/>
                  <a:pt x="16" y="9"/>
                  <a:pt x="15" y="10"/>
                </a:cubicBezTo>
                <a:cubicBezTo>
                  <a:pt x="13" y="10"/>
                  <a:pt x="11" y="11"/>
                  <a:pt x="9" y="11"/>
                </a:cubicBezTo>
                <a:cubicBezTo>
                  <a:pt x="8" y="10"/>
                  <a:pt x="4" y="9"/>
                  <a:pt x="4" y="8"/>
                </a:cubicBezTo>
                <a:cubicBezTo>
                  <a:pt x="4" y="8"/>
                  <a:pt x="10" y="7"/>
                  <a:pt x="8" y="7"/>
                </a:cubicBezTo>
                <a:cubicBezTo>
                  <a:pt x="5" y="6"/>
                  <a:pt x="10" y="7"/>
                  <a:pt x="8" y="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08" name="Freeform 595">
            <a:extLst>
              <a:ext uri="{FF2B5EF4-FFF2-40B4-BE49-F238E27FC236}">
                <a16:creationId xmlns:a16="http://schemas.microsoft.com/office/drawing/2014/main" id="{84478AE2-4B15-F742-BEF1-19AE25D4A11B}"/>
              </a:ext>
            </a:extLst>
          </p:cNvPr>
          <p:cNvSpPr>
            <a:spLocks/>
          </p:cNvSpPr>
          <p:nvPr/>
        </p:nvSpPr>
        <p:spPr bwMode="auto">
          <a:xfrm>
            <a:off x="4975739" y="4683479"/>
            <a:ext cx="166214" cy="50740"/>
          </a:xfrm>
          <a:custGeom>
            <a:avLst/>
            <a:gdLst>
              <a:gd name="T0" fmla="*/ 14 w 18"/>
              <a:gd name="T1" fmla="*/ 5 h 5"/>
              <a:gd name="T2" fmla="*/ 16 w 18"/>
              <a:gd name="T3" fmla="*/ 2 h 5"/>
              <a:gd name="T4" fmla="*/ 13 w 18"/>
              <a:gd name="T5" fmla="*/ 1 h 5"/>
              <a:gd name="T6" fmla="*/ 3 w 18"/>
              <a:gd name="T7" fmla="*/ 1 h 5"/>
              <a:gd name="T8" fmla="*/ 4 w 18"/>
              <a:gd name="T9" fmla="*/ 4 h 5"/>
              <a:gd name="T10" fmla="*/ 14 w 18"/>
              <a:gd name="T11" fmla="*/ 5 h 5"/>
              <a:gd name="T12" fmla="*/ 14 w 18"/>
              <a:gd name="T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5">
                <a:moveTo>
                  <a:pt x="14" y="5"/>
                </a:moveTo>
                <a:cubicBezTo>
                  <a:pt x="14" y="4"/>
                  <a:pt x="18" y="2"/>
                  <a:pt x="16" y="2"/>
                </a:cubicBezTo>
                <a:cubicBezTo>
                  <a:pt x="15" y="1"/>
                  <a:pt x="14" y="1"/>
                  <a:pt x="13" y="1"/>
                </a:cubicBezTo>
                <a:cubicBezTo>
                  <a:pt x="10" y="1"/>
                  <a:pt x="6" y="0"/>
                  <a:pt x="3" y="1"/>
                </a:cubicBezTo>
                <a:cubicBezTo>
                  <a:pt x="0" y="1"/>
                  <a:pt x="1" y="4"/>
                  <a:pt x="4" y="4"/>
                </a:cubicBezTo>
                <a:cubicBezTo>
                  <a:pt x="7" y="4"/>
                  <a:pt x="11" y="5"/>
                  <a:pt x="14" y="5"/>
                </a:cubicBezTo>
                <a:cubicBezTo>
                  <a:pt x="16" y="4"/>
                  <a:pt x="12" y="5"/>
                  <a:pt x="14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09" name="Freeform 596">
            <a:extLst>
              <a:ext uri="{FF2B5EF4-FFF2-40B4-BE49-F238E27FC236}">
                <a16:creationId xmlns:a16="http://schemas.microsoft.com/office/drawing/2014/main" id="{2F3736E7-5E03-304F-A99C-754C7A38EA19}"/>
              </a:ext>
            </a:extLst>
          </p:cNvPr>
          <p:cNvSpPr>
            <a:spLocks/>
          </p:cNvSpPr>
          <p:nvPr/>
        </p:nvSpPr>
        <p:spPr bwMode="auto">
          <a:xfrm>
            <a:off x="4966151" y="4910110"/>
            <a:ext cx="156626" cy="111626"/>
          </a:xfrm>
          <a:custGeom>
            <a:avLst/>
            <a:gdLst>
              <a:gd name="T0" fmla="*/ 7 w 17"/>
              <a:gd name="T1" fmla="*/ 1 h 11"/>
              <a:gd name="T2" fmla="*/ 1 w 17"/>
              <a:gd name="T3" fmla="*/ 6 h 11"/>
              <a:gd name="T4" fmla="*/ 10 w 17"/>
              <a:gd name="T5" fmla="*/ 10 h 11"/>
              <a:gd name="T6" fmla="*/ 15 w 17"/>
              <a:gd name="T7" fmla="*/ 10 h 11"/>
              <a:gd name="T8" fmla="*/ 15 w 17"/>
              <a:gd name="T9" fmla="*/ 8 h 11"/>
              <a:gd name="T10" fmla="*/ 16 w 17"/>
              <a:gd name="T11" fmla="*/ 6 h 11"/>
              <a:gd name="T12" fmla="*/ 7 w 17"/>
              <a:gd name="T13" fmla="*/ 1 h 11"/>
              <a:gd name="T14" fmla="*/ 7 w 17"/>
              <a:gd name="T15" fmla="*/ 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11">
                <a:moveTo>
                  <a:pt x="7" y="1"/>
                </a:moveTo>
                <a:cubicBezTo>
                  <a:pt x="5" y="0"/>
                  <a:pt x="2" y="4"/>
                  <a:pt x="1" y="6"/>
                </a:cubicBezTo>
                <a:cubicBezTo>
                  <a:pt x="0" y="8"/>
                  <a:pt x="8" y="10"/>
                  <a:pt x="10" y="10"/>
                </a:cubicBezTo>
                <a:cubicBezTo>
                  <a:pt x="11" y="11"/>
                  <a:pt x="14" y="11"/>
                  <a:pt x="15" y="10"/>
                </a:cubicBezTo>
                <a:cubicBezTo>
                  <a:pt x="16" y="10"/>
                  <a:pt x="15" y="9"/>
                  <a:pt x="15" y="8"/>
                </a:cubicBezTo>
                <a:cubicBezTo>
                  <a:pt x="15" y="7"/>
                  <a:pt x="15" y="6"/>
                  <a:pt x="16" y="6"/>
                </a:cubicBezTo>
                <a:cubicBezTo>
                  <a:pt x="17" y="4"/>
                  <a:pt x="9" y="1"/>
                  <a:pt x="7" y="1"/>
                </a:cubicBezTo>
                <a:cubicBezTo>
                  <a:pt x="5" y="0"/>
                  <a:pt x="8" y="1"/>
                  <a:pt x="7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10" name="Freeform 597">
            <a:extLst>
              <a:ext uri="{FF2B5EF4-FFF2-40B4-BE49-F238E27FC236}">
                <a16:creationId xmlns:a16="http://schemas.microsoft.com/office/drawing/2014/main" id="{D945871C-3513-C94D-B880-C027728FAC0C}"/>
              </a:ext>
            </a:extLst>
          </p:cNvPr>
          <p:cNvSpPr>
            <a:spLocks/>
          </p:cNvSpPr>
          <p:nvPr/>
        </p:nvSpPr>
        <p:spPr bwMode="auto">
          <a:xfrm>
            <a:off x="5039667" y="4883049"/>
            <a:ext cx="38359" cy="27059"/>
          </a:xfrm>
          <a:custGeom>
            <a:avLst/>
            <a:gdLst>
              <a:gd name="T0" fmla="*/ 3 w 4"/>
              <a:gd name="T1" fmla="*/ 2 h 3"/>
              <a:gd name="T2" fmla="*/ 1 w 4"/>
              <a:gd name="T3" fmla="*/ 1 h 3"/>
              <a:gd name="T4" fmla="*/ 3 w 4"/>
              <a:gd name="T5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3">
                <a:moveTo>
                  <a:pt x="3" y="2"/>
                </a:moveTo>
                <a:cubicBezTo>
                  <a:pt x="1" y="3"/>
                  <a:pt x="0" y="1"/>
                  <a:pt x="1" y="1"/>
                </a:cubicBezTo>
                <a:cubicBezTo>
                  <a:pt x="2" y="0"/>
                  <a:pt x="4" y="2"/>
                  <a:pt x="3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11" name="Freeform 598">
            <a:extLst>
              <a:ext uri="{FF2B5EF4-FFF2-40B4-BE49-F238E27FC236}">
                <a16:creationId xmlns:a16="http://schemas.microsoft.com/office/drawing/2014/main" id="{48C81906-2547-374C-922B-BF4E0C5C9F0A}"/>
              </a:ext>
            </a:extLst>
          </p:cNvPr>
          <p:cNvSpPr>
            <a:spLocks/>
          </p:cNvSpPr>
          <p:nvPr/>
        </p:nvSpPr>
        <p:spPr bwMode="auto">
          <a:xfrm>
            <a:off x="5209077" y="4703774"/>
            <a:ext cx="83107" cy="57503"/>
          </a:xfrm>
          <a:custGeom>
            <a:avLst/>
            <a:gdLst>
              <a:gd name="T0" fmla="*/ 1 w 9"/>
              <a:gd name="T1" fmla="*/ 5 h 6"/>
              <a:gd name="T2" fmla="*/ 1 w 9"/>
              <a:gd name="T3" fmla="*/ 1 h 6"/>
              <a:gd name="T4" fmla="*/ 5 w 9"/>
              <a:gd name="T5" fmla="*/ 1 h 6"/>
              <a:gd name="T6" fmla="*/ 9 w 9"/>
              <a:gd name="T7" fmla="*/ 3 h 6"/>
              <a:gd name="T8" fmla="*/ 5 w 9"/>
              <a:gd name="T9" fmla="*/ 5 h 6"/>
              <a:gd name="T10" fmla="*/ 1 w 9"/>
              <a:gd name="T11" fmla="*/ 5 h 6"/>
              <a:gd name="T12" fmla="*/ 1 w 9"/>
              <a:gd name="T13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6">
                <a:moveTo>
                  <a:pt x="1" y="5"/>
                </a:moveTo>
                <a:cubicBezTo>
                  <a:pt x="1" y="5"/>
                  <a:pt x="2" y="2"/>
                  <a:pt x="1" y="1"/>
                </a:cubicBezTo>
                <a:cubicBezTo>
                  <a:pt x="1" y="0"/>
                  <a:pt x="4" y="1"/>
                  <a:pt x="5" y="1"/>
                </a:cubicBezTo>
                <a:cubicBezTo>
                  <a:pt x="6" y="1"/>
                  <a:pt x="9" y="2"/>
                  <a:pt x="9" y="3"/>
                </a:cubicBezTo>
                <a:cubicBezTo>
                  <a:pt x="8" y="4"/>
                  <a:pt x="6" y="5"/>
                  <a:pt x="5" y="5"/>
                </a:cubicBezTo>
                <a:cubicBezTo>
                  <a:pt x="3" y="6"/>
                  <a:pt x="3" y="6"/>
                  <a:pt x="1" y="5"/>
                </a:cubicBezTo>
                <a:cubicBezTo>
                  <a:pt x="0" y="4"/>
                  <a:pt x="2" y="6"/>
                  <a:pt x="1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12" name="Freeform 599">
            <a:extLst>
              <a:ext uri="{FF2B5EF4-FFF2-40B4-BE49-F238E27FC236}">
                <a16:creationId xmlns:a16="http://schemas.microsoft.com/office/drawing/2014/main" id="{94DD2048-07C7-B54E-B81A-19B34542B10A}"/>
              </a:ext>
            </a:extLst>
          </p:cNvPr>
          <p:cNvSpPr>
            <a:spLocks/>
          </p:cNvSpPr>
          <p:nvPr/>
        </p:nvSpPr>
        <p:spPr bwMode="auto">
          <a:xfrm>
            <a:off x="5253828" y="4791719"/>
            <a:ext cx="28768" cy="40591"/>
          </a:xfrm>
          <a:custGeom>
            <a:avLst/>
            <a:gdLst>
              <a:gd name="T0" fmla="*/ 2 w 3"/>
              <a:gd name="T1" fmla="*/ 1 h 4"/>
              <a:gd name="T2" fmla="*/ 1 w 3"/>
              <a:gd name="T3" fmla="*/ 3 h 4"/>
              <a:gd name="T4" fmla="*/ 2 w 3"/>
              <a:gd name="T5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4">
                <a:moveTo>
                  <a:pt x="2" y="1"/>
                </a:moveTo>
                <a:cubicBezTo>
                  <a:pt x="0" y="0"/>
                  <a:pt x="0" y="3"/>
                  <a:pt x="1" y="3"/>
                </a:cubicBezTo>
                <a:cubicBezTo>
                  <a:pt x="2" y="4"/>
                  <a:pt x="3" y="2"/>
                  <a:pt x="2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13" name="Freeform 600">
            <a:extLst>
              <a:ext uri="{FF2B5EF4-FFF2-40B4-BE49-F238E27FC236}">
                <a16:creationId xmlns:a16="http://schemas.microsoft.com/office/drawing/2014/main" id="{5DA32B3C-889F-D440-AB9F-0D53CDBAB260}"/>
              </a:ext>
            </a:extLst>
          </p:cNvPr>
          <p:cNvSpPr>
            <a:spLocks/>
          </p:cNvSpPr>
          <p:nvPr/>
        </p:nvSpPr>
        <p:spPr bwMode="auto">
          <a:xfrm>
            <a:off x="4946969" y="4761280"/>
            <a:ext cx="834272" cy="270605"/>
          </a:xfrm>
          <a:custGeom>
            <a:avLst/>
            <a:gdLst>
              <a:gd name="T0" fmla="*/ 17 w 89"/>
              <a:gd name="T1" fmla="*/ 7 h 27"/>
              <a:gd name="T2" fmla="*/ 19 w 89"/>
              <a:gd name="T3" fmla="*/ 4 h 27"/>
              <a:gd name="T4" fmla="*/ 15 w 89"/>
              <a:gd name="T5" fmla="*/ 2 h 27"/>
              <a:gd name="T6" fmla="*/ 12 w 89"/>
              <a:gd name="T7" fmla="*/ 2 h 27"/>
              <a:gd name="T8" fmla="*/ 4 w 89"/>
              <a:gd name="T9" fmla="*/ 1 h 27"/>
              <a:gd name="T10" fmla="*/ 4 w 89"/>
              <a:gd name="T11" fmla="*/ 3 h 27"/>
              <a:gd name="T12" fmla="*/ 0 w 89"/>
              <a:gd name="T13" fmla="*/ 4 h 27"/>
              <a:gd name="T14" fmla="*/ 5 w 89"/>
              <a:gd name="T15" fmla="*/ 5 h 27"/>
              <a:gd name="T16" fmla="*/ 7 w 89"/>
              <a:gd name="T17" fmla="*/ 6 h 27"/>
              <a:gd name="T18" fmla="*/ 6 w 89"/>
              <a:gd name="T19" fmla="*/ 7 h 27"/>
              <a:gd name="T20" fmla="*/ 24 w 89"/>
              <a:gd name="T21" fmla="*/ 13 h 27"/>
              <a:gd name="T22" fmla="*/ 25 w 89"/>
              <a:gd name="T23" fmla="*/ 16 h 27"/>
              <a:gd name="T24" fmla="*/ 24 w 89"/>
              <a:gd name="T25" fmla="*/ 21 h 27"/>
              <a:gd name="T26" fmla="*/ 27 w 89"/>
              <a:gd name="T27" fmla="*/ 25 h 27"/>
              <a:gd name="T28" fmla="*/ 30 w 89"/>
              <a:gd name="T29" fmla="*/ 24 h 27"/>
              <a:gd name="T30" fmla="*/ 33 w 89"/>
              <a:gd name="T31" fmla="*/ 26 h 27"/>
              <a:gd name="T32" fmla="*/ 38 w 89"/>
              <a:gd name="T33" fmla="*/ 26 h 27"/>
              <a:gd name="T34" fmla="*/ 42 w 89"/>
              <a:gd name="T35" fmla="*/ 23 h 27"/>
              <a:gd name="T36" fmla="*/ 45 w 89"/>
              <a:gd name="T37" fmla="*/ 26 h 27"/>
              <a:gd name="T38" fmla="*/ 52 w 89"/>
              <a:gd name="T39" fmla="*/ 27 h 27"/>
              <a:gd name="T40" fmla="*/ 62 w 89"/>
              <a:gd name="T41" fmla="*/ 27 h 27"/>
              <a:gd name="T42" fmla="*/ 65 w 89"/>
              <a:gd name="T43" fmla="*/ 27 h 27"/>
              <a:gd name="T44" fmla="*/ 67 w 89"/>
              <a:gd name="T45" fmla="*/ 24 h 27"/>
              <a:gd name="T46" fmla="*/ 70 w 89"/>
              <a:gd name="T47" fmla="*/ 25 h 27"/>
              <a:gd name="T48" fmla="*/ 76 w 89"/>
              <a:gd name="T49" fmla="*/ 27 h 27"/>
              <a:gd name="T50" fmla="*/ 82 w 89"/>
              <a:gd name="T51" fmla="*/ 26 h 27"/>
              <a:gd name="T52" fmla="*/ 85 w 89"/>
              <a:gd name="T53" fmla="*/ 24 h 27"/>
              <a:gd name="T54" fmla="*/ 85 w 89"/>
              <a:gd name="T55" fmla="*/ 22 h 27"/>
              <a:gd name="T56" fmla="*/ 82 w 89"/>
              <a:gd name="T57" fmla="*/ 22 h 27"/>
              <a:gd name="T58" fmla="*/ 85 w 89"/>
              <a:gd name="T59" fmla="*/ 17 h 27"/>
              <a:gd name="T60" fmla="*/ 80 w 89"/>
              <a:gd name="T61" fmla="*/ 16 h 27"/>
              <a:gd name="T62" fmla="*/ 78 w 89"/>
              <a:gd name="T63" fmla="*/ 14 h 27"/>
              <a:gd name="T64" fmla="*/ 70 w 89"/>
              <a:gd name="T65" fmla="*/ 14 h 27"/>
              <a:gd name="T66" fmla="*/ 65 w 89"/>
              <a:gd name="T67" fmla="*/ 14 h 27"/>
              <a:gd name="T68" fmla="*/ 55 w 89"/>
              <a:gd name="T69" fmla="*/ 17 h 27"/>
              <a:gd name="T70" fmla="*/ 56 w 89"/>
              <a:gd name="T71" fmla="*/ 18 h 27"/>
              <a:gd name="T72" fmla="*/ 52 w 89"/>
              <a:gd name="T73" fmla="*/ 18 h 27"/>
              <a:gd name="T74" fmla="*/ 49 w 89"/>
              <a:gd name="T75" fmla="*/ 16 h 27"/>
              <a:gd name="T76" fmla="*/ 46 w 89"/>
              <a:gd name="T77" fmla="*/ 17 h 27"/>
              <a:gd name="T78" fmla="*/ 42 w 89"/>
              <a:gd name="T79" fmla="*/ 16 h 27"/>
              <a:gd name="T80" fmla="*/ 41 w 89"/>
              <a:gd name="T81" fmla="*/ 18 h 27"/>
              <a:gd name="T82" fmla="*/ 38 w 89"/>
              <a:gd name="T83" fmla="*/ 16 h 27"/>
              <a:gd name="T84" fmla="*/ 39 w 89"/>
              <a:gd name="T85" fmla="*/ 14 h 27"/>
              <a:gd name="T86" fmla="*/ 34 w 89"/>
              <a:gd name="T87" fmla="*/ 12 h 27"/>
              <a:gd name="T88" fmla="*/ 30 w 89"/>
              <a:gd name="T89" fmla="*/ 13 h 27"/>
              <a:gd name="T90" fmla="*/ 32 w 89"/>
              <a:gd name="T91" fmla="*/ 12 h 27"/>
              <a:gd name="T92" fmla="*/ 28 w 89"/>
              <a:gd name="T93" fmla="*/ 9 h 27"/>
              <a:gd name="T94" fmla="*/ 38 w 89"/>
              <a:gd name="T95" fmla="*/ 10 h 27"/>
              <a:gd name="T96" fmla="*/ 33 w 89"/>
              <a:gd name="T97" fmla="*/ 7 h 27"/>
              <a:gd name="T98" fmla="*/ 28 w 89"/>
              <a:gd name="T99" fmla="*/ 7 h 27"/>
              <a:gd name="T100" fmla="*/ 32 w 89"/>
              <a:gd name="T101" fmla="*/ 6 h 27"/>
              <a:gd name="T102" fmla="*/ 27 w 89"/>
              <a:gd name="T103" fmla="*/ 5 h 27"/>
              <a:gd name="T104" fmla="*/ 17 w 89"/>
              <a:gd name="T105" fmla="*/ 7 h 27"/>
              <a:gd name="T106" fmla="*/ 17 w 89"/>
              <a:gd name="T107" fmla="*/ 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" h="27">
                <a:moveTo>
                  <a:pt x="17" y="7"/>
                </a:moveTo>
                <a:cubicBezTo>
                  <a:pt x="18" y="7"/>
                  <a:pt x="20" y="5"/>
                  <a:pt x="19" y="4"/>
                </a:cubicBezTo>
                <a:cubicBezTo>
                  <a:pt x="18" y="3"/>
                  <a:pt x="16" y="2"/>
                  <a:pt x="15" y="2"/>
                </a:cubicBezTo>
                <a:cubicBezTo>
                  <a:pt x="14" y="2"/>
                  <a:pt x="13" y="2"/>
                  <a:pt x="12" y="2"/>
                </a:cubicBezTo>
                <a:cubicBezTo>
                  <a:pt x="9" y="1"/>
                  <a:pt x="7" y="0"/>
                  <a:pt x="4" y="1"/>
                </a:cubicBezTo>
                <a:cubicBezTo>
                  <a:pt x="0" y="2"/>
                  <a:pt x="3" y="2"/>
                  <a:pt x="4" y="3"/>
                </a:cubicBezTo>
                <a:cubicBezTo>
                  <a:pt x="4" y="3"/>
                  <a:pt x="0" y="3"/>
                  <a:pt x="0" y="4"/>
                </a:cubicBezTo>
                <a:cubicBezTo>
                  <a:pt x="0" y="5"/>
                  <a:pt x="4" y="5"/>
                  <a:pt x="5" y="5"/>
                </a:cubicBezTo>
                <a:cubicBezTo>
                  <a:pt x="5" y="6"/>
                  <a:pt x="7" y="6"/>
                  <a:pt x="7" y="6"/>
                </a:cubicBezTo>
                <a:cubicBezTo>
                  <a:pt x="7" y="7"/>
                  <a:pt x="6" y="7"/>
                  <a:pt x="6" y="7"/>
                </a:cubicBezTo>
                <a:cubicBezTo>
                  <a:pt x="12" y="11"/>
                  <a:pt x="21" y="5"/>
                  <a:pt x="24" y="13"/>
                </a:cubicBezTo>
                <a:cubicBezTo>
                  <a:pt x="24" y="14"/>
                  <a:pt x="26" y="15"/>
                  <a:pt x="25" y="16"/>
                </a:cubicBezTo>
                <a:cubicBezTo>
                  <a:pt x="24" y="18"/>
                  <a:pt x="23" y="19"/>
                  <a:pt x="24" y="21"/>
                </a:cubicBezTo>
                <a:cubicBezTo>
                  <a:pt x="24" y="21"/>
                  <a:pt x="26" y="25"/>
                  <a:pt x="27" y="25"/>
                </a:cubicBezTo>
                <a:cubicBezTo>
                  <a:pt x="28" y="26"/>
                  <a:pt x="30" y="23"/>
                  <a:pt x="30" y="24"/>
                </a:cubicBezTo>
                <a:cubicBezTo>
                  <a:pt x="31" y="24"/>
                  <a:pt x="32" y="26"/>
                  <a:pt x="33" y="26"/>
                </a:cubicBezTo>
                <a:cubicBezTo>
                  <a:pt x="35" y="27"/>
                  <a:pt x="37" y="26"/>
                  <a:pt x="38" y="26"/>
                </a:cubicBezTo>
                <a:cubicBezTo>
                  <a:pt x="39" y="25"/>
                  <a:pt x="41" y="23"/>
                  <a:pt x="42" y="23"/>
                </a:cubicBezTo>
                <a:cubicBezTo>
                  <a:pt x="42" y="23"/>
                  <a:pt x="44" y="26"/>
                  <a:pt x="45" y="26"/>
                </a:cubicBezTo>
                <a:cubicBezTo>
                  <a:pt x="47" y="27"/>
                  <a:pt x="50" y="27"/>
                  <a:pt x="52" y="27"/>
                </a:cubicBezTo>
                <a:cubicBezTo>
                  <a:pt x="56" y="27"/>
                  <a:pt x="59" y="27"/>
                  <a:pt x="62" y="27"/>
                </a:cubicBezTo>
                <a:cubicBezTo>
                  <a:pt x="63" y="27"/>
                  <a:pt x="64" y="27"/>
                  <a:pt x="65" y="27"/>
                </a:cubicBezTo>
                <a:cubicBezTo>
                  <a:pt x="67" y="26"/>
                  <a:pt x="66" y="24"/>
                  <a:pt x="67" y="24"/>
                </a:cubicBezTo>
                <a:cubicBezTo>
                  <a:pt x="68" y="23"/>
                  <a:pt x="69" y="24"/>
                  <a:pt x="70" y="25"/>
                </a:cubicBezTo>
                <a:cubicBezTo>
                  <a:pt x="71" y="26"/>
                  <a:pt x="74" y="27"/>
                  <a:pt x="76" y="27"/>
                </a:cubicBezTo>
                <a:cubicBezTo>
                  <a:pt x="78" y="27"/>
                  <a:pt x="80" y="27"/>
                  <a:pt x="82" y="26"/>
                </a:cubicBezTo>
                <a:cubicBezTo>
                  <a:pt x="84" y="26"/>
                  <a:pt x="83" y="24"/>
                  <a:pt x="85" y="24"/>
                </a:cubicBezTo>
                <a:cubicBezTo>
                  <a:pt x="86" y="24"/>
                  <a:pt x="87" y="21"/>
                  <a:pt x="85" y="22"/>
                </a:cubicBezTo>
                <a:cubicBezTo>
                  <a:pt x="85" y="22"/>
                  <a:pt x="83" y="22"/>
                  <a:pt x="82" y="22"/>
                </a:cubicBezTo>
                <a:cubicBezTo>
                  <a:pt x="82" y="22"/>
                  <a:pt x="89" y="18"/>
                  <a:pt x="85" y="17"/>
                </a:cubicBezTo>
                <a:cubicBezTo>
                  <a:pt x="84" y="17"/>
                  <a:pt x="82" y="16"/>
                  <a:pt x="80" y="16"/>
                </a:cubicBezTo>
                <a:cubicBezTo>
                  <a:pt x="78" y="16"/>
                  <a:pt x="80" y="14"/>
                  <a:pt x="78" y="14"/>
                </a:cubicBezTo>
                <a:cubicBezTo>
                  <a:pt x="75" y="14"/>
                  <a:pt x="73" y="14"/>
                  <a:pt x="70" y="14"/>
                </a:cubicBezTo>
                <a:cubicBezTo>
                  <a:pt x="68" y="14"/>
                  <a:pt x="67" y="13"/>
                  <a:pt x="65" y="14"/>
                </a:cubicBezTo>
                <a:cubicBezTo>
                  <a:pt x="64" y="14"/>
                  <a:pt x="55" y="16"/>
                  <a:pt x="55" y="17"/>
                </a:cubicBezTo>
                <a:cubicBezTo>
                  <a:pt x="55" y="17"/>
                  <a:pt x="56" y="17"/>
                  <a:pt x="56" y="18"/>
                </a:cubicBezTo>
                <a:cubicBezTo>
                  <a:pt x="56" y="18"/>
                  <a:pt x="53" y="18"/>
                  <a:pt x="52" y="18"/>
                </a:cubicBezTo>
                <a:cubicBezTo>
                  <a:pt x="51" y="18"/>
                  <a:pt x="50" y="17"/>
                  <a:pt x="49" y="16"/>
                </a:cubicBezTo>
                <a:cubicBezTo>
                  <a:pt x="48" y="16"/>
                  <a:pt x="47" y="17"/>
                  <a:pt x="46" y="17"/>
                </a:cubicBezTo>
                <a:cubicBezTo>
                  <a:pt x="45" y="17"/>
                  <a:pt x="43" y="16"/>
                  <a:pt x="42" y="16"/>
                </a:cubicBezTo>
                <a:cubicBezTo>
                  <a:pt x="41" y="16"/>
                  <a:pt x="42" y="18"/>
                  <a:pt x="41" y="18"/>
                </a:cubicBezTo>
                <a:cubicBezTo>
                  <a:pt x="40" y="18"/>
                  <a:pt x="39" y="16"/>
                  <a:pt x="38" y="16"/>
                </a:cubicBezTo>
                <a:cubicBezTo>
                  <a:pt x="35" y="16"/>
                  <a:pt x="39" y="15"/>
                  <a:pt x="39" y="14"/>
                </a:cubicBezTo>
                <a:cubicBezTo>
                  <a:pt x="39" y="13"/>
                  <a:pt x="35" y="12"/>
                  <a:pt x="34" y="12"/>
                </a:cubicBezTo>
                <a:cubicBezTo>
                  <a:pt x="34" y="12"/>
                  <a:pt x="30" y="13"/>
                  <a:pt x="30" y="13"/>
                </a:cubicBezTo>
                <a:cubicBezTo>
                  <a:pt x="30" y="12"/>
                  <a:pt x="32" y="12"/>
                  <a:pt x="32" y="12"/>
                </a:cubicBezTo>
                <a:cubicBezTo>
                  <a:pt x="32" y="11"/>
                  <a:pt x="27" y="10"/>
                  <a:pt x="28" y="9"/>
                </a:cubicBezTo>
                <a:cubicBezTo>
                  <a:pt x="28" y="9"/>
                  <a:pt x="38" y="10"/>
                  <a:pt x="38" y="10"/>
                </a:cubicBezTo>
                <a:cubicBezTo>
                  <a:pt x="38" y="9"/>
                  <a:pt x="34" y="8"/>
                  <a:pt x="33" y="7"/>
                </a:cubicBezTo>
                <a:cubicBezTo>
                  <a:pt x="32" y="7"/>
                  <a:pt x="30" y="7"/>
                  <a:pt x="28" y="7"/>
                </a:cubicBezTo>
                <a:cubicBezTo>
                  <a:pt x="29" y="7"/>
                  <a:pt x="31" y="7"/>
                  <a:pt x="32" y="6"/>
                </a:cubicBezTo>
                <a:cubicBezTo>
                  <a:pt x="32" y="5"/>
                  <a:pt x="27" y="5"/>
                  <a:pt x="27" y="5"/>
                </a:cubicBezTo>
                <a:cubicBezTo>
                  <a:pt x="23" y="5"/>
                  <a:pt x="21" y="6"/>
                  <a:pt x="17" y="7"/>
                </a:cubicBezTo>
                <a:cubicBezTo>
                  <a:pt x="17" y="7"/>
                  <a:pt x="18" y="7"/>
                  <a:pt x="17" y="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14" name="Freeform 601">
            <a:extLst>
              <a:ext uri="{FF2B5EF4-FFF2-40B4-BE49-F238E27FC236}">
                <a16:creationId xmlns:a16="http://schemas.microsoft.com/office/drawing/2014/main" id="{770CE7F0-68E4-4B47-BB6F-80A8E4C01874}"/>
              </a:ext>
            </a:extLst>
          </p:cNvPr>
          <p:cNvSpPr>
            <a:spLocks/>
          </p:cNvSpPr>
          <p:nvPr/>
        </p:nvSpPr>
        <p:spPr bwMode="auto">
          <a:xfrm>
            <a:off x="4966151" y="4294490"/>
            <a:ext cx="552984" cy="368696"/>
          </a:xfrm>
          <a:custGeom>
            <a:avLst/>
            <a:gdLst>
              <a:gd name="T0" fmla="*/ 55 w 59"/>
              <a:gd name="T1" fmla="*/ 21 h 37"/>
              <a:gd name="T2" fmla="*/ 46 w 59"/>
              <a:gd name="T3" fmla="*/ 20 h 37"/>
              <a:gd name="T4" fmla="*/ 46 w 59"/>
              <a:gd name="T5" fmla="*/ 18 h 37"/>
              <a:gd name="T6" fmla="*/ 44 w 59"/>
              <a:gd name="T7" fmla="*/ 15 h 37"/>
              <a:gd name="T8" fmla="*/ 44 w 59"/>
              <a:gd name="T9" fmla="*/ 11 h 37"/>
              <a:gd name="T10" fmla="*/ 43 w 59"/>
              <a:gd name="T11" fmla="*/ 15 h 37"/>
              <a:gd name="T12" fmla="*/ 35 w 59"/>
              <a:gd name="T13" fmla="*/ 10 h 37"/>
              <a:gd name="T14" fmla="*/ 24 w 59"/>
              <a:gd name="T15" fmla="*/ 2 h 37"/>
              <a:gd name="T16" fmla="*/ 12 w 59"/>
              <a:gd name="T17" fmla="*/ 1 h 37"/>
              <a:gd name="T18" fmla="*/ 12 w 59"/>
              <a:gd name="T19" fmla="*/ 3 h 37"/>
              <a:gd name="T20" fmla="*/ 6 w 59"/>
              <a:gd name="T21" fmla="*/ 5 h 37"/>
              <a:gd name="T22" fmla="*/ 11 w 59"/>
              <a:gd name="T23" fmla="*/ 9 h 37"/>
              <a:gd name="T24" fmla="*/ 6 w 59"/>
              <a:gd name="T25" fmla="*/ 9 h 37"/>
              <a:gd name="T26" fmla="*/ 5 w 59"/>
              <a:gd name="T27" fmla="*/ 11 h 37"/>
              <a:gd name="T28" fmla="*/ 6 w 59"/>
              <a:gd name="T29" fmla="*/ 14 h 37"/>
              <a:gd name="T30" fmla="*/ 10 w 59"/>
              <a:gd name="T31" fmla="*/ 14 h 37"/>
              <a:gd name="T32" fmla="*/ 0 w 59"/>
              <a:gd name="T33" fmla="*/ 15 h 37"/>
              <a:gd name="T34" fmla="*/ 7 w 59"/>
              <a:gd name="T35" fmla="*/ 20 h 37"/>
              <a:gd name="T36" fmla="*/ 8 w 59"/>
              <a:gd name="T37" fmla="*/ 23 h 37"/>
              <a:gd name="T38" fmla="*/ 14 w 59"/>
              <a:gd name="T39" fmla="*/ 23 h 37"/>
              <a:gd name="T40" fmla="*/ 26 w 59"/>
              <a:gd name="T41" fmla="*/ 23 h 37"/>
              <a:gd name="T42" fmla="*/ 28 w 59"/>
              <a:gd name="T43" fmla="*/ 24 h 37"/>
              <a:gd name="T44" fmla="*/ 16 w 59"/>
              <a:gd name="T45" fmla="*/ 25 h 37"/>
              <a:gd name="T46" fmla="*/ 16 w 59"/>
              <a:gd name="T47" fmla="*/ 30 h 37"/>
              <a:gd name="T48" fmla="*/ 19 w 59"/>
              <a:gd name="T49" fmla="*/ 33 h 37"/>
              <a:gd name="T50" fmla="*/ 32 w 59"/>
              <a:gd name="T51" fmla="*/ 35 h 37"/>
              <a:gd name="T52" fmla="*/ 34 w 59"/>
              <a:gd name="T53" fmla="*/ 36 h 37"/>
              <a:gd name="T54" fmla="*/ 40 w 59"/>
              <a:gd name="T55" fmla="*/ 35 h 37"/>
              <a:gd name="T56" fmla="*/ 41 w 59"/>
              <a:gd name="T57" fmla="*/ 35 h 37"/>
              <a:gd name="T58" fmla="*/ 41 w 59"/>
              <a:gd name="T59" fmla="*/ 29 h 37"/>
              <a:gd name="T60" fmla="*/ 46 w 59"/>
              <a:gd name="T61" fmla="*/ 30 h 37"/>
              <a:gd name="T62" fmla="*/ 51 w 59"/>
              <a:gd name="T63" fmla="*/ 28 h 37"/>
              <a:gd name="T64" fmla="*/ 54 w 59"/>
              <a:gd name="T65" fmla="*/ 26 h 37"/>
              <a:gd name="T66" fmla="*/ 58 w 59"/>
              <a:gd name="T67" fmla="*/ 2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9" h="37">
                <a:moveTo>
                  <a:pt x="58" y="24"/>
                </a:moveTo>
                <a:cubicBezTo>
                  <a:pt x="58" y="22"/>
                  <a:pt x="56" y="22"/>
                  <a:pt x="55" y="21"/>
                </a:cubicBezTo>
                <a:cubicBezTo>
                  <a:pt x="54" y="20"/>
                  <a:pt x="53" y="22"/>
                  <a:pt x="52" y="21"/>
                </a:cubicBezTo>
                <a:cubicBezTo>
                  <a:pt x="50" y="19"/>
                  <a:pt x="48" y="21"/>
                  <a:pt x="46" y="20"/>
                </a:cubicBezTo>
                <a:cubicBezTo>
                  <a:pt x="46" y="20"/>
                  <a:pt x="48" y="19"/>
                  <a:pt x="48" y="18"/>
                </a:cubicBezTo>
                <a:cubicBezTo>
                  <a:pt x="48" y="18"/>
                  <a:pt x="46" y="18"/>
                  <a:pt x="46" y="18"/>
                </a:cubicBezTo>
                <a:cubicBezTo>
                  <a:pt x="46" y="17"/>
                  <a:pt x="47" y="17"/>
                  <a:pt x="47" y="16"/>
                </a:cubicBezTo>
                <a:cubicBezTo>
                  <a:pt x="47" y="15"/>
                  <a:pt x="44" y="16"/>
                  <a:pt x="44" y="15"/>
                </a:cubicBezTo>
                <a:cubicBezTo>
                  <a:pt x="43" y="15"/>
                  <a:pt x="45" y="14"/>
                  <a:pt x="45" y="14"/>
                </a:cubicBezTo>
                <a:cubicBezTo>
                  <a:pt x="46" y="13"/>
                  <a:pt x="44" y="12"/>
                  <a:pt x="44" y="11"/>
                </a:cubicBezTo>
                <a:cubicBezTo>
                  <a:pt x="43" y="10"/>
                  <a:pt x="38" y="11"/>
                  <a:pt x="38" y="11"/>
                </a:cubicBezTo>
                <a:cubicBezTo>
                  <a:pt x="38" y="12"/>
                  <a:pt x="43" y="14"/>
                  <a:pt x="43" y="15"/>
                </a:cubicBezTo>
                <a:cubicBezTo>
                  <a:pt x="42" y="16"/>
                  <a:pt x="39" y="14"/>
                  <a:pt x="38" y="13"/>
                </a:cubicBezTo>
                <a:cubicBezTo>
                  <a:pt x="36" y="12"/>
                  <a:pt x="39" y="10"/>
                  <a:pt x="35" y="10"/>
                </a:cubicBezTo>
                <a:cubicBezTo>
                  <a:pt x="33" y="10"/>
                  <a:pt x="30" y="10"/>
                  <a:pt x="29" y="8"/>
                </a:cubicBezTo>
                <a:cubicBezTo>
                  <a:pt x="28" y="6"/>
                  <a:pt x="26" y="3"/>
                  <a:pt x="24" y="2"/>
                </a:cubicBezTo>
                <a:cubicBezTo>
                  <a:pt x="21" y="1"/>
                  <a:pt x="18" y="0"/>
                  <a:pt x="16" y="0"/>
                </a:cubicBezTo>
                <a:cubicBezTo>
                  <a:pt x="15" y="0"/>
                  <a:pt x="10" y="0"/>
                  <a:pt x="12" y="1"/>
                </a:cubicBezTo>
                <a:cubicBezTo>
                  <a:pt x="13" y="1"/>
                  <a:pt x="17" y="2"/>
                  <a:pt x="17" y="2"/>
                </a:cubicBezTo>
                <a:cubicBezTo>
                  <a:pt x="17" y="4"/>
                  <a:pt x="13" y="3"/>
                  <a:pt x="12" y="3"/>
                </a:cubicBezTo>
                <a:cubicBezTo>
                  <a:pt x="12" y="3"/>
                  <a:pt x="13" y="4"/>
                  <a:pt x="13" y="4"/>
                </a:cubicBezTo>
                <a:cubicBezTo>
                  <a:pt x="13" y="5"/>
                  <a:pt x="7" y="2"/>
                  <a:pt x="6" y="5"/>
                </a:cubicBezTo>
                <a:cubicBezTo>
                  <a:pt x="6" y="5"/>
                  <a:pt x="11" y="7"/>
                  <a:pt x="12" y="7"/>
                </a:cubicBezTo>
                <a:cubicBezTo>
                  <a:pt x="10" y="6"/>
                  <a:pt x="11" y="9"/>
                  <a:pt x="11" y="9"/>
                </a:cubicBezTo>
                <a:cubicBezTo>
                  <a:pt x="11" y="10"/>
                  <a:pt x="4" y="7"/>
                  <a:pt x="3" y="8"/>
                </a:cubicBezTo>
                <a:cubicBezTo>
                  <a:pt x="3" y="7"/>
                  <a:pt x="6" y="8"/>
                  <a:pt x="6" y="9"/>
                </a:cubicBezTo>
                <a:cubicBezTo>
                  <a:pt x="6" y="8"/>
                  <a:pt x="4" y="9"/>
                  <a:pt x="4" y="9"/>
                </a:cubicBezTo>
                <a:cubicBezTo>
                  <a:pt x="3" y="10"/>
                  <a:pt x="5" y="11"/>
                  <a:pt x="5" y="11"/>
                </a:cubicBezTo>
                <a:cubicBezTo>
                  <a:pt x="6" y="12"/>
                  <a:pt x="2" y="12"/>
                  <a:pt x="1" y="12"/>
                </a:cubicBezTo>
                <a:cubicBezTo>
                  <a:pt x="2" y="12"/>
                  <a:pt x="4" y="13"/>
                  <a:pt x="6" y="14"/>
                </a:cubicBezTo>
                <a:cubicBezTo>
                  <a:pt x="8" y="14"/>
                  <a:pt x="10" y="13"/>
                  <a:pt x="12" y="13"/>
                </a:cubicBezTo>
                <a:cubicBezTo>
                  <a:pt x="12" y="13"/>
                  <a:pt x="10" y="14"/>
                  <a:pt x="10" y="14"/>
                </a:cubicBezTo>
                <a:cubicBezTo>
                  <a:pt x="10" y="15"/>
                  <a:pt x="11" y="15"/>
                  <a:pt x="11" y="15"/>
                </a:cubicBezTo>
                <a:cubicBezTo>
                  <a:pt x="11" y="16"/>
                  <a:pt x="0" y="15"/>
                  <a:pt x="0" y="15"/>
                </a:cubicBezTo>
                <a:cubicBezTo>
                  <a:pt x="0" y="15"/>
                  <a:pt x="2" y="18"/>
                  <a:pt x="2" y="18"/>
                </a:cubicBezTo>
                <a:cubicBezTo>
                  <a:pt x="3" y="19"/>
                  <a:pt x="7" y="21"/>
                  <a:pt x="7" y="20"/>
                </a:cubicBezTo>
                <a:cubicBezTo>
                  <a:pt x="7" y="21"/>
                  <a:pt x="5" y="20"/>
                  <a:pt x="6" y="22"/>
                </a:cubicBezTo>
                <a:cubicBezTo>
                  <a:pt x="6" y="22"/>
                  <a:pt x="7" y="23"/>
                  <a:pt x="8" y="23"/>
                </a:cubicBezTo>
                <a:cubicBezTo>
                  <a:pt x="9" y="24"/>
                  <a:pt x="10" y="23"/>
                  <a:pt x="11" y="23"/>
                </a:cubicBezTo>
                <a:cubicBezTo>
                  <a:pt x="12" y="22"/>
                  <a:pt x="13" y="24"/>
                  <a:pt x="14" y="23"/>
                </a:cubicBezTo>
                <a:cubicBezTo>
                  <a:pt x="17" y="22"/>
                  <a:pt x="19" y="21"/>
                  <a:pt x="21" y="22"/>
                </a:cubicBezTo>
                <a:cubicBezTo>
                  <a:pt x="23" y="23"/>
                  <a:pt x="24" y="23"/>
                  <a:pt x="26" y="23"/>
                </a:cubicBezTo>
                <a:cubicBezTo>
                  <a:pt x="25" y="23"/>
                  <a:pt x="23" y="23"/>
                  <a:pt x="21" y="23"/>
                </a:cubicBezTo>
                <a:cubicBezTo>
                  <a:pt x="23" y="23"/>
                  <a:pt x="27" y="23"/>
                  <a:pt x="28" y="24"/>
                </a:cubicBezTo>
                <a:cubicBezTo>
                  <a:pt x="28" y="24"/>
                  <a:pt x="23" y="25"/>
                  <a:pt x="23" y="25"/>
                </a:cubicBezTo>
                <a:cubicBezTo>
                  <a:pt x="21" y="25"/>
                  <a:pt x="18" y="25"/>
                  <a:pt x="16" y="25"/>
                </a:cubicBezTo>
                <a:cubicBezTo>
                  <a:pt x="16" y="26"/>
                  <a:pt x="12" y="27"/>
                  <a:pt x="13" y="27"/>
                </a:cubicBezTo>
                <a:cubicBezTo>
                  <a:pt x="14" y="28"/>
                  <a:pt x="15" y="28"/>
                  <a:pt x="16" y="30"/>
                </a:cubicBezTo>
                <a:cubicBezTo>
                  <a:pt x="16" y="32"/>
                  <a:pt x="22" y="30"/>
                  <a:pt x="23" y="32"/>
                </a:cubicBezTo>
                <a:cubicBezTo>
                  <a:pt x="23" y="32"/>
                  <a:pt x="19" y="32"/>
                  <a:pt x="19" y="33"/>
                </a:cubicBezTo>
                <a:cubicBezTo>
                  <a:pt x="20" y="34"/>
                  <a:pt x="25" y="36"/>
                  <a:pt x="26" y="36"/>
                </a:cubicBezTo>
                <a:cubicBezTo>
                  <a:pt x="26" y="36"/>
                  <a:pt x="32" y="36"/>
                  <a:pt x="32" y="35"/>
                </a:cubicBezTo>
                <a:cubicBezTo>
                  <a:pt x="32" y="35"/>
                  <a:pt x="31" y="35"/>
                  <a:pt x="31" y="35"/>
                </a:cubicBezTo>
                <a:cubicBezTo>
                  <a:pt x="31" y="33"/>
                  <a:pt x="35" y="36"/>
                  <a:pt x="34" y="36"/>
                </a:cubicBezTo>
                <a:cubicBezTo>
                  <a:pt x="35" y="36"/>
                  <a:pt x="33" y="33"/>
                  <a:pt x="33" y="32"/>
                </a:cubicBezTo>
                <a:cubicBezTo>
                  <a:pt x="35" y="31"/>
                  <a:pt x="37" y="37"/>
                  <a:pt x="40" y="35"/>
                </a:cubicBezTo>
                <a:cubicBezTo>
                  <a:pt x="41" y="34"/>
                  <a:pt x="39" y="32"/>
                  <a:pt x="40" y="32"/>
                </a:cubicBezTo>
                <a:cubicBezTo>
                  <a:pt x="41" y="32"/>
                  <a:pt x="41" y="34"/>
                  <a:pt x="41" y="35"/>
                </a:cubicBezTo>
                <a:cubicBezTo>
                  <a:pt x="42" y="35"/>
                  <a:pt x="43" y="31"/>
                  <a:pt x="42" y="31"/>
                </a:cubicBezTo>
                <a:cubicBezTo>
                  <a:pt x="42" y="30"/>
                  <a:pt x="42" y="29"/>
                  <a:pt x="41" y="29"/>
                </a:cubicBezTo>
                <a:cubicBezTo>
                  <a:pt x="41" y="28"/>
                  <a:pt x="42" y="26"/>
                  <a:pt x="43" y="27"/>
                </a:cubicBezTo>
                <a:cubicBezTo>
                  <a:pt x="44" y="28"/>
                  <a:pt x="43" y="32"/>
                  <a:pt x="46" y="30"/>
                </a:cubicBezTo>
                <a:cubicBezTo>
                  <a:pt x="47" y="29"/>
                  <a:pt x="50" y="25"/>
                  <a:pt x="52" y="27"/>
                </a:cubicBezTo>
                <a:cubicBezTo>
                  <a:pt x="53" y="27"/>
                  <a:pt x="51" y="28"/>
                  <a:pt x="51" y="28"/>
                </a:cubicBezTo>
                <a:cubicBezTo>
                  <a:pt x="51" y="28"/>
                  <a:pt x="56" y="27"/>
                  <a:pt x="56" y="27"/>
                </a:cubicBezTo>
                <a:cubicBezTo>
                  <a:pt x="56" y="27"/>
                  <a:pt x="54" y="27"/>
                  <a:pt x="54" y="26"/>
                </a:cubicBezTo>
                <a:cubicBezTo>
                  <a:pt x="54" y="25"/>
                  <a:pt x="59" y="25"/>
                  <a:pt x="58" y="24"/>
                </a:cubicBezTo>
                <a:cubicBezTo>
                  <a:pt x="58" y="22"/>
                  <a:pt x="58" y="25"/>
                  <a:pt x="58" y="2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15" name="Freeform 602">
            <a:extLst>
              <a:ext uri="{FF2B5EF4-FFF2-40B4-BE49-F238E27FC236}">
                <a16:creationId xmlns:a16="http://schemas.microsoft.com/office/drawing/2014/main" id="{18C96DAD-2F01-A84D-AAFF-0CCEF6782815}"/>
              </a:ext>
            </a:extLst>
          </p:cNvPr>
          <p:cNvSpPr>
            <a:spLocks/>
          </p:cNvSpPr>
          <p:nvPr/>
        </p:nvSpPr>
        <p:spPr bwMode="auto">
          <a:xfrm>
            <a:off x="5189898" y="4067862"/>
            <a:ext cx="1460775" cy="805044"/>
          </a:xfrm>
          <a:custGeom>
            <a:avLst/>
            <a:gdLst>
              <a:gd name="T0" fmla="*/ 15 w 156"/>
              <a:gd name="T1" fmla="*/ 77 h 81"/>
              <a:gd name="T2" fmla="*/ 27 w 156"/>
              <a:gd name="T3" fmla="*/ 76 h 81"/>
              <a:gd name="T4" fmla="*/ 37 w 156"/>
              <a:gd name="T5" fmla="*/ 78 h 81"/>
              <a:gd name="T6" fmla="*/ 48 w 156"/>
              <a:gd name="T7" fmla="*/ 77 h 81"/>
              <a:gd name="T8" fmla="*/ 65 w 156"/>
              <a:gd name="T9" fmla="*/ 76 h 81"/>
              <a:gd name="T10" fmla="*/ 59 w 156"/>
              <a:gd name="T11" fmla="*/ 70 h 81"/>
              <a:gd name="T12" fmla="*/ 50 w 156"/>
              <a:gd name="T13" fmla="*/ 65 h 81"/>
              <a:gd name="T14" fmla="*/ 73 w 156"/>
              <a:gd name="T15" fmla="*/ 61 h 81"/>
              <a:gd name="T16" fmla="*/ 76 w 156"/>
              <a:gd name="T17" fmla="*/ 55 h 81"/>
              <a:gd name="T18" fmla="*/ 71 w 156"/>
              <a:gd name="T19" fmla="*/ 50 h 81"/>
              <a:gd name="T20" fmla="*/ 72 w 156"/>
              <a:gd name="T21" fmla="*/ 48 h 81"/>
              <a:gd name="T22" fmla="*/ 78 w 156"/>
              <a:gd name="T23" fmla="*/ 45 h 81"/>
              <a:gd name="T24" fmla="*/ 90 w 156"/>
              <a:gd name="T25" fmla="*/ 44 h 81"/>
              <a:gd name="T26" fmla="*/ 105 w 156"/>
              <a:gd name="T27" fmla="*/ 37 h 81"/>
              <a:gd name="T28" fmla="*/ 105 w 156"/>
              <a:gd name="T29" fmla="*/ 32 h 81"/>
              <a:gd name="T30" fmla="*/ 136 w 156"/>
              <a:gd name="T31" fmla="*/ 21 h 81"/>
              <a:gd name="T32" fmla="*/ 115 w 156"/>
              <a:gd name="T33" fmla="*/ 23 h 81"/>
              <a:gd name="T34" fmla="*/ 134 w 156"/>
              <a:gd name="T35" fmla="*/ 18 h 81"/>
              <a:gd name="T36" fmla="*/ 146 w 156"/>
              <a:gd name="T37" fmla="*/ 10 h 81"/>
              <a:gd name="T38" fmla="*/ 133 w 156"/>
              <a:gd name="T39" fmla="*/ 5 h 81"/>
              <a:gd name="T40" fmla="*/ 121 w 156"/>
              <a:gd name="T41" fmla="*/ 5 h 81"/>
              <a:gd name="T42" fmla="*/ 100 w 156"/>
              <a:gd name="T43" fmla="*/ 2 h 81"/>
              <a:gd name="T44" fmla="*/ 91 w 156"/>
              <a:gd name="T45" fmla="*/ 5 h 81"/>
              <a:gd name="T46" fmla="*/ 80 w 156"/>
              <a:gd name="T47" fmla="*/ 8 h 81"/>
              <a:gd name="T48" fmla="*/ 58 w 156"/>
              <a:gd name="T49" fmla="*/ 4 h 81"/>
              <a:gd name="T50" fmla="*/ 52 w 156"/>
              <a:gd name="T51" fmla="*/ 5 h 81"/>
              <a:gd name="T52" fmla="*/ 46 w 156"/>
              <a:gd name="T53" fmla="*/ 10 h 81"/>
              <a:gd name="T54" fmla="*/ 45 w 156"/>
              <a:gd name="T55" fmla="*/ 12 h 81"/>
              <a:gd name="T56" fmla="*/ 31 w 156"/>
              <a:gd name="T57" fmla="*/ 10 h 81"/>
              <a:gd name="T58" fmla="*/ 34 w 156"/>
              <a:gd name="T59" fmla="*/ 16 h 81"/>
              <a:gd name="T60" fmla="*/ 23 w 156"/>
              <a:gd name="T61" fmla="*/ 16 h 81"/>
              <a:gd name="T62" fmla="*/ 5 w 156"/>
              <a:gd name="T63" fmla="*/ 17 h 81"/>
              <a:gd name="T64" fmla="*/ 11 w 156"/>
              <a:gd name="T65" fmla="*/ 21 h 81"/>
              <a:gd name="T66" fmla="*/ 13 w 156"/>
              <a:gd name="T67" fmla="*/ 26 h 81"/>
              <a:gd name="T68" fmla="*/ 23 w 156"/>
              <a:gd name="T69" fmla="*/ 27 h 81"/>
              <a:gd name="T70" fmla="*/ 20 w 156"/>
              <a:gd name="T71" fmla="*/ 31 h 81"/>
              <a:gd name="T72" fmla="*/ 26 w 156"/>
              <a:gd name="T73" fmla="*/ 30 h 81"/>
              <a:gd name="T74" fmla="*/ 42 w 156"/>
              <a:gd name="T75" fmla="*/ 30 h 81"/>
              <a:gd name="T76" fmla="*/ 52 w 156"/>
              <a:gd name="T77" fmla="*/ 31 h 81"/>
              <a:gd name="T78" fmla="*/ 73 w 156"/>
              <a:gd name="T79" fmla="*/ 21 h 81"/>
              <a:gd name="T80" fmla="*/ 60 w 156"/>
              <a:gd name="T81" fmla="*/ 31 h 81"/>
              <a:gd name="T82" fmla="*/ 44 w 156"/>
              <a:gd name="T83" fmla="*/ 35 h 81"/>
              <a:gd name="T84" fmla="*/ 58 w 156"/>
              <a:gd name="T85" fmla="*/ 42 h 81"/>
              <a:gd name="T86" fmla="*/ 32 w 156"/>
              <a:gd name="T87" fmla="*/ 39 h 81"/>
              <a:gd name="T88" fmla="*/ 42 w 156"/>
              <a:gd name="T89" fmla="*/ 50 h 81"/>
              <a:gd name="T90" fmla="*/ 44 w 156"/>
              <a:gd name="T91" fmla="*/ 52 h 81"/>
              <a:gd name="T92" fmla="*/ 30 w 156"/>
              <a:gd name="T93" fmla="*/ 52 h 81"/>
              <a:gd name="T94" fmla="*/ 27 w 156"/>
              <a:gd name="T95" fmla="*/ 59 h 81"/>
              <a:gd name="T96" fmla="*/ 36 w 156"/>
              <a:gd name="T97" fmla="*/ 57 h 81"/>
              <a:gd name="T98" fmla="*/ 34 w 156"/>
              <a:gd name="T99" fmla="*/ 60 h 81"/>
              <a:gd name="T100" fmla="*/ 37 w 156"/>
              <a:gd name="T101" fmla="*/ 65 h 81"/>
              <a:gd name="T102" fmla="*/ 38 w 156"/>
              <a:gd name="T103" fmla="*/ 68 h 81"/>
              <a:gd name="T104" fmla="*/ 19 w 156"/>
              <a:gd name="T105" fmla="*/ 6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6" h="81">
                <a:moveTo>
                  <a:pt x="26" y="70"/>
                </a:moveTo>
                <a:cubicBezTo>
                  <a:pt x="22" y="70"/>
                  <a:pt x="17" y="70"/>
                  <a:pt x="13" y="71"/>
                </a:cubicBezTo>
                <a:cubicBezTo>
                  <a:pt x="11" y="72"/>
                  <a:pt x="11" y="75"/>
                  <a:pt x="12" y="76"/>
                </a:cubicBezTo>
                <a:cubicBezTo>
                  <a:pt x="13" y="77"/>
                  <a:pt x="15" y="78"/>
                  <a:pt x="15" y="77"/>
                </a:cubicBezTo>
                <a:cubicBezTo>
                  <a:pt x="17" y="77"/>
                  <a:pt x="16" y="76"/>
                  <a:pt x="17" y="75"/>
                </a:cubicBezTo>
                <a:cubicBezTo>
                  <a:pt x="17" y="75"/>
                  <a:pt x="17" y="78"/>
                  <a:pt x="17" y="78"/>
                </a:cubicBezTo>
                <a:cubicBezTo>
                  <a:pt x="19" y="78"/>
                  <a:pt x="22" y="78"/>
                  <a:pt x="24" y="78"/>
                </a:cubicBezTo>
                <a:cubicBezTo>
                  <a:pt x="26" y="78"/>
                  <a:pt x="26" y="76"/>
                  <a:pt x="27" y="76"/>
                </a:cubicBezTo>
                <a:cubicBezTo>
                  <a:pt x="29" y="76"/>
                  <a:pt x="27" y="78"/>
                  <a:pt x="27" y="78"/>
                </a:cubicBezTo>
                <a:cubicBezTo>
                  <a:pt x="27" y="78"/>
                  <a:pt x="37" y="79"/>
                  <a:pt x="37" y="78"/>
                </a:cubicBezTo>
                <a:cubicBezTo>
                  <a:pt x="37" y="78"/>
                  <a:pt x="35" y="77"/>
                  <a:pt x="34" y="76"/>
                </a:cubicBezTo>
                <a:cubicBezTo>
                  <a:pt x="34" y="76"/>
                  <a:pt x="38" y="77"/>
                  <a:pt x="37" y="78"/>
                </a:cubicBezTo>
                <a:cubicBezTo>
                  <a:pt x="38" y="77"/>
                  <a:pt x="37" y="76"/>
                  <a:pt x="38" y="76"/>
                </a:cubicBezTo>
                <a:cubicBezTo>
                  <a:pt x="38" y="76"/>
                  <a:pt x="40" y="77"/>
                  <a:pt x="41" y="77"/>
                </a:cubicBezTo>
                <a:cubicBezTo>
                  <a:pt x="43" y="79"/>
                  <a:pt x="41" y="76"/>
                  <a:pt x="42" y="75"/>
                </a:cubicBezTo>
                <a:cubicBezTo>
                  <a:pt x="42" y="75"/>
                  <a:pt x="48" y="78"/>
                  <a:pt x="48" y="77"/>
                </a:cubicBezTo>
                <a:cubicBezTo>
                  <a:pt x="48" y="76"/>
                  <a:pt x="46" y="76"/>
                  <a:pt x="46" y="75"/>
                </a:cubicBezTo>
                <a:cubicBezTo>
                  <a:pt x="46" y="75"/>
                  <a:pt x="53" y="76"/>
                  <a:pt x="53" y="76"/>
                </a:cubicBezTo>
                <a:cubicBezTo>
                  <a:pt x="57" y="76"/>
                  <a:pt x="52" y="79"/>
                  <a:pt x="52" y="80"/>
                </a:cubicBezTo>
                <a:cubicBezTo>
                  <a:pt x="52" y="81"/>
                  <a:pt x="64" y="76"/>
                  <a:pt x="65" y="76"/>
                </a:cubicBezTo>
                <a:cubicBezTo>
                  <a:pt x="67" y="76"/>
                  <a:pt x="72" y="73"/>
                  <a:pt x="68" y="72"/>
                </a:cubicBezTo>
                <a:cubicBezTo>
                  <a:pt x="66" y="71"/>
                  <a:pt x="63" y="73"/>
                  <a:pt x="61" y="72"/>
                </a:cubicBezTo>
                <a:cubicBezTo>
                  <a:pt x="61" y="72"/>
                  <a:pt x="63" y="70"/>
                  <a:pt x="63" y="70"/>
                </a:cubicBezTo>
                <a:cubicBezTo>
                  <a:pt x="63" y="69"/>
                  <a:pt x="60" y="70"/>
                  <a:pt x="59" y="70"/>
                </a:cubicBezTo>
                <a:cubicBezTo>
                  <a:pt x="57" y="70"/>
                  <a:pt x="56" y="68"/>
                  <a:pt x="54" y="68"/>
                </a:cubicBezTo>
                <a:cubicBezTo>
                  <a:pt x="53" y="69"/>
                  <a:pt x="50" y="70"/>
                  <a:pt x="48" y="69"/>
                </a:cubicBezTo>
                <a:cubicBezTo>
                  <a:pt x="49" y="69"/>
                  <a:pt x="50" y="69"/>
                  <a:pt x="51" y="69"/>
                </a:cubicBezTo>
                <a:cubicBezTo>
                  <a:pt x="52" y="68"/>
                  <a:pt x="50" y="66"/>
                  <a:pt x="50" y="65"/>
                </a:cubicBezTo>
                <a:cubicBezTo>
                  <a:pt x="50" y="67"/>
                  <a:pt x="59" y="68"/>
                  <a:pt x="60" y="68"/>
                </a:cubicBezTo>
                <a:cubicBezTo>
                  <a:pt x="61" y="68"/>
                  <a:pt x="63" y="68"/>
                  <a:pt x="65" y="68"/>
                </a:cubicBezTo>
                <a:cubicBezTo>
                  <a:pt x="67" y="68"/>
                  <a:pt x="69" y="65"/>
                  <a:pt x="68" y="64"/>
                </a:cubicBezTo>
                <a:cubicBezTo>
                  <a:pt x="65" y="61"/>
                  <a:pt x="71" y="61"/>
                  <a:pt x="73" y="61"/>
                </a:cubicBezTo>
                <a:cubicBezTo>
                  <a:pt x="74" y="61"/>
                  <a:pt x="79" y="61"/>
                  <a:pt x="80" y="60"/>
                </a:cubicBezTo>
                <a:cubicBezTo>
                  <a:pt x="80" y="60"/>
                  <a:pt x="75" y="58"/>
                  <a:pt x="75" y="58"/>
                </a:cubicBezTo>
                <a:cubicBezTo>
                  <a:pt x="77" y="57"/>
                  <a:pt x="81" y="59"/>
                  <a:pt x="82" y="57"/>
                </a:cubicBezTo>
                <a:cubicBezTo>
                  <a:pt x="83" y="56"/>
                  <a:pt x="77" y="55"/>
                  <a:pt x="76" y="55"/>
                </a:cubicBezTo>
                <a:cubicBezTo>
                  <a:pt x="77" y="55"/>
                  <a:pt x="84" y="54"/>
                  <a:pt x="85" y="53"/>
                </a:cubicBezTo>
                <a:cubicBezTo>
                  <a:pt x="87" y="52"/>
                  <a:pt x="77" y="50"/>
                  <a:pt x="77" y="51"/>
                </a:cubicBezTo>
                <a:cubicBezTo>
                  <a:pt x="77" y="50"/>
                  <a:pt x="79" y="50"/>
                  <a:pt x="79" y="50"/>
                </a:cubicBezTo>
                <a:cubicBezTo>
                  <a:pt x="79" y="49"/>
                  <a:pt x="72" y="50"/>
                  <a:pt x="71" y="50"/>
                </a:cubicBezTo>
                <a:cubicBezTo>
                  <a:pt x="69" y="50"/>
                  <a:pt x="68" y="51"/>
                  <a:pt x="66" y="52"/>
                </a:cubicBezTo>
                <a:cubicBezTo>
                  <a:pt x="67" y="52"/>
                  <a:pt x="70" y="49"/>
                  <a:pt x="68" y="49"/>
                </a:cubicBezTo>
                <a:cubicBezTo>
                  <a:pt x="68" y="49"/>
                  <a:pt x="64" y="49"/>
                  <a:pt x="64" y="48"/>
                </a:cubicBezTo>
                <a:cubicBezTo>
                  <a:pt x="64" y="48"/>
                  <a:pt x="71" y="48"/>
                  <a:pt x="72" y="48"/>
                </a:cubicBezTo>
                <a:cubicBezTo>
                  <a:pt x="71" y="48"/>
                  <a:pt x="68" y="47"/>
                  <a:pt x="68" y="47"/>
                </a:cubicBezTo>
                <a:cubicBezTo>
                  <a:pt x="69" y="46"/>
                  <a:pt x="72" y="48"/>
                  <a:pt x="74" y="47"/>
                </a:cubicBezTo>
                <a:cubicBezTo>
                  <a:pt x="73" y="47"/>
                  <a:pt x="69" y="46"/>
                  <a:pt x="69" y="46"/>
                </a:cubicBezTo>
                <a:cubicBezTo>
                  <a:pt x="69" y="45"/>
                  <a:pt x="77" y="46"/>
                  <a:pt x="78" y="45"/>
                </a:cubicBezTo>
                <a:cubicBezTo>
                  <a:pt x="78" y="45"/>
                  <a:pt x="75" y="44"/>
                  <a:pt x="75" y="44"/>
                </a:cubicBezTo>
                <a:cubicBezTo>
                  <a:pt x="74" y="44"/>
                  <a:pt x="77" y="44"/>
                  <a:pt x="77" y="44"/>
                </a:cubicBezTo>
                <a:cubicBezTo>
                  <a:pt x="79" y="45"/>
                  <a:pt x="80" y="46"/>
                  <a:pt x="82" y="46"/>
                </a:cubicBezTo>
                <a:cubicBezTo>
                  <a:pt x="84" y="46"/>
                  <a:pt x="87" y="45"/>
                  <a:pt x="90" y="44"/>
                </a:cubicBezTo>
                <a:cubicBezTo>
                  <a:pt x="98" y="43"/>
                  <a:pt x="85" y="42"/>
                  <a:pt x="84" y="40"/>
                </a:cubicBezTo>
                <a:cubicBezTo>
                  <a:pt x="84" y="39"/>
                  <a:pt x="93" y="40"/>
                  <a:pt x="94" y="41"/>
                </a:cubicBezTo>
                <a:cubicBezTo>
                  <a:pt x="96" y="42"/>
                  <a:pt x="97" y="42"/>
                  <a:pt x="100" y="41"/>
                </a:cubicBezTo>
                <a:cubicBezTo>
                  <a:pt x="101" y="41"/>
                  <a:pt x="106" y="39"/>
                  <a:pt x="105" y="37"/>
                </a:cubicBezTo>
                <a:cubicBezTo>
                  <a:pt x="105" y="36"/>
                  <a:pt x="94" y="41"/>
                  <a:pt x="97" y="36"/>
                </a:cubicBezTo>
                <a:cubicBezTo>
                  <a:pt x="96" y="37"/>
                  <a:pt x="101" y="37"/>
                  <a:pt x="101" y="37"/>
                </a:cubicBezTo>
                <a:cubicBezTo>
                  <a:pt x="104" y="37"/>
                  <a:pt x="106" y="36"/>
                  <a:pt x="108" y="36"/>
                </a:cubicBezTo>
                <a:cubicBezTo>
                  <a:pt x="108" y="35"/>
                  <a:pt x="105" y="32"/>
                  <a:pt x="105" y="32"/>
                </a:cubicBezTo>
                <a:cubicBezTo>
                  <a:pt x="106" y="32"/>
                  <a:pt x="107" y="33"/>
                  <a:pt x="107" y="34"/>
                </a:cubicBezTo>
                <a:cubicBezTo>
                  <a:pt x="108" y="35"/>
                  <a:pt x="110" y="34"/>
                  <a:pt x="111" y="34"/>
                </a:cubicBezTo>
                <a:cubicBezTo>
                  <a:pt x="114" y="32"/>
                  <a:pt x="116" y="30"/>
                  <a:pt x="119" y="29"/>
                </a:cubicBezTo>
                <a:cubicBezTo>
                  <a:pt x="121" y="28"/>
                  <a:pt x="136" y="22"/>
                  <a:pt x="136" y="21"/>
                </a:cubicBezTo>
                <a:cubicBezTo>
                  <a:pt x="136" y="20"/>
                  <a:pt x="123" y="23"/>
                  <a:pt x="122" y="23"/>
                </a:cubicBezTo>
                <a:cubicBezTo>
                  <a:pt x="119" y="24"/>
                  <a:pt x="116" y="24"/>
                  <a:pt x="112" y="25"/>
                </a:cubicBezTo>
                <a:cubicBezTo>
                  <a:pt x="112" y="25"/>
                  <a:pt x="108" y="25"/>
                  <a:pt x="108" y="25"/>
                </a:cubicBezTo>
                <a:cubicBezTo>
                  <a:pt x="108" y="24"/>
                  <a:pt x="114" y="24"/>
                  <a:pt x="115" y="23"/>
                </a:cubicBezTo>
                <a:cubicBezTo>
                  <a:pt x="116" y="23"/>
                  <a:pt x="123" y="22"/>
                  <a:pt x="123" y="21"/>
                </a:cubicBezTo>
                <a:cubicBezTo>
                  <a:pt x="123" y="22"/>
                  <a:pt x="113" y="20"/>
                  <a:pt x="114" y="19"/>
                </a:cubicBezTo>
                <a:cubicBezTo>
                  <a:pt x="114" y="19"/>
                  <a:pt x="126" y="20"/>
                  <a:pt x="127" y="19"/>
                </a:cubicBezTo>
                <a:cubicBezTo>
                  <a:pt x="129" y="19"/>
                  <a:pt x="132" y="18"/>
                  <a:pt x="134" y="18"/>
                </a:cubicBezTo>
                <a:cubicBezTo>
                  <a:pt x="135" y="18"/>
                  <a:pt x="137" y="18"/>
                  <a:pt x="138" y="18"/>
                </a:cubicBezTo>
                <a:cubicBezTo>
                  <a:pt x="142" y="17"/>
                  <a:pt x="146" y="16"/>
                  <a:pt x="149" y="15"/>
                </a:cubicBezTo>
                <a:cubicBezTo>
                  <a:pt x="149" y="15"/>
                  <a:pt x="156" y="11"/>
                  <a:pt x="153" y="10"/>
                </a:cubicBezTo>
                <a:cubicBezTo>
                  <a:pt x="151" y="10"/>
                  <a:pt x="148" y="10"/>
                  <a:pt x="146" y="10"/>
                </a:cubicBezTo>
                <a:cubicBezTo>
                  <a:pt x="145" y="9"/>
                  <a:pt x="143" y="10"/>
                  <a:pt x="143" y="9"/>
                </a:cubicBezTo>
                <a:cubicBezTo>
                  <a:pt x="143" y="7"/>
                  <a:pt x="141" y="7"/>
                  <a:pt x="141" y="5"/>
                </a:cubicBezTo>
                <a:cubicBezTo>
                  <a:pt x="141" y="5"/>
                  <a:pt x="137" y="6"/>
                  <a:pt x="136" y="6"/>
                </a:cubicBezTo>
                <a:cubicBezTo>
                  <a:pt x="135" y="5"/>
                  <a:pt x="134" y="3"/>
                  <a:pt x="133" y="5"/>
                </a:cubicBezTo>
                <a:cubicBezTo>
                  <a:pt x="133" y="5"/>
                  <a:pt x="127" y="6"/>
                  <a:pt x="126" y="6"/>
                </a:cubicBezTo>
                <a:cubicBezTo>
                  <a:pt x="124" y="7"/>
                  <a:pt x="122" y="7"/>
                  <a:pt x="120" y="7"/>
                </a:cubicBezTo>
                <a:cubicBezTo>
                  <a:pt x="120" y="7"/>
                  <a:pt x="116" y="7"/>
                  <a:pt x="116" y="7"/>
                </a:cubicBezTo>
                <a:cubicBezTo>
                  <a:pt x="116" y="6"/>
                  <a:pt x="120" y="6"/>
                  <a:pt x="121" y="5"/>
                </a:cubicBezTo>
                <a:cubicBezTo>
                  <a:pt x="123" y="5"/>
                  <a:pt x="125" y="4"/>
                  <a:pt x="126" y="3"/>
                </a:cubicBezTo>
                <a:cubicBezTo>
                  <a:pt x="124" y="6"/>
                  <a:pt x="103" y="0"/>
                  <a:pt x="102" y="2"/>
                </a:cubicBezTo>
                <a:cubicBezTo>
                  <a:pt x="102" y="3"/>
                  <a:pt x="104" y="3"/>
                  <a:pt x="105" y="4"/>
                </a:cubicBezTo>
                <a:cubicBezTo>
                  <a:pt x="105" y="5"/>
                  <a:pt x="100" y="2"/>
                  <a:pt x="100" y="2"/>
                </a:cubicBezTo>
                <a:cubicBezTo>
                  <a:pt x="98" y="1"/>
                  <a:pt x="95" y="2"/>
                  <a:pt x="94" y="2"/>
                </a:cubicBezTo>
                <a:cubicBezTo>
                  <a:pt x="93" y="2"/>
                  <a:pt x="90" y="2"/>
                  <a:pt x="91" y="3"/>
                </a:cubicBezTo>
                <a:cubicBezTo>
                  <a:pt x="92" y="4"/>
                  <a:pt x="94" y="7"/>
                  <a:pt x="95" y="6"/>
                </a:cubicBezTo>
                <a:cubicBezTo>
                  <a:pt x="95" y="7"/>
                  <a:pt x="91" y="6"/>
                  <a:pt x="91" y="5"/>
                </a:cubicBezTo>
                <a:cubicBezTo>
                  <a:pt x="88" y="5"/>
                  <a:pt x="87" y="2"/>
                  <a:pt x="85" y="2"/>
                </a:cubicBezTo>
                <a:cubicBezTo>
                  <a:pt x="81" y="2"/>
                  <a:pt x="78" y="2"/>
                  <a:pt x="75" y="2"/>
                </a:cubicBezTo>
                <a:cubicBezTo>
                  <a:pt x="70" y="3"/>
                  <a:pt x="73" y="4"/>
                  <a:pt x="76" y="5"/>
                </a:cubicBezTo>
                <a:cubicBezTo>
                  <a:pt x="77" y="6"/>
                  <a:pt x="79" y="7"/>
                  <a:pt x="80" y="8"/>
                </a:cubicBezTo>
                <a:cubicBezTo>
                  <a:pt x="80" y="8"/>
                  <a:pt x="77" y="10"/>
                  <a:pt x="77" y="10"/>
                </a:cubicBezTo>
                <a:cubicBezTo>
                  <a:pt x="76" y="10"/>
                  <a:pt x="78" y="9"/>
                  <a:pt x="78" y="9"/>
                </a:cubicBezTo>
                <a:cubicBezTo>
                  <a:pt x="78" y="8"/>
                  <a:pt x="71" y="4"/>
                  <a:pt x="70" y="4"/>
                </a:cubicBezTo>
                <a:cubicBezTo>
                  <a:pt x="66" y="4"/>
                  <a:pt x="62" y="3"/>
                  <a:pt x="58" y="4"/>
                </a:cubicBezTo>
                <a:cubicBezTo>
                  <a:pt x="58" y="4"/>
                  <a:pt x="60" y="6"/>
                  <a:pt x="61" y="6"/>
                </a:cubicBezTo>
                <a:cubicBezTo>
                  <a:pt x="62" y="6"/>
                  <a:pt x="64" y="7"/>
                  <a:pt x="66" y="6"/>
                </a:cubicBezTo>
                <a:cubicBezTo>
                  <a:pt x="64" y="7"/>
                  <a:pt x="61" y="8"/>
                  <a:pt x="59" y="7"/>
                </a:cubicBezTo>
                <a:cubicBezTo>
                  <a:pt x="58" y="7"/>
                  <a:pt x="51" y="4"/>
                  <a:pt x="52" y="5"/>
                </a:cubicBezTo>
                <a:cubicBezTo>
                  <a:pt x="52" y="4"/>
                  <a:pt x="57" y="10"/>
                  <a:pt x="53" y="9"/>
                </a:cubicBezTo>
                <a:cubicBezTo>
                  <a:pt x="52" y="8"/>
                  <a:pt x="49" y="7"/>
                  <a:pt x="47" y="8"/>
                </a:cubicBezTo>
                <a:cubicBezTo>
                  <a:pt x="48" y="8"/>
                  <a:pt x="51" y="9"/>
                  <a:pt x="51" y="9"/>
                </a:cubicBezTo>
                <a:cubicBezTo>
                  <a:pt x="50" y="10"/>
                  <a:pt x="46" y="8"/>
                  <a:pt x="46" y="10"/>
                </a:cubicBezTo>
                <a:cubicBezTo>
                  <a:pt x="46" y="11"/>
                  <a:pt x="50" y="12"/>
                  <a:pt x="51" y="13"/>
                </a:cubicBezTo>
                <a:cubicBezTo>
                  <a:pt x="54" y="13"/>
                  <a:pt x="61" y="14"/>
                  <a:pt x="61" y="17"/>
                </a:cubicBezTo>
                <a:cubicBezTo>
                  <a:pt x="61" y="16"/>
                  <a:pt x="54" y="15"/>
                  <a:pt x="52" y="14"/>
                </a:cubicBezTo>
                <a:cubicBezTo>
                  <a:pt x="50" y="14"/>
                  <a:pt x="47" y="11"/>
                  <a:pt x="45" y="12"/>
                </a:cubicBezTo>
                <a:cubicBezTo>
                  <a:pt x="45" y="12"/>
                  <a:pt x="48" y="14"/>
                  <a:pt x="48" y="14"/>
                </a:cubicBezTo>
                <a:cubicBezTo>
                  <a:pt x="48" y="14"/>
                  <a:pt x="45" y="15"/>
                  <a:pt x="45" y="14"/>
                </a:cubicBezTo>
                <a:cubicBezTo>
                  <a:pt x="43" y="13"/>
                  <a:pt x="42" y="12"/>
                  <a:pt x="40" y="11"/>
                </a:cubicBezTo>
                <a:cubicBezTo>
                  <a:pt x="39" y="10"/>
                  <a:pt x="31" y="10"/>
                  <a:pt x="31" y="10"/>
                </a:cubicBezTo>
                <a:cubicBezTo>
                  <a:pt x="31" y="11"/>
                  <a:pt x="34" y="11"/>
                  <a:pt x="31" y="12"/>
                </a:cubicBezTo>
                <a:cubicBezTo>
                  <a:pt x="30" y="12"/>
                  <a:pt x="25" y="14"/>
                  <a:pt x="25" y="14"/>
                </a:cubicBezTo>
                <a:cubicBezTo>
                  <a:pt x="26" y="14"/>
                  <a:pt x="29" y="13"/>
                  <a:pt x="29" y="13"/>
                </a:cubicBezTo>
                <a:cubicBezTo>
                  <a:pt x="30" y="14"/>
                  <a:pt x="34" y="16"/>
                  <a:pt x="34" y="16"/>
                </a:cubicBezTo>
                <a:cubicBezTo>
                  <a:pt x="34" y="16"/>
                  <a:pt x="31" y="15"/>
                  <a:pt x="31" y="16"/>
                </a:cubicBezTo>
                <a:cubicBezTo>
                  <a:pt x="31" y="16"/>
                  <a:pt x="32" y="19"/>
                  <a:pt x="30" y="17"/>
                </a:cubicBezTo>
                <a:cubicBezTo>
                  <a:pt x="29" y="16"/>
                  <a:pt x="28" y="14"/>
                  <a:pt x="26" y="15"/>
                </a:cubicBezTo>
                <a:cubicBezTo>
                  <a:pt x="25" y="15"/>
                  <a:pt x="24" y="17"/>
                  <a:pt x="23" y="16"/>
                </a:cubicBezTo>
                <a:cubicBezTo>
                  <a:pt x="22" y="15"/>
                  <a:pt x="21" y="14"/>
                  <a:pt x="19" y="14"/>
                </a:cubicBezTo>
                <a:cubicBezTo>
                  <a:pt x="18" y="14"/>
                  <a:pt x="15" y="15"/>
                  <a:pt x="14" y="16"/>
                </a:cubicBezTo>
                <a:cubicBezTo>
                  <a:pt x="12" y="17"/>
                  <a:pt x="13" y="18"/>
                  <a:pt x="10" y="17"/>
                </a:cubicBezTo>
                <a:cubicBezTo>
                  <a:pt x="8" y="16"/>
                  <a:pt x="7" y="17"/>
                  <a:pt x="5" y="17"/>
                </a:cubicBezTo>
                <a:cubicBezTo>
                  <a:pt x="4" y="18"/>
                  <a:pt x="0" y="18"/>
                  <a:pt x="0" y="19"/>
                </a:cubicBezTo>
                <a:cubicBezTo>
                  <a:pt x="0" y="21"/>
                  <a:pt x="9" y="19"/>
                  <a:pt x="9" y="20"/>
                </a:cubicBezTo>
                <a:cubicBezTo>
                  <a:pt x="9" y="21"/>
                  <a:pt x="6" y="21"/>
                  <a:pt x="5" y="22"/>
                </a:cubicBezTo>
                <a:cubicBezTo>
                  <a:pt x="5" y="21"/>
                  <a:pt x="10" y="21"/>
                  <a:pt x="11" y="21"/>
                </a:cubicBezTo>
                <a:cubicBezTo>
                  <a:pt x="12" y="21"/>
                  <a:pt x="17" y="21"/>
                  <a:pt x="17" y="21"/>
                </a:cubicBezTo>
                <a:cubicBezTo>
                  <a:pt x="17" y="21"/>
                  <a:pt x="15" y="22"/>
                  <a:pt x="14" y="22"/>
                </a:cubicBezTo>
                <a:cubicBezTo>
                  <a:pt x="12" y="22"/>
                  <a:pt x="11" y="22"/>
                  <a:pt x="9" y="24"/>
                </a:cubicBezTo>
                <a:cubicBezTo>
                  <a:pt x="5" y="26"/>
                  <a:pt x="12" y="26"/>
                  <a:pt x="13" y="26"/>
                </a:cubicBezTo>
                <a:cubicBezTo>
                  <a:pt x="17" y="27"/>
                  <a:pt x="20" y="27"/>
                  <a:pt x="24" y="26"/>
                </a:cubicBezTo>
                <a:cubicBezTo>
                  <a:pt x="26" y="25"/>
                  <a:pt x="31" y="22"/>
                  <a:pt x="34" y="24"/>
                </a:cubicBezTo>
                <a:cubicBezTo>
                  <a:pt x="34" y="24"/>
                  <a:pt x="29" y="26"/>
                  <a:pt x="29" y="26"/>
                </a:cubicBezTo>
                <a:cubicBezTo>
                  <a:pt x="27" y="26"/>
                  <a:pt x="25" y="26"/>
                  <a:pt x="23" y="27"/>
                </a:cubicBezTo>
                <a:cubicBezTo>
                  <a:pt x="22" y="27"/>
                  <a:pt x="20" y="27"/>
                  <a:pt x="18" y="27"/>
                </a:cubicBezTo>
                <a:cubicBezTo>
                  <a:pt x="16" y="28"/>
                  <a:pt x="14" y="27"/>
                  <a:pt x="12" y="28"/>
                </a:cubicBezTo>
                <a:cubicBezTo>
                  <a:pt x="13" y="28"/>
                  <a:pt x="16" y="29"/>
                  <a:pt x="16" y="29"/>
                </a:cubicBezTo>
                <a:cubicBezTo>
                  <a:pt x="17" y="30"/>
                  <a:pt x="18" y="31"/>
                  <a:pt x="20" y="31"/>
                </a:cubicBezTo>
                <a:cubicBezTo>
                  <a:pt x="24" y="31"/>
                  <a:pt x="26" y="28"/>
                  <a:pt x="30" y="27"/>
                </a:cubicBezTo>
                <a:cubicBezTo>
                  <a:pt x="31" y="27"/>
                  <a:pt x="44" y="26"/>
                  <a:pt x="44" y="25"/>
                </a:cubicBezTo>
                <a:cubicBezTo>
                  <a:pt x="44" y="26"/>
                  <a:pt x="38" y="26"/>
                  <a:pt x="37" y="26"/>
                </a:cubicBezTo>
                <a:cubicBezTo>
                  <a:pt x="34" y="27"/>
                  <a:pt x="29" y="28"/>
                  <a:pt x="26" y="30"/>
                </a:cubicBezTo>
                <a:cubicBezTo>
                  <a:pt x="23" y="33"/>
                  <a:pt x="32" y="32"/>
                  <a:pt x="33" y="32"/>
                </a:cubicBezTo>
                <a:cubicBezTo>
                  <a:pt x="35" y="32"/>
                  <a:pt x="37" y="33"/>
                  <a:pt x="39" y="31"/>
                </a:cubicBezTo>
                <a:cubicBezTo>
                  <a:pt x="40" y="31"/>
                  <a:pt x="40" y="30"/>
                  <a:pt x="40" y="29"/>
                </a:cubicBezTo>
                <a:cubicBezTo>
                  <a:pt x="41" y="29"/>
                  <a:pt x="42" y="29"/>
                  <a:pt x="42" y="30"/>
                </a:cubicBezTo>
                <a:cubicBezTo>
                  <a:pt x="42" y="30"/>
                  <a:pt x="42" y="30"/>
                  <a:pt x="41" y="30"/>
                </a:cubicBezTo>
                <a:cubicBezTo>
                  <a:pt x="43" y="30"/>
                  <a:pt x="48" y="28"/>
                  <a:pt x="50" y="29"/>
                </a:cubicBezTo>
                <a:cubicBezTo>
                  <a:pt x="49" y="28"/>
                  <a:pt x="44" y="32"/>
                  <a:pt x="43" y="32"/>
                </a:cubicBezTo>
                <a:cubicBezTo>
                  <a:pt x="44" y="33"/>
                  <a:pt x="50" y="31"/>
                  <a:pt x="52" y="31"/>
                </a:cubicBezTo>
                <a:cubicBezTo>
                  <a:pt x="55" y="31"/>
                  <a:pt x="58" y="30"/>
                  <a:pt x="61" y="28"/>
                </a:cubicBezTo>
                <a:cubicBezTo>
                  <a:pt x="62" y="27"/>
                  <a:pt x="62" y="25"/>
                  <a:pt x="62" y="25"/>
                </a:cubicBezTo>
                <a:cubicBezTo>
                  <a:pt x="64" y="25"/>
                  <a:pt x="64" y="25"/>
                  <a:pt x="65" y="24"/>
                </a:cubicBezTo>
                <a:cubicBezTo>
                  <a:pt x="66" y="24"/>
                  <a:pt x="73" y="20"/>
                  <a:pt x="73" y="21"/>
                </a:cubicBezTo>
                <a:cubicBezTo>
                  <a:pt x="73" y="21"/>
                  <a:pt x="69" y="24"/>
                  <a:pt x="69" y="24"/>
                </a:cubicBezTo>
                <a:cubicBezTo>
                  <a:pt x="68" y="25"/>
                  <a:pt x="64" y="27"/>
                  <a:pt x="64" y="28"/>
                </a:cubicBezTo>
                <a:cubicBezTo>
                  <a:pt x="64" y="29"/>
                  <a:pt x="75" y="28"/>
                  <a:pt x="75" y="29"/>
                </a:cubicBezTo>
                <a:cubicBezTo>
                  <a:pt x="75" y="28"/>
                  <a:pt x="60" y="32"/>
                  <a:pt x="60" y="31"/>
                </a:cubicBezTo>
                <a:cubicBezTo>
                  <a:pt x="60" y="31"/>
                  <a:pt x="69" y="32"/>
                  <a:pt x="68" y="32"/>
                </a:cubicBezTo>
                <a:cubicBezTo>
                  <a:pt x="68" y="33"/>
                  <a:pt x="64" y="33"/>
                  <a:pt x="63" y="33"/>
                </a:cubicBezTo>
                <a:cubicBezTo>
                  <a:pt x="61" y="33"/>
                  <a:pt x="58" y="33"/>
                  <a:pt x="56" y="34"/>
                </a:cubicBezTo>
                <a:cubicBezTo>
                  <a:pt x="52" y="34"/>
                  <a:pt x="48" y="34"/>
                  <a:pt x="44" y="35"/>
                </a:cubicBezTo>
                <a:cubicBezTo>
                  <a:pt x="43" y="35"/>
                  <a:pt x="43" y="36"/>
                  <a:pt x="45" y="36"/>
                </a:cubicBezTo>
                <a:cubicBezTo>
                  <a:pt x="46" y="37"/>
                  <a:pt x="49" y="38"/>
                  <a:pt x="50" y="39"/>
                </a:cubicBezTo>
                <a:cubicBezTo>
                  <a:pt x="52" y="41"/>
                  <a:pt x="50" y="43"/>
                  <a:pt x="53" y="43"/>
                </a:cubicBezTo>
                <a:cubicBezTo>
                  <a:pt x="54" y="42"/>
                  <a:pt x="57" y="43"/>
                  <a:pt x="58" y="42"/>
                </a:cubicBezTo>
                <a:cubicBezTo>
                  <a:pt x="49" y="47"/>
                  <a:pt x="44" y="36"/>
                  <a:pt x="37" y="36"/>
                </a:cubicBezTo>
                <a:cubicBezTo>
                  <a:pt x="35" y="36"/>
                  <a:pt x="26" y="34"/>
                  <a:pt x="26" y="36"/>
                </a:cubicBezTo>
                <a:cubicBezTo>
                  <a:pt x="26" y="36"/>
                  <a:pt x="25" y="38"/>
                  <a:pt x="25" y="38"/>
                </a:cubicBezTo>
                <a:cubicBezTo>
                  <a:pt x="26" y="38"/>
                  <a:pt x="32" y="38"/>
                  <a:pt x="32" y="39"/>
                </a:cubicBezTo>
                <a:cubicBezTo>
                  <a:pt x="32" y="39"/>
                  <a:pt x="26" y="39"/>
                  <a:pt x="26" y="41"/>
                </a:cubicBezTo>
                <a:cubicBezTo>
                  <a:pt x="26" y="42"/>
                  <a:pt x="32" y="42"/>
                  <a:pt x="34" y="43"/>
                </a:cubicBezTo>
                <a:cubicBezTo>
                  <a:pt x="35" y="44"/>
                  <a:pt x="36" y="45"/>
                  <a:pt x="37" y="46"/>
                </a:cubicBezTo>
                <a:cubicBezTo>
                  <a:pt x="38" y="48"/>
                  <a:pt x="40" y="49"/>
                  <a:pt x="42" y="50"/>
                </a:cubicBezTo>
                <a:cubicBezTo>
                  <a:pt x="44" y="51"/>
                  <a:pt x="45" y="51"/>
                  <a:pt x="47" y="50"/>
                </a:cubicBezTo>
                <a:cubicBezTo>
                  <a:pt x="48" y="50"/>
                  <a:pt x="50" y="49"/>
                  <a:pt x="51" y="50"/>
                </a:cubicBezTo>
                <a:cubicBezTo>
                  <a:pt x="51" y="50"/>
                  <a:pt x="50" y="52"/>
                  <a:pt x="50" y="52"/>
                </a:cubicBezTo>
                <a:cubicBezTo>
                  <a:pt x="48" y="52"/>
                  <a:pt x="45" y="51"/>
                  <a:pt x="44" y="52"/>
                </a:cubicBezTo>
                <a:cubicBezTo>
                  <a:pt x="44" y="51"/>
                  <a:pt x="48" y="54"/>
                  <a:pt x="48" y="54"/>
                </a:cubicBezTo>
                <a:cubicBezTo>
                  <a:pt x="48" y="55"/>
                  <a:pt x="43" y="53"/>
                  <a:pt x="43" y="53"/>
                </a:cubicBezTo>
                <a:cubicBezTo>
                  <a:pt x="40" y="51"/>
                  <a:pt x="38" y="51"/>
                  <a:pt x="35" y="51"/>
                </a:cubicBezTo>
                <a:cubicBezTo>
                  <a:pt x="33" y="51"/>
                  <a:pt x="32" y="51"/>
                  <a:pt x="30" y="52"/>
                </a:cubicBezTo>
                <a:cubicBezTo>
                  <a:pt x="28" y="53"/>
                  <a:pt x="27" y="52"/>
                  <a:pt x="26" y="53"/>
                </a:cubicBezTo>
                <a:cubicBezTo>
                  <a:pt x="25" y="54"/>
                  <a:pt x="25" y="55"/>
                  <a:pt x="23" y="55"/>
                </a:cubicBezTo>
                <a:cubicBezTo>
                  <a:pt x="22" y="56"/>
                  <a:pt x="21" y="59"/>
                  <a:pt x="23" y="59"/>
                </a:cubicBezTo>
                <a:cubicBezTo>
                  <a:pt x="25" y="59"/>
                  <a:pt x="27" y="58"/>
                  <a:pt x="27" y="59"/>
                </a:cubicBezTo>
                <a:cubicBezTo>
                  <a:pt x="28" y="61"/>
                  <a:pt x="32" y="60"/>
                  <a:pt x="32" y="59"/>
                </a:cubicBezTo>
                <a:cubicBezTo>
                  <a:pt x="33" y="59"/>
                  <a:pt x="35" y="56"/>
                  <a:pt x="35" y="55"/>
                </a:cubicBezTo>
                <a:cubicBezTo>
                  <a:pt x="35" y="56"/>
                  <a:pt x="35" y="56"/>
                  <a:pt x="35" y="57"/>
                </a:cubicBezTo>
                <a:cubicBezTo>
                  <a:pt x="35" y="57"/>
                  <a:pt x="36" y="57"/>
                  <a:pt x="36" y="57"/>
                </a:cubicBezTo>
                <a:cubicBezTo>
                  <a:pt x="36" y="57"/>
                  <a:pt x="35" y="58"/>
                  <a:pt x="35" y="59"/>
                </a:cubicBezTo>
                <a:cubicBezTo>
                  <a:pt x="35" y="59"/>
                  <a:pt x="35" y="59"/>
                  <a:pt x="36" y="59"/>
                </a:cubicBezTo>
                <a:cubicBezTo>
                  <a:pt x="36" y="59"/>
                  <a:pt x="33" y="60"/>
                  <a:pt x="34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61"/>
                  <a:pt x="31" y="60"/>
                  <a:pt x="30" y="61"/>
                </a:cubicBezTo>
                <a:cubicBezTo>
                  <a:pt x="31" y="61"/>
                  <a:pt x="35" y="61"/>
                  <a:pt x="36" y="62"/>
                </a:cubicBezTo>
                <a:cubicBezTo>
                  <a:pt x="36" y="62"/>
                  <a:pt x="31" y="65"/>
                  <a:pt x="32" y="65"/>
                </a:cubicBezTo>
                <a:cubicBezTo>
                  <a:pt x="32" y="66"/>
                  <a:pt x="37" y="65"/>
                  <a:pt x="37" y="65"/>
                </a:cubicBezTo>
                <a:cubicBezTo>
                  <a:pt x="37" y="65"/>
                  <a:pt x="36" y="65"/>
                  <a:pt x="36" y="65"/>
                </a:cubicBezTo>
                <a:cubicBezTo>
                  <a:pt x="36" y="66"/>
                  <a:pt x="41" y="65"/>
                  <a:pt x="42" y="64"/>
                </a:cubicBezTo>
                <a:cubicBezTo>
                  <a:pt x="42" y="64"/>
                  <a:pt x="46" y="59"/>
                  <a:pt x="47" y="60"/>
                </a:cubicBezTo>
                <a:cubicBezTo>
                  <a:pt x="48" y="61"/>
                  <a:pt x="40" y="67"/>
                  <a:pt x="38" y="68"/>
                </a:cubicBezTo>
                <a:cubicBezTo>
                  <a:pt x="35" y="68"/>
                  <a:pt x="33" y="68"/>
                  <a:pt x="30" y="66"/>
                </a:cubicBezTo>
                <a:cubicBezTo>
                  <a:pt x="28" y="65"/>
                  <a:pt x="28" y="63"/>
                  <a:pt x="26" y="63"/>
                </a:cubicBezTo>
                <a:cubicBezTo>
                  <a:pt x="24" y="62"/>
                  <a:pt x="22" y="62"/>
                  <a:pt x="20" y="62"/>
                </a:cubicBezTo>
                <a:cubicBezTo>
                  <a:pt x="17" y="62"/>
                  <a:pt x="17" y="63"/>
                  <a:pt x="19" y="65"/>
                </a:cubicBezTo>
                <a:cubicBezTo>
                  <a:pt x="20" y="66"/>
                  <a:pt x="20" y="67"/>
                  <a:pt x="22" y="67"/>
                </a:cubicBezTo>
                <a:cubicBezTo>
                  <a:pt x="25" y="67"/>
                  <a:pt x="22" y="67"/>
                  <a:pt x="22" y="68"/>
                </a:cubicBezTo>
                <a:cubicBezTo>
                  <a:pt x="22" y="68"/>
                  <a:pt x="26" y="70"/>
                  <a:pt x="26" y="7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16" name="Freeform 604">
            <a:extLst>
              <a:ext uri="{FF2B5EF4-FFF2-40B4-BE49-F238E27FC236}">
                <a16:creationId xmlns:a16="http://schemas.microsoft.com/office/drawing/2014/main" id="{A099F8A7-4B97-AC40-A7A0-8C41C7FEC92B}"/>
              </a:ext>
            </a:extLst>
          </p:cNvPr>
          <p:cNvSpPr>
            <a:spLocks/>
          </p:cNvSpPr>
          <p:nvPr/>
        </p:nvSpPr>
        <p:spPr bwMode="auto">
          <a:xfrm>
            <a:off x="5873939" y="4514353"/>
            <a:ext cx="131054" cy="50740"/>
          </a:xfrm>
          <a:custGeom>
            <a:avLst/>
            <a:gdLst>
              <a:gd name="T0" fmla="*/ 13 w 14"/>
              <a:gd name="T1" fmla="*/ 4 h 5"/>
              <a:gd name="T2" fmla="*/ 11 w 14"/>
              <a:gd name="T3" fmla="*/ 2 h 5"/>
              <a:gd name="T4" fmla="*/ 8 w 14"/>
              <a:gd name="T5" fmla="*/ 2 h 5"/>
              <a:gd name="T6" fmla="*/ 1 w 14"/>
              <a:gd name="T7" fmla="*/ 1 h 5"/>
              <a:gd name="T8" fmla="*/ 2 w 14"/>
              <a:gd name="T9" fmla="*/ 2 h 5"/>
              <a:gd name="T10" fmla="*/ 0 w 14"/>
              <a:gd name="T11" fmla="*/ 3 h 5"/>
              <a:gd name="T12" fmla="*/ 3 w 14"/>
              <a:gd name="T13" fmla="*/ 3 h 5"/>
              <a:gd name="T14" fmla="*/ 8 w 14"/>
              <a:gd name="T15" fmla="*/ 4 h 5"/>
              <a:gd name="T16" fmla="*/ 13 w 14"/>
              <a:gd name="T17" fmla="*/ 4 h 5"/>
              <a:gd name="T18" fmla="*/ 13 w 14"/>
              <a:gd name="T19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5">
                <a:moveTo>
                  <a:pt x="13" y="4"/>
                </a:moveTo>
                <a:cubicBezTo>
                  <a:pt x="12" y="3"/>
                  <a:pt x="13" y="3"/>
                  <a:pt x="11" y="2"/>
                </a:cubicBezTo>
                <a:cubicBezTo>
                  <a:pt x="10" y="2"/>
                  <a:pt x="9" y="2"/>
                  <a:pt x="8" y="2"/>
                </a:cubicBezTo>
                <a:cubicBezTo>
                  <a:pt x="7" y="2"/>
                  <a:pt x="2" y="0"/>
                  <a:pt x="1" y="1"/>
                </a:cubicBezTo>
                <a:cubicBezTo>
                  <a:pt x="1" y="1"/>
                  <a:pt x="3" y="2"/>
                  <a:pt x="2" y="2"/>
                </a:cubicBezTo>
                <a:cubicBezTo>
                  <a:pt x="2" y="3"/>
                  <a:pt x="0" y="4"/>
                  <a:pt x="0" y="3"/>
                </a:cubicBezTo>
                <a:cubicBezTo>
                  <a:pt x="0" y="4"/>
                  <a:pt x="2" y="3"/>
                  <a:pt x="3" y="3"/>
                </a:cubicBezTo>
                <a:cubicBezTo>
                  <a:pt x="4" y="3"/>
                  <a:pt x="6" y="4"/>
                  <a:pt x="8" y="4"/>
                </a:cubicBezTo>
                <a:cubicBezTo>
                  <a:pt x="9" y="4"/>
                  <a:pt x="13" y="4"/>
                  <a:pt x="13" y="4"/>
                </a:cubicBezTo>
                <a:cubicBezTo>
                  <a:pt x="12" y="3"/>
                  <a:pt x="14" y="5"/>
                  <a:pt x="13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17" name="Freeform 605">
            <a:extLst>
              <a:ext uri="{FF2B5EF4-FFF2-40B4-BE49-F238E27FC236}">
                <a16:creationId xmlns:a16="http://schemas.microsoft.com/office/drawing/2014/main" id="{0F35DC6E-5F89-9E42-A591-CCDD005FCE9A}"/>
              </a:ext>
            </a:extLst>
          </p:cNvPr>
          <p:cNvSpPr>
            <a:spLocks/>
          </p:cNvSpPr>
          <p:nvPr/>
        </p:nvSpPr>
        <p:spPr bwMode="auto">
          <a:xfrm>
            <a:off x="5509544" y="4554941"/>
            <a:ext cx="54342" cy="20295"/>
          </a:xfrm>
          <a:custGeom>
            <a:avLst/>
            <a:gdLst>
              <a:gd name="T0" fmla="*/ 5 w 6"/>
              <a:gd name="T1" fmla="*/ 1 h 2"/>
              <a:gd name="T2" fmla="*/ 2 w 6"/>
              <a:gd name="T3" fmla="*/ 0 h 2"/>
              <a:gd name="T4" fmla="*/ 5 w 6"/>
              <a:gd name="T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2">
                <a:moveTo>
                  <a:pt x="5" y="1"/>
                </a:moveTo>
                <a:cubicBezTo>
                  <a:pt x="4" y="2"/>
                  <a:pt x="0" y="0"/>
                  <a:pt x="2" y="0"/>
                </a:cubicBezTo>
                <a:cubicBezTo>
                  <a:pt x="3" y="0"/>
                  <a:pt x="6" y="1"/>
                  <a:pt x="5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18" name="Freeform 606">
            <a:extLst>
              <a:ext uri="{FF2B5EF4-FFF2-40B4-BE49-F238E27FC236}">
                <a16:creationId xmlns:a16="http://schemas.microsoft.com/office/drawing/2014/main" id="{A728DD33-FE2D-D943-9A72-0C75DC3234CA}"/>
              </a:ext>
            </a:extLst>
          </p:cNvPr>
          <p:cNvSpPr>
            <a:spLocks/>
          </p:cNvSpPr>
          <p:nvPr/>
        </p:nvSpPr>
        <p:spPr bwMode="auto">
          <a:xfrm>
            <a:off x="5752473" y="4862754"/>
            <a:ext cx="54342" cy="30444"/>
          </a:xfrm>
          <a:custGeom>
            <a:avLst/>
            <a:gdLst>
              <a:gd name="T0" fmla="*/ 4 w 6"/>
              <a:gd name="T1" fmla="*/ 1 h 3"/>
              <a:gd name="T2" fmla="*/ 1 w 6"/>
              <a:gd name="T3" fmla="*/ 2 h 3"/>
              <a:gd name="T4" fmla="*/ 4 w 6"/>
              <a:gd name="T5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3">
                <a:moveTo>
                  <a:pt x="4" y="1"/>
                </a:moveTo>
                <a:cubicBezTo>
                  <a:pt x="3" y="0"/>
                  <a:pt x="0" y="2"/>
                  <a:pt x="1" y="2"/>
                </a:cubicBezTo>
                <a:cubicBezTo>
                  <a:pt x="2" y="3"/>
                  <a:pt x="6" y="1"/>
                  <a:pt x="4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19" name="Freeform 607">
            <a:extLst>
              <a:ext uri="{FF2B5EF4-FFF2-40B4-BE49-F238E27FC236}">
                <a16:creationId xmlns:a16="http://schemas.microsoft.com/office/drawing/2014/main" id="{28ED0DB9-5E2D-3C4F-B5FD-E37489214E33}"/>
              </a:ext>
            </a:extLst>
          </p:cNvPr>
          <p:cNvSpPr>
            <a:spLocks/>
          </p:cNvSpPr>
          <p:nvPr/>
        </p:nvSpPr>
        <p:spPr bwMode="auto">
          <a:xfrm>
            <a:off x="2565619" y="6242829"/>
            <a:ext cx="47947" cy="40591"/>
          </a:xfrm>
          <a:custGeom>
            <a:avLst/>
            <a:gdLst>
              <a:gd name="T0" fmla="*/ 4 w 5"/>
              <a:gd name="T1" fmla="*/ 1 h 4"/>
              <a:gd name="T2" fmla="*/ 1 w 5"/>
              <a:gd name="T3" fmla="*/ 4 h 4"/>
              <a:gd name="T4" fmla="*/ 4 w 5"/>
              <a:gd name="T5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" h="4">
                <a:moveTo>
                  <a:pt x="4" y="1"/>
                </a:moveTo>
                <a:cubicBezTo>
                  <a:pt x="3" y="0"/>
                  <a:pt x="0" y="4"/>
                  <a:pt x="1" y="4"/>
                </a:cubicBezTo>
                <a:cubicBezTo>
                  <a:pt x="1" y="4"/>
                  <a:pt x="5" y="1"/>
                  <a:pt x="4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20" name="Freeform 608">
            <a:extLst>
              <a:ext uri="{FF2B5EF4-FFF2-40B4-BE49-F238E27FC236}">
                <a16:creationId xmlns:a16="http://schemas.microsoft.com/office/drawing/2014/main" id="{06F3A098-775B-B34A-AAEB-43E585D6F811}"/>
              </a:ext>
            </a:extLst>
          </p:cNvPr>
          <p:cNvSpPr>
            <a:spLocks/>
          </p:cNvSpPr>
          <p:nvPr/>
        </p:nvSpPr>
        <p:spPr bwMode="auto">
          <a:xfrm>
            <a:off x="2632748" y="6232680"/>
            <a:ext cx="9591" cy="10149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1"/>
                  <a:pt x="1" y="1"/>
                  <a:pt x="1" y="1"/>
                </a:cubicBezTo>
                <a:cubicBezTo>
                  <a:pt x="1" y="0"/>
                  <a:pt x="0" y="0"/>
                  <a:pt x="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21" name="Freeform 609">
            <a:extLst>
              <a:ext uri="{FF2B5EF4-FFF2-40B4-BE49-F238E27FC236}">
                <a16:creationId xmlns:a16="http://schemas.microsoft.com/office/drawing/2014/main" id="{738BC1BE-D916-194A-9DFB-047EA245F86D}"/>
              </a:ext>
            </a:extLst>
          </p:cNvPr>
          <p:cNvSpPr>
            <a:spLocks/>
          </p:cNvSpPr>
          <p:nvPr/>
        </p:nvSpPr>
        <p:spPr bwMode="auto">
          <a:xfrm>
            <a:off x="1677011" y="6242829"/>
            <a:ext cx="63930" cy="60883"/>
          </a:xfrm>
          <a:custGeom>
            <a:avLst/>
            <a:gdLst>
              <a:gd name="T0" fmla="*/ 5 w 7"/>
              <a:gd name="T1" fmla="*/ 2 h 6"/>
              <a:gd name="T2" fmla="*/ 1 w 7"/>
              <a:gd name="T3" fmla="*/ 2 h 6"/>
              <a:gd name="T4" fmla="*/ 5 w 7"/>
              <a:gd name="T5" fmla="*/ 2 h 6"/>
              <a:gd name="T6" fmla="*/ 5 w 7"/>
              <a:gd name="T7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6">
                <a:moveTo>
                  <a:pt x="5" y="2"/>
                </a:moveTo>
                <a:cubicBezTo>
                  <a:pt x="7" y="0"/>
                  <a:pt x="2" y="0"/>
                  <a:pt x="1" y="2"/>
                </a:cubicBezTo>
                <a:cubicBezTo>
                  <a:pt x="0" y="3"/>
                  <a:pt x="4" y="5"/>
                  <a:pt x="5" y="2"/>
                </a:cubicBezTo>
                <a:cubicBezTo>
                  <a:pt x="6" y="1"/>
                  <a:pt x="3" y="6"/>
                  <a:pt x="5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22" name="Freeform 610">
            <a:extLst>
              <a:ext uri="{FF2B5EF4-FFF2-40B4-BE49-F238E27FC236}">
                <a16:creationId xmlns:a16="http://schemas.microsoft.com/office/drawing/2014/main" id="{B57A6C74-30D8-B342-B60D-F9D456008DB7}"/>
              </a:ext>
            </a:extLst>
          </p:cNvPr>
          <p:cNvSpPr>
            <a:spLocks/>
          </p:cNvSpPr>
          <p:nvPr/>
        </p:nvSpPr>
        <p:spPr bwMode="auto">
          <a:xfrm>
            <a:off x="15469654" y="9770811"/>
            <a:ext cx="19179" cy="10149"/>
          </a:xfrm>
          <a:custGeom>
            <a:avLst/>
            <a:gdLst>
              <a:gd name="T0" fmla="*/ 2 w 2"/>
              <a:gd name="T1" fmla="*/ 0 h 1"/>
              <a:gd name="T2" fmla="*/ 0 w 2"/>
              <a:gd name="T3" fmla="*/ 0 h 1"/>
              <a:gd name="T4" fmla="*/ 2 w 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1">
                <a:moveTo>
                  <a:pt x="2" y="0"/>
                </a:moveTo>
                <a:cubicBezTo>
                  <a:pt x="2" y="1"/>
                  <a:pt x="0" y="0"/>
                  <a:pt x="0" y="0"/>
                </a:cubicBezTo>
                <a:cubicBezTo>
                  <a:pt x="1" y="0"/>
                  <a:pt x="2" y="0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23" name="Freeform 611">
            <a:extLst>
              <a:ext uri="{FF2B5EF4-FFF2-40B4-BE49-F238E27FC236}">
                <a16:creationId xmlns:a16="http://schemas.microsoft.com/office/drawing/2014/main" id="{97631598-4B88-4D4C-8309-8904DF05E5CC}"/>
              </a:ext>
            </a:extLst>
          </p:cNvPr>
          <p:cNvSpPr>
            <a:spLocks/>
          </p:cNvSpPr>
          <p:nvPr/>
        </p:nvSpPr>
        <p:spPr bwMode="auto">
          <a:xfrm>
            <a:off x="15348188" y="9750513"/>
            <a:ext cx="19179" cy="20295"/>
          </a:xfrm>
          <a:custGeom>
            <a:avLst/>
            <a:gdLst>
              <a:gd name="T0" fmla="*/ 2 w 2"/>
              <a:gd name="T1" fmla="*/ 0 h 2"/>
              <a:gd name="T2" fmla="*/ 0 w 2"/>
              <a:gd name="T3" fmla="*/ 1 h 2"/>
              <a:gd name="T4" fmla="*/ 2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2" y="0"/>
                </a:moveTo>
                <a:cubicBezTo>
                  <a:pt x="2" y="1"/>
                  <a:pt x="0" y="2"/>
                  <a:pt x="0" y="1"/>
                </a:cubicBezTo>
                <a:cubicBezTo>
                  <a:pt x="0" y="0"/>
                  <a:pt x="2" y="0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24" name="Freeform 612">
            <a:extLst>
              <a:ext uri="{FF2B5EF4-FFF2-40B4-BE49-F238E27FC236}">
                <a16:creationId xmlns:a16="http://schemas.microsoft.com/office/drawing/2014/main" id="{510F3A10-F01F-C04F-9CFB-607781EDEFC5}"/>
              </a:ext>
            </a:extLst>
          </p:cNvPr>
          <p:cNvSpPr>
            <a:spLocks/>
          </p:cNvSpPr>
          <p:nvPr/>
        </p:nvSpPr>
        <p:spPr bwMode="auto">
          <a:xfrm>
            <a:off x="15770118" y="11519582"/>
            <a:ext cx="63930" cy="50740"/>
          </a:xfrm>
          <a:custGeom>
            <a:avLst/>
            <a:gdLst>
              <a:gd name="T0" fmla="*/ 6 w 7"/>
              <a:gd name="T1" fmla="*/ 2 h 5"/>
              <a:gd name="T2" fmla="*/ 1 w 7"/>
              <a:gd name="T3" fmla="*/ 2 h 5"/>
              <a:gd name="T4" fmla="*/ 6 w 7"/>
              <a:gd name="T5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5">
                <a:moveTo>
                  <a:pt x="6" y="2"/>
                </a:moveTo>
                <a:cubicBezTo>
                  <a:pt x="7" y="0"/>
                  <a:pt x="0" y="1"/>
                  <a:pt x="1" y="2"/>
                </a:cubicBezTo>
                <a:cubicBezTo>
                  <a:pt x="1" y="3"/>
                  <a:pt x="5" y="5"/>
                  <a:pt x="6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25" name="Rectangle 613">
            <a:extLst>
              <a:ext uri="{FF2B5EF4-FFF2-40B4-BE49-F238E27FC236}">
                <a16:creationId xmlns:a16="http://schemas.microsoft.com/office/drawing/2014/main" id="{1186B3B4-7861-384A-9B85-5F4B9B471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0279" y="5586616"/>
            <a:ext cx="3199" cy="3386"/>
          </a:xfrm>
          <a:prstGeom prst="rect">
            <a:avLst/>
          </a:pr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26" name="Freeform 614">
            <a:extLst>
              <a:ext uri="{FF2B5EF4-FFF2-40B4-BE49-F238E27FC236}">
                <a16:creationId xmlns:a16="http://schemas.microsoft.com/office/drawing/2014/main" id="{425F0C55-EDF5-2B44-9814-8776B13C4E4C}"/>
              </a:ext>
            </a:extLst>
          </p:cNvPr>
          <p:cNvSpPr>
            <a:spLocks/>
          </p:cNvSpPr>
          <p:nvPr/>
        </p:nvSpPr>
        <p:spPr bwMode="auto">
          <a:xfrm>
            <a:off x="7034246" y="11221921"/>
            <a:ext cx="95894" cy="87950"/>
          </a:xfrm>
          <a:custGeom>
            <a:avLst/>
            <a:gdLst>
              <a:gd name="T0" fmla="*/ 4 w 10"/>
              <a:gd name="T1" fmla="*/ 4 h 9"/>
              <a:gd name="T2" fmla="*/ 0 w 10"/>
              <a:gd name="T3" fmla="*/ 8 h 9"/>
              <a:gd name="T4" fmla="*/ 2 w 10"/>
              <a:gd name="T5" fmla="*/ 8 h 9"/>
              <a:gd name="T6" fmla="*/ 5 w 10"/>
              <a:gd name="T7" fmla="*/ 5 h 9"/>
              <a:gd name="T8" fmla="*/ 8 w 10"/>
              <a:gd name="T9" fmla="*/ 0 h 9"/>
              <a:gd name="T10" fmla="*/ 4 w 10"/>
              <a:gd name="T11" fmla="*/ 4 h 9"/>
              <a:gd name="T12" fmla="*/ 4 w 10"/>
              <a:gd name="T13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9">
                <a:moveTo>
                  <a:pt x="4" y="4"/>
                </a:moveTo>
                <a:cubicBezTo>
                  <a:pt x="4" y="5"/>
                  <a:pt x="1" y="7"/>
                  <a:pt x="0" y="8"/>
                </a:cubicBezTo>
                <a:cubicBezTo>
                  <a:pt x="0" y="9"/>
                  <a:pt x="2" y="8"/>
                  <a:pt x="2" y="8"/>
                </a:cubicBezTo>
                <a:cubicBezTo>
                  <a:pt x="3" y="7"/>
                  <a:pt x="4" y="6"/>
                  <a:pt x="5" y="5"/>
                </a:cubicBezTo>
                <a:cubicBezTo>
                  <a:pt x="6" y="4"/>
                  <a:pt x="10" y="0"/>
                  <a:pt x="8" y="0"/>
                </a:cubicBezTo>
                <a:cubicBezTo>
                  <a:pt x="7" y="0"/>
                  <a:pt x="4" y="3"/>
                  <a:pt x="4" y="4"/>
                </a:cubicBezTo>
                <a:cubicBezTo>
                  <a:pt x="4" y="5"/>
                  <a:pt x="4" y="3"/>
                  <a:pt x="4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27" name="Freeform 615">
            <a:extLst>
              <a:ext uri="{FF2B5EF4-FFF2-40B4-BE49-F238E27FC236}">
                <a16:creationId xmlns:a16="http://schemas.microsoft.com/office/drawing/2014/main" id="{3822DF38-C27E-304B-A8AA-B6DED99D9C78}"/>
              </a:ext>
            </a:extLst>
          </p:cNvPr>
          <p:cNvSpPr>
            <a:spLocks/>
          </p:cNvSpPr>
          <p:nvPr/>
        </p:nvSpPr>
        <p:spPr bwMode="auto">
          <a:xfrm>
            <a:off x="5592654" y="7216999"/>
            <a:ext cx="67126" cy="30444"/>
          </a:xfrm>
          <a:custGeom>
            <a:avLst/>
            <a:gdLst>
              <a:gd name="T0" fmla="*/ 7 w 7"/>
              <a:gd name="T1" fmla="*/ 1 h 3"/>
              <a:gd name="T2" fmla="*/ 1 w 7"/>
              <a:gd name="T3" fmla="*/ 0 h 3"/>
              <a:gd name="T4" fmla="*/ 7 w 7"/>
              <a:gd name="T5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" h="3">
                <a:moveTo>
                  <a:pt x="7" y="1"/>
                </a:moveTo>
                <a:cubicBezTo>
                  <a:pt x="7" y="0"/>
                  <a:pt x="0" y="0"/>
                  <a:pt x="1" y="0"/>
                </a:cubicBezTo>
                <a:cubicBezTo>
                  <a:pt x="2" y="0"/>
                  <a:pt x="6" y="3"/>
                  <a:pt x="7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28" name="Freeform 616">
            <a:extLst>
              <a:ext uri="{FF2B5EF4-FFF2-40B4-BE49-F238E27FC236}">
                <a16:creationId xmlns:a16="http://schemas.microsoft.com/office/drawing/2014/main" id="{2502328B-9BC5-EB4F-8B1B-1102E535C688}"/>
              </a:ext>
            </a:extLst>
          </p:cNvPr>
          <p:cNvSpPr>
            <a:spLocks/>
          </p:cNvSpPr>
          <p:nvPr/>
        </p:nvSpPr>
        <p:spPr bwMode="auto">
          <a:xfrm>
            <a:off x="6257510" y="12561401"/>
            <a:ext cx="169413" cy="158979"/>
          </a:xfrm>
          <a:custGeom>
            <a:avLst/>
            <a:gdLst>
              <a:gd name="T0" fmla="*/ 17 w 18"/>
              <a:gd name="T1" fmla="*/ 14 h 16"/>
              <a:gd name="T2" fmla="*/ 8 w 18"/>
              <a:gd name="T3" fmla="*/ 9 h 16"/>
              <a:gd name="T4" fmla="*/ 4 w 18"/>
              <a:gd name="T5" fmla="*/ 5 h 16"/>
              <a:gd name="T6" fmla="*/ 1 w 18"/>
              <a:gd name="T7" fmla="*/ 3 h 16"/>
              <a:gd name="T8" fmla="*/ 2 w 18"/>
              <a:gd name="T9" fmla="*/ 2 h 16"/>
              <a:gd name="T10" fmla="*/ 0 w 18"/>
              <a:gd name="T11" fmla="*/ 0 h 16"/>
              <a:gd name="T12" fmla="*/ 0 w 18"/>
              <a:gd name="T13" fmla="*/ 14 h 16"/>
              <a:gd name="T14" fmla="*/ 7 w 18"/>
              <a:gd name="T15" fmla="*/ 15 h 16"/>
              <a:gd name="T16" fmla="*/ 10 w 18"/>
              <a:gd name="T17" fmla="*/ 16 h 16"/>
              <a:gd name="T18" fmla="*/ 13 w 18"/>
              <a:gd name="T19" fmla="*/ 15 h 16"/>
              <a:gd name="T20" fmla="*/ 18 w 18"/>
              <a:gd name="T21" fmla="*/ 14 h 16"/>
              <a:gd name="T22" fmla="*/ 17 w 18"/>
              <a:gd name="T23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" h="16">
                <a:moveTo>
                  <a:pt x="17" y="14"/>
                </a:moveTo>
                <a:cubicBezTo>
                  <a:pt x="13" y="14"/>
                  <a:pt x="11" y="11"/>
                  <a:pt x="8" y="9"/>
                </a:cubicBezTo>
                <a:cubicBezTo>
                  <a:pt x="7" y="7"/>
                  <a:pt x="5" y="6"/>
                  <a:pt x="4" y="5"/>
                </a:cubicBezTo>
                <a:cubicBezTo>
                  <a:pt x="3" y="5"/>
                  <a:pt x="1" y="4"/>
                  <a:pt x="1" y="3"/>
                </a:cubicBezTo>
                <a:cubicBezTo>
                  <a:pt x="1" y="3"/>
                  <a:pt x="2" y="3"/>
                  <a:pt x="2" y="2"/>
                </a:cubicBezTo>
                <a:cubicBezTo>
                  <a:pt x="3" y="2"/>
                  <a:pt x="1" y="0"/>
                  <a:pt x="0" y="0"/>
                </a:cubicBezTo>
                <a:cubicBezTo>
                  <a:pt x="0" y="5"/>
                  <a:pt x="0" y="10"/>
                  <a:pt x="0" y="14"/>
                </a:cubicBezTo>
                <a:cubicBezTo>
                  <a:pt x="0" y="15"/>
                  <a:pt x="6" y="15"/>
                  <a:pt x="7" y="15"/>
                </a:cubicBezTo>
                <a:cubicBezTo>
                  <a:pt x="8" y="15"/>
                  <a:pt x="9" y="15"/>
                  <a:pt x="10" y="16"/>
                </a:cubicBezTo>
                <a:cubicBezTo>
                  <a:pt x="12" y="16"/>
                  <a:pt x="12" y="16"/>
                  <a:pt x="13" y="15"/>
                </a:cubicBezTo>
                <a:cubicBezTo>
                  <a:pt x="14" y="15"/>
                  <a:pt x="18" y="15"/>
                  <a:pt x="18" y="14"/>
                </a:cubicBezTo>
                <a:cubicBezTo>
                  <a:pt x="18" y="14"/>
                  <a:pt x="18" y="13"/>
                  <a:pt x="17" y="1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29" name="Freeform 617">
            <a:extLst>
              <a:ext uri="{FF2B5EF4-FFF2-40B4-BE49-F238E27FC236}">
                <a16:creationId xmlns:a16="http://schemas.microsoft.com/office/drawing/2014/main" id="{C5A85CFF-33F4-6442-8D09-8361B62F48FF}"/>
              </a:ext>
            </a:extLst>
          </p:cNvPr>
          <p:cNvSpPr>
            <a:spLocks/>
          </p:cNvSpPr>
          <p:nvPr/>
        </p:nvSpPr>
        <p:spPr bwMode="auto">
          <a:xfrm>
            <a:off x="6078511" y="12541111"/>
            <a:ext cx="281288" cy="230009"/>
          </a:xfrm>
          <a:custGeom>
            <a:avLst/>
            <a:gdLst>
              <a:gd name="T0" fmla="*/ 19 w 30"/>
              <a:gd name="T1" fmla="*/ 17 h 23"/>
              <a:gd name="T2" fmla="*/ 19 w 30"/>
              <a:gd name="T3" fmla="*/ 7 h 23"/>
              <a:gd name="T4" fmla="*/ 19 w 30"/>
              <a:gd name="T5" fmla="*/ 3 h 23"/>
              <a:gd name="T6" fmla="*/ 15 w 30"/>
              <a:gd name="T7" fmla="*/ 1 h 23"/>
              <a:gd name="T8" fmla="*/ 12 w 30"/>
              <a:gd name="T9" fmla="*/ 3 h 23"/>
              <a:gd name="T10" fmla="*/ 13 w 30"/>
              <a:gd name="T11" fmla="*/ 6 h 23"/>
              <a:gd name="T12" fmla="*/ 15 w 30"/>
              <a:gd name="T13" fmla="*/ 6 h 23"/>
              <a:gd name="T14" fmla="*/ 14 w 30"/>
              <a:gd name="T15" fmla="*/ 8 h 23"/>
              <a:gd name="T16" fmla="*/ 13 w 30"/>
              <a:gd name="T17" fmla="*/ 11 h 23"/>
              <a:gd name="T18" fmla="*/ 16 w 30"/>
              <a:gd name="T19" fmla="*/ 13 h 23"/>
              <a:gd name="T20" fmla="*/ 12 w 30"/>
              <a:gd name="T21" fmla="*/ 13 h 23"/>
              <a:gd name="T22" fmla="*/ 9 w 30"/>
              <a:gd name="T23" fmla="*/ 12 h 23"/>
              <a:gd name="T24" fmla="*/ 10 w 30"/>
              <a:gd name="T25" fmla="*/ 12 h 23"/>
              <a:gd name="T26" fmla="*/ 10 w 30"/>
              <a:gd name="T27" fmla="*/ 9 h 23"/>
              <a:gd name="T28" fmla="*/ 8 w 30"/>
              <a:gd name="T29" fmla="*/ 11 h 23"/>
              <a:gd name="T30" fmla="*/ 5 w 30"/>
              <a:gd name="T31" fmla="*/ 11 h 23"/>
              <a:gd name="T32" fmla="*/ 0 w 30"/>
              <a:gd name="T33" fmla="*/ 12 h 23"/>
              <a:gd name="T34" fmla="*/ 2 w 30"/>
              <a:gd name="T35" fmla="*/ 12 h 23"/>
              <a:gd name="T36" fmla="*/ 3 w 30"/>
              <a:gd name="T37" fmla="*/ 12 h 23"/>
              <a:gd name="T38" fmla="*/ 5 w 30"/>
              <a:gd name="T39" fmla="*/ 12 h 23"/>
              <a:gd name="T40" fmla="*/ 6 w 30"/>
              <a:gd name="T41" fmla="*/ 13 h 23"/>
              <a:gd name="T42" fmla="*/ 4 w 30"/>
              <a:gd name="T43" fmla="*/ 15 h 23"/>
              <a:gd name="T44" fmla="*/ 6 w 30"/>
              <a:gd name="T45" fmla="*/ 15 h 23"/>
              <a:gd name="T46" fmla="*/ 8 w 30"/>
              <a:gd name="T47" fmla="*/ 16 h 23"/>
              <a:gd name="T48" fmla="*/ 7 w 30"/>
              <a:gd name="T49" fmla="*/ 16 h 23"/>
              <a:gd name="T50" fmla="*/ 10 w 30"/>
              <a:gd name="T51" fmla="*/ 17 h 23"/>
              <a:gd name="T52" fmla="*/ 12 w 30"/>
              <a:gd name="T53" fmla="*/ 17 h 23"/>
              <a:gd name="T54" fmla="*/ 17 w 30"/>
              <a:gd name="T55" fmla="*/ 21 h 23"/>
              <a:gd name="T56" fmla="*/ 16 w 30"/>
              <a:gd name="T57" fmla="*/ 20 h 23"/>
              <a:gd name="T58" fmla="*/ 23 w 30"/>
              <a:gd name="T59" fmla="*/ 23 h 23"/>
              <a:gd name="T60" fmla="*/ 19 w 30"/>
              <a:gd name="T61" fmla="*/ 18 h 23"/>
              <a:gd name="T62" fmla="*/ 24 w 30"/>
              <a:gd name="T63" fmla="*/ 19 h 23"/>
              <a:gd name="T64" fmla="*/ 30 w 30"/>
              <a:gd name="T65" fmla="*/ 18 h 23"/>
              <a:gd name="T66" fmla="*/ 19 w 30"/>
              <a:gd name="T67" fmla="*/ 17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" h="23">
                <a:moveTo>
                  <a:pt x="19" y="17"/>
                </a:moveTo>
                <a:cubicBezTo>
                  <a:pt x="19" y="13"/>
                  <a:pt x="19" y="10"/>
                  <a:pt x="19" y="7"/>
                </a:cubicBezTo>
                <a:cubicBezTo>
                  <a:pt x="19" y="6"/>
                  <a:pt x="19" y="4"/>
                  <a:pt x="19" y="3"/>
                </a:cubicBezTo>
                <a:cubicBezTo>
                  <a:pt x="19" y="2"/>
                  <a:pt x="16" y="0"/>
                  <a:pt x="15" y="1"/>
                </a:cubicBezTo>
                <a:cubicBezTo>
                  <a:pt x="14" y="2"/>
                  <a:pt x="12" y="1"/>
                  <a:pt x="12" y="3"/>
                </a:cubicBezTo>
                <a:cubicBezTo>
                  <a:pt x="11" y="5"/>
                  <a:pt x="9" y="7"/>
                  <a:pt x="13" y="6"/>
                </a:cubicBezTo>
                <a:cubicBezTo>
                  <a:pt x="13" y="6"/>
                  <a:pt x="15" y="6"/>
                  <a:pt x="15" y="6"/>
                </a:cubicBezTo>
                <a:cubicBezTo>
                  <a:pt x="16" y="6"/>
                  <a:pt x="14" y="8"/>
                  <a:pt x="14" y="8"/>
                </a:cubicBezTo>
                <a:cubicBezTo>
                  <a:pt x="13" y="8"/>
                  <a:pt x="11" y="10"/>
                  <a:pt x="13" y="11"/>
                </a:cubicBezTo>
                <a:cubicBezTo>
                  <a:pt x="13" y="12"/>
                  <a:pt x="16" y="12"/>
                  <a:pt x="16" y="13"/>
                </a:cubicBezTo>
                <a:cubicBezTo>
                  <a:pt x="16" y="13"/>
                  <a:pt x="12" y="13"/>
                  <a:pt x="12" y="13"/>
                </a:cubicBezTo>
                <a:cubicBezTo>
                  <a:pt x="11" y="13"/>
                  <a:pt x="9" y="12"/>
                  <a:pt x="9" y="12"/>
                </a:cubicBezTo>
                <a:cubicBezTo>
                  <a:pt x="9" y="12"/>
                  <a:pt x="10" y="13"/>
                  <a:pt x="10" y="12"/>
                </a:cubicBezTo>
                <a:cubicBezTo>
                  <a:pt x="10" y="11"/>
                  <a:pt x="11" y="10"/>
                  <a:pt x="10" y="9"/>
                </a:cubicBezTo>
                <a:cubicBezTo>
                  <a:pt x="10" y="9"/>
                  <a:pt x="8" y="11"/>
                  <a:pt x="8" y="11"/>
                </a:cubicBezTo>
                <a:cubicBezTo>
                  <a:pt x="7" y="12"/>
                  <a:pt x="6" y="11"/>
                  <a:pt x="5" y="11"/>
                </a:cubicBezTo>
                <a:cubicBezTo>
                  <a:pt x="4" y="11"/>
                  <a:pt x="0" y="10"/>
                  <a:pt x="0" y="12"/>
                </a:cubicBezTo>
                <a:cubicBezTo>
                  <a:pt x="0" y="13"/>
                  <a:pt x="2" y="12"/>
                  <a:pt x="2" y="12"/>
                </a:cubicBezTo>
                <a:cubicBezTo>
                  <a:pt x="3" y="11"/>
                  <a:pt x="2" y="12"/>
                  <a:pt x="3" y="12"/>
                </a:cubicBezTo>
                <a:cubicBezTo>
                  <a:pt x="4" y="13"/>
                  <a:pt x="4" y="11"/>
                  <a:pt x="5" y="12"/>
                </a:cubicBezTo>
                <a:cubicBezTo>
                  <a:pt x="5" y="12"/>
                  <a:pt x="6" y="13"/>
                  <a:pt x="6" y="13"/>
                </a:cubicBezTo>
                <a:cubicBezTo>
                  <a:pt x="6" y="13"/>
                  <a:pt x="2" y="14"/>
                  <a:pt x="4" y="15"/>
                </a:cubicBezTo>
                <a:cubicBezTo>
                  <a:pt x="5" y="16"/>
                  <a:pt x="6" y="14"/>
                  <a:pt x="6" y="15"/>
                </a:cubicBezTo>
                <a:cubicBezTo>
                  <a:pt x="7" y="15"/>
                  <a:pt x="8" y="16"/>
                  <a:pt x="8" y="16"/>
                </a:cubicBezTo>
                <a:cubicBezTo>
                  <a:pt x="8" y="16"/>
                  <a:pt x="8" y="16"/>
                  <a:pt x="7" y="16"/>
                </a:cubicBezTo>
                <a:cubicBezTo>
                  <a:pt x="7" y="17"/>
                  <a:pt x="9" y="17"/>
                  <a:pt x="10" y="17"/>
                </a:cubicBezTo>
                <a:cubicBezTo>
                  <a:pt x="11" y="17"/>
                  <a:pt x="11" y="15"/>
                  <a:pt x="12" y="17"/>
                </a:cubicBezTo>
                <a:cubicBezTo>
                  <a:pt x="12" y="17"/>
                  <a:pt x="16" y="22"/>
                  <a:pt x="17" y="21"/>
                </a:cubicBezTo>
                <a:cubicBezTo>
                  <a:pt x="17" y="21"/>
                  <a:pt x="16" y="20"/>
                  <a:pt x="16" y="20"/>
                </a:cubicBezTo>
                <a:cubicBezTo>
                  <a:pt x="16" y="19"/>
                  <a:pt x="22" y="23"/>
                  <a:pt x="23" y="23"/>
                </a:cubicBezTo>
                <a:cubicBezTo>
                  <a:pt x="23" y="22"/>
                  <a:pt x="19" y="19"/>
                  <a:pt x="19" y="18"/>
                </a:cubicBezTo>
                <a:cubicBezTo>
                  <a:pt x="20" y="18"/>
                  <a:pt x="24" y="19"/>
                  <a:pt x="24" y="19"/>
                </a:cubicBezTo>
                <a:cubicBezTo>
                  <a:pt x="26" y="19"/>
                  <a:pt x="28" y="19"/>
                  <a:pt x="30" y="18"/>
                </a:cubicBezTo>
                <a:cubicBezTo>
                  <a:pt x="27" y="16"/>
                  <a:pt x="23" y="17"/>
                  <a:pt x="19" y="1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30" name="Freeform 618">
            <a:extLst>
              <a:ext uri="{FF2B5EF4-FFF2-40B4-BE49-F238E27FC236}">
                <a16:creationId xmlns:a16="http://schemas.microsoft.com/office/drawing/2014/main" id="{6FBCA915-D12A-8941-9DF0-917314DBA13E}"/>
              </a:ext>
            </a:extLst>
          </p:cNvPr>
          <p:cNvSpPr>
            <a:spLocks/>
          </p:cNvSpPr>
          <p:nvPr/>
        </p:nvSpPr>
        <p:spPr bwMode="auto">
          <a:xfrm>
            <a:off x="6033760" y="9094302"/>
            <a:ext cx="712809" cy="547968"/>
          </a:xfrm>
          <a:custGeom>
            <a:avLst/>
            <a:gdLst>
              <a:gd name="T0" fmla="*/ 63 w 76"/>
              <a:gd name="T1" fmla="*/ 28 h 55"/>
              <a:gd name="T2" fmla="*/ 66 w 76"/>
              <a:gd name="T3" fmla="*/ 24 h 55"/>
              <a:gd name="T4" fmla="*/ 67 w 76"/>
              <a:gd name="T5" fmla="*/ 22 h 55"/>
              <a:gd name="T6" fmla="*/ 67 w 76"/>
              <a:gd name="T7" fmla="*/ 18 h 55"/>
              <a:gd name="T8" fmla="*/ 61 w 76"/>
              <a:gd name="T9" fmla="*/ 15 h 55"/>
              <a:gd name="T10" fmla="*/ 63 w 76"/>
              <a:gd name="T11" fmla="*/ 14 h 55"/>
              <a:gd name="T12" fmla="*/ 64 w 76"/>
              <a:gd name="T13" fmla="*/ 11 h 55"/>
              <a:gd name="T14" fmla="*/ 60 w 76"/>
              <a:gd name="T15" fmla="*/ 9 h 55"/>
              <a:gd name="T16" fmla="*/ 59 w 76"/>
              <a:gd name="T17" fmla="*/ 8 h 55"/>
              <a:gd name="T18" fmla="*/ 57 w 76"/>
              <a:gd name="T19" fmla="*/ 9 h 55"/>
              <a:gd name="T20" fmla="*/ 57 w 76"/>
              <a:gd name="T21" fmla="*/ 7 h 55"/>
              <a:gd name="T22" fmla="*/ 54 w 76"/>
              <a:gd name="T23" fmla="*/ 8 h 55"/>
              <a:gd name="T24" fmla="*/ 54 w 76"/>
              <a:gd name="T25" fmla="*/ 6 h 55"/>
              <a:gd name="T26" fmla="*/ 58 w 76"/>
              <a:gd name="T27" fmla="*/ 5 h 55"/>
              <a:gd name="T28" fmla="*/ 55 w 76"/>
              <a:gd name="T29" fmla="*/ 4 h 55"/>
              <a:gd name="T30" fmla="*/ 49 w 76"/>
              <a:gd name="T31" fmla="*/ 4 h 55"/>
              <a:gd name="T32" fmla="*/ 44 w 76"/>
              <a:gd name="T33" fmla="*/ 7 h 55"/>
              <a:gd name="T34" fmla="*/ 38 w 76"/>
              <a:gd name="T35" fmla="*/ 5 h 55"/>
              <a:gd name="T36" fmla="*/ 29 w 76"/>
              <a:gd name="T37" fmla="*/ 5 h 55"/>
              <a:gd name="T38" fmla="*/ 26 w 76"/>
              <a:gd name="T39" fmla="*/ 2 h 55"/>
              <a:gd name="T40" fmla="*/ 20 w 76"/>
              <a:gd name="T41" fmla="*/ 0 h 55"/>
              <a:gd name="T42" fmla="*/ 11 w 76"/>
              <a:gd name="T43" fmla="*/ 4 h 55"/>
              <a:gd name="T44" fmla="*/ 13 w 76"/>
              <a:gd name="T45" fmla="*/ 12 h 55"/>
              <a:gd name="T46" fmla="*/ 8 w 76"/>
              <a:gd name="T47" fmla="*/ 8 h 55"/>
              <a:gd name="T48" fmla="*/ 10 w 76"/>
              <a:gd name="T49" fmla="*/ 5 h 55"/>
              <a:gd name="T50" fmla="*/ 8 w 76"/>
              <a:gd name="T51" fmla="*/ 1 h 55"/>
              <a:gd name="T52" fmla="*/ 4 w 76"/>
              <a:gd name="T53" fmla="*/ 7 h 55"/>
              <a:gd name="T54" fmla="*/ 3 w 76"/>
              <a:gd name="T55" fmla="*/ 12 h 55"/>
              <a:gd name="T56" fmla="*/ 5 w 76"/>
              <a:gd name="T57" fmla="*/ 13 h 55"/>
              <a:gd name="T58" fmla="*/ 7 w 76"/>
              <a:gd name="T59" fmla="*/ 16 h 55"/>
              <a:gd name="T60" fmla="*/ 10 w 76"/>
              <a:gd name="T61" fmla="*/ 23 h 55"/>
              <a:gd name="T62" fmla="*/ 13 w 76"/>
              <a:gd name="T63" fmla="*/ 23 h 55"/>
              <a:gd name="T64" fmla="*/ 15 w 76"/>
              <a:gd name="T65" fmla="*/ 22 h 55"/>
              <a:gd name="T66" fmla="*/ 21 w 76"/>
              <a:gd name="T67" fmla="*/ 27 h 55"/>
              <a:gd name="T68" fmla="*/ 23 w 76"/>
              <a:gd name="T69" fmla="*/ 27 h 55"/>
              <a:gd name="T70" fmla="*/ 26 w 76"/>
              <a:gd name="T71" fmla="*/ 27 h 55"/>
              <a:gd name="T72" fmla="*/ 31 w 76"/>
              <a:gd name="T73" fmla="*/ 29 h 55"/>
              <a:gd name="T74" fmla="*/ 31 w 76"/>
              <a:gd name="T75" fmla="*/ 38 h 55"/>
              <a:gd name="T76" fmla="*/ 32 w 76"/>
              <a:gd name="T77" fmla="*/ 41 h 55"/>
              <a:gd name="T78" fmla="*/ 30 w 76"/>
              <a:gd name="T79" fmla="*/ 44 h 55"/>
              <a:gd name="T80" fmla="*/ 40 w 76"/>
              <a:gd name="T81" fmla="*/ 53 h 55"/>
              <a:gd name="T82" fmla="*/ 42 w 76"/>
              <a:gd name="T83" fmla="*/ 54 h 55"/>
              <a:gd name="T84" fmla="*/ 45 w 76"/>
              <a:gd name="T85" fmla="*/ 52 h 55"/>
              <a:gd name="T86" fmla="*/ 51 w 76"/>
              <a:gd name="T87" fmla="*/ 47 h 55"/>
              <a:gd name="T88" fmla="*/ 49 w 76"/>
              <a:gd name="T89" fmla="*/ 44 h 55"/>
              <a:gd name="T90" fmla="*/ 48 w 76"/>
              <a:gd name="T91" fmla="*/ 41 h 55"/>
              <a:gd name="T92" fmla="*/ 45 w 76"/>
              <a:gd name="T93" fmla="*/ 38 h 55"/>
              <a:gd name="T94" fmla="*/ 52 w 76"/>
              <a:gd name="T95" fmla="*/ 38 h 55"/>
              <a:gd name="T96" fmla="*/ 54 w 76"/>
              <a:gd name="T97" fmla="*/ 40 h 55"/>
              <a:gd name="T98" fmla="*/ 56 w 76"/>
              <a:gd name="T99" fmla="*/ 38 h 55"/>
              <a:gd name="T100" fmla="*/ 62 w 76"/>
              <a:gd name="T101" fmla="*/ 36 h 55"/>
              <a:gd name="T102" fmla="*/ 67 w 76"/>
              <a:gd name="T103" fmla="*/ 33 h 55"/>
              <a:gd name="T104" fmla="*/ 63 w 76"/>
              <a:gd name="T105" fmla="*/ 2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6" h="55">
                <a:moveTo>
                  <a:pt x="63" y="28"/>
                </a:moveTo>
                <a:cubicBezTo>
                  <a:pt x="63" y="26"/>
                  <a:pt x="63" y="25"/>
                  <a:pt x="66" y="24"/>
                </a:cubicBezTo>
                <a:cubicBezTo>
                  <a:pt x="66" y="23"/>
                  <a:pt x="68" y="23"/>
                  <a:pt x="67" y="22"/>
                </a:cubicBezTo>
                <a:cubicBezTo>
                  <a:pt x="66" y="21"/>
                  <a:pt x="65" y="19"/>
                  <a:pt x="67" y="18"/>
                </a:cubicBezTo>
                <a:cubicBezTo>
                  <a:pt x="76" y="14"/>
                  <a:pt x="61" y="15"/>
                  <a:pt x="61" y="15"/>
                </a:cubicBezTo>
                <a:cubicBezTo>
                  <a:pt x="61" y="14"/>
                  <a:pt x="62" y="14"/>
                  <a:pt x="63" y="14"/>
                </a:cubicBezTo>
                <a:cubicBezTo>
                  <a:pt x="64" y="14"/>
                  <a:pt x="64" y="12"/>
                  <a:pt x="64" y="11"/>
                </a:cubicBezTo>
                <a:cubicBezTo>
                  <a:pt x="64" y="10"/>
                  <a:pt x="60" y="8"/>
                  <a:pt x="60" y="9"/>
                </a:cubicBezTo>
                <a:cubicBezTo>
                  <a:pt x="60" y="10"/>
                  <a:pt x="59" y="8"/>
                  <a:pt x="59" y="8"/>
                </a:cubicBezTo>
                <a:cubicBezTo>
                  <a:pt x="58" y="8"/>
                  <a:pt x="58" y="10"/>
                  <a:pt x="57" y="9"/>
                </a:cubicBezTo>
                <a:cubicBezTo>
                  <a:pt x="57" y="9"/>
                  <a:pt x="57" y="8"/>
                  <a:pt x="57" y="7"/>
                </a:cubicBezTo>
                <a:cubicBezTo>
                  <a:pt x="56" y="6"/>
                  <a:pt x="55" y="8"/>
                  <a:pt x="54" y="8"/>
                </a:cubicBezTo>
                <a:cubicBezTo>
                  <a:pt x="54" y="8"/>
                  <a:pt x="54" y="6"/>
                  <a:pt x="54" y="6"/>
                </a:cubicBezTo>
                <a:cubicBezTo>
                  <a:pt x="54" y="4"/>
                  <a:pt x="57" y="5"/>
                  <a:pt x="58" y="5"/>
                </a:cubicBezTo>
                <a:cubicBezTo>
                  <a:pt x="59" y="4"/>
                  <a:pt x="55" y="4"/>
                  <a:pt x="55" y="4"/>
                </a:cubicBezTo>
                <a:cubicBezTo>
                  <a:pt x="53" y="4"/>
                  <a:pt x="51" y="3"/>
                  <a:pt x="49" y="4"/>
                </a:cubicBezTo>
                <a:cubicBezTo>
                  <a:pt x="47" y="5"/>
                  <a:pt x="46" y="8"/>
                  <a:pt x="44" y="7"/>
                </a:cubicBezTo>
                <a:cubicBezTo>
                  <a:pt x="41" y="7"/>
                  <a:pt x="40" y="7"/>
                  <a:pt x="38" y="5"/>
                </a:cubicBezTo>
                <a:cubicBezTo>
                  <a:pt x="36" y="3"/>
                  <a:pt x="32" y="5"/>
                  <a:pt x="29" y="5"/>
                </a:cubicBezTo>
                <a:cubicBezTo>
                  <a:pt x="27" y="5"/>
                  <a:pt x="27" y="4"/>
                  <a:pt x="26" y="2"/>
                </a:cubicBezTo>
                <a:cubicBezTo>
                  <a:pt x="25" y="0"/>
                  <a:pt x="23" y="0"/>
                  <a:pt x="20" y="0"/>
                </a:cubicBezTo>
                <a:cubicBezTo>
                  <a:pt x="19" y="0"/>
                  <a:pt x="11" y="1"/>
                  <a:pt x="11" y="4"/>
                </a:cubicBezTo>
                <a:cubicBezTo>
                  <a:pt x="11" y="7"/>
                  <a:pt x="15" y="8"/>
                  <a:pt x="13" y="12"/>
                </a:cubicBezTo>
                <a:cubicBezTo>
                  <a:pt x="11" y="14"/>
                  <a:pt x="7" y="10"/>
                  <a:pt x="8" y="8"/>
                </a:cubicBezTo>
                <a:cubicBezTo>
                  <a:pt x="8" y="7"/>
                  <a:pt x="10" y="6"/>
                  <a:pt x="10" y="5"/>
                </a:cubicBezTo>
                <a:cubicBezTo>
                  <a:pt x="11" y="3"/>
                  <a:pt x="8" y="2"/>
                  <a:pt x="8" y="1"/>
                </a:cubicBezTo>
                <a:cubicBezTo>
                  <a:pt x="5" y="3"/>
                  <a:pt x="4" y="4"/>
                  <a:pt x="4" y="7"/>
                </a:cubicBezTo>
                <a:cubicBezTo>
                  <a:pt x="3" y="8"/>
                  <a:pt x="0" y="12"/>
                  <a:pt x="3" y="12"/>
                </a:cubicBezTo>
                <a:cubicBezTo>
                  <a:pt x="3" y="12"/>
                  <a:pt x="4" y="12"/>
                  <a:pt x="5" y="13"/>
                </a:cubicBezTo>
                <a:cubicBezTo>
                  <a:pt x="5" y="14"/>
                  <a:pt x="6" y="15"/>
                  <a:pt x="7" y="16"/>
                </a:cubicBezTo>
                <a:cubicBezTo>
                  <a:pt x="9" y="18"/>
                  <a:pt x="5" y="22"/>
                  <a:pt x="10" y="23"/>
                </a:cubicBezTo>
                <a:cubicBezTo>
                  <a:pt x="10" y="23"/>
                  <a:pt x="12" y="23"/>
                  <a:pt x="13" y="23"/>
                </a:cubicBezTo>
                <a:cubicBezTo>
                  <a:pt x="14" y="23"/>
                  <a:pt x="14" y="22"/>
                  <a:pt x="15" y="22"/>
                </a:cubicBezTo>
                <a:cubicBezTo>
                  <a:pt x="18" y="22"/>
                  <a:pt x="19" y="25"/>
                  <a:pt x="21" y="27"/>
                </a:cubicBezTo>
                <a:cubicBezTo>
                  <a:pt x="21" y="27"/>
                  <a:pt x="22" y="28"/>
                  <a:pt x="23" y="27"/>
                </a:cubicBezTo>
                <a:cubicBezTo>
                  <a:pt x="23" y="26"/>
                  <a:pt x="24" y="27"/>
                  <a:pt x="26" y="27"/>
                </a:cubicBezTo>
                <a:cubicBezTo>
                  <a:pt x="28" y="28"/>
                  <a:pt x="33" y="25"/>
                  <a:pt x="31" y="29"/>
                </a:cubicBezTo>
                <a:cubicBezTo>
                  <a:pt x="29" y="32"/>
                  <a:pt x="29" y="35"/>
                  <a:pt x="31" y="38"/>
                </a:cubicBezTo>
                <a:cubicBezTo>
                  <a:pt x="31" y="39"/>
                  <a:pt x="32" y="40"/>
                  <a:pt x="32" y="41"/>
                </a:cubicBezTo>
                <a:cubicBezTo>
                  <a:pt x="32" y="42"/>
                  <a:pt x="29" y="43"/>
                  <a:pt x="30" y="44"/>
                </a:cubicBezTo>
                <a:cubicBezTo>
                  <a:pt x="33" y="47"/>
                  <a:pt x="34" y="55"/>
                  <a:pt x="40" y="53"/>
                </a:cubicBezTo>
                <a:cubicBezTo>
                  <a:pt x="41" y="53"/>
                  <a:pt x="41" y="54"/>
                  <a:pt x="42" y="54"/>
                </a:cubicBezTo>
                <a:cubicBezTo>
                  <a:pt x="43" y="54"/>
                  <a:pt x="44" y="53"/>
                  <a:pt x="45" y="52"/>
                </a:cubicBezTo>
                <a:cubicBezTo>
                  <a:pt x="47" y="51"/>
                  <a:pt x="48" y="49"/>
                  <a:pt x="51" y="47"/>
                </a:cubicBezTo>
                <a:cubicBezTo>
                  <a:pt x="53" y="46"/>
                  <a:pt x="49" y="46"/>
                  <a:pt x="49" y="44"/>
                </a:cubicBezTo>
                <a:cubicBezTo>
                  <a:pt x="49" y="43"/>
                  <a:pt x="48" y="42"/>
                  <a:pt x="48" y="41"/>
                </a:cubicBezTo>
                <a:cubicBezTo>
                  <a:pt x="48" y="40"/>
                  <a:pt x="45" y="39"/>
                  <a:pt x="45" y="38"/>
                </a:cubicBezTo>
                <a:cubicBezTo>
                  <a:pt x="45" y="37"/>
                  <a:pt x="51" y="38"/>
                  <a:pt x="52" y="38"/>
                </a:cubicBezTo>
                <a:cubicBezTo>
                  <a:pt x="54" y="38"/>
                  <a:pt x="53" y="39"/>
                  <a:pt x="54" y="40"/>
                </a:cubicBezTo>
                <a:cubicBezTo>
                  <a:pt x="55" y="40"/>
                  <a:pt x="55" y="38"/>
                  <a:pt x="56" y="38"/>
                </a:cubicBezTo>
                <a:cubicBezTo>
                  <a:pt x="57" y="37"/>
                  <a:pt x="60" y="37"/>
                  <a:pt x="62" y="36"/>
                </a:cubicBezTo>
                <a:cubicBezTo>
                  <a:pt x="63" y="35"/>
                  <a:pt x="65" y="34"/>
                  <a:pt x="67" y="33"/>
                </a:cubicBezTo>
                <a:cubicBezTo>
                  <a:pt x="66" y="31"/>
                  <a:pt x="63" y="30"/>
                  <a:pt x="63" y="2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31" name="Freeform 619">
            <a:extLst>
              <a:ext uri="{FF2B5EF4-FFF2-40B4-BE49-F238E27FC236}">
                <a16:creationId xmlns:a16="http://schemas.microsoft.com/office/drawing/2014/main" id="{2BA323E9-1534-064F-9BC9-D06D3EF6530A}"/>
              </a:ext>
            </a:extLst>
          </p:cNvPr>
          <p:cNvSpPr>
            <a:spLocks/>
          </p:cNvSpPr>
          <p:nvPr/>
        </p:nvSpPr>
        <p:spPr bwMode="auto">
          <a:xfrm>
            <a:off x="6605921" y="9243136"/>
            <a:ext cx="242926" cy="378845"/>
          </a:xfrm>
          <a:custGeom>
            <a:avLst/>
            <a:gdLst>
              <a:gd name="T0" fmla="*/ 22 w 26"/>
              <a:gd name="T1" fmla="*/ 29 h 38"/>
              <a:gd name="T2" fmla="*/ 18 w 26"/>
              <a:gd name="T3" fmla="*/ 21 h 38"/>
              <a:gd name="T4" fmla="*/ 20 w 26"/>
              <a:gd name="T5" fmla="*/ 18 h 38"/>
              <a:gd name="T6" fmla="*/ 22 w 26"/>
              <a:gd name="T7" fmla="*/ 15 h 38"/>
              <a:gd name="T8" fmla="*/ 22 w 26"/>
              <a:gd name="T9" fmla="*/ 13 h 38"/>
              <a:gd name="T10" fmla="*/ 20 w 26"/>
              <a:gd name="T11" fmla="*/ 11 h 38"/>
              <a:gd name="T12" fmla="*/ 16 w 26"/>
              <a:gd name="T13" fmla="*/ 7 h 38"/>
              <a:gd name="T14" fmla="*/ 9 w 26"/>
              <a:gd name="T15" fmla="*/ 0 h 38"/>
              <a:gd name="T16" fmla="*/ 5 w 26"/>
              <a:gd name="T17" fmla="*/ 5 h 38"/>
              <a:gd name="T18" fmla="*/ 6 w 26"/>
              <a:gd name="T19" fmla="*/ 8 h 38"/>
              <a:gd name="T20" fmla="*/ 3 w 26"/>
              <a:gd name="T21" fmla="*/ 10 h 38"/>
              <a:gd name="T22" fmla="*/ 4 w 26"/>
              <a:gd name="T23" fmla="*/ 16 h 38"/>
              <a:gd name="T24" fmla="*/ 7 w 26"/>
              <a:gd name="T25" fmla="*/ 18 h 38"/>
              <a:gd name="T26" fmla="*/ 8 w 26"/>
              <a:gd name="T27" fmla="*/ 20 h 38"/>
              <a:gd name="T28" fmla="*/ 8 w 26"/>
              <a:gd name="T29" fmla="*/ 27 h 38"/>
              <a:gd name="T30" fmla="*/ 11 w 26"/>
              <a:gd name="T31" fmla="*/ 35 h 38"/>
              <a:gd name="T32" fmla="*/ 17 w 26"/>
              <a:gd name="T33" fmla="*/ 35 h 38"/>
              <a:gd name="T34" fmla="*/ 21 w 26"/>
              <a:gd name="T35" fmla="*/ 34 h 38"/>
              <a:gd name="T36" fmla="*/ 26 w 26"/>
              <a:gd name="T37" fmla="*/ 34 h 38"/>
              <a:gd name="T38" fmla="*/ 22 w 26"/>
              <a:gd name="T39" fmla="*/ 29 h 38"/>
              <a:gd name="T40" fmla="*/ 22 w 26"/>
              <a:gd name="T41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" h="38">
                <a:moveTo>
                  <a:pt x="22" y="29"/>
                </a:moveTo>
                <a:cubicBezTo>
                  <a:pt x="22" y="28"/>
                  <a:pt x="17" y="22"/>
                  <a:pt x="18" y="21"/>
                </a:cubicBezTo>
                <a:cubicBezTo>
                  <a:pt x="19" y="20"/>
                  <a:pt x="18" y="19"/>
                  <a:pt x="20" y="18"/>
                </a:cubicBezTo>
                <a:cubicBezTo>
                  <a:pt x="23" y="18"/>
                  <a:pt x="22" y="16"/>
                  <a:pt x="22" y="15"/>
                </a:cubicBezTo>
                <a:cubicBezTo>
                  <a:pt x="22" y="14"/>
                  <a:pt x="22" y="13"/>
                  <a:pt x="22" y="13"/>
                </a:cubicBezTo>
                <a:cubicBezTo>
                  <a:pt x="22" y="12"/>
                  <a:pt x="21" y="12"/>
                  <a:pt x="20" y="11"/>
                </a:cubicBezTo>
                <a:cubicBezTo>
                  <a:pt x="19" y="9"/>
                  <a:pt x="16" y="9"/>
                  <a:pt x="16" y="7"/>
                </a:cubicBezTo>
                <a:cubicBezTo>
                  <a:pt x="15" y="4"/>
                  <a:pt x="11" y="1"/>
                  <a:pt x="9" y="0"/>
                </a:cubicBezTo>
                <a:cubicBezTo>
                  <a:pt x="9" y="3"/>
                  <a:pt x="4" y="3"/>
                  <a:pt x="5" y="5"/>
                </a:cubicBezTo>
                <a:cubicBezTo>
                  <a:pt x="5" y="6"/>
                  <a:pt x="7" y="7"/>
                  <a:pt x="6" y="8"/>
                </a:cubicBezTo>
                <a:cubicBezTo>
                  <a:pt x="5" y="8"/>
                  <a:pt x="3" y="9"/>
                  <a:pt x="3" y="10"/>
                </a:cubicBezTo>
                <a:cubicBezTo>
                  <a:pt x="0" y="11"/>
                  <a:pt x="2" y="14"/>
                  <a:pt x="4" y="16"/>
                </a:cubicBezTo>
                <a:cubicBezTo>
                  <a:pt x="5" y="17"/>
                  <a:pt x="5" y="18"/>
                  <a:pt x="7" y="18"/>
                </a:cubicBezTo>
                <a:cubicBezTo>
                  <a:pt x="8" y="18"/>
                  <a:pt x="7" y="19"/>
                  <a:pt x="8" y="20"/>
                </a:cubicBezTo>
                <a:cubicBezTo>
                  <a:pt x="10" y="23"/>
                  <a:pt x="9" y="24"/>
                  <a:pt x="8" y="27"/>
                </a:cubicBezTo>
                <a:cubicBezTo>
                  <a:pt x="8" y="30"/>
                  <a:pt x="10" y="33"/>
                  <a:pt x="11" y="35"/>
                </a:cubicBezTo>
                <a:cubicBezTo>
                  <a:pt x="14" y="38"/>
                  <a:pt x="15" y="35"/>
                  <a:pt x="17" y="35"/>
                </a:cubicBezTo>
                <a:cubicBezTo>
                  <a:pt x="19" y="35"/>
                  <a:pt x="20" y="34"/>
                  <a:pt x="21" y="34"/>
                </a:cubicBezTo>
                <a:cubicBezTo>
                  <a:pt x="23" y="33"/>
                  <a:pt x="24" y="33"/>
                  <a:pt x="26" y="34"/>
                </a:cubicBezTo>
                <a:cubicBezTo>
                  <a:pt x="25" y="32"/>
                  <a:pt x="24" y="30"/>
                  <a:pt x="22" y="29"/>
                </a:cubicBezTo>
                <a:cubicBezTo>
                  <a:pt x="21" y="27"/>
                  <a:pt x="23" y="29"/>
                  <a:pt x="22" y="2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32" name="Freeform 620">
            <a:extLst>
              <a:ext uri="{FF2B5EF4-FFF2-40B4-BE49-F238E27FC236}">
                <a16:creationId xmlns:a16="http://schemas.microsoft.com/office/drawing/2014/main" id="{807412D0-41D3-9546-84EA-9486D9DE0562}"/>
              </a:ext>
            </a:extLst>
          </p:cNvPr>
          <p:cNvSpPr>
            <a:spLocks/>
          </p:cNvSpPr>
          <p:nvPr/>
        </p:nvSpPr>
        <p:spPr bwMode="auto">
          <a:xfrm>
            <a:off x="6762547" y="9361524"/>
            <a:ext cx="207766" cy="230009"/>
          </a:xfrm>
          <a:custGeom>
            <a:avLst/>
            <a:gdLst>
              <a:gd name="T0" fmla="*/ 19 w 22"/>
              <a:gd name="T1" fmla="*/ 7 h 23"/>
              <a:gd name="T2" fmla="*/ 22 w 22"/>
              <a:gd name="T3" fmla="*/ 2 h 23"/>
              <a:gd name="T4" fmla="*/ 12 w 22"/>
              <a:gd name="T5" fmla="*/ 2 h 23"/>
              <a:gd name="T6" fmla="*/ 9 w 22"/>
              <a:gd name="T7" fmla="*/ 0 h 23"/>
              <a:gd name="T8" fmla="*/ 5 w 22"/>
              <a:gd name="T9" fmla="*/ 1 h 23"/>
              <a:gd name="T10" fmla="*/ 4 w 22"/>
              <a:gd name="T11" fmla="*/ 6 h 23"/>
              <a:gd name="T12" fmla="*/ 1 w 22"/>
              <a:gd name="T13" fmla="*/ 10 h 23"/>
              <a:gd name="T14" fmla="*/ 4 w 22"/>
              <a:gd name="T15" fmla="*/ 15 h 23"/>
              <a:gd name="T16" fmla="*/ 9 w 22"/>
              <a:gd name="T17" fmla="*/ 22 h 23"/>
              <a:gd name="T18" fmla="*/ 12 w 22"/>
              <a:gd name="T19" fmla="*/ 19 h 23"/>
              <a:gd name="T20" fmla="*/ 16 w 22"/>
              <a:gd name="T21" fmla="*/ 18 h 23"/>
              <a:gd name="T22" fmla="*/ 19 w 22"/>
              <a:gd name="T23" fmla="*/ 19 h 23"/>
              <a:gd name="T24" fmla="*/ 20 w 22"/>
              <a:gd name="T25" fmla="*/ 14 h 23"/>
              <a:gd name="T26" fmla="*/ 19 w 22"/>
              <a:gd name="T27" fmla="*/ 7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" h="23">
                <a:moveTo>
                  <a:pt x="19" y="7"/>
                </a:moveTo>
                <a:cubicBezTo>
                  <a:pt x="19" y="5"/>
                  <a:pt x="21" y="3"/>
                  <a:pt x="22" y="2"/>
                </a:cubicBezTo>
                <a:cubicBezTo>
                  <a:pt x="19" y="1"/>
                  <a:pt x="14" y="0"/>
                  <a:pt x="12" y="2"/>
                </a:cubicBezTo>
                <a:cubicBezTo>
                  <a:pt x="10" y="3"/>
                  <a:pt x="9" y="1"/>
                  <a:pt x="9" y="0"/>
                </a:cubicBezTo>
                <a:cubicBezTo>
                  <a:pt x="8" y="0"/>
                  <a:pt x="7" y="2"/>
                  <a:pt x="5" y="1"/>
                </a:cubicBezTo>
                <a:cubicBezTo>
                  <a:pt x="5" y="2"/>
                  <a:pt x="7" y="6"/>
                  <a:pt x="4" y="6"/>
                </a:cubicBezTo>
                <a:cubicBezTo>
                  <a:pt x="2" y="7"/>
                  <a:pt x="0" y="8"/>
                  <a:pt x="1" y="10"/>
                </a:cubicBezTo>
                <a:cubicBezTo>
                  <a:pt x="2" y="12"/>
                  <a:pt x="3" y="13"/>
                  <a:pt x="4" y="15"/>
                </a:cubicBezTo>
                <a:cubicBezTo>
                  <a:pt x="5" y="17"/>
                  <a:pt x="7" y="19"/>
                  <a:pt x="9" y="22"/>
                </a:cubicBezTo>
                <a:cubicBezTo>
                  <a:pt x="12" y="23"/>
                  <a:pt x="10" y="19"/>
                  <a:pt x="12" y="19"/>
                </a:cubicBezTo>
                <a:cubicBezTo>
                  <a:pt x="14" y="19"/>
                  <a:pt x="15" y="19"/>
                  <a:pt x="16" y="18"/>
                </a:cubicBezTo>
                <a:cubicBezTo>
                  <a:pt x="17" y="18"/>
                  <a:pt x="17" y="20"/>
                  <a:pt x="19" y="19"/>
                </a:cubicBezTo>
                <a:cubicBezTo>
                  <a:pt x="20" y="17"/>
                  <a:pt x="21" y="16"/>
                  <a:pt x="20" y="14"/>
                </a:cubicBezTo>
                <a:cubicBezTo>
                  <a:pt x="20" y="12"/>
                  <a:pt x="19" y="9"/>
                  <a:pt x="19" y="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33" name="Freeform 621">
            <a:extLst>
              <a:ext uri="{FF2B5EF4-FFF2-40B4-BE49-F238E27FC236}">
                <a16:creationId xmlns:a16="http://schemas.microsoft.com/office/drawing/2014/main" id="{EE4C5361-2031-C346-993C-DFBF31B0EB10}"/>
              </a:ext>
            </a:extLst>
          </p:cNvPr>
          <p:cNvSpPr>
            <a:spLocks/>
          </p:cNvSpPr>
          <p:nvPr/>
        </p:nvSpPr>
        <p:spPr bwMode="auto">
          <a:xfrm>
            <a:off x="6931960" y="9381822"/>
            <a:ext cx="150233" cy="179277"/>
          </a:xfrm>
          <a:custGeom>
            <a:avLst/>
            <a:gdLst>
              <a:gd name="T0" fmla="*/ 12 w 16"/>
              <a:gd name="T1" fmla="*/ 5 h 18"/>
              <a:gd name="T2" fmla="*/ 5 w 16"/>
              <a:gd name="T3" fmla="*/ 1 h 18"/>
              <a:gd name="T4" fmla="*/ 1 w 16"/>
              <a:gd name="T5" fmla="*/ 6 h 18"/>
              <a:gd name="T6" fmla="*/ 2 w 16"/>
              <a:gd name="T7" fmla="*/ 12 h 18"/>
              <a:gd name="T8" fmla="*/ 0 w 16"/>
              <a:gd name="T9" fmla="*/ 17 h 18"/>
              <a:gd name="T10" fmla="*/ 4 w 16"/>
              <a:gd name="T11" fmla="*/ 17 h 18"/>
              <a:gd name="T12" fmla="*/ 9 w 16"/>
              <a:gd name="T13" fmla="*/ 17 h 18"/>
              <a:gd name="T14" fmla="*/ 16 w 16"/>
              <a:gd name="T15" fmla="*/ 8 h 18"/>
              <a:gd name="T16" fmla="*/ 12 w 16"/>
              <a:gd name="T17" fmla="*/ 5 h 18"/>
              <a:gd name="T18" fmla="*/ 12 w 16"/>
              <a:gd name="T19" fmla="*/ 5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8">
                <a:moveTo>
                  <a:pt x="12" y="5"/>
                </a:moveTo>
                <a:cubicBezTo>
                  <a:pt x="10" y="3"/>
                  <a:pt x="8" y="1"/>
                  <a:pt x="5" y="1"/>
                </a:cubicBezTo>
                <a:cubicBezTo>
                  <a:pt x="3" y="0"/>
                  <a:pt x="0" y="4"/>
                  <a:pt x="1" y="6"/>
                </a:cubicBezTo>
                <a:cubicBezTo>
                  <a:pt x="1" y="8"/>
                  <a:pt x="2" y="10"/>
                  <a:pt x="2" y="12"/>
                </a:cubicBezTo>
                <a:cubicBezTo>
                  <a:pt x="3" y="14"/>
                  <a:pt x="1" y="16"/>
                  <a:pt x="0" y="17"/>
                </a:cubicBezTo>
                <a:cubicBezTo>
                  <a:pt x="1" y="18"/>
                  <a:pt x="3" y="17"/>
                  <a:pt x="4" y="17"/>
                </a:cubicBezTo>
                <a:cubicBezTo>
                  <a:pt x="6" y="17"/>
                  <a:pt x="7" y="18"/>
                  <a:pt x="9" y="17"/>
                </a:cubicBezTo>
                <a:cubicBezTo>
                  <a:pt x="12" y="16"/>
                  <a:pt x="13" y="10"/>
                  <a:pt x="16" y="8"/>
                </a:cubicBezTo>
                <a:cubicBezTo>
                  <a:pt x="14" y="7"/>
                  <a:pt x="13" y="6"/>
                  <a:pt x="12" y="5"/>
                </a:cubicBezTo>
                <a:cubicBezTo>
                  <a:pt x="10" y="4"/>
                  <a:pt x="13" y="6"/>
                  <a:pt x="12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34" name="Freeform 622">
            <a:extLst>
              <a:ext uri="{FF2B5EF4-FFF2-40B4-BE49-F238E27FC236}">
                <a16:creationId xmlns:a16="http://schemas.microsoft.com/office/drawing/2014/main" id="{8080E648-7857-614B-A38B-31E98118D2BE}"/>
              </a:ext>
            </a:extLst>
          </p:cNvPr>
          <p:cNvSpPr>
            <a:spLocks/>
          </p:cNvSpPr>
          <p:nvPr/>
        </p:nvSpPr>
        <p:spPr bwMode="auto">
          <a:xfrm>
            <a:off x="5592654" y="9043568"/>
            <a:ext cx="757560" cy="835488"/>
          </a:xfrm>
          <a:custGeom>
            <a:avLst/>
            <a:gdLst>
              <a:gd name="T0" fmla="*/ 76 w 81"/>
              <a:gd name="T1" fmla="*/ 39 h 84"/>
              <a:gd name="T2" fmla="*/ 74 w 81"/>
              <a:gd name="T3" fmla="*/ 32 h 84"/>
              <a:gd name="T4" fmla="*/ 69 w 81"/>
              <a:gd name="T5" fmla="*/ 33 h 84"/>
              <a:gd name="T6" fmla="*/ 58 w 81"/>
              <a:gd name="T7" fmla="*/ 28 h 84"/>
              <a:gd name="T8" fmla="*/ 53 w 81"/>
              <a:gd name="T9" fmla="*/ 20 h 84"/>
              <a:gd name="T10" fmla="*/ 50 w 81"/>
              <a:gd name="T11" fmla="*/ 15 h 84"/>
              <a:gd name="T12" fmla="*/ 56 w 81"/>
              <a:gd name="T13" fmla="*/ 5 h 84"/>
              <a:gd name="T14" fmla="*/ 56 w 81"/>
              <a:gd name="T15" fmla="*/ 1 h 84"/>
              <a:gd name="T16" fmla="*/ 44 w 81"/>
              <a:gd name="T17" fmla="*/ 8 h 84"/>
              <a:gd name="T18" fmla="*/ 36 w 81"/>
              <a:gd name="T19" fmla="*/ 16 h 84"/>
              <a:gd name="T20" fmla="*/ 31 w 81"/>
              <a:gd name="T21" fmla="*/ 23 h 84"/>
              <a:gd name="T22" fmla="*/ 25 w 81"/>
              <a:gd name="T23" fmla="*/ 17 h 84"/>
              <a:gd name="T24" fmla="*/ 7 w 81"/>
              <a:gd name="T25" fmla="*/ 18 h 84"/>
              <a:gd name="T26" fmla="*/ 1 w 81"/>
              <a:gd name="T27" fmla="*/ 16 h 84"/>
              <a:gd name="T28" fmla="*/ 1 w 81"/>
              <a:gd name="T29" fmla="*/ 21 h 84"/>
              <a:gd name="T30" fmla="*/ 8 w 81"/>
              <a:gd name="T31" fmla="*/ 24 h 84"/>
              <a:gd name="T32" fmla="*/ 11 w 81"/>
              <a:gd name="T33" fmla="*/ 26 h 84"/>
              <a:gd name="T34" fmla="*/ 13 w 81"/>
              <a:gd name="T35" fmla="*/ 23 h 84"/>
              <a:gd name="T36" fmla="*/ 20 w 81"/>
              <a:gd name="T37" fmla="*/ 18 h 84"/>
              <a:gd name="T38" fmla="*/ 24 w 81"/>
              <a:gd name="T39" fmla="*/ 20 h 84"/>
              <a:gd name="T40" fmla="*/ 25 w 81"/>
              <a:gd name="T41" fmla="*/ 26 h 84"/>
              <a:gd name="T42" fmla="*/ 28 w 81"/>
              <a:gd name="T43" fmla="*/ 42 h 84"/>
              <a:gd name="T44" fmla="*/ 28 w 81"/>
              <a:gd name="T45" fmla="*/ 47 h 84"/>
              <a:gd name="T46" fmla="*/ 22 w 81"/>
              <a:gd name="T47" fmla="*/ 53 h 84"/>
              <a:gd name="T48" fmla="*/ 26 w 81"/>
              <a:gd name="T49" fmla="*/ 58 h 84"/>
              <a:gd name="T50" fmla="*/ 34 w 81"/>
              <a:gd name="T51" fmla="*/ 61 h 84"/>
              <a:gd name="T52" fmla="*/ 41 w 81"/>
              <a:gd name="T53" fmla="*/ 64 h 84"/>
              <a:gd name="T54" fmla="*/ 54 w 81"/>
              <a:gd name="T55" fmla="*/ 76 h 84"/>
              <a:gd name="T56" fmla="*/ 60 w 81"/>
              <a:gd name="T57" fmla="*/ 75 h 84"/>
              <a:gd name="T58" fmla="*/ 64 w 81"/>
              <a:gd name="T59" fmla="*/ 80 h 84"/>
              <a:gd name="T60" fmla="*/ 65 w 81"/>
              <a:gd name="T61" fmla="*/ 84 h 84"/>
              <a:gd name="T62" fmla="*/ 65 w 81"/>
              <a:gd name="T63" fmla="*/ 63 h 84"/>
              <a:gd name="T64" fmla="*/ 70 w 81"/>
              <a:gd name="T65" fmla="*/ 58 h 84"/>
              <a:gd name="T66" fmla="*/ 66 w 81"/>
              <a:gd name="T67" fmla="*/ 55 h 84"/>
              <a:gd name="T68" fmla="*/ 79 w 81"/>
              <a:gd name="T69" fmla="*/ 53 h 84"/>
              <a:gd name="T70" fmla="*/ 77 w 81"/>
              <a:gd name="T71" fmla="*/ 48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1" h="84">
                <a:moveTo>
                  <a:pt x="77" y="48"/>
                </a:moveTo>
                <a:cubicBezTo>
                  <a:pt x="81" y="45"/>
                  <a:pt x="76" y="42"/>
                  <a:pt x="76" y="39"/>
                </a:cubicBezTo>
                <a:cubicBezTo>
                  <a:pt x="76" y="37"/>
                  <a:pt x="78" y="35"/>
                  <a:pt x="78" y="33"/>
                </a:cubicBezTo>
                <a:cubicBezTo>
                  <a:pt x="79" y="30"/>
                  <a:pt x="75" y="32"/>
                  <a:pt x="74" y="32"/>
                </a:cubicBezTo>
                <a:cubicBezTo>
                  <a:pt x="73" y="32"/>
                  <a:pt x="72" y="32"/>
                  <a:pt x="71" y="32"/>
                </a:cubicBezTo>
                <a:cubicBezTo>
                  <a:pt x="70" y="32"/>
                  <a:pt x="70" y="33"/>
                  <a:pt x="69" y="33"/>
                </a:cubicBezTo>
                <a:cubicBezTo>
                  <a:pt x="68" y="33"/>
                  <a:pt x="67" y="30"/>
                  <a:pt x="66" y="30"/>
                </a:cubicBezTo>
                <a:cubicBezTo>
                  <a:pt x="64" y="26"/>
                  <a:pt x="62" y="28"/>
                  <a:pt x="58" y="28"/>
                </a:cubicBezTo>
                <a:cubicBezTo>
                  <a:pt x="56" y="28"/>
                  <a:pt x="55" y="28"/>
                  <a:pt x="54" y="26"/>
                </a:cubicBezTo>
                <a:cubicBezTo>
                  <a:pt x="53" y="24"/>
                  <a:pt x="56" y="22"/>
                  <a:pt x="53" y="20"/>
                </a:cubicBezTo>
                <a:cubicBezTo>
                  <a:pt x="52" y="19"/>
                  <a:pt x="52" y="17"/>
                  <a:pt x="50" y="17"/>
                </a:cubicBezTo>
                <a:cubicBezTo>
                  <a:pt x="48" y="17"/>
                  <a:pt x="49" y="17"/>
                  <a:pt x="50" y="15"/>
                </a:cubicBezTo>
                <a:cubicBezTo>
                  <a:pt x="51" y="13"/>
                  <a:pt x="50" y="11"/>
                  <a:pt x="51" y="9"/>
                </a:cubicBezTo>
                <a:cubicBezTo>
                  <a:pt x="52" y="7"/>
                  <a:pt x="54" y="6"/>
                  <a:pt x="56" y="5"/>
                </a:cubicBezTo>
                <a:cubicBezTo>
                  <a:pt x="57" y="4"/>
                  <a:pt x="59" y="4"/>
                  <a:pt x="60" y="2"/>
                </a:cubicBezTo>
                <a:cubicBezTo>
                  <a:pt x="60" y="0"/>
                  <a:pt x="56" y="0"/>
                  <a:pt x="56" y="1"/>
                </a:cubicBezTo>
                <a:cubicBezTo>
                  <a:pt x="54" y="3"/>
                  <a:pt x="51" y="6"/>
                  <a:pt x="48" y="6"/>
                </a:cubicBezTo>
                <a:cubicBezTo>
                  <a:pt x="45" y="6"/>
                  <a:pt x="45" y="6"/>
                  <a:pt x="44" y="8"/>
                </a:cubicBezTo>
                <a:cubicBezTo>
                  <a:pt x="43" y="10"/>
                  <a:pt x="43" y="7"/>
                  <a:pt x="41" y="7"/>
                </a:cubicBezTo>
                <a:cubicBezTo>
                  <a:pt x="37" y="8"/>
                  <a:pt x="39" y="14"/>
                  <a:pt x="36" y="16"/>
                </a:cubicBezTo>
                <a:cubicBezTo>
                  <a:pt x="35" y="17"/>
                  <a:pt x="33" y="18"/>
                  <a:pt x="32" y="20"/>
                </a:cubicBezTo>
                <a:cubicBezTo>
                  <a:pt x="32" y="20"/>
                  <a:pt x="32" y="23"/>
                  <a:pt x="31" y="23"/>
                </a:cubicBezTo>
                <a:cubicBezTo>
                  <a:pt x="30" y="21"/>
                  <a:pt x="29" y="20"/>
                  <a:pt x="28" y="19"/>
                </a:cubicBezTo>
                <a:cubicBezTo>
                  <a:pt x="27" y="17"/>
                  <a:pt x="26" y="17"/>
                  <a:pt x="25" y="17"/>
                </a:cubicBezTo>
                <a:cubicBezTo>
                  <a:pt x="21" y="16"/>
                  <a:pt x="19" y="13"/>
                  <a:pt x="15" y="16"/>
                </a:cubicBezTo>
                <a:cubicBezTo>
                  <a:pt x="13" y="17"/>
                  <a:pt x="9" y="20"/>
                  <a:pt x="7" y="18"/>
                </a:cubicBezTo>
                <a:cubicBezTo>
                  <a:pt x="6" y="17"/>
                  <a:pt x="5" y="17"/>
                  <a:pt x="4" y="16"/>
                </a:cubicBezTo>
                <a:cubicBezTo>
                  <a:pt x="2" y="16"/>
                  <a:pt x="3" y="14"/>
                  <a:pt x="1" y="16"/>
                </a:cubicBezTo>
                <a:cubicBezTo>
                  <a:pt x="0" y="17"/>
                  <a:pt x="1" y="17"/>
                  <a:pt x="2" y="18"/>
                </a:cubicBezTo>
                <a:cubicBezTo>
                  <a:pt x="2" y="19"/>
                  <a:pt x="1" y="20"/>
                  <a:pt x="1" y="21"/>
                </a:cubicBezTo>
                <a:cubicBezTo>
                  <a:pt x="3" y="21"/>
                  <a:pt x="5" y="22"/>
                  <a:pt x="6" y="22"/>
                </a:cubicBezTo>
                <a:cubicBezTo>
                  <a:pt x="7" y="23"/>
                  <a:pt x="8" y="23"/>
                  <a:pt x="8" y="24"/>
                </a:cubicBezTo>
                <a:cubicBezTo>
                  <a:pt x="9" y="25"/>
                  <a:pt x="9" y="24"/>
                  <a:pt x="10" y="24"/>
                </a:cubicBezTo>
                <a:cubicBezTo>
                  <a:pt x="10" y="23"/>
                  <a:pt x="10" y="26"/>
                  <a:pt x="11" y="26"/>
                </a:cubicBezTo>
                <a:cubicBezTo>
                  <a:pt x="12" y="27"/>
                  <a:pt x="13" y="26"/>
                  <a:pt x="15" y="25"/>
                </a:cubicBezTo>
                <a:cubicBezTo>
                  <a:pt x="16" y="25"/>
                  <a:pt x="13" y="23"/>
                  <a:pt x="13" y="23"/>
                </a:cubicBezTo>
                <a:cubicBezTo>
                  <a:pt x="13" y="22"/>
                  <a:pt x="16" y="20"/>
                  <a:pt x="16" y="19"/>
                </a:cubicBezTo>
                <a:cubicBezTo>
                  <a:pt x="17" y="18"/>
                  <a:pt x="19" y="17"/>
                  <a:pt x="20" y="18"/>
                </a:cubicBezTo>
                <a:cubicBezTo>
                  <a:pt x="21" y="18"/>
                  <a:pt x="23" y="19"/>
                  <a:pt x="23" y="19"/>
                </a:cubicBezTo>
                <a:cubicBezTo>
                  <a:pt x="23" y="20"/>
                  <a:pt x="23" y="20"/>
                  <a:pt x="24" y="20"/>
                </a:cubicBezTo>
                <a:cubicBezTo>
                  <a:pt x="24" y="21"/>
                  <a:pt x="23" y="22"/>
                  <a:pt x="23" y="22"/>
                </a:cubicBezTo>
                <a:cubicBezTo>
                  <a:pt x="23" y="23"/>
                  <a:pt x="25" y="25"/>
                  <a:pt x="25" y="26"/>
                </a:cubicBezTo>
                <a:cubicBezTo>
                  <a:pt x="27" y="29"/>
                  <a:pt x="29" y="29"/>
                  <a:pt x="29" y="33"/>
                </a:cubicBezTo>
                <a:cubicBezTo>
                  <a:pt x="29" y="36"/>
                  <a:pt x="29" y="39"/>
                  <a:pt x="28" y="42"/>
                </a:cubicBezTo>
                <a:cubicBezTo>
                  <a:pt x="28" y="43"/>
                  <a:pt x="30" y="43"/>
                  <a:pt x="30" y="44"/>
                </a:cubicBezTo>
                <a:cubicBezTo>
                  <a:pt x="29" y="45"/>
                  <a:pt x="28" y="46"/>
                  <a:pt x="28" y="47"/>
                </a:cubicBezTo>
                <a:cubicBezTo>
                  <a:pt x="27" y="48"/>
                  <a:pt x="27" y="50"/>
                  <a:pt x="26" y="50"/>
                </a:cubicBezTo>
                <a:cubicBezTo>
                  <a:pt x="24" y="51"/>
                  <a:pt x="22" y="50"/>
                  <a:pt x="22" y="53"/>
                </a:cubicBezTo>
                <a:cubicBezTo>
                  <a:pt x="22" y="55"/>
                  <a:pt x="19" y="55"/>
                  <a:pt x="22" y="56"/>
                </a:cubicBezTo>
                <a:cubicBezTo>
                  <a:pt x="23" y="57"/>
                  <a:pt x="24" y="57"/>
                  <a:pt x="26" y="58"/>
                </a:cubicBezTo>
                <a:cubicBezTo>
                  <a:pt x="27" y="59"/>
                  <a:pt x="28" y="60"/>
                  <a:pt x="29" y="61"/>
                </a:cubicBezTo>
                <a:cubicBezTo>
                  <a:pt x="31" y="62"/>
                  <a:pt x="32" y="61"/>
                  <a:pt x="34" y="61"/>
                </a:cubicBezTo>
                <a:cubicBezTo>
                  <a:pt x="35" y="61"/>
                  <a:pt x="36" y="62"/>
                  <a:pt x="38" y="63"/>
                </a:cubicBezTo>
                <a:cubicBezTo>
                  <a:pt x="39" y="63"/>
                  <a:pt x="40" y="63"/>
                  <a:pt x="41" y="64"/>
                </a:cubicBezTo>
                <a:cubicBezTo>
                  <a:pt x="44" y="66"/>
                  <a:pt x="46" y="68"/>
                  <a:pt x="48" y="71"/>
                </a:cubicBezTo>
                <a:cubicBezTo>
                  <a:pt x="49" y="74"/>
                  <a:pt x="50" y="75"/>
                  <a:pt x="54" y="76"/>
                </a:cubicBezTo>
                <a:cubicBezTo>
                  <a:pt x="55" y="76"/>
                  <a:pt x="56" y="75"/>
                  <a:pt x="57" y="74"/>
                </a:cubicBezTo>
                <a:cubicBezTo>
                  <a:pt x="58" y="74"/>
                  <a:pt x="59" y="76"/>
                  <a:pt x="60" y="75"/>
                </a:cubicBezTo>
                <a:cubicBezTo>
                  <a:pt x="62" y="74"/>
                  <a:pt x="64" y="75"/>
                  <a:pt x="65" y="76"/>
                </a:cubicBezTo>
                <a:cubicBezTo>
                  <a:pt x="65" y="77"/>
                  <a:pt x="64" y="79"/>
                  <a:pt x="64" y="80"/>
                </a:cubicBezTo>
                <a:cubicBezTo>
                  <a:pt x="63" y="81"/>
                  <a:pt x="62" y="81"/>
                  <a:pt x="64" y="82"/>
                </a:cubicBezTo>
                <a:cubicBezTo>
                  <a:pt x="64" y="82"/>
                  <a:pt x="66" y="84"/>
                  <a:pt x="65" y="84"/>
                </a:cubicBezTo>
                <a:cubicBezTo>
                  <a:pt x="67" y="84"/>
                  <a:pt x="68" y="73"/>
                  <a:pt x="69" y="71"/>
                </a:cubicBezTo>
                <a:cubicBezTo>
                  <a:pt x="69" y="67"/>
                  <a:pt x="66" y="66"/>
                  <a:pt x="65" y="63"/>
                </a:cubicBezTo>
                <a:cubicBezTo>
                  <a:pt x="65" y="61"/>
                  <a:pt x="65" y="60"/>
                  <a:pt x="66" y="60"/>
                </a:cubicBezTo>
                <a:cubicBezTo>
                  <a:pt x="67" y="60"/>
                  <a:pt x="70" y="59"/>
                  <a:pt x="70" y="58"/>
                </a:cubicBezTo>
                <a:cubicBezTo>
                  <a:pt x="69" y="58"/>
                  <a:pt x="67" y="58"/>
                  <a:pt x="67" y="57"/>
                </a:cubicBezTo>
                <a:cubicBezTo>
                  <a:pt x="66" y="57"/>
                  <a:pt x="66" y="55"/>
                  <a:pt x="66" y="55"/>
                </a:cubicBezTo>
                <a:cubicBezTo>
                  <a:pt x="68" y="55"/>
                  <a:pt x="70" y="55"/>
                  <a:pt x="72" y="55"/>
                </a:cubicBezTo>
                <a:cubicBezTo>
                  <a:pt x="73" y="55"/>
                  <a:pt x="79" y="52"/>
                  <a:pt x="79" y="53"/>
                </a:cubicBezTo>
                <a:cubicBezTo>
                  <a:pt x="79" y="51"/>
                  <a:pt x="76" y="48"/>
                  <a:pt x="77" y="48"/>
                </a:cubicBezTo>
                <a:cubicBezTo>
                  <a:pt x="78" y="47"/>
                  <a:pt x="76" y="48"/>
                  <a:pt x="77" y="4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35" name="Freeform 623">
            <a:extLst>
              <a:ext uri="{FF2B5EF4-FFF2-40B4-BE49-F238E27FC236}">
                <a16:creationId xmlns:a16="http://schemas.microsoft.com/office/drawing/2014/main" id="{B5D99967-EBD9-8340-A069-4F633F18B196}"/>
              </a:ext>
            </a:extLst>
          </p:cNvPr>
          <p:cNvSpPr>
            <a:spLocks/>
          </p:cNvSpPr>
          <p:nvPr/>
        </p:nvSpPr>
        <p:spPr bwMode="auto">
          <a:xfrm>
            <a:off x="5694937" y="9601685"/>
            <a:ext cx="262106" cy="328108"/>
          </a:xfrm>
          <a:custGeom>
            <a:avLst/>
            <a:gdLst>
              <a:gd name="T0" fmla="*/ 20 w 28"/>
              <a:gd name="T1" fmla="*/ 6 h 33"/>
              <a:gd name="T2" fmla="*/ 15 w 28"/>
              <a:gd name="T3" fmla="*/ 3 h 33"/>
              <a:gd name="T4" fmla="*/ 10 w 28"/>
              <a:gd name="T5" fmla="*/ 0 h 33"/>
              <a:gd name="T6" fmla="*/ 4 w 28"/>
              <a:gd name="T7" fmla="*/ 4 h 33"/>
              <a:gd name="T8" fmla="*/ 3 w 28"/>
              <a:gd name="T9" fmla="*/ 7 h 33"/>
              <a:gd name="T10" fmla="*/ 2 w 28"/>
              <a:gd name="T11" fmla="*/ 10 h 33"/>
              <a:gd name="T12" fmla="*/ 0 w 28"/>
              <a:gd name="T13" fmla="*/ 13 h 33"/>
              <a:gd name="T14" fmla="*/ 0 w 28"/>
              <a:gd name="T15" fmla="*/ 15 h 33"/>
              <a:gd name="T16" fmla="*/ 0 w 28"/>
              <a:gd name="T17" fmla="*/ 18 h 33"/>
              <a:gd name="T18" fmla="*/ 2 w 28"/>
              <a:gd name="T19" fmla="*/ 20 h 33"/>
              <a:gd name="T20" fmla="*/ 5 w 28"/>
              <a:gd name="T21" fmla="*/ 18 h 33"/>
              <a:gd name="T22" fmla="*/ 5 w 28"/>
              <a:gd name="T23" fmla="*/ 20 h 33"/>
              <a:gd name="T24" fmla="*/ 3 w 28"/>
              <a:gd name="T25" fmla="*/ 24 h 33"/>
              <a:gd name="T26" fmla="*/ 3 w 28"/>
              <a:gd name="T27" fmla="*/ 26 h 33"/>
              <a:gd name="T28" fmla="*/ 3 w 28"/>
              <a:gd name="T29" fmla="*/ 28 h 33"/>
              <a:gd name="T30" fmla="*/ 8 w 28"/>
              <a:gd name="T31" fmla="*/ 32 h 33"/>
              <a:gd name="T32" fmla="*/ 11 w 28"/>
              <a:gd name="T33" fmla="*/ 29 h 33"/>
              <a:gd name="T34" fmla="*/ 16 w 28"/>
              <a:gd name="T35" fmla="*/ 22 h 33"/>
              <a:gd name="T36" fmla="*/ 22 w 28"/>
              <a:gd name="T37" fmla="*/ 19 h 33"/>
              <a:gd name="T38" fmla="*/ 27 w 28"/>
              <a:gd name="T39" fmla="*/ 13 h 33"/>
              <a:gd name="T40" fmla="*/ 27 w 28"/>
              <a:gd name="T41" fmla="*/ 8 h 33"/>
              <a:gd name="T42" fmla="*/ 24 w 28"/>
              <a:gd name="T43" fmla="*/ 5 h 33"/>
              <a:gd name="T44" fmla="*/ 20 w 28"/>
              <a:gd name="T45" fmla="*/ 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" h="33">
                <a:moveTo>
                  <a:pt x="20" y="6"/>
                </a:moveTo>
                <a:cubicBezTo>
                  <a:pt x="18" y="6"/>
                  <a:pt x="17" y="4"/>
                  <a:pt x="15" y="3"/>
                </a:cubicBezTo>
                <a:cubicBezTo>
                  <a:pt x="14" y="2"/>
                  <a:pt x="12" y="0"/>
                  <a:pt x="10" y="0"/>
                </a:cubicBezTo>
                <a:cubicBezTo>
                  <a:pt x="10" y="3"/>
                  <a:pt x="4" y="1"/>
                  <a:pt x="4" y="4"/>
                </a:cubicBezTo>
                <a:cubicBezTo>
                  <a:pt x="4" y="6"/>
                  <a:pt x="4" y="6"/>
                  <a:pt x="3" y="7"/>
                </a:cubicBezTo>
                <a:cubicBezTo>
                  <a:pt x="1" y="8"/>
                  <a:pt x="2" y="9"/>
                  <a:pt x="2" y="10"/>
                </a:cubicBezTo>
                <a:cubicBezTo>
                  <a:pt x="2" y="11"/>
                  <a:pt x="1" y="12"/>
                  <a:pt x="0" y="13"/>
                </a:cubicBezTo>
                <a:cubicBezTo>
                  <a:pt x="0" y="13"/>
                  <a:pt x="0" y="14"/>
                  <a:pt x="0" y="15"/>
                </a:cubicBezTo>
                <a:cubicBezTo>
                  <a:pt x="1" y="16"/>
                  <a:pt x="0" y="17"/>
                  <a:pt x="0" y="18"/>
                </a:cubicBezTo>
                <a:cubicBezTo>
                  <a:pt x="0" y="18"/>
                  <a:pt x="1" y="21"/>
                  <a:pt x="2" y="20"/>
                </a:cubicBezTo>
                <a:cubicBezTo>
                  <a:pt x="4" y="20"/>
                  <a:pt x="4" y="18"/>
                  <a:pt x="5" y="18"/>
                </a:cubicBezTo>
                <a:cubicBezTo>
                  <a:pt x="4" y="18"/>
                  <a:pt x="6" y="20"/>
                  <a:pt x="5" y="20"/>
                </a:cubicBezTo>
                <a:cubicBezTo>
                  <a:pt x="5" y="22"/>
                  <a:pt x="5" y="23"/>
                  <a:pt x="3" y="24"/>
                </a:cubicBezTo>
                <a:cubicBezTo>
                  <a:pt x="3" y="24"/>
                  <a:pt x="4" y="26"/>
                  <a:pt x="3" y="26"/>
                </a:cubicBezTo>
                <a:cubicBezTo>
                  <a:pt x="3" y="27"/>
                  <a:pt x="2" y="27"/>
                  <a:pt x="3" y="28"/>
                </a:cubicBezTo>
                <a:cubicBezTo>
                  <a:pt x="5" y="29"/>
                  <a:pt x="6" y="29"/>
                  <a:pt x="8" y="32"/>
                </a:cubicBezTo>
                <a:cubicBezTo>
                  <a:pt x="9" y="33"/>
                  <a:pt x="10" y="29"/>
                  <a:pt x="11" y="29"/>
                </a:cubicBezTo>
                <a:cubicBezTo>
                  <a:pt x="12" y="26"/>
                  <a:pt x="13" y="23"/>
                  <a:pt x="16" y="22"/>
                </a:cubicBezTo>
                <a:cubicBezTo>
                  <a:pt x="18" y="21"/>
                  <a:pt x="20" y="21"/>
                  <a:pt x="22" y="19"/>
                </a:cubicBezTo>
                <a:cubicBezTo>
                  <a:pt x="24" y="18"/>
                  <a:pt x="26" y="16"/>
                  <a:pt x="27" y="13"/>
                </a:cubicBezTo>
                <a:cubicBezTo>
                  <a:pt x="27" y="11"/>
                  <a:pt x="28" y="10"/>
                  <a:pt x="27" y="8"/>
                </a:cubicBezTo>
                <a:cubicBezTo>
                  <a:pt x="26" y="7"/>
                  <a:pt x="25" y="6"/>
                  <a:pt x="24" y="5"/>
                </a:cubicBezTo>
                <a:cubicBezTo>
                  <a:pt x="23" y="5"/>
                  <a:pt x="21" y="6"/>
                  <a:pt x="20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36" name="Freeform 624">
            <a:extLst>
              <a:ext uri="{FF2B5EF4-FFF2-40B4-BE49-F238E27FC236}">
                <a16:creationId xmlns:a16="http://schemas.microsoft.com/office/drawing/2014/main" id="{4B3056C2-439E-044F-B68D-6300B879E99D}"/>
              </a:ext>
            </a:extLst>
          </p:cNvPr>
          <p:cNvSpPr>
            <a:spLocks/>
          </p:cNvSpPr>
          <p:nvPr/>
        </p:nvSpPr>
        <p:spPr bwMode="auto">
          <a:xfrm>
            <a:off x="5666170" y="9662571"/>
            <a:ext cx="600931" cy="943728"/>
          </a:xfrm>
          <a:custGeom>
            <a:avLst/>
            <a:gdLst>
              <a:gd name="T0" fmla="*/ 57 w 64"/>
              <a:gd name="T1" fmla="*/ 21 h 95"/>
              <a:gd name="T2" fmla="*/ 56 w 64"/>
              <a:gd name="T3" fmla="*/ 14 h 95"/>
              <a:gd name="T4" fmla="*/ 50 w 64"/>
              <a:gd name="T5" fmla="*/ 13 h 95"/>
              <a:gd name="T6" fmla="*/ 46 w 64"/>
              <a:gd name="T7" fmla="*/ 14 h 95"/>
              <a:gd name="T8" fmla="*/ 41 w 64"/>
              <a:gd name="T9" fmla="*/ 11 h 95"/>
              <a:gd name="T10" fmla="*/ 38 w 64"/>
              <a:gd name="T11" fmla="*/ 6 h 95"/>
              <a:gd name="T12" fmla="*/ 33 w 64"/>
              <a:gd name="T13" fmla="*/ 2 h 95"/>
              <a:gd name="T14" fmla="*/ 28 w 64"/>
              <a:gd name="T15" fmla="*/ 0 h 95"/>
              <a:gd name="T16" fmla="*/ 31 w 64"/>
              <a:gd name="T17" fmla="*/ 5 h 95"/>
              <a:gd name="T18" fmla="*/ 28 w 64"/>
              <a:gd name="T19" fmla="*/ 10 h 95"/>
              <a:gd name="T20" fmla="*/ 23 w 64"/>
              <a:gd name="T21" fmla="*/ 14 h 95"/>
              <a:gd name="T22" fmla="*/ 17 w 64"/>
              <a:gd name="T23" fmla="*/ 17 h 95"/>
              <a:gd name="T24" fmla="*/ 11 w 64"/>
              <a:gd name="T25" fmla="*/ 26 h 95"/>
              <a:gd name="T26" fmla="*/ 6 w 64"/>
              <a:gd name="T27" fmla="*/ 22 h 95"/>
              <a:gd name="T28" fmla="*/ 6 w 64"/>
              <a:gd name="T29" fmla="*/ 21 h 95"/>
              <a:gd name="T30" fmla="*/ 6 w 64"/>
              <a:gd name="T31" fmla="*/ 18 h 95"/>
              <a:gd name="T32" fmla="*/ 2 w 64"/>
              <a:gd name="T33" fmla="*/ 26 h 95"/>
              <a:gd name="T34" fmla="*/ 3 w 64"/>
              <a:gd name="T35" fmla="*/ 30 h 95"/>
              <a:gd name="T36" fmla="*/ 3 w 64"/>
              <a:gd name="T37" fmla="*/ 32 h 95"/>
              <a:gd name="T38" fmla="*/ 14 w 64"/>
              <a:gd name="T39" fmla="*/ 47 h 95"/>
              <a:gd name="T40" fmla="*/ 23 w 64"/>
              <a:gd name="T41" fmla="*/ 63 h 95"/>
              <a:gd name="T42" fmla="*/ 26 w 64"/>
              <a:gd name="T43" fmla="*/ 70 h 95"/>
              <a:gd name="T44" fmla="*/ 25 w 64"/>
              <a:gd name="T45" fmla="*/ 71 h 95"/>
              <a:gd name="T46" fmla="*/ 28 w 64"/>
              <a:gd name="T47" fmla="*/ 74 h 95"/>
              <a:gd name="T48" fmla="*/ 32 w 64"/>
              <a:gd name="T49" fmla="*/ 79 h 95"/>
              <a:gd name="T50" fmla="*/ 41 w 64"/>
              <a:gd name="T51" fmla="*/ 83 h 95"/>
              <a:gd name="T52" fmla="*/ 48 w 64"/>
              <a:gd name="T53" fmla="*/ 87 h 95"/>
              <a:gd name="T54" fmla="*/ 54 w 64"/>
              <a:gd name="T55" fmla="*/ 93 h 95"/>
              <a:gd name="T56" fmla="*/ 59 w 64"/>
              <a:gd name="T57" fmla="*/ 90 h 95"/>
              <a:gd name="T58" fmla="*/ 61 w 64"/>
              <a:gd name="T59" fmla="*/ 86 h 95"/>
              <a:gd name="T60" fmla="*/ 63 w 64"/>
              <a:gd name="T61" fmla="*/ 82 h 95"/>
              <a:gd name="T62" fmla="*/ 61 w 64"/>
              <a:gd name="T63" fmla="*/ 78 h 95"/>
              <a:gd name="T64" fmla="*/ 61 w 64"/>
              <a:gd name="T65" fmla="*/ 76 h 95"/>
              <a:gd name="T66" fmla="*/ 63 w 64"/>
              <a:gd name="T67" fmla="*/ 74 h 95"/>
              <a:gd name="T68" fmla="*/ 64 w 64"/>
              <a:gd name="T69" fmla="*/ 64 h 95"/>
              <a:gd name="T70" fmla="*/ 62 w 64"/>
              <a:gd name="T71" fmla="*/ 59 h 95"/>
              <a:gd name="T72" fmla="*/ 57 w 64"/>
              <a:gd name="T73" fmla="*/ 57 h 95"/>
              <a:gd name="T74" fmla="*/ 55 w 64"/>
              <a:gd name="T75" fmla="*/ 48 h 95"/>
              <a:gd name="T76" fmla="*/ 50 w 64"/>
              <a:gd name="T77" fmla="*/ 51 h 95"/>
              <a:gd name="T78" fmla="*/ 46 w 64"/>
              <a:gd name="T79" fmla="*/ 51 h 95"/>
              <a:gd name="T80" fmla="*/ 44 w 64"/>
              <a:gd name="T81" fmla="*/ 48 h 95"/>
              <a:gd name="T82" fmla="*/ 40 w 64"/>
              <a:gd name="T83" fmla="*/ 42 h 95"/>
              <a:gd name="T84" fmla="*/ 39 w 64"/>
              <a:gd name="T85" fmla="*/ 35 h 95"/>
              <a:gd name="T86" fmla="*/ 42 w 64"/>
              <a:gd name="T87" fmla="*/ 33 h 95"/>
              <a:gd name="T88" fmla="*/ 42 w 64"/>
              <a:gd name="T89" fmla="*/ 30 h 95"/>
              <a:gd name="T90" fmla="*/ 45 w 64"/>
              <a:gd name="T91" fmla="*/ 25 h 95"/>
              <a:gd name="T92" fmla="*/ 50 w 64"/>
              <a:gd name="T93" fmla="*/ 24 h 95"/>
              <a:gd name="T94" fmla="*/ 53 w 64"/>
              <a:gd name="T95" fmla="*/ 22 h 95"/>
              <a:gd name="T96" fmla="*/ 57 w 64"/>
              <a:gd name="T97" fmla="*/ 2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4" h="95">
                <a:moveTo>
                  <a:pt x="57" y="21"/>
                </a:moveTo>
                <a:cubicBezTo>
                  <a:pt x="53" y="19"/>
                  <a:pt x="59" y="15"/>
                  <a:pt x="56" y="14"/>
                </a:cubicBezTo>
                <a:cubicBezTo>
                  <a:pt x="54" y="12"/>
                  <a:pt x="52" y="13"/>
                  <a:pt x="50" y="13"/>
                </a:cubicBezTo>
                <a:cubicBezTo>
                  <a:pt x="48" y="12"/>
                  <a:pt x="48" y="14"/>
                  <a:pt x="46" y="14"/>
                </a:cubicBezTo>
                <a:cubicBezTo>
                  <a:pt x="44" y="13"/>
                  <a:pt x="42" y="13"/>
                  <a:pt x="41" y="11"/>
                </a:cubicBezTo>
                <a:cubicBezTo>
                  <a:pt x="40" y="10"/>
                  <a:pt x="39" y="7"/>
                  <a:pt x="38" y="6"/>
                </a:cubicBezTo>
                <a:cubicBezTo>
                  <a:pt x="36" y="5"/>
                  <a:pt x="35" y="3"/>
                  <a:pt x="33" y="2"/>
                </a:cubicBezTo>
                <a:cubicBezTo>
                  <a:pt x="32" y="0"/>
                  <a:pt x="30" y="1"/>
                  <a:pt x="28" y="0"/>
                </a:cubicBezTo>
                <a:cubicBezTo>
                  <a:pt x="30" y="2"/>
                  <a:pt x="31" y="3"/>
                  <a:pt x="31" y="5"/>
                </a:cubicBezTo>
                <a:cubicBezTo>
                  <a:pt x="30" y="7"/>
                  <a:pt x="30" y="9"/>
                  <a:pt x="28" y="10"/>
                </a:cubicBezTo>
                <a:cubicBezTo>
                  <a:pt x="26" y="12"/>
                  <a:pt x="25" y="14"/>
                  <a:pt x="23" y="14"/>
                </a:cubicBezTo>
                <a:cubicBezTo>
                  <a:pt x="21" y="15"/>
                  <a:pt x="19" y="15"/>
                  <a:pt x="17" y="17"/>
                </a:cubicBezTo>
                <a:cubicBezTo>
                  <a:pt x="16" y="18"/>
                  <a:pt x="12" y="27"/>
                  <a:pt x="11" y="26"/>
                </a:cubicBezTo>
                <a:cubicBezTo>
                  <a:pt x="9" y="23"/>
                  <a:pt x="8" y="23"/>
                  <a:pt x="6" y="22"/>
                </a:cubicBezTo>
                <a:cubicBezTo>
                  <a:pt x="5" y="22"/>
                  <a:pt x="5" y="22"/>
                  <a:pt x="6" y="21"/>
                </a:cubicBezTo>
                <a:cubicBezTo>
                  <a:pt x="7" y="20"/>
                  <a:pt x="7" y="19"/>
                  <a:pt x="6" y="18"/>
                </a:cubicBezTo>
                <a:cubicBezTo>
                  <a:pt x="4" y="19"/>
                  <a:pt x="0" y="23"/>
                  <a:pt x="2" y="26"/>
                </a:cubicBezTo>
                <a:cubicBezTo>
                  <a:pt x="2" y="26"/>
                  <a:pt x="4" y="29"/>
                  <a:pt x="3" y="30"/>
                </a:cubicBezTo>
                <a:cubicBezTo>
                  <a:pt x="2" y="30"/>
                  <a:pt x="1" y="31"/>
                  <a:pt x="3" y="32"/>
                </a:cubicBezTo>
                <a:cubicBezTo>
                  <a:pt x="8" y="35"/>
                  <a:pt x="12" y="41"/>
                  <a:pt x="14" y="47"/>
                </a:cubicBezTo>
                <a:cubicBezTo>
                  <a:pt x="17" y="52"/>
                  <a:pt x="19" y="58"/>
                  <a:pt x="23" y="63"/>
                </a:cubicBezTo>
                <a:cubicBezTo>
                  <a:pt x="24" y="65"/>
                  <a:pt x="26" y="67"/>
                  <a:pt x="26" y="70"/>
                </a:cubicBezTo>
                <a:cubicBezTo>
                  <a:pt x="26" y="71"/>
                  <a:pt x="25" y="70"/>
                  <a:pt x="25" y="71"/>
                </a:cubicBezTo>
                <a:cubicBezTo>
                  <a:pt x="26" y="72"/>
                  <a:pt x="27" y="73"/>
                  <a:pt x="28" y="74"/>
                </a:cubicBezTo>
                <a:cubicBezTo>
                  <a:pt x="29" y="76"/>
                  <a:pt x="30" y="78"/>
                  <a:pt x="32" y="79"/>
                </a:cubicBezTo>
                <a:cubicBezTo>
                  <a:pt x="35" y="80"/>
                  <a:pt x="38" y="82"/>
                  <a:pt x="41" y="83"/>
                </a:cubicBezTo>
                <a:cubicBezTo>
                  <a:pt x="43" y="84"/>
                  <a:pt x="45" y="86"/>
                  <a:pt x="48" y="87"/>
                </a:cubicBezTo>
                <a:cubicBezTo>
                  <a:pt x="50" y="89"/>
                  <a:pt x="52" y="91"/>
                  <a:pt x="54" y="93"/>
                </a:cubicBezTo>
                <a:cubicBezTo>
                  <a:pt x="58" y="95"/>
                  <a:pt x="57" y="91"/>
                  <a:pt x="59" y="90"/>
                </a:cubicBezTo>
                <a:cubicBezTo>
                  <a:pt x="60" y="89"/>
                  <a:pt x="60" y="87"/>
                  <a:pt x="61" y="86"/>
                </a:cubicBezTo>
                <a:cubicBezTo>
                  <a:pt x="61" y="85"/>
                  <a:pt x="64" y="83"/>
                  <a:pt x="63" y="82"/>
                </a:cubicBezTo>
                <a:cubicBezTo>
                  <a:pt x="61" y="81"/>
                  <a:pt x="60" y="81"/>
                  <a:pt x="61" y="78"/>
                </a:cubicBezTo>
                <a:cubicBezTo>
                  <a:pt x="61" y="77"/>
                  <a:pt x="61" y="76"/>
                  <a:pt x="61" y="76"/>
                </a:cubicBezTo>
                <a:cubicBezTo>
                  <a:pt x="62" y="75"/>
                  <a:pt x="63" y="74"/>
                  <a:pt x="63" y="74"/>
                </a:cubicBezTo>
                <a:cubicBezTo>
                  <a:pt x="64" y="71"/>
                  <a:pt x="62" y="66"/>
                  <a:pt x="64" y="64"/>
                </a:cubicBezTo>
                <a:cubicBezTo>
                  <a:pt x="64" y="63"/>
                  <a:pt x="63" y="61"/>
                  <a:pt x="62" y="59"/>
                </a:cubicBezTo>
                <a:cubicBezTo>
                  <a:pt x="61" y="56"/>
                  <a:pt x="60" y="56"/>
                  <a:pt x="57" y="57"/>
                </a:cubicBezTo>
                <a:cubicBezTo>
                  <a:pt x="53" y="57"/>
                  <a:pt x="55" y="50"/>
                  <a:pt x="55" y="48"/>
                </a:cubicBezTo>
                <a:cubicBezTo>
                  <a:pt x="53" y="49"/>
                  <a:pt x="52" y="51"/>
                  <a:pt x="50" y="51"/>
                </a:cubicBezTo>
                <a:cubicBezTo>
                  <a:pt x="49" y="51"/>
                  <a:pt x="47" y="51"/>
                  <a:pt x="46" y="51"/>
                </a:cubicBezTo>
                <a:cubicBezTo>
                  <a:pt x="45" y="50"/>
                  <a:pt x="45" y="48"/>
                  <a:pt x="44" y="48"/>
                </a:cubicBezTo>
                <a:cubicBezTo>
                  <a:pt x="41" y="48"/>
                  <a:pt x="41" y="44"/>
                  <a:pt x="40" y="42"/>
                </a:cubicBezTo>
                <a:cubicBezTo>
                  <a:pt x="38" y="40"/>
                  <a:pt x="37" y="37"/>
                  <a:pt x="39" y="35"/>
                </a:cubicBezTo>
                <a:cubicBezTo>
                  <a:pt x="40" y="34"/>
                  <a:pt x="42" y="34"/>
                  <a:pt x="42" y="33"/>
                </a:cubicBezTo>
                <a:cubicBezTo>
                  <a:pt x="42" y="32"/>
                  <a:pt x="42" y="31"/>
                  <a:pt x="42" y="30"/>
                </a:cubicBezTo>
                <a:cubicBezTo>
                  <a:pt x="42" y="27"/>
                  <a:pt x="42" y="26"/>
                  <a:pt x="45" y="25"/>
                </a:cubicBezTo>
                <a:cubicBezTo>
                  <a:pt x="47" y="24"/>
                  <a:pt x="48" y="24"/>
                  <a:pt x="50" y="24"/>
                </a:cubicBezTo>
                <a:cubicBezTo>
                  <a:pt x="51" y="24"/>
                  <a:pt x="52" y="23"/>
                  <a:pt x="53" y="22"/>
                </a:cubicBezTo>
                <a:cubicBezTo>
                  <a:pt x="54" y="22"/>
                  <a:pt x="59" y="23"/>
                  <a:pt x="57" y="2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37" name="Freeform 625">
            <a:extLst>
              <a:ext uri="{FF2B5EF4-FFF2-40B4-BE49-F238E27FC236}">
                <a16:creationId xmlns:a16="http://schemas.microsoft.com/office/drawing/2014/main" id="{B3FC26B0-E6CF-0D40-ABB2-6F3E42DA0EF0}"/>
              </a:ext>
            </a:extLst>
          </p:cNvPr>
          <p:cNvSpPr>
            <a:spLocks/>
          </p:cNvSpPr>
          <p:nvPr/>
        </p:nvSpPr>
        <p:spPr bwMode="auto">
          <a:xfrm>
            <a:off x="5931474" y="10545413"/>
            <a:ext cx="409143" cy="2107321"/>
          </a:xfrm>
          <a:custGeom>
            <a:avLst/>
            <a:gdLst>
              <a:gd name="T0" fmla="*/ 38 w 44"/>
              <a:gd name="T1" fmla="*/ 20 h 212"/>
              <a:gd name="T2" fmla="*/ 36 w 44"/>
              <a:gd name="T3" fmla="*/ 12 h 212"/>
              <a:gd name="T4" fmla="*/ 34 w 44"/>
              <a:gd name="T5" fmla="*/ 5 h 212"/>
              <a:gd name="T6" fmla="*/ 30 w 44"/>
              <a:gd name="T7" fmla="*/ 3 h 212"/>
              <a:gd name="T8" fmla="*/ 28 w 44"/>
              <a:gd name="T9" fmla="*/ 15 h 212"/>
              <a:gd name="T10" fmla="*/ 26 w 44"/>
              <a:gd name="T11" fmla="*/ 31 h 212"/>
              <a:gd name="T12" fmla="*/ 23 w 44"/>
              <a:gd name="T13" fmla="*/ 56 h 212"/>
              <a:gd name="T14" fmla="*/ 21 w 44"/>
              <a:gd name="T15" fmla="*/ 68 h 212"/>
              <a:gd name="T16" fmla="*/ 21 w 44"/>
              <a:gd name="T17" fmla="*/ 80 h 212"/>
              <a:gd name="T18" fmla="*/ 20 w 44"/>
              <a:gd name="T19" fmla="*/ 88 h 212"/>
              <a:gd name="T20" fmla="*/ 11 w 44"/>
              <a:gd name="T21" fmla="*/ 110 h 212"/>
              <a:gd name="T22" fmla="*/ 10 w 44"/>
              <a:gd name="T23" fmla="*/ 132 h 212"/>
              <a:gd name="T24" fmla="*/ 17 w 44"/>
              <a:gd name="T25" fmla="*/ 133 h 212"/>
              <a:gd name="T26" fmla="*/ 16 w 44"/>
              <a:gd name="T27" fmla="*/ 136 h 212"/>
              <a:gd name="T28" fmla="*/ 14 w 44"/>
              <a:gd name="T29" fmla="*/ 145 h 212"/>
              <a:gd name="T30" fmla="*/ 15 w 44"/>
              <a:gd name="T31" fmla="*/ 150 h 212"/>
              <a:gd name="T32" fmla="*/ 13 w 44"/>
              <a:gd name="T33" fmla="*/ 152 h 212"/>
              <a:gd name="T34" fmla="*/ 11 w 44"/>
              <a:gd name="T35" fmla="*/ 158 h 212"/>
              <a:gd name="T36" fmla="*/ 8 w 44"/>
              <a:gd name="T37" fmla="*/ 159 h 212"/>
              <a:gd name="T38" fmla="*/ 4 w 44"/>
              <a:gd name="T39" fmla="*/ 159 h 212"/>
              <a:gd name="T40" fmla="*/ 0 w 44"/>
              <a:gd name="T41" fmla="*/ 164 h 212"/>
              <a:gd name="T42" fmla="*/ 2 w 44"/>
              <a:gd name="T43" fmla="*/ 163 h 212"/>
              <a:gd name="T44" fmla="*/ 7 w 44"/>
              <a:gd name="T45" fmla="*/ 171 h 212"/>
              <a:gd name="T46" fmla="*/ 11 w 44"/>
              <a:gd name="T47" fmla="*/ 173 h 212"/>
              <a:gd name="T48" fmla="*/ 7 w 44"/>
              <a:gd name="T49" fmla="*/ 174 h 212"/>
              <a:gd name="T50" fmla="*/ 7 w 44"/>
              <a:gd name="T51" fmla="*/ 179 h 212"/>
              <a:gd name="T52" fmla="*/ 9 w 44"/>
              <a:gd name="T53" fmla="*/ 182 h 212"/>
              <a:gd name="T54" fmla="*/ 9 w 44"/>
              <a:gd name="T55" fmla="*/ 185 h 212"/>
              <a:gd name="T56" fmla="*/ 7 w 44"/>
              <a:gd name="T57" fmla="*/ 187 h 212"/>
              <a:gd name="T58" fmla="*/ 10 w 44"/>
              <a:gd name="T59" fmla="*/ 190 h 212"/>
              <a:gd name="T60" fmla="*/ 8 w 44"/>
              <a:gd name="T61" fmla="*/ 193 h 212"/>
              <a:gd name="T62" fmla="*/ 11 w 44"/>
              <a:gd name="T63" fmla="*/ 194 h 212"/>
              <a:gd name="T64" fmla="*/ 11 w 44"/>
              <a:gd name="T65" fmla="*/ 198 h 212"/>
              <a:gd name="T66" fmla="*/ 15 w 44"/>
              <a:gd name="T67" fmla="*/ 197 h 212"/>
              <a:gd name="T68" fmla="*/ 15 w 44"/>
              <a:gd name="T69" fmla="*/ 197 h 212"/>
              <a:gd name="T70" fmla="*/ 16 w 44"/>
              <a:gd name="T71" fmla="*/ 198 h 212"/>
              <a:gd name="T72" fmla="*/ 18 w 44"/>
              <a:gd name="T73" fmla="*/ 202 h 212"/>
              <a:gd name="T74" fmla="*/ 16 w 44"/>
              <a:gd name="T75" fmla="*/ 207 h 212"/>
              <a:gd name="T76" fmla="*/ 18 w 44"/>
              <a:gd name="T77" fmla="*/ 209 h 212"/>
              <a:gd name="T78" fmla="*/ 25 w 44"/>
              <a:gd name="T79" fmla="*/ 204 h 212"/>
              <a:gd name="T80" fmla="*/ 26 w 44"/>
              <a:gd name="T81" fmla="*/ 199 h 212"/>
              <a:gd name="T82" fmla="*/ 17 w 44"/>
              <a:gd name="T83" fmla="*/ 192 h 212"/>
              <a:gd name="T84" fmla="*/ 12 w 44"/>
              <a:gd name="T85" fmla="*/ 185 h 212"/>
              <a:gd name="T86" fmla="*/ 15 w 44"/>
              <a:gd name="T87" fmla="*/ 177 h 212"/>
              <a:gd name="T88" fmla="*/ 17 w 44"/>
              <a:gd name="T89" fmla="*/ 169 h 212"/>
              <a:gd name="T90" fmla="*/ 21 w 44"/>
              <a:gd name="T91" fmla="*/ 158 h 212"/>
              <a:gd name="T92" fmla="*/ 21 w 44"/>
              <a:gd name="T93" fmla="*/ 152 h 212"/>
              <a:gd name="T94" fmla="*/ 19 w 44"/>
              <a:gd name="T95" fmla="*/ 140 h 212"/>
              <a:gd name="T96" fmla="*/ 23 w 44"/>
              <a:gd name="T97" fmla="*/ 117 h 212"/>
              <a:gd name="T98" fmla="*/ 26 w 44"/>
              <a:gd name="T99" fmla="*/ 102 h 212"/>
              <a:gd name="T100" fmla="*/ 29 w 44"/>
              <a:gd name="T101" fmla="*/ 85 h 212"/>
              <a:gd name="T102" fmla="*/ 27 w 44"/>
              <a:gd name="T103" fmla="*/ 73 h 212"/>
              <a:gd name="T104" fmla="*/ 30 w 44"/>
              <a:gd name="T105" fmla="*/ 62 h 212"/>
              <a:gd name="T106" fmla="*/ 34 w 44"/>
              <a:gd name="T107" fmla="*/ 54 h 212"/>
              <a:gd name="T108" fmla="*/ 36 w 44"/>
              <a:gd name="T109" fmla="*/ 44 h 212"/>
              <a:gd name="T110" fmla="*/ 40 w 44"/>
              <a:gd name="T111" fmla="*/ 35 h 212"/>
              <a:gd name="T112" fmla="*/ 40 w 44"/>
              <a:gd name="T113" fmla="*/ 28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4" h="212">
                <a:moveTo>
                  <a:pt x="40" y="28"/>
                </a:moveTo>
                <a:cubicBezTo>
                  <a:pt x="38" y="27"/>
                  <a:pt x="40" y="22"/>
                  <a:pt x="38" y="20"/>
                </a:cubicBezTo>
                <a:cubicBezTo>
                  <a:pt x="37" y="19"/>
                  <a:pt x="35" y="16"/>
                  <a:pt x="36" y="14"/>
                </a:cubicBezTo>
                <a:cubicBezTo>
                  <a:pt x="38" y="13"/>
                  <a:pt x="35" y="13"/>
                  <a:pt x="36" y="12"/>
                </a:cubicBezTo>
                <a:cubicBezTo>
                  <a:pt x="37" y="11"/>
                  <a:pt x="36" y="10"/>
                  <a:pt x="35" y="9"/>
                </a:cubicBezTo>
                <a:cubicBezTo>
                  <a:pt x="34" y="8"/>
                  <a:pt x="34" y="7"/>
                  <a:pt x="34" y="5"/>
                </a:cubicBezTo>
                <a:cubicBezTo>
                  <a:pt x="34" y="3"/>
                  <a:pt x="33" y="2"/>
                  <a:pt x="32" y="0"/>
                </a:cubicBezTo>
                <a:cubicBezTo>
                  <a:pt x="31" y="1"/>
                  <a:pt x="30" y="2"/>
                  <a:pt x="30" y="3"/>
                </a:cubicBezTo>
                <a:cubicBezTo>
                  <a:pt x="29" y="5"/>
                  <a:pt x="27" y="4"/>
                  <a:pt x="28" y="6"/>
                </a:cubicBezTo>
                <a:cubicBezTo>
                  <a:pt x="28" y="9"/>
                  <a:pt x="28" y="12"/>
                  <a:pt x="28" y="15"/>
                </a:cubicBezTo>
                <a:cubicBezTo>
                  <a:pt x="28" y="19"/>
                  <a:pt x="29" y="24"/>
                  <a:pt x="28" y="28"/>
                </a:cubicBezTo>
                <a:cubicBezTo>
                  <a:pt x="27" y="29"/>
                  <a:pt x="26" y="30"/>
                  <a:pt x="26" y="31"/>
                </a:cubicBezTo>
                <a:cubicBezTo>
                  <a:pt x="26" y="33"/>
                  <a:pt x="27" y="35"/>
                  <a:pt x="27" y="37"/>
                </a:cubicBezTo>
                <a:cubicBezTo>
                  <a:pt x="27" y="43"/>
                  <a:pt x="25" y="50"/>
                  <a:pt x="23" y="56"/>
                </a:cubicBezTo>
                <a:cubicBezTo>
                  <a:pt x="22" y="59"/>
                  <a:pt x="22" y="61"/>
                  <a:pt x="23" y="64"/>
                </a:cubicBezTo>
                <a:cubicBezTo>
                  <a:pt x="23" y="66"/>
                  <a:pt x="23" y="67"/>
                  <a:pt x="21" y="68"/>
                </a:cubicBezTo>
                <a:cubicBezTo>
                  <a:pt x="20" y="69"/>
                  <a:pt x="21" y="70"/>
                  <a:pt x="21" y="71"/>
                </a:cubicBezTo>
                <a:cubicBezTo>
                  <a:pt x="21" y="74"/>
                  <a:pt x="21" y="77"/>
                  <a:pt x="21" y="80"/>
                </a:cubicBezTo>
                <a:cubicBezTo>
                  <a:pt x="21" y="81"/>
                  <a:pt x="21" y="83"/>
                  <a:pt x="21" y="84"/>
                </a:cubicBezTo>
                <a:cubicBezTo>
                  <a:pt x="20" y="85"/>
                  <a:pt x="21" y="87"/>
                  <a:pt x="20" y="88"/>
                </a:cubicBezTo>
                <a:cubicBezTo>
                  <a:pt x="18" y="93"/>
                  <a:pt x="16" y="98"/>
                  <a:pt x="14" y="103"/>
                </a:cubicBezTo>
                <a:cubicBezTo>
                  <a:pt x="13" y="106"/>
                  <a:pt x="10" y="107"/>
                  <a:pt x="11" y="110"/>
                </a:cubicBezTo>
                <a:cubicBezTo>
                  <a:pt x="12" y="113"/>
                  <a:pt x="14" y="118"/>
                  <a:pt x="12" y="122"/>
                </a:cubicBezTo>
                <a:cubicBezTo>
                  <a:pt x="10" y="124"/>
                  <a:pt x="8" y="129"/>
                  <a:pt x="10" y="132"/>
                </a:cubicBezTo>
                <a:cubicBezTo>
                  <a:pt x="11" y="134"/>
                  <a:pt x="12" y="134"/>
                  <a:pt x="13" y="133"/>
                </a:cubicBezTo>
                <a:cubicBezTo>
                  <a:pt x="14" y="132"/>
                  <a:pt x="18" y="132"/>
                  <a:pt x="17" y="133"/>
                </a:cubicBezTo>
                <a:cubicBezTo>
                  <a:pt x="17" y="133"/>
                  <a:pt x="16" y="133"/>
                  <a:pt x="15" y="134"/>
                </a:cubicBezTo>
                <a:cubicBezTo>
                  <a:pt x="15" y="135"/>
                  <a:pt x="15" y="135"/>
                  <a:pt x="16" y="136"/>
                </a:cubicBezTo>
                <a:cubicBezTo>
                  <a:pt x="16" y="136"/>
                  <a:pt x="15" y="137"/>
                  <a:pt x="15" y="137"/>
                </a:cubicBezTo>
                <a:cubicBezTo>
                  <a:pt x="14" y="139"/>
                  <a:pt x="13" y="143"/>
                  <a:pt x="14" y="145"/>
                </a:cubicBezTo>
                <a:cubicBezTo>
                  <a:pt x="14" y="146"/>
                  <a:pt x="14" y="146"/>
                  <a:pt x="13" y="148"/>
                </a:cubicBezTo>
                <a:cubicBezTo>
                  <a:pt x="12" y="149"/>
                  <a:pt x="14" y="149"/>
                  <a:pt x="15" y="150"/>
                </a:cubicBezTo>
                <a:cubicBezTo>
                  <a:pt x="15" y="150"/>
                  <a:pt x="15" y="150"/>
                  <a:pt x="14" y="151"/>
                </a:cubicBezTo>
                <a:cubicBezTo>
                  <a:pt x="13" y="151"/>
                  <a:pt x="11" y="152"/>
                  <a:pt x="13" y="152"/>
                </a:cubicBezTo>
                <a:cubicBezTo>
                  <a:pt x="12" y="153"/>
                  <a:pt x="13" y="156"/>
                  <a:pt x="14" y="156"/>
                </a:cubicBezTo>
                <a:cubicBezTo>
                  <a:pt x="13" y="156"/>
                  <a:pt x="10" y="155"/>
                  <a:pt x="11" y="158"/>
                </a:cubicBezTo>
                <a:cubicBezTo>
                  <a:pt x="11" y="158"/>
                  <a:pt x="12" y="163"/>
                  <a:pt x="10" y="162"/>
                </a:cubicBezTo>
                <a:cubicBezTo>
                  <a:pt x="10" y="162"/>
                  <a:pt x="8" y="160"/>
                  <a:pt x="8" y="159"/>
                </a:cubicBezTo>
                <a:cubicBezTo>
                  <a:pt x="6" y="158"/>
                  <a:pt x="7" y="157"/>
                  <a:pt x="5" y="158"/>
                </a:cubicBezTo>
                <a:cubicBezTo>
                  <a:pt x="5" y="158"/>
                  <a:pt x="4" y="159"/>
                  <a:pt x="4" y="159"/>
                </a:cubicBezTo>
                <a:cubicBezTo>
                  <a:pt x="4" y="160"/>
                  <a:pt x="5" y="160"/>
                  <a:pt x="4" y="161"/>
                </a:cubicBezTo>
                <a:cubicBezTo>
                  <a:pt x="4" y="162"/>
                  <a:pt x="0" y="162"/>
                  <a:pt x="0" y="164"/>
                </a:cubicBezTo>
                <a:cubicBezTo>
                  <a:pt x="0" y="164"/>
                  <a:pt x="1" y="165"/>
                  <a:pt x="2" y="165"/>
                </a:cubicBezTo>
                <a:cubicBezTo>
                  <a:pt x="2" y="165"/>
                  <a:pt x="1" y="164"/>
                  <a:pt x="2" y="163"/>
                </a:cubicBezTo>
                <a:cubicBezTo>
                  <a:pt x="2" y="163"/>
                  <a:pt x="5" y="165"/>
                  <a:pt x="7" y="164"/>
                </a:cubicBezTo>
                <a:cubicBezTo>
                  <a:pt x="11" y="163"/>
                  <a:pt x="5" y="170"/>
                  <a:pt x="7" y="171"/>
                </a:cubicBezTo>
                <a:cubicBezTo>
                  <a:pt x="8" y="171"/>
                  <a:pt x="10" y="170"/>
                  <a:pt x="11" y="171"/>
                </a:cubicBezTo>
                <a:cubicBezTo>
                  <a:pt x="12" y="171"/>
                  <a:pt x="12" y="174"/>
                  <a:pt x="11" y="173"/>
                </a:cubicBezTo>
                <a:cubicBezTo>
                  <a:pt x="11" y="173"/>
                  <a:pt x="8" y="171"/>
                  <a:pt x="8" y="172"/>
                </a:cubicBezTo>
                <a:cubicBezTo>
                  <a:pt x="7" y="173"/>
                  <a:pt x="6" y="173"/>
                  <a:pt x="7" y="174"/>
                </a:cubicBezTo>
                <a:cubicBezTo>
                  <a:pt x="7" y="174"/>
                  <a:pt x="9" y="176"/>
                  <a:pt x="8" y="176"/>
                </a:cubicBezTo>
                <a:cubicBezTo>
                  <a:pt x="7" y="176"/>
                  <a:pt x="7" y="179"/>
                  <a:pt x="7" y="179"/>
                </a:cubicBezTo>
                <a:cubicBezTo>
                  <a:pt x="6" y="182"/>
                  <a:pt x="9" y="178"/>
                  <a:pt x="9" y="178"/>
                </a:cubicBezTo>
                <a:cubicBezTo>
                  <a:pt x="9" y="178"/>
                  <a:pt x="8" y="183"/>
                  <a:pt x="9" y="182"/>
                </a:cubicBezTo>
                <a:cubicBezTo>
                  <a:pt x="9" y="182"/>
                  <a:pt x="8" y="182"/>
                  <a:pt x="8" y="183"/>
                </a:cubicBezTo>
                <a:cubicBezTo>
                  <a:pt x="7" y="184"/>
                  <a:pt x="8" y="184"/>
                  <a:pt x="9" y="185"/>
                </a:cubicBezTo>
                <a:cubicBezTo>
                  <a:pt x="9" y="185"/>
                  <a:pt x="7" y="186"/>
                  <a:pt x="7" y="186"/>
                </a:cubicBezTo>
                <a:cubicBezTo>
                  <a:pt x="6" y="186"/>
                  <a:pt x="7" y="186"/>
                  <a:pt x="7" y="187"/>
                </a:cubicBezTo>
                <a:cubicBezTo>
                  <a:pt x="6" y="189"/>
                  <a:pt x="10" y="189"/>
                  <a:pt x="10" y="188"/>
                </a:cubicBezTo>
                <a:cubicBezTo>
                  <a:pt x="10" y="189"/>
                  <a:pt x="9" y="189"/>
                  <a:pt x="10" y="190"/>
                </a:cubicBezTo>
                <a:cubicBezTo>
                  <a:pt x="10" y="190"/>
                  <a:pt x="10" y="190"/>
                  <a:pt x="10" y="190"/>
                </a:cubicBezTo>
                <a:cubicBezTo>
                  <a:pt x="10" y="191"/>
                  <a:pt x="8" y="192"/>
                  <a:pt x="8" y="193"/>
                </a:cubicBezTo>
                <a:cubicBezTo>
                  <a:pt x="7" y="195"/>
                  <a:pt x="10" y="192"/>
                  <a:pt x="11" y="192"/>
                </a:cubicBezTo>
                <a:cubicBezTo>
                  <a:pt x="10" y="193"/>
                  <a:pt x="11" y="194"/>
                  <a:pt x="11" y="194"/>
                </a:cubicBezTo>
                <a:cubicBezTo>
                  <a:pt x="11" y="195"/>
                  <a:pt x="8" y="196"/>
                  <a:pt x="8" y="196"/>
                </a:cubicBezTo>
                <a:cubicBezTo>
                  <a:pt x="10" y="197"/>
                  <a:pt x="10" y="196"/>
                  <a:pt x="11" y="198"/>
                </a:cubicBezTo>
                <a:cubicBezTo>
                  <a:pt x="12" y="200"/>
                  <a:pt x="14" y="195"/>
                  <a:pt x="13" y="195"/>
                </a:cubicBezTo>
                <a:cubicBezTo>
                  <a:pt x="14" y="195"/>
                  <a:pt x="14" y="196"/>
                  <a:pt x="15" y="197"/>
                </a:cubicBezTo>
                <a:cubicBezTo>
                  <a:pt x="15" y="197"/>
                  <a:pt x="15" y="195"/>
                  <a:pt x="15" y="195"/>
                </a:cubicBezTo>
                <a:cubicBezTo>
                  <a:pt x="15" y="195"/>
                  <a:pt x="15" y="197"/>
                  <a:pt x="15" y="197"/>
                </a:cubicBezTo>
                <a:cubicBezTo>
                  <a:pt x="16" y="196"/>
                  <a:pt x="16" y="195"/>
                  <a:pt x="16" y="196"/>
                </a:cubicBezTo>
                <a:cubicBezTo>
                  <a:pt x="17" y="196"/>
                  <a:pt x="16" y="198"/>
                  <a:pt x="16" y="198"/>
                </a:cubicBezTo>
                <a:cubicBezTo>
                  <a:pt x="15" y="199"/>
                  <a:pt x="17" y="199"/>
                  <a:pt x="16" y="200"/>
                </a:cubicBezTo>
                <a:cubicBezTo>
                  <a:pt x="15" y="202"/>
                  <a:pt x="17" y="201"/>
                  <a:pt x="18" y="202"/>
                </a:cubicBezTo>
                <a:cubicBezTo>
                  <a:pt x="21" y="202"/>
                  <a:pt x="24" y="204"/>
                  <a:pt x="21" y="206"/>
                </a:cubicBezTo>
                <a:cubicBezTo>
                  <a:pt x="20" y="207"/>
                  <a:pt x="17" y="206"/>
                  <a:pt x="16" y="207"/>
                </a:cubicBezTo>
                <a:cubicBezTo>
                  <a:pt x="15" y="209"/>
                  <a:pt x="18" y="208"/>
                  <a:pt x="19" y="209"/>
                </a:cubicBezTo>
                <a:cubicBezTo>
                  <a:pt x="18" y="209"/>
                  <a:pt x="18" y="209"/>
                  <a:pt x="18" y="209"/>
                </a:cubicBezTo>
                <a:cubicBezTo>
                  <a:pt x="18" y="209"/>
                  <a:pt x="22" y="212"/>
                  <a:pt x="24" y="210"/>
                </a:cubicBezTo>
                <a:cubicBezTo>
                  <a:pt x="25" y="208"/>
                  <a:pt x="23" y="206"/>
                  <a:pt x="25" y="204"/>
                </a:cubicBezTo>
                <a:cubicBezTo>
                  <a:pt x="26" y="202"/>
                  <a:pt x="29" y="202"/>
                  <a:pt x="30" y="202"/>
                </a:cubicBezTo>
                <a:cubicBezTo>
                  <a:pt x="35" y="199"/>
                  <a:pt x="28" y="199"/>
                  <a:pt x="26" y="199"/>
                </a:cubicBezTo>
                <a:cubicBezTo>
                  <a:pt x="24" y="199"/>
                  <a:pt x="21" y="199"/>
                  <a:pt x="19" y="198"/>
                </a:cubicBezTo>
                <a:cubicBezTo>
                  <a:pt x="17" y="196"/>
                  <a:pt x="17" y="196"/>
                  <a:pt x="17" y="192"/>
                </a:cubicBezTo>
                <a:cubicBezTo>
                  <a:pt x="17" y="188"/>
                  <a:pt x="16" y="191"/>
                  <a:pt x="13" y="189"/>
                </a:cubicBezTo>
                <a:cubicBezTo>
                  <a:pt x="12" y="189"/>
                  <a:pt x="12" y="186"/>
                  <a:pt x="12" y="185"/>
                </a:cubicBezTo>
                <a:cubicBezTo>
                  <a:pt x="11" y="183"/>
                  <a:pt x="11" y="180"/>
                  <a:pt x="13" y="179"/>
                </a:cubicBezTo>
                <a:cubicBezTo>
                  <a:pt x="14" y="178"/>
                  <a:pt x="14" y="178"/>
                  <a:pt x="15" y="177"/>
                </a:cubicBezTo>
                <a:cubicBezTo>
                  <a:pt x="15" y="176"/>
                  <a:pt x="16" y="175"/>
                  <a:pt x="17" y="175"/>
                </a:cubicBezTo>
                <a:cubicBezTo>
                  <a:pt x="18" y="174"/>
                  <a:pt x="16" y="171"/>
                  <a:pt x="17" y="169"/>
                </a:cubicBezTo>
                <a:cubicBezTo>
                  <a:pt x="17" y="168"/>
                  <a:pt x="19" y="167"/>
                  <a:pt x="20" y="165"/>
                </a:cubicBezTo>
                <a:cubicBezTo>
                  <a:pt x="20" y="163"/>
                  <a:pt x="20" y="160"/>
                  <a:pt x="21" y="158"/>
                </a:cubicBezTo>
                <a:cubicBezTo>
                  <a:pt x="21" y="156"/>
                  <a:pt x="23" y="156"/>
                  <a:pt x="21" y="154"/>
                </a:cubicBezTo>
                <a:cubicBezTo>
                  <a:pt x="20" y="153"/>
                  <a:pt x="17" y="153"/>
                  <a:pt x="21" y="152"/>
                </a:cubicBezTo>
                <a:cubicBezTo>
                  <a:pt x="26" y="151"/>
                  <a:pt x="20" y="151"/>
                  <a:pt x="19" y="149"/>
                </a:cubicBezTo>
                <a:cubicBezTo>
                  <a:pt x="19" y="146"/>
                  <a:pt x="19" y="142"/>
                  <a:pt x="19" y="140"/>
                </a:cubicBezTo>
                <a:cubicBezTo>
                  <a:pt x="19" y="136"/>
                  <a:pt x="19" y="131"/>
                  <a:pt x="19" y="127"/>
                </a:cubicBezTo>
                <a:cubicBezTo>
                  <a:pt x="20" y="124"/>
                  <a:pt x="21" y="119"/>
                  <a:pt x="23" y="117"/>
                </a:cubicBezTo>
                <a:cubicBezTo>
                  <a:pt x="26" y="114"/>
                  <a:pt x="23" y="109"/>
                  <a:pt x="23" y="106"/>
                </a:cubicBezTo>
                <a:cubicBezTo>
                  <a:pt x="23" y="104"/>
                  <a:pt x="24" y="103"/>
                  <a:pt x="26" y="102"/>
                </a:cubicBezTo>
                <a:cubicBezTo>
                  <a:pt x="28" y="100"/>
                  <a:pt x="27" y="99"/>
                  <a:pt x="27" y="96"/>
                </a:cubicBezTo>
                <a:cubicBezTo>
                  <a:pt x="27" y="92"/>
                  <a:pt x="30" y="89"/>
                  <a:pt x="29" y="85"/>
                </a:cubicBezTo>
                <a:cubicBezTo>
                  <a:pt x="29" y="82"/>
                  <a:pt x="28" y="79"/>
                  <a:pt x="27" y="76"/>
                </a:cubicBezTo>
                <a:cubicBezTo>
                  <a:pt x="27" y="75"/>
                  <a:pt x="26" y="74"/>
                  <a:pt x="27" y="73"/>
                </a:cubicBezTo>
                <a:cubicBezTo>
                  <a:pt x="28" y="72"/>
                  <a:pt x="29" y="68"/>
                  <a:pt x="29" y="67"/>
                </a:cubicBezTo>
                <a:cubicBezTo>
                  <a:pt x="29" y="66"/>
                  <a:pt x="28" y="64"/>
                  <a:pt x="30" y="62"/>
                </a:cubicBezTo>
                <a:cubicBezTo>
                  <a:pt x="31" y="61"/>
                  <a:pt x="30" y="59"/>
                  <a:pt x="31" y="58"/>
                </a:cubicBezTo>
                <a:cubicBezTo>
                  <a:pt x="31" y="56"/>
                  <a:pt x="33" y="55"/>
                  <a:pt x="34" y="54"/>
                </a:cubicBezTo>
                <a:cubicBezTo>
                  <a:pt x="34" y="53"/>
                  <a:pt x="37" y="50"/>
                  <a:pt x="37" y="49"/>
                </a:cubicBezTo>
                <a:cubicBezTo>
                  <a:pt x="37" y="48"/>
                  <a:pt x="36" y="46"/>
                  <a:pt x="36" y="44"/>
                </a:cubicBezTo>
                <a:cubicBezTo>
                  <a:pt x="36" y="42"/>
                  <a:pt x="36" y="41"/>
                  <a:pt x="36" y="39"/>
                </a:cubicBezTo>
                <a:cubicBezTo>
                  <a:pt x="36" y="36"/>
                  <a:pt x="37" y="36"/>
                  <a:pt x="40" y="35"/>
                </a:cubicBezTo>
                <a:cubicBezTo>
                  <a:pt x="44" y="34"/>
                  <a:pt x="44" y="32"/>
                  <a:pt x="44" y="28"/>
                </a:cubicBezTo>
                <a:cubicBezTo>
                  <a:pt x="43" y="29"/>
                  <a:pt x="41" y="29"/>
                  <a:pt x="40" y="28"/>
                </a:cubicBezTo>
                <a:cubicBezTo>
                  <a:pt x="40" y="28"/>
                  <a:pt x="40" y="29"/>
                  <a:pt x="40" y="2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38" name="Freeform 626">
            <a:extLst>
              <a:ext uri="{FF2B5EF4-FFF2-40B4-BE49-F238E27FC236}">
                <a16:creationId xmlns:a16="http://schemas.microsoft.com/office/drawing/2014/main" id="{4EEE507C-AE48-CE42-AF52-CAD9E729E30D}"/>
              </a:ext>
            </a:extLst>
          </p:cNvPr>
          <p:cNvSpPr>
            <a:spLocks/>
          </p:cNvSpPr>
          <p:nvPr/>
        </p:nvSpPr>
        <p:spPr bwMode="auto">
          <a:xfrm>
            <a:off x="6209563" y="10139507"/>
            <a:ext cx="600931" cy="693421"/>
          </a:xfrm>
          <a:custGeom>
            <a:avLst/>
            <a:gdLst>
              <a:gd name="T0" fmla="*/ 61 w 64"/>
              <a:gd name="T1" fmla="*/ 42 h 70"/>
              <a:gd name="T2" fmla="*/ 58 w 64"/>
              <a:gd name="T3" fmla="*/ 35 h 70"/>
              <a:gd name="T4" fmla="*/ 50 w 64"/>
              <a:gd name="T5" fmla="*/ 35 h 70"/>
              <a:gd name="T6" fmla="*/ 49 w 64"/>
              <a:gd name="T7" fmla="*/ 33 h 70"/>
              <a:gd name="T8" fmla="*/ 47 w 64"/>
              <a:gd name="T9" fmla="*/ 30 h 70"/>
              <a:gd name="T10" fmla="*/ 48 w 64"/>
              <a:gd name="T11" fmla="*/ 28 h 70"/>
              <a:gd name="T12" fmla="*/ 47 w 64"/>
              <a:gd name="T13" fmla="*/ 26 h 70"/>
              <a:gd name="T14" fmla="*/ 47 w 64"/>
              <a:gd name="T15" fmla="*/ 23 h 70"/>
              <a:gd name="T16" fmla="*/ 41 w 64"/>
              <a:gd name="T17" fmla="*/ 21 h 70"/>
              <a:gd name="T18" fmla="*/ 37 w 64"/>
              <a:gd name="T19" fmla="*/ 18 h 70"/>
              <a:gd name="T20" fmla="*/ 33 w 64"/>
              <a:gd name="T21" fmla="*/ 16 h 70"/>
              <a:gd name="T22" fmla="*/ 29 w 64"/>
              <a:gd name="T23" fmla="*/ 16 h 70"/>
              <a:gd name="T24" fmla="*/ 23 w 64"/>
              <a:gd name="T25" fmla="*/ 9 h 70"/>
              <a:gd name="T26" fmla="*/ 23 w 64"/>
              <a:gd name="T27" fmla="*/ 6 h 70"/>
              <a:gd name="T28" fmla="*/ 23 w 64"/>
              <a:gd name="T29" fmla="*/ 4 h 70"/>
              <a:gd name="T30" fmla="*/ 18 w 64"/>
              <a:gd name="T31" fmla="*/ 3 h 70"/>
              <a:gd name="T32" fmla="*/ 10 w 64"/>
              <a:gd name="T33" fmla="*/ 6 h 70"/>
              <a:gd name="T34" fmla="*/ 7 w 64"/>
              <a:gd name="T35" fmla="*/ 9 h 70"/>
              <a:gd name="T36" fmla="*/ 2 w 64"/>
              <a:gd name="T37" fmla="*/ 8 h 70"/>
              <a:gd name="T38" fmla="*/ 6 w 64"/>
              <a:gd name="T39" fmla="*/ 16 h 70"/>
              <a:gd name="T40" fmla="*/ 5 w 64"/>
              <a:gd name="T41" fmla="*/ 23 h 70"/>
              <a:gd name="T42" fmla="*/ 4 w 64"/>
              <a:gd name="T43" fmla="*/ 27 h 70"/>
              <a:gd name="T44" fmla="*/ 3 w 64"/>
              <a:gd name="T45" fmla="*/ 31 h 70"/>
              <a:gd name="T46" fmla="*/ 5 w 64"/>
              <a:gd name="T47" fmla="*/ 35 h 70"/>
              <a:gd name="T48" fmla="*/ 3 w 64"/>
              <a:gd name="T49" fmla="*/ 38 h 70"/>
              <a:gd name="T50" fmla="*/ 4 w 64"/>
              <a:gd name="T51" fmla="*/ 46 h 70"/>
              <a:gd name="T52" fmla="*/ 4 w 64"/>
              <a:gd name="T53" fmla="*/ 49 h 70"/>
              <a:gd name="T54" fmla="*/ 7 w 64"/>
              <a:gd name="T55" fmla="*/ 52 h 70"/>
              <a:gd name="T56" fmla="*/ 7 w 64"/>
              <a:gd name="T57" fmla="*/ 54 h 70"/>
              <a:gd name="T58" fmla="*/ 6 w 64"/>
              <a:gd name="T59" fmla="*/ 56 h 70"/>
              <a:gd name="T60" fmla="*/ 9 w 64"/>
              <a:gd name="T61" fmla="*/ 63 h 70"/>
              <a:gd name="T62" fmla="*/ 13 w 64"/>
              <a:gd name="T63" fmla="*/ 69 h 70"/>
              <a:gd name="T64" fmla="*/ 14 w 64"/>
              <a:gd name="T65" fmla="*/ 67 h 70"/>
              <a:gd name="T66" fmla="*/ 17 w 64"/>
              <a:gd name="T67" fmla="*/ 65 h 70"/>
              <a:gd name="T68" fmla="*/ 20 w 64"/>
              <a:gd name="T69" fmla="*/ 65 h 70"/>
              <a:gd name="T70" fmla="*/ 25 w 64"/>
              <a:gd name="T71" fmla="*/ 65 h 70"/>
              <a:gd name="T72" fmla="*/ 28 w 64"/>
              <a:gd name="T73" fmla="*/ 68 h 70"/>
              <a:gd name="T74" fmla="*/ 31 w 64"/>
              <a:gd name="T75" fmla="*/ 65 h 70"/>
              <a:gd name="T76" fmla="*/ 37 w 64"/>
              <a:gd name="T77" fmla="*/ 64 h 70"/>
              <a:gd name="T78" fmla="*/ 44 w 64"/>
              <a:gd name="T79" fmla="*/ 52 h 70"/>
              <a:gd name="T80" fmla="*/ 52 w 64"/>
              <a:gd name="T81" fmla="*/ 51 h 70"/>
              <a:gd name="T82" fmla="*/ 59 w 64"/>
              <a:gd name="T83" fmla="*/ 54 h 70"/>
              <a:gd name="T84" fmla="*/ 61 w 64"/>
              <a:gd name="T85" fmla="*/ 42 h 70"/>
              <a:gd name="T86" fmla="*/ 61 w 64"/>
              <a:gd name="T87" fmla="*/ 4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70">
                <a:moveTo>
                  <a:pt x="61" y="42"/>
                </a:moveTo>
                <a:cubicBezTo>
                  <a:pt x="57" y="40"/>
                  <a:pt x="58" y="39"/>
                  <a:pt x="58" y="35"/>
                </a:cubicBezTo>
                <a:cubicBezTo>
                  <a:pt x="55" y="35"/>
                  <a:pt x="52" y="35"/>
                  <a:pt x="50" y="35"/>
                </a:cubicBezTo>
                <a:cubicBezTo>
                  <a:pt x="48" y="35"/>
                  <a:pt x="49" y="34"/>
                  <a:pt x="49" y="33"/>
                </a:cubicBezTo>
                <a:cubicBezTo>
                  <a:pt x="49" y="32"/>
                  <a:pt x="48" y="30"/>
                  <a:pt x="47" y="30"/>
                </a:cubicBezTo>
                <a:cubicBezTo>
                  <a:pt x="47" y="29"/>
                  <a:pt x="48" y="29"/>
                  <a:pt x="48" y="28"/>
                </a:cubicBezTo>
                <a:cubicBezTo>
                  <a:pt x="49" y="27"/>
                  <a:pt x="48" y="26"/>
                  <a:pt x="47" y="26"/>
                </a:cubicBezTo>
                <a:cubicBezTo>
                  <a:pt x="47" y="25"/>
                  <a:pt x="48" y="24"/>
                  <a:pt x="47" y="23"/>
                </a:cubicBezTo>
                <a:cubicBezTo>
                  <a:pt x="45" y="21"/>
                  <a:pt x="43" y="21"/>
                  <a:pt x="41" y="21"/>
                </a:cubicBezTo>
                <a:cubicBezTo>
                  <a:pt x="40" y="21"/>
                  <a:pt x="38" y="19"/>
                  <a:pt x="37" y="18"/>
                </a:cubicBezTo>
                <a:cubicBezTo>
                  <a:pt x="35" y="18"/>
                  <a:pt x="34" y="16"/>
                  <a:pt x="33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27" y="16"/>
                  <a:pt x="23" y="11"/>
                  <a:pt x="23" y="9"/>
                </a:cubicBezTo>
                <a:cubicBezTo>
                  <a:pt x="23" y="8"/>
                  <a:pt x="23" y="7"/>
                  <a:pt x="23" y="6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0"/>
                  <a:pt x="21" y="2"/>
                  <a:pt x="18" y="3"/>
                </a:cubicBezTo>
                <a:cubicBezTo>
                  <a:pt x="15" y="3"/>
                  <a:pt x="13" y="6"/>
                  <a:pt x="10" y="6"/>
                </a:cubicBezTo>
                <a:cubicBezTo>
                  <a:pt x="8" y="6"/>
                  <a:pt x="8" y="8"/>
                  <a:pt x="7" y="9"/>
                </a:cubicBezTo>
                <a:cubicBezTo>
                  <a:pt x="6" y="9"/>
                  <a:pt x="3" y="8"/>
                  <a:pt x="2" y="8"/>
                </a:cubicBezTo>
                <a:cubicBezTo>
                  <a:pt x="4" y="9"/>
                  <a:pt x="5" y="14"/>
                  <a:pt x="6" y="16"/>
                </a:cubicBezTo>
                <a:cubicBezTo>
                  <a:pt x="4" y="17"/>
                  <a:pt x="5" y="21"/>
                  <a:pt x="5" y="23"/>
                </a:cubicBezTo>
                <a:cubicBezTo>
                  <a:pt x="5" y="25"/>
                  <a:pt x="5" y="26"/>
                  <a:pt x="4" y="27"/>
                </a:cubicBezTo>
                <a:cubicBezTo>
                  <a:pt x="3" y="28"/>
                  <a:pt x="3" y="30"/>
                  <a:pt x="3" y="31"/>
                </a:cubicBezTo>
                <a:cubicBezTo>
                  <a:pt x="2" y="33"/>
                  <a:pt x="5" y="33"/>
                  <a:pt x="5" y="35"/>
                </a:cubicBezTo>
                <a:cubicBezTo>
                  <a:pt x="5" y="36"/>
                  <a:pt x="3" y="37"/>
                  <a:pt x="3" y="38"/>
                </a:cubicBezTo>
                <a:cubicBezTo>
                  <a:pt x="0" y="41"/>
                  <a:pt x="4" y="42"/>
                  <a:pt x="4" y="46"/>
                </a:cubicBezTo>
                <a:cubicBezTo>
                  <a:pt x="4" y="47"/>
                  <a:pt x="4" y="48"/>
                  <a:pt x="4" y="49"/>
                </a:cubicBezTo>
                <a:cubicBezTo>
                  <a:pt x="5" y="50"/>
                  <a:pt x="6" y="51"/>
                  <a:pt x="7" y="52"/>
                </a:cubicBezTo>
                <a:cubicBezTo>
                  <a:pt x="7" y="53"/>
                  <a:pt x="5" y="53"/>
                  <a:pt x="7" y="54"/>
                </a:cubicBezTo>
                <a:cubicBezTo>
                  <a:pt x="7" y="54"/>
                  <a:pt x="6" y="56"/>
                  <a:pt x="6" y="56"/>
                </a:cubicBezTo>
                <a:cubicBezTo>
                  <a:pt x="6" y="59"/>
                  <a:pt x="9" y="61"/>
                  <a:pt x="9" y="63"/>
                </a:cubicBezTo>
                <a:cubicBezTo>
                  <a:pt x="10" y="66"/>
                  <a:pt x="8" y="69"/>
                  <a:pt x="13" y="69"/>
                </a:cubicBezTo>
                <a:cubicBezTo>
                  <a:pt x="14" y="70"/>
                  <a:pt x="14" y="68"/>
                  <a:pt x="14" y="67"/>
                </a:cubicBezTo>
                <a:cubicBezTo>
                  <a:pt x="14" y="66"/>
                  <a:pt x="16" y="65"/>
                  <a:pt x="17" y="65"/>
                </a:cubicBezTo>
                <a:cubicBezTo>
                  <a:pt x="18" y="64"/>
                  <a:pt x="19" y="63"/>
                  <a:pt x="20" y="65"/>
                </a:cubicBezTo>
                <a:cubicBezTo>
                  <a:pt x="22" y="66"/>
                  <a:pt x="24" y="65"/>
                  <a:pt x="25" y="65"/>
                </a:cubicBezTo>
                <a:cubicBezTo>
                  <a:pt x="27" y="65"/>
                  <a:pt x="27" y="68"/>
                  <a:pt x="28" y="68"/>
                </a:cubicBezTo>
                <a:cubicBezTo>
                  <a:pt x="29" y="68"/>
                  <a:pt x="30" y="66"/>
                  <a:pt x="31" y="65"/>
                </a:cubicBezTo>
                <a:cubicBezTo>
                  <a:pt x="32" y="63"/>
                  <a:pt x="36" y="66"/>
                  <a:pt x="37" y="64"/>
                </a:cubicBezTo>
                <a:cubicBezTo>
                  <a:pt x="39" y="59"/>
                  <a:pt x="38" y="54"/>
                  <a:pt x="44" y="52"/>
                </a:cubicBezTo>
                <a:cubicBezTo>
                  <a:pt x="46" y="51"/>
                  <a:pt x="49" y="51"/>
                  <a:pt x="52" y="51"/>
                </a:cubicBezTo>
                <a:cubicBezTo>
                  <a:pt x="55" y="51"/>
                  <a:pt x="57" y="52"/>
                  <a:pt x="59" y="54"/>
                </a:cubicBezTo>
                <a:cubicBezTo>
                  <a:pt x="60" y="51"/>
                  <a:pt x="64" y="43"/>
                  <a:pt x="61" y="42"/>
                </a:cubicBezTo>
                <a:cubicBezTo>
                  <a:pt x="60" y="41"/>
                  <a:pt x="62" y="42"/>
                  <a:pt x="61" y="4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39" name="Freeform 627">
            <a:extLst>
              <a:ext uri="{FF2B5EF4-FFF2-40B4-BE49-F238E27FC236}">
                <a16:creationId xmlns:a16="http://schemas.microsoft.com/office/drawing/2014/main" id="{AC79A3A0-A40B-0646-8270-30A7BC277802}"/>
              </a:ext>
            </a:extLst>
          </p:cNvPr>
          <p:cNvSpPr>
            <a:spLocks/>
          </p:cNvSpPr>
          <p:nvPr/>
        </p:nvSpPr>
        <p:spPr bwMode="auto">
          <a:xfrm>
            <a:off x="6548389" y="10633357"/>
            <a:ext cx="421930" cy="439731"/>
          </a:xfrm>
          <a:custGeom>
            <a:avLst/>
            <a:gdLst>
              <a:gd name="T0" fmla="*/ 40 w 45"/>
              <a:gd name="T1" fmla="*/ 24 h 44"/>
              <a:gd name="T2" fmla="*/ 36 w 45"/>
              <a:gd name="T3" fmla="*/ 24 h 44"/>
              <a:gd name="T4" fmla="*/ 36 w 45"/>
              <a:gd name="T5" fmla="*/ 20 h 44"/>
              <a:gd name="T6" fmla="*/ 34 w 45"/>
              <a:gd name="T7" fmla="*/ 17 h 44"/>
              <a:gd name="T8" fmla="*/ 29 w 45"/>
              <a:gd name="T9" fmla="*/ 16 h 44"/>
              <a:gd name="T10" fmla="*/ 25 w 45"/>
              <a:gd name="T11" fmla="*/ 15 h 44"/>
              <a:gd name="T12" fmla="*/ 25 w 45"/>
              <a:gd name="T13" fmla="*/ 12 h 44"/>
              <a:gd name="T14" fmla="*/ 24 w 45"/>
              <a:gd name="T15" fmla="*/ 7 h 44"/>
              <a:gd name="T16" fmla="*/ 21 w 45"/>
              <a:gd name="T17" fmla="*/ 3 h 44"/>
              <a:gd name="T18" fmla="*/ 14 w 45"/>
              <a:gd name="T19" fmla="*/ 1 h 44"/>
              <a:gd name="T20" fmla="*/ 5 w 45"/>
              <a:gd name="T21" fmla="*/ 3 h 44"/>
              <a:gd name="T22" fmla="*/ 2 w 45"/>
              <a:gd name="T23" fmla="*/ 11 h 44"/>
              <a:gd name="T24" fmla="*/ 1 w 45"/>
              <a:gd name="T25" fmla="*/ 14 h 44"/>
              <a:gd name="T26" fmla="*/ 2 w 45"/>
              <a:gd name="T27" fmla="*/ 17 h 44"/>
              <a:gd name="T28" fmla="*/ 9 w 45"/>
              <a:gd name="T29" fmla="*/ 24 h 44"/>
              <a:gd name="T30" fmla="*/ 13 w 45"/>
              <a:gd name="T31" fmla="*/ 25 h 44"/>
              <a:gd name="T32" fmla="*/ 17 w 45"/>
              <a:gd name="T33" fmla="*/ 27 h 44"/>
              <a:gd name="T34" fmla="*/ 25 w 45"/>
              <a:gd name="T35" fmla="*/ 35 h 44"/>
              <a:gd name="T36" fmla="*/ 22 w 45"/>
              <a:gd name="T37" fmla="*/ 39 h 44"/>
              <a:gd name="T38" fmla="*/ 20 w 45"/>
              <a:gd name="T39" fmla="*/ 42 h 44"/>
              <a:gd name="T40" fmla="*/ 28 w 45"/>
              <a:gd name="T41" fmla="*/ 44 h 44"/>
              <a:gd name="T42" fmla="*/ 32 w 45"/>
              <a:gd name="T43" fmla="*/ 43 h 44"/>
              <a:gd name="T44" fmla="*/ 37 w 45"/>
              <a:gd name="T45" fmla="*/ 42 h 44"/>
              <a:gd name="T46" fmla="*/ 40 w 45"/>
              <a:gd name="T47" fmla="*/ 39 h 44"/>
              <a:gd name="T48" fmla="*/ 41 w 45"/>
              <a:gd name="T49" fmla="*/ 34 h 44"/>
              <a:gd name="T50" fmla="*/ 40 w 45"/>
              <a:gd name="T51" fmla="*/ 24 h 44"/>
              <a:gd name="T52" fmla="*/ 40 w 45"/>
              <a:gd name="T53" fmla="*/ 2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5" h="44">
                <a:moveTo>
                  <a:pt x="40" y="24"/>
                </a:moveTo>
                <a:cubicBezTo>
                  <a:pt x="39" y="25"/>
                  <a:pt x="37" y="26"/>
                  <a:pt x="36" y="24"/>
                </a:cubicBezTo>
                <a:cubicBezTo>
                  <a:pt x="35" y="23"/>
                  <a:pt x="37" y="22"/>
                  <a:pt x="36" y="20"/>
                </a:cubicBezTo>
                <a:cubicBezTo>
                  <a:pt x="35" y="19"/>
                  <a:pt x="35" y="18"/>
                  <a:pt x="34" y="17"/>
                </a:cubicBezTo>
                <a:cubicBezTo>
                  <a:pt x="31" y="15"/>
                  <a:pt x="31" y="17"/>
                  <a:pt x="29" y="16"/>
                </a:cubicBezTo>
                <a:cubicBezTo>
                  <a:pt x="28" y="16"/>
                  <a:pt x="27" y="16"/>
                  <a:pt x="25" y="15"/>
                </a:cubicBezTo>
                <a:cubicBezTo>
                  <a:pt x="23" y="15"/>
                  <a:pt x="24" y="13"/>
                  <a:pt x="25" y="12"/>
                </a:cubicBezTo>
                <a:cubicBezTo>
                  <a:pt x="25" y="10"/>
                  <a:pt x="24" y="8"/>
                  <a:pt x="24" y="7"/>
                </a:cubicBezTo>
                <a:cubicBezTo>
                  <a:pt x="23" y="4"/>
                  <a:pt x="24" y="4"/>
                  <a:pt x="21" y="3"/>
                </a:cubicBezTo>
                <a:cubicBezTo>
                  <a:pt x="19" y="1"/>
                  <a:pt x="18" y="0"/>
                  <a:pt x="14" y="1"/>
                </a:cubicBezTo>
                <a:cubicBezTo>
                  <a:pt x="11" y="1"/>
                  <a:pt x="7" y="2"/>
                  <a:pt x="5" y="3"/>
                </a:cubicBezTo>
                <a:cubicBezTo>
                  <a:pt x="2" y="6"/>
                  <a:pt x="3" y="8"/>
                  <a:pt x="2" y="11"/>
                </a:cubicBezTo>
                <a:cubicBezTo>
                  <a:pt x="2" y="12"/>
                  <a:pt x="1" y="13"/>
                  <a:pt x="1" y="14"/>
                </a:cubicBezTo>
                <a:cubicBezTo>
                  <a:pt x="0" y="15"/>
                  <a:pt x="1" y="15"/>
                  <a:pt x="2" y="17"/>
                </a:cubicBezTo>
                <a:cubicBezTo>
                  <a:pt x="4" y="20"/>
                  <a:pt x="6" y="21"/>
                  <a:pt x="9" y="24"/>
                </a:cubicBezTo>
                <a:cubicBezTo>
                  <a:pt x="10" y="25"/>
                  <a:pt x="12" y="25"/>
                  <a:pt x="13" y="25"/>
                </a:cubicBezTo>
                <a:cubicBezTo>
                  <a:pt x="15" y="25"/>
                  <a:pt x="16" y="26"/>
                  <a:pt x="17" y="27"/>
                </a:cubicBezTo>
                <a:cubicBezTo>
                  <a:pt x="19" y="28"/>
                  <a:pt x="27" y="31"/>
                  <a:pt x="25" y="35"/>
                </a:cubicBezTo>
                <a:cubicBezTo>
                  <a:pt x="24" y="36"/>
                  <a:pt x="22" y="37"/>
                  <a:pt x="22" y="39"/>
                </a:cubicBezTo>
                <a:cubicBezTo>
                  <a:pt x="22" y="41"/>
                  <a:pt x="22" y="41"/>
                  <a:pt x="20" y="42"/>
                </a:cubicBezTo>
                <a:cubicBezTo>
                  <a:pt x="19" y="44"/>
                  <a:pt x="27" y="43"/>
                  <a:pt x="28" y="44"/>
                </a:cubicBezTo>
                <a:cubicBezTo>
                  <a:pt x="30" y="44"/>
                  <a:pt x="30" y="44"/>
                  <a:pt x="32" y="43"/>
                </a:cubicBezTo>
                <a:cubicBezTo>
                  <a:pt x="33" y="41"/>
                  <a:pt x="36" y="43"/>
                  <a:pt x="37" y="42"/>
                </a:cubicBezTo>
                <a:cubicBezTo>
                  <a:pt x="38" y="41"/>
                  <a:pt x="39" y="40"/>
                  <a:pt x="40" y="39"/>
                </a:cubicBezTo>
                <a:cubicBezTo>
                  <a:pt x="41" y="37"/>
                  <a:pt x="40" y="35"/>
                  <a:pt x="41" y="34"/>
                </a:cubicBezTo>
                <a:cubicBezTo>
                  <a:pt x="41" y="32"/>
                  <a:pt x="45" y="24"/>
                  <a:pt x="40" y="24"/>
                </a:cubicBezTo>
                <a:cubicBezTo>
                  <a:pt x="40" y="25"/>
                  <a:pt x="41" y="24"/>
                  <a:pt x="40" y="2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40" name="Freeform 628">
            <a:extLst>
              <a:ext uri="{FF2B5EF4-FFF2-40B4-BE49-F238E27FC236}">
                <a16:creationId xmlns:a16="http://schemas.microsoft.com/office/drawing/2014/main" id="{97C14265-F178-D049-8C85-50E65E48422B}"/>
              </a:ext>
            </a:extLst>
          </p:cNvPr>
          <p:cNvSpPr>
            <a:spLocks noEditPoints="1"/>
          </p:cNvSpPr>
          <p:nvPr/>
        </p:nvSpPr>
        <p:spPr bwMode="auto">
          <a:xfrm>
            <a:off x="6014584" y="9412261"/>
            <a:ext cx="1863523" cy="1999078"/>
          </a:xfrm>
          <a:custGeom>
            <a:avLst/>
            <a:gdLst>
              <a:gd name="T0" fmla="*/ 188 w 199"/>
              <a:gd name="T1" fmla="*/ 51 h 201"/>
              <a:gd name="T2" fmla="*/ 165 w 199"/>
              <a:gd name="T3" fmla="*/ 41 h 201"/>
              <a:gd name="T4" fmla="*/ 135 w 199"/>
              <a:gd name="T5" fmla="*/ 30 h 201"/>
              <a:gd name="T6" fmla="*/ 122 w 199"/>
              <a:gd name="T7" fmla="*/ 36 h 201"/>
              <a:gd name="T8" fmla="*/ 116 w 199"/>
              <a:gd name="T9" fmla="*/ 29 h 201"/>
              <a:gd name="T10" fmla="*/ 111 w 199"/>
              <a:gd name="T11" fmla="*/ 33 h 201"/>
              <a:gd name="T12" fmla="*/ 120 w 199"/>
              <a:gd name="T13" fmla="*/ 23 h 201"/>
              <a:gd name="T14" fmla="*/ 116 w 199"/>
              <a:gd name="T15" fmla="*/ 8 h 201"/>
              <a:gd name="T16" fmla="*/ 105 w 199"/>
              <a:gd name="T17" fmla="*/ 15 h 201"/>
              <a:gd name="T18" fmla="*/ 93 w 199"/>
              <a:gd name="T19" fmla="*/ 14 h 201"/>
              <a:gd name="T20" fmla="*/ 77 w 199"/>
              <a:gd name="T21" fmla="*/ 19 h 201"/>
              <a:gd name="T22" fmla="*/ 69 w 199"/>
              <a:gd name="T23" fmla="*/ 1 h 201"/>
              <a:gd name="T24" fmla="*/ 56 w 199"/>
              <a:gd name="T25" fmla="*/ 7 h 201"/>
              <a:gd name="T26" fmla="*/ 50 w 199"/>
              <a:gd name="T27" fmla="*/ 11 h 201"/>
              <a:gd name="T28" fmla="*/ 51 w 199"/>
              <a:gd name="T29" fmla="*/ 16 h 201"/>
              <a:gd name="T30" fmla="*/ 41 w 199"/>
              <a:gd name="T31" fmla="*/ 22 h 201"/>
              <a:gd name="T32" fmla="*/ 27 w 199"/>
              <a:gd name="T33" fmla="*/ 18 h 201"/>
              <a:gd name="T34" fmla="*/ 25 w 199"/>
              <a:gd name="T35" fmla="*/ 21 h 201"/>
              <a:gd name="T36" fmla="*/ 22 w 199"/>
              <a:gd name="T37" fmla="*/ 39 h 201"/>
              <a:gd name="T38" fmla="*/ 10 w 199"/>
              <a:gd name="T39" fmla="*/ 49 h 201"/>
              <a:gd name="T40" fmla="*/ 2 w 199"/>
              <a:gd name="T41" fmla="*/ 66 h 201"/>
              <a:gd name="T42" fmla="*/ 9 w 199"/>
              <a:gd name="T43" fmla="*/ 75 h 201"/>
              <a:gd name="T44" fmla="*/ 24 w 199"/>
              <a:gd name="T45" fmla="*/ 81 h 201"/>
              <a:gd name="T46" fmla="*/ 39 w 199"/>
              <a:gd name="T47" fmla="*/ 76 h 201"/>
              <a:gd name="T48" fmla="*/ 49 w 199"/>
              <a:gd name="T49" fmla="*/ 88 h 201"/>
              <a:gd name="T50" fmla="*/ 61 w 199"/>
              <a:gd name="T51" fmla="*/ 94 h 201"/>
              <a:gd name="T52" fmla="*/ 68 w 199"/>
              <a:gd name="T53" fmla="*/ 102 h 201"/>
              <a:gd name="T54" fmla="*/ 80 w 199"/>
              <a:gd name="T55" fmla="*/ 114 h 201"/>
              <a:gd name="T56" fmla="*/ 82 w 199"/>
              <a:gd name="T57" fmla="*/ 135 h 201"/>
              <a:gd name="T58" fmla="*/ 93 w 199"/>
              <a:gd name="T59" fmla="*/ 145 h 201"/>
              <a:gd name="T60" fmla="*/ 98 w 199"/>
              <a:gd name="T61" fmla="*/ 157 h 201"/>
              <a:gd name="T62" fmla="*/ 90 w 199"/>
              <a:gd name="T63" fmla="*/ 173 h 201"/>
              <a:gd name="T64" fmla="*/ 86 w 199"/>
              <a:gd name="T65" fmla="*/ 181 h 201"/>
              <a:gd name="T66" fmla="*/ 94 w 199"/>
              <a:gd name="T67" fmla="*/ 187 h 201"/>
              <a:gd name="T68" fmla="*/ 107 w 199"/>
              <a:gd name="T69" fmla="*/ 197 h 201"/>
              <a:gd name="T70" fmla="*/ 119 w 199"/>
              <a:gd name="T71" fmla="*/ 180 h 201"/>
              <a:gd name="T72" fmla="*/ 128 w 199"/>
              <a:gd name="T73" fmla="*/ 157 h 201"/>
              <a:gd name="T74" fmla="*/ 137 w 199"/>
              <a:gd name="T75" fmla="*/ 149 h 201"/>
              <a:gd name="T76" fmla="*/ 144 w 199"/>
              <a:gd name="T77" fmla="*/ 147 h 201"/>
              <a:gd name="T78" fmla="*/ 155 w 199"/>
              <a:gd name="T79" fmla="*/ 142 h 201"/>
              <a:gd name="T80" fmla="*/ 163 w 199"/>
              <a:gd name="T81" fmla="*/ 139 h 201"/>
              <a:gd name="T82" fmla="*/ 169 w 199"/>
              <a:gd name="T83" fmla="*/ 130 h 201"/>
              <a:gd name="T84" fmla="*/ 175 w 199"/>
              <a:gd name="T85" fmla="*/ 116 h 201"/>
              <a:gd name="T86" fmla="*/ 176 w 199"/>
              <a:gd name="T87" fmla="*/ 98 h 201"/>
              <a:gd name="T88" fmla="*/ 178 w 199"/>
              <a:gd name="T89" fmla="*/ 91 h 201"/>
              <a:gd name="T90" fmla="*/ 182 w 199"/>
              <a:gd name="T91" fmla="*/ 86 h 201"/>
              <a:gd name="T92" fmla="*/ 196 w 199"/>
              <a:gd name="T93" fmla="*/ 57 h 201"/>
              <a:gd name="T94" fmla="*/ 110 w 199"/>
              <a:gd name="T95" fmla="*/ 190 h 201"/>
              <a:gd name="T96" fmla="*/ 115 w 199"/>
              <a:gd name="T97" fmla="*/ 186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9" h="201">
                <a:moveTo>
                  <a:pt x="196" y="57"/>
                </a:moveTo>
                <a:cubicBezTo>
                  <a:pt x="195" y="55"/>
                  <a:pt x="195" y="53"/>
                  <a:pt x="194" y="52"/>
                </a:cubicBezTo>
                <a:cubicBezTo>
                  <a:pt x="192" y="51"/>
                  <a:pt x="189" y="52"/>
                  <a:pt x="188" y="51"/>
                </a:cubicBezTo>
                <a:cubicBezTo>
                  <a:pt x="183" y="50"/>
                  <a:pt x="180" y="46"/>
                  <a:pt x="177" y="44"/>
                </a:cubicBezTo>
                <a:cubicBezTo>
                  <a:pt x="175" y="43"/>
                  <a:pt x="173" y="42"/>
                  <a:pt x="172" y="41"/>
                </a:cubicBezTo>
                <a:cubicBezTo>
                  <a:pt x="169" y="40"/>
                  <a:pt x="168" y="41"/>
                  <a:pt x="165" y="41"/>
                </a:cubicBezTo>
                <a:cubicBezTo>
                  <a:pt x="161" y="42"/>
                  <a:pt x="157" y="37"/>
                  <a:pt x="153" y="39"/>
                </a:cubicBezTo>
                <a:cubicBezTo>
                  <a:pt x="150" y="40"/>
                  <a:pt x="147" y="35"/>
                  <a:pt x="145" y="34"/>
                </a:cubicBezTo>
                <a:cubicBezTo>
                  <a:pt x="142" y="32"/>
                  <a:pt x="138" y="30"/>
                  <a:pt x="135" y="30"/>
                </a:cubicBezTo>
                <a:cubicBezTo>
                  <a:pt x="133" y="29"/>
                  <a:pt x="131" y="29"/>
                  <a:pt x="130" y="30"/>
                </a:cubicBezTo>
                <a:cubicBezTo>
                  <a:pt x="129" y="33"/>
                  <a:pt x="126" y="34"/>
                  <a:pt x="125" y="36"/>
                </a:cubicBezTo>
                <a:cubicBezTo>
                  <a:pt x="123" y="39"/>
                  <a:pt x="124" y="38"/>
                  <a:pt x="122" y="36"/>
                </a:cubicBezTo>
                <a:cubicBezTo>
                  <a:pt x="122" y="36"/>
                  <a:pt x="121" y="35"/>
                  <a:pt x="121" y="35"/>
                </a:cubicBezTo>
                <a:cubicBezTo>
                  <a:pt x="119" y="34"/>
                  <a:pt x="120" y="36"/>
                  <a:pt x="119" y="37"/>
                </a:cubicBezTo>
                <a:cubicBezTo>
                  <a:pt x="118" y="38"/>
                  <a:pt x="115" y="29"/>
                  <a:pt x="116" y="29"/>
                </a:cubicBezTo>
                <a:cubicBezTo>
                  <a:pt x="116" y="29"/>
                  <a:pt x="113" y="33"/>
                  <a:pt x="112" y="33"/>
                </a:cubicBezTo>
                <a:cubicBezTo>
                  <a:pt x="112" y="33"/>
                  <a:pt x="116" y="30"/>
                  <a:pt x="115" y="29"/>
                </a:cubicBezTo>
                <a:cubicBezTo>
                  <a:pt x="113" y="28"/>
                  <a:pt x="113" y="33"/>
                  <a:pt x="111" y="33"/>
                </a:cubicBezTo>
                <a:cubicBezTo>
                  <a:pt x="111" y="33"/>
                  <a:pt x="115" y="27"/>
                  <a:pt x="115" y="26"/>
                </a:cubicBezTo>
                <a:cubicBezTo>
                  <a:pt x="115" y="25"/>
                  <a:pt x="117" y="25"/>
                  <a:pt x="117" y="24"/>
                </a:cubicBezTo>
                <a:cubicBezTo>
                  <a:pt x="118" y="23"/>
                  <a:pt x="119" y="25"/>
                  <a:pt x="120" y="23"/>
                </a:cubicBezTo>
                <a:cubicBezTo>
                  <a:pt x="121" y="22"/>
                  <a:pt x="120" y="22"/>
                  <a:pt x="120" y="20"/>
                </a:cubicBezTo>
                <a:cubicBezTo>
                  <a:pt x="121" y="19"/>
                  <a:pt x="121" y="17"/>
                  <a:pt x="119" y="16"/>
                </a:cubicBezTo>
                <a:cubicBezTo>
                  <a:pt x="116" y="15"/>
                  <a:pt x="116" y="11"/>
                  <a:pt x="116" y="8"/>
                </a:cubicBezTo>
                <a:cubicBezTo>
                  <a:pt x="116" y="7"/>
                  <a:pt x="115" y="6"/>
                  <a:pt x="114" y="5"/>
                </a:cubicBezTo>
                <a:cubicBezTo>
                  <a:pt x="113" y="4"/>
                  <a:pt x="112" y="7"/>
                  <a:pt x="111" y="8"/>
                </a:cubicBezTo>
                <a:cubicBezTo>
                  <a:pt x="110" y="11"/>
                  <a:pt x="108" y="15"/>
                  <a:pt x="105" y="15"/>
                </a:cubicBezTo>
                <a:cubicBezTo>
                  <a:pt x="104" y="15"/>
                  <a:pt x="103" y="14"/>
                  <a:pt x="101" y="14"/>
                </a:cubicBezTo>
                <a:cubicBezTo>
                  <a:pt x="100" y="14"/>
                  <a:pt x="99" y="15"/>
                  <a:pt x="98" y="14"/>
                </a:cubicBezTo>
                <a:cubicBezTo>
                  <a:pt x="96" y="13"/>
                  <a:pt x="95" y="14"/>
                  <a:pt x="93" y="14"/>
                </a:cubicBezTo>
                <a:cubicBezTo>
                  <a:pt x="91" y="14"/>
                  <a:pt x="92" y="14"/>
                  <a:pt x="91" y="16"/>
                </a:cubicBezTo>
                <a:cubicBezTo>
                  <a:pt x="90" y="17"/>
                  <a:pt x="85" y="16"/>
                  <a:pt x="84" y="17"/>
                </a:cubicBezTo>
                <a:cubicBezTo>
                  <a:pt x="82" y="17"/>
                  <a:pt x="79" y="19"/>
                  <a:pt x="77" y="19"/>
                </a:cubicBezTo>
                <a:cubicBezTo>
                  <a:pt x="74" y="19"/>
                  <a:pt x="72" y="15"/>
                  <a:pt x="72" y="13"/>
                </a:cubicBezTo>
                <a:cubicBezTo>
                  <a:pt x="70" y="10"/>
                  <a:pt x="74" y="8"/>
                  <a:pt x="73" y="5"/>
                </a:cubicBezTo>
                <a:cubicBezTo>
                  <a:pt x="72" y="3"/>
                  <a:pt x="71" y="0"/>
                  <a:pt x="69" y="1"/>
                </a:cubicBezTo>
                <a:cubicBezTo>
                  <a:pt x="69" y="2"/>
                  <a:pt x="62" y="5"/>
                  <a:pt x="61" y="5"/>
                </a:cubicBezTo>
                <a:cubicBezTo>
                  <a:pt x="60" y="5"/>
                  <a:pt x="58" y="5"/>
                  <a:pt x="58" y="6"/>
                </a:cubicBezTo>
                <a:cubicBezTo>
                  <a:pt x="57" y="6"/>
                  <a:pt x="57" y="9"/>
                  <a:pt x="56" y="7"/>
                </a:cubicBezTo>
                <a:cubicBezTo>
                  <a:pt x="55" y="6"/>
                  <a:pt x="47" y="5"/>
                  <a:pt x="47" y="6"/>
                </a:cubicBezTo>
                <a:cubicBezTo>
                  <a:pt x="47" y="6"/>
                  <a:pt x="49" y="7"/>
                  <a:pt x="49" y="7"/>
                </a:cubicBezTo>
                <a:cubicBezTo>
                  <a:pt x="50" y="8"/>
                  <a:pt x="50" y="9"/>
                  <a:pt x="50" y="11"/>
                </a:cubicBezTo>
                <a:cubicBezTo>
                  <a:pt x="51" y="11"/>
                  <a:pt x="51" y="13"/>
                  <a:pt x="52" y="14"/>
                </a:cubicBezTo>
                <a:cubicBezTo>
                  <a:pt x="52" y="14"/>
                  <a:pt x="54" y="14"/>
                  <a:pt x="54" y="14"/>
                </a:cubicBezTo>
                <a:cubicBezTo>
                  <a:pt x="54" y="15"/>
                  <a:pt x="52" y="16"/>
                  <a:pt x="51" y="16"/>
                </a:cubicBezTo>
                <a:cubicBezTo>
                  <a:pt x="50" y="17"/>
                  <a:pt x="50" y="18"/>
                  <a:pt x="49" y="19"/>
                </a:cubicBezTo>
                <a:cubicBezTo>
                  <a:pt x="49" y="19"/>
                  <a:pt x="44" y="23"/>
                  <a:pt x="43" y="22"/>
                </a:cubicBezTo>
                <a:cubicBezTo>
                  <a:pt x="43" y="21"/>
                  <a:pt x="42" y="21"/>
                  <a:pt x="41" y="22"/>
                </a:cubicBezTo>
                <a:cubicBezTo>
                  <a:pt x="40" y="23"/>
                  <a:pt x="38" y="21"/>
                  <a:pt x="38" y="21"/>
                </a:cubicBezTo>
                <a:cubicBezTo>
                  <a:pt x="36" y="20"/>
                  <a:pt x="35" y="16"/>
                  <a:pt x="34" y="16"/>
                </a:cubicBezTo>
                <a:cubicBezTo>
                  <a:pt x="32" y="15"/>
                  <a:pt x="29" y="18"/>
                  <a:pt x="27" y="18"/>
                </a:cubicBezTo>
                <a:cubicBezTo>
                  <a:pt x="25" y="18"/>
                  <a:pt x="23" y="18"/>
                  <a:pt x="21" y="18"/>
                </a:cubicBezTo>
                <a:cubicBezTo>
                  <a:pt x="21" y="18"/>
                  <a:pt x="21" y="20"/>
                  <a:pt x="22" y="20"/>
                </a:cubicBezTo>
                <a:cubicBezTo>
                  <a:pt x="22" y="21"/>
                  <a:pt x="24" y="21"/>
                  <a:pt x="25" y="21"/>
                </a:cubicBezTo>
                <a:cubicBezTo>
                  <a:pt x="25" y="22"/>
                  <a:pt x="21" y="23"/>
                  <a:pt x="20" y="23"/>
                </a:cubicBezTo>
                <a:cubicBezTo>
                  <a:pt x="19" y="24"/>
                  <a:pt x="21" y="27"/>
                  <a:pt x="22" y="28"/>
                </a:cubicBezTo>
                <a:cubicBezTo>
                  <a:pt x="24" y="32"/>
                  <a:pt x="24" y="35"/>
                  <a:pt x="22" y="39"/>
                </a:cubicBezTo>
                <a:cubicBezTo>
                  <a:pt x="22" y="41"/>
                  <a:pt x="22" y="47"/>
                  <a:pt x="20" y="47"/>
                </a:cubicBezTo>
                <a:cubicBezTo>
                  <a:pt x="19" y="48"/>
                  <a:pt x="17" y="47"/>
                  <a:pt x="15" y="48"/>
                </a:cubicBezTo>
                <a:cubicBezTo>
                  <a:pt x="14" y="49"/>
                  <a:pt x="11" y="49"/>
                  <a:pt x="10" y="49"/>
                </a:cubicBezTo>
                <a:cubicBezTo>
                  <a:pt x="5" y="51"/>
                  <a:pt x="5" y="53"/>
                  <a:pt x="5" y="57"/>
                </a:cubicBezTo>
                <a:cubicBezTo>
                  <a:pt x="5" y="59"/>
                  <a:pt x="2" y="59"/>
                  <a:pt x="2" y="60"/>
                </a:cubicBezTo>
                <a:cubicBezTo>
                  <a:pt x="2" y="63"/>
                  <a:pt x="0" y="64"/>
                  <a:pt x="2" y="66"/>
                </a:cubicBezTo>
                <a:cubicBezTo>
                  <a:pt x="4" y="68"/>
                  <a:pt x="4" y="70"/>
                  <a:pt x="5" y="72"/>
                </a:cubicBezTo>
                <a:cubicBezTo>
                  <a:pt x="5" y="73"/>
                  <a:pt x="6" y="73"/>
                  <a:pt x="7" y="73"/>
                </a:cubicBezTo>
                <a:cubicBezTo>
                  <a:pt x="8" y="73"/>
                  <a:pt x="8" y="74"/>
                  <a:pt x="9" y="75"/>
                </a:cubicBezTo>
                <a:cubicBezTo>
                  <a:pt x="11" y="78"/>
                  <a:pt x="16" y="75"/>
                  <a:pt x="18" y="73"/>
                </a:cubicBezTo>
                <a:cubicBezTo>
                  <a:pt x="18" y="76"/>
                  <a:pt x="16" y="81"/>
                  <a:pt x="19" y="82"/>
                </a:cubicBezTo>
                <a:cubicBezTo>
                  <a:pt x="20" y="82"/>
                  <a:pt x="23" y="81"/>
                  <a:pt x="24" y="81"/>
                </a:cubicBezTo>
                <a:cubicBezTo>
                  <a:pt x="27" y="82"/>
                  <a:pt x="28" y="82"/>
                  <a:pt x="30" y="80"/>
                </a:cubicBezTo>
                <a:cubicBezTo>
                  <a:pt x="30" y="79"/>
                  <a:pt x="32" y="79"/>
                  <a:pt x="33" y="79"/>
                </a:cubicBezTo>
                <a:cubicBezTo>
                  <a:pt x="35" y="77"/>
                  <a:pt x="37" y="76"/>
                  <a:pt x="39" y="76"/>
                </a:cubicBezTo>
                <a:cubicBezTo>
                  <a:pt x="41" y="75"/>
                  <a:pt x="46" y="73"/>
                  <a:pt x="44" y="77"/>
                </a:cubicBezTo>
                <a:cubicBezTo>
                  <a:pt x="44" y="79"/>
                  <a:pt x="43" y="81"/>
                  <a:pt x="44" y="83"/>
                </a:cubicBezTo>
                <a:cubicBezTo>
                  <a:pt x="45" y="85"/>
                  <a:pt x="47" y="87"/>
                  <a:pt x="49" y="88"/>
                </a:cubicBezTo>
                <a:cubicBezTo>
                  <a:pt x="51" y="90"/>
                  <a:pt x="54" y="89"/>
                  <a:pt x="56" y="90"/>
                </a:cubicBezTo>
                <a:cubicBezTo>
                  <a:pt x="57" y="91"/>
                  <a:pt x="58" y="92"/>
                  <a:pt x="59" y="92"/>
                </a:cubicBezTo>
                <a:cubicBezTo>
                  <a:pt x="60" y="92"/>
                  <a:pt x="61" y="93"/>
                  <a:pt x="61" y="94"/>
                </a:cubicBezTo>
                <a:cubicBezTo>
                  <a:pt x="63" y="94"/>
                  <a:pt x="68" y="93"/>
                  <a:pt x="68" y="96"/>
                </a:cubicBezTo>
                <a:cubicBezTo>
                  <a:pt x="69" y="98"/>
                  <a:pt x="68" y="98"/>
                  <a:pt x="69" y="100"/>
                </a:cubicBezTo>
                <a:cubicBezTo>
                  <a:pt x="70" y="101"/>
                  <a:pt x="69" y="101"/>
                  <a:pt x="68" y="102"/>
                </a:cubicBezTo>
                <a:cubicBezTo>
                  <a:pt x="68" y="102"/>
                  <a:pt x="70" y="107"/>
                  <a:pt x="70" y="108"/>
                </a:cubicBezTo>
                <a:cubicBezTo>
                  <a:pt x="70" y="109"/>
                  <a:pt x="78" y="108"/>
                  <a:pt x="79" y="108"/>
                </a:cubicBezTo>
                <a:cubicBezTo>
                  <a:pt x="79" y="110"/>
                  <a:pt x="78" y="113"/>
                  <a:pt x="80" y="114"/>
                </a:cubicBezTo>
                <a:cubicBezTo>
                  <a:pt x="83" y="116"/>
                  <a:pt x="83" y="118"/>
                  <a:pt x="82" y="122"/>
                </a:cubicBezTo>
                <a:cubicBezTo>
                  <a:pt x="81" y="124"/>
                  <a:pt x="80" y="127"/>
                  <a:pt x="81" y="130"/>
                </a:cubicBezTo>
                <a:cubicBezTo>
                  <a:pt x="81" y="131"/>
                  <a:pt x="82" y="133"/>
                  <a:pt x="82" y="135"/>
                </a:cubicBezTo>
                <a:cubicBezTo>
                  <a:pt x="82" y="136"/>
                  <a:pt x="80" y="138"/>
                  <a:pt x="82" y="138"/>
                </a:cubicBezTo>
                <a:cubicBezTo>
                  <a:pt x="83" y="139"/>
                  <a:pt x="86" y="140"/>
                  <a:pt x="88" y="139"/>
                </a:cubicBezTo>
                <a:cubicBezTo>
                  <a:pt x="90" y="137"/>
                  <a:pt x="94" y="144"/>
                  <a:pt x="93" y="145"/>
                </a:cubicBezTo>
                <a:cubicBezTo>
                  <a:pt x="93" y="146"/>
                  <a:pt x="93" y="147"/>
                  <a:pt x="94" y="148"/>
                </a:cubicBezTo>
                <a:cubicBezTo>
                  <a:pt x="95" y="149"/>
                  <a:pt x="97" y="147"/>
                  <a:pt x="98" y="148"/>
                </a:cubicBezTo>
                <a:cubicBezTo>
                  <a:pt x="102" y="150"/>
                  <a:pt x="98" y="154"/>
                  <a:pt x="98" y="157"/>
                </a:cubicBezTo>
                <a:cubicBezTo>
                  <a:pt x="100" y="154"/>
                  <a:pt x="102" y="160"/>
                  <a:pt x="102" y="160"/>
                </a:cubicBezTo>
                <a:cubicBezTo>
                  <a:pt x="103" y="164"/>
                  <a:pt x="101" y="165"/>
                  <a:pt x="98" y="166"/>
                </a:cubicBezTo>
                <a:cubicBezTo>
                  <a:pt x="94" y="168"/>
                  <a:pt x="92" y="170"/>
                  <a:pt x="90" y="173"/>
                </a:cubicBezTo>
                <a:cubicBezTo>
                  <a:pt x="89" y="175"/>
                  <a:pt x="88" y="176"/>
                  <a:pt x="86" y="177"/>
                </a:cubicBezTo>
                <a:cubicBezTo>
                  <a:pt x="85" y="179"/>
                  <a:pt x="83" y="180"/>
                  <a:pt x="81" y="182"/>
                </a:cubicBezTo>
                <a:cubicBezTo>
                  <a:pt x="83" y="182"/>
                  <a:pt x="85" y="181"/>
                  <a:pt x="86" y="181"/>
                </a:cubicBezTo>
                <a:cubicBezTo>
                  <a:pt x="87" y="181"/>
                  <a:pt x="88" y="183"/>
                  <a:pt x="89" y="183"/>
                </a:cubicBezTo>
                <a:cubicBezTo>
                  <a:pt x="89" y="184"/>
                  <a:pt x="90" y="185"/>
                  <a:pt x="91" y="186"/>
                </a:cubicBezTo>
                <a:cubicBezTo>
                  <a:pt x="92" y="187"/>
                  <a:pt x="93" y="186"/>
                  <a:pt x="94" y="187"/>
                </a:cubicBezTo>
                <a:cubicBezTo>
                  <a:pt x="96" y="189"/>
                  <a:pt x="100" y="190"/>
                  <a:pt x="101" y="193"/>
                </a:cubicBezTo>
                <a:cubicBezTo>
                  <a:pt x="102" y="195"/>
                  <a:pt x="103" y="199"/>
                  <a:pt x="104" y="201"/>
                </a:cubicBezTo>
                <a:cubicBezTo>
                  <a:pt x="105" y="200"/>
                  <a:pt x="106" y="199"/>
                  <a:pt x="107" y="197"/>
                </a:cubicBezTo>
                <a:cubicBezTo>
                  <a:pt x="107" y="196"/>
                  <a:pt x="108" y="194"/>
                  <a:pt x="109" y="193"/>
                </a:cubicBezTo>
                <a:cubicBezTo>
                  <a:pt x="110" y="190"/>
                  <a:pt x="113" y="189"/>
                  <a:pt x="116" y="187"/>
                </a:cubicBezTo>
                <a:cubicBezTo>
                  <a:pt x="118" y="185"/>
                  <a:pt x="118" y="183"/>
                  <a:pt x="119" y="180"/>
                </a:cubicBezTo>
                <a:cubicBezTo>
                  <a:pt x="121" y="176"/>
                  <a:pt x="124" y="175"/>
                  <a:pt x="126" y="172"/>
                </a:cubicBezTo>
                <a:cubicBezTo>
                  <a:pt x="129" y="169"/>
                  <a:pt x="126" y="165"/>
                  <a:pt x="127" y="161"/>
                </a:cubicBezTo>
                <a:cubicBezTo>
                  <a:pt x="128" y="160"/>
                  <a:pt x="128" y="159"/>
                  <a:pt x="128" y="157"/>
                </a:cubicBezTo>
                <a:cubicBezTo>
                  <a:pt x="128" y="156"/>
                  <a:pt x="128" y="156"/>
                  <a:pt x="129" y="156"/>
                </a:cubicBezTo>
                <a:cubicBezTo>
                  <a:pt x="131" y="155"/>
                  <a:pt x="132" y="153"/>
                  <a:pt x="133" y="152"/>
                </a:cubicBezTo>
                <a:cubicBezTo>
                  <a:pt x="134" y="151"/>
                  <a:pt x="135" y="150"/>
                  <a:pt x="137" y="149"/>
                </a:cubicBezTo>
                <a:cubicBezTo>
                  <a:pt x="138" y="149"/>
                  <a:pt x="139" y="148"/>
                  <a:pt x="141" y="147"/>
                </a:cubicBezTo>
                <a:cubicBezTo>
                  <a:pt x="142" y="147"/>
                  <a:pt x="143" y="148"/>
                  <a:pt x="144" y="148"/>
                </a:cubicBezTo>
                <a:cubicBezTo>
                  <a:pt x="145" y="148"/>
                  <a:pt x="144" y="147"/>
                  <a:pt x="144" y="147"/>
                </a:cubicBezTo>
                <a:cubicBezTo>
                  <a:pt x="143" y="146"/>
                  <a:pt x="147" y="145"/>
                  <a:pt x="147" y="145"/>
                </a:cubicBezTo>
                <a:cubicBezTo>
                  <a:pt x="147" y="145"/>
                  <a:pt x="149" y="142"/>
                  <a:pt x="149" y="143"/>
                </a:cubicBezTo>
                <a:cubicBezTo>
                  <a:pt x="150" y="144"/>
                  <a:pt x="155" y="142"/>
                  <a:pt x="155" y="142"/>
                </a:cubicBezTo>
                <a:cubicBezTo>
                  <a:pt x="156" y="142"/>
                  <a:pt x="155" y="143"/>
                  <a:pt x="156" y="143"/>
                </a:cubicBezTo>
                <a:cubicBezTo>
                  <a:pt x="157" y="143"/>
                  <a:pt x="160" y="143"/>
                  <a:pt x="161" y="142"/>
                </a:cubicBezTo>
                <a:cubicBezTo>
                  <a:pt x="162" y="141"/>
                  <a:pt x="162" y="140"/>
                  <a:pt x="163" y="139"/>
                </a:cubicBezTo>
                <a:cubicBezTo>
                  <a:pt x="164" y="139"/>
                  <a:pt x="165" y="138"/>
                  <a:pt x="165" y="137"/>
                </a:cubicBezTo>
                <a:cubicBezTo>
                  <a:pt x="166" y="136"/>
                  <a:pt x="165" y="134"/>
                  <a:pt x="166" y="133"/>
                </a:cubicBezTo>
                <a:cubicBezTo>
                  <a:pt x="167" y="132"/>
                  <a:pt x="168" y="131"/>
                  <a:pt x="169" y="130"/>
                </a:cubicBezTo>
                <a:cubicBezTo>
                  <a:pt x="171" y="127"/>
                  <a:pt x="172" y="126"/>
                  <a:pt x="172" y="123"/>
                </a:cubicBezTo>
                <a:cubicBezTo>
                  <a:pt x="172" y="121"/>
                  <a:pt x="172" y="120"/>
                  <a:pt x="173" y="118"/>
                </a:cubicBezTo>
                <a:cubicBezTo>
                  <a:pt x="173" y="117"/>
                  <a:pt x="174" y="117"/>
                  <a:pt x="175" y="116"/>
                </a:cubicBezTo>
                <a:cubicBezTo>
                  <a:pt x="176" y="115"/>
                  <a:pt x="175" y="113"/>
                  <a:pt x="175" y="112"/>
                </a:cubicBezTo>
                <a:cubicBezTo>
                  <a:pt x="175" y="110"/>
                  <a:pt x="176" y="109"/>
                  <a:pt x="176" y="107"/>
                </a:cubicBezTo>
                <a:cubicBezTo>
                  <a:pt x="177" y="104"/>
                  <a:pt x="176" y="101"/>
                  <a:pt x="176" y="98"/>
                </a:cubicBezTo>
                <a:cubicBezTo>
                  <a:pt x="176" y="96"/>
                  <a:pt x="175" y="94"/>
                  <a:pt x="176" y="93"/>
                </a:cubicBezTo>
                <a:cubicBezTo>
                  <a:pt x="177" y="91"/>
                  <a:pt x="176" y="92"/>
                  <a:pt x="176" y="90"/>
                </a:cubicBezTo>
                <a:cubicBezTo>
                  <a:pt x="176" y="90"/>
                  <a:pt x="178" y="91"/>
                  <a:pt x="178" y="91"/>
                </a:cubicBezTo>
                <a:cubicBezTo>
                  <a:pt x="178" y="91"/>
                  <a:pt x="178" y="90"/>
                  <a:pt x="178" y="90"/>
                </a:cubicBezTo>
                <a:cubicBezTo>
                  <a:pt x="178" y="90"/>
                  <a:pt x="179" y="90"/>
                  <a:pt x="179" y="90"/>
                </a:cubicBezTo>
                <a:cubicBezTo>
                  <a:pt x="181" y="90"/>
                  <a:pt x="182" y="87"/>
                  <a:pt x="182" y="86"/>
                </a:cubicBezTo>
                <a:cubicBezTo>
                  <a:pt x="183" y="85"/>
                  <a:pt x="184" y="83"/>
                  <a:pt x="185" y="81"/>
                </a:cubicBezTo>
                <a:cubicBezTo>
                  <a:pt x="187" y="79"/>
                  <a:pt x="189" y="79"/>
                  <a:pt x="190" y="77"/>
                </a:cubicBezTo>
                <a:cubicBezTo>
                  <a:pt x="195" y="71"/>
                  <a:pt x="199" y="64"/>
                  <a:pt x="196" y="57"/>
                </a:cubicBezTo>
                <a:cubicBezTo>
                  <a:pt x="194" y="53"/>
                  <a:pt x="198" y="60"/>
                  <a:pt x="196" y="57"/>
                </a:cubicBezTo>
                <a:close/>
                <a:moveTo>
                  <a:pt x="115" y="186"/>
                </a:moveTo>
                <a:cubicBezTo>
                  <a:pt x="113" y="187"/>
                  <a:pt x="112" y="189"/>
                  <a:pt x="110" y="190"/>
                </a:cubicBezTo>
                <a:cubicBezTo>
                  <a:pt x="107" y="191"/>
                  <a:pt x="112" y="188"/>
                  <a:pt x="112" y="187"/>
                </a:cubicBezTo>
                <a:cubicBezTo>
                  <a:pt x="113" y="186"/>
                  <a:pt x="114" y="184"/>
                  <a:pt x="116" y="182"/>
                </a:cubicBezTo>
                <a:cubicBezTo>
                  <a:pt x="118" y="180"/>
                  <a:pt x="117" y="184"/>
                  <a:pt x="115" y="186"/>
                </a:cubicBezTo>
                <a:cubicBezTo>
                  <a:pt x="115" y="186"/>
                  <a:pt x="116" y="185"/>
                  <a:pt x="115" y="18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41" name="Freeform 629">
            <a:extLst>
              <a:ext uri="{FF2B5EF4-FFF2-40B4-BE49-F238E27FC236}">
                <a16:creationId xmlns:a16="http://schemas.microsoft.com/office/drawing/2014/main" id="{604D2002-C5EE-DD43-9D93-572791D0AFF0}"/>
              </a:ext>
            </a:extLst>
          </p:cNvPr>
          <p:cNvSpPr>
            <a:spLocks/>
          </p:cNvSpPr>
          <p:nvPr/>
        </p:nvSpPr>
        <p:spPr bwMode="auto">
          <a:xfrm>
            <a:off x="6736978" y="11201626"/>
            <a:ext cx="252517" cy="277368"/>
          </a:xfrm>
          <a:custGeom>
            <a:avLst/>
            <a:gdLst>
              <a:gd name="T0" fmla="*/ 21 w 27"/>
              <a:gd name="T1" fmla="*/ 10 h 28"/>
              <a:gd name="T2" fmla="*/ 17 w 27"/>
              <a:gd name="T3" fmla="*/ 7 h 28"/>
              <a:gd name="T4" fmla="*/ 14 w 27"/>
              <a:gd name="T5" fmla="*/ 6 h 28"/>
              <a:gd name="T6" fmla="*/ 11 w 27"/>
              <a:gd name="T7" fmla="*/ 3 h 28"/>
              <a:gd name="T8" fmla="*/ 6 w 27"/>
              <a:gd name="T9" fmla="*/ 2 h 28"/>
              <a:gd name="T10" fmla="*/ 4 w 27"/>
              <a:gd name="T11" fmla="*/ 3 h 28"/>
              <a:gd name="T12" fmla="*/ 3 w 27"/>
              <a:gd name="T13" fmla="*/ 6 h 28"/>
              <a:gd name="T14" fmla="*/ 3 w 27"/>
              <a:gd name="T15" fmla="*/ 12 h 28"/>
              <a:gd name="T16" fmla="*/ 2 w 27"/>
              <a:gd name="T17" fmla="*/ 17 h 28"/>
              <a:gd name="T18" fmla="*/ 1 w 27"/>
              <a:gd name="T19" fmla="*/ 22 h 28"/>
              <a:gd name="T20" fmla="*/ 4 w 27"/>
              <a:gd name="T21" fmla="*/ 25 h 28"/>
              <a:gd name="T22" fmla="*/ 9 w 27"/>
              <a:gd name="T23" fmla="*/ 26 h 28"/>
              <a:gd name="T24" fmla="*/ 13 w 27"/>
              <a:gd name="T25" fmla="*/ 28 h 28"/>
              <a:gd name="T26" fmla="*/ 19 w 27"/>
              <a:gd name="T27" fmla="*/ 28 h 28"/>
              <a:gd name="T28" fmla="*/ 24 w 27"/>
              <a:gd name="T29" fmla="*/ 25 h 28"/>
              <a:gd name="T30" fmla="*/ 26 w 27"/>
              <a:gd name="T31" fmla="*/ 19 h 28"/>
              <a:gd name="T32" fmla="*/ 24 w 27"/>
              <a:gd name="T33" fmla="*/ 14 h 28"/>
              <a:gd name="T34" fmla="*/ 21 w 27"/>
              <a:gd name="T35" fmla="*/ 10 h 28"/>
              <a:gd name="T36" fmla="*/ 21 w 27"/>
              <a:gd name="T37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" h="28">
                <a:moveTo>
                  <a:pt x="21" y="10"/>
                </a:moveTo>
                <a:cubicBezTo>
                  <a:pt x="20" y="8"/>
                  <a:pt x="18" y="8"/>
                  <a:pt x="17" y="7"/>
                </a:cubicBezTo>
                <a:cubicBezTo>
                  <a:pt x="16" y="6"/>
                  <a:pt x="15" y="7"/>
                  <a:pt x="14" y="6"/>
                </a:cubicBezTo>
                <a:cubicBezTo>
                  <a:pt x="13" y="5"/>
                  <a:pt x="12" y="4"/>
                  <a:pt x="11" y="3"/>
                </a:cubicBezTo>
                <a:cubicBezTo>
                  <a:pt x="10" y="0"/>
                  <a:pt x="9" y="1"/>
                  <a:pt x="6" y="2"/>
                </a:cubicBezTo>
                <a:cubicBezTo>
                  <a:pt x="5" y="2"/>
                  <a:pt x="5" y="1"/>
                  <a:pt x="4" y="3"/>
                </a:cubicBezTo>
                <a:cubicBezTo>
                  <a:pt x="3" y="4"/>
                  <a:pt x="3" y="5"/>
                  <a:pt x="3" y="6"/>
                </a:cubicBezTo>
                <a:cubicBezTo>
                  <a:pt x="3" y="8"/>
                  <a:pt x="3" y="10"/>
                  <a:pt x="3" y="12"/>
                </a:cubicBezTo>
                <a:cubicBezTo>
                  <a:pt x="3" y="13"/>
                  <a:pt x="3" y="15"/>
                  <a:pt x="2" y="17"/>
                </a:cubicBezTo>
                <a:cubicBezTo>
                  <a:pt x="0" y="19"/>
                  <a:pt x="0" y="19"/>
                  <a:pt x="1" y="22"/>
                </a:cubicBezTo>
                <a:cubicBezTo>
                  <a:pt x="2" y="24"/>
                  <a:pt x="2" y="24"/>
                  <a:pt x="4" y="25"/>
                </a:cubicBezTo>
                <a:cubicBezTo>
                  <a:pt x="6" y="25"/>
                  <a:pt x="8" y="25"/>
                  <a:pt x="9" y="26"/>
                </a:cubicBezTo>
                <a:cubicBezTo>
                  <a:pt x="10" y="26"/>
                  <a:pt x="12" y="28"/>
                  <a:pt x="13" y="28"/>
                </a:cubicBezTo>
                <a:cubicBezTo>
                  <a:pt x="15" y="27"/>
                  <a:pt x="17" y="28"/>
                  <a:pt x="19" y="28"/>
                </a:cubicBezTo>
                <a:cubicBezTo>
                  <a:pt x="20" y="28"/>
                  <a:pt x="23" y="26"/>
                  <a:pt x="24" y="25"/>
                </a:cubicBezTo>
                <a:cubicBezTo>
                  <a:pt x="26" y="23"/>
                  <a:pt x="27" y="21"/>
                  <a:pt x="26" y="19"/>
                </a:cubicBezTo>
                <a:cubicBezTo>
                  <a:pt x="25" y="17"/>
                  <a:pt x="25" y="16"/>
                  <a:pt x="24" y="14"/>
                </a:cubicBezTo>
                <a:cubicBezTo>
                  <a:pt x="24" y="12"/>
                  <a:pt x="23" y="11"/>
                  <a:pt x="21" y="10"/>
                </a:cubicBezTo>
                <a:cubicBezTo>
                  <a:pt x="20" y="9"/>
                  <a:pt x="22" y="10"/>
                  <a:pt x="21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42" name="Freeform 630">
            <a:extLst>
              <a:ext uri="{FF2B5EF4-FFF2-40B4-BE49-F238E27FC236}">
                <a16:creationId xmlns:a16="http://schemas.microsoft.com/office/drawing/2014/main" id="{545F01F0-4DC6-4844-926B-62D15E462728}"/>
              </a:ext>
            </a:extLst>
          </p:cNvPr>
          <p:cNvSpPr>
            <a:spLocks/>
          </p:cNvSpPr>
          <p:nvPr/>
        </p:nvSpPr>
        <p:spPr bwMode="auto">
          <a:xfrm>
            <a:off x="6014584" y="10765276"/>
            <a:ext cx="965323" cy="1775830"/>
          </a:xfrm>
          <a:custGeom>
            <a:avLst/>
            <a:gdLst>
              <a:gd name="T0" fmla="*/ 80 w 103"/>
              <a:gd name="T1" fmla="*/ 52 h 179"/>
              <a:gd name="T2" fmla="*/ 85 w 103"/>
              <a:gd name="T3" fmla="*/ 42 h 179"/>
              <a:gd name="T4" fmla="*/ 102 w 103"/>
              <a:gd name="T5" fmla="*/ 29 h 179"/>
              <a:gd name="T6" fmla="*/ 99 w 103"/>
              <a:gd name="T7" fmla="*/ 21 h 179"/>
              <a:gd name="T8" fmla="*/ 94 w 103"/>
              <a:gd name="T9" fmla="*/ 29 h 179"/>
              <a:gd name="T10" fmla="*/ 82 w 103"/>
              <a:gd name="T11" fmla="*/ 30 h 179"/>
              <a:gd name="T12" fmla="*/ 79 w 103"/>
              <a:gd name="T13" fmla="*/ 28 h 179"/>
              <a:gd name="T14" fmla="*/ 81 w 103"/>
              <a:gd name="T15" fmla="*/ 22 h 179"/>
              <a:gd name="T16" fmla="*/ 64 w 103"/>
              <a:gd name="T17" fmla="*/ 9 h 179"/>
              <a:gd name="T18" fmla="*/ 57 w 103"/>
              <a:gd name="T19" fmla="*/ 2 h 179"/>
              <a:gd name="T20" fmla="*/ 48 w 103"/>
              <a:gd name="T21" fmla="*/ 4 h 179"/>
              <a:gd name="T22" fmla="*/ 39 w 103"/>
              <a:gd name="T23" fmla="*/ 1 h 179"/>
              <a:gd name="T24" fmla="*/ 35 w 103"/>
              <a:gd name="T25" fmla="*/ 9 h 179"/>
              <a:gd name="T26" fmla="*/ 27 w 103"/>
              <a:gd name="T27" fmla="*/ 22 h 179"/>
              <a:gd name="T28" fmla="*/ 25 w 103"/>
              <a:gd name="T29" fmla="*/ 32 h 179"/>
              <a:gd name="T30" fmla="*/ 21 w 103"/>
              <a:gd name="T31" fmla="*/ 39 h 179"/>
              <a:gd name="T32" fmla="*/ 19 w 103"/>
              <a:gd name="T33" fmla="*/ 47 h 179"/>
              <a:gd name="T34" fmla="*/ 17 w 103"/>
              <a:gd name="T35" fmla="*/ 52 h 179"/>
              <a:gd name="T36" fmla="*/ 20 w 103"/>
              <a:gd name="T37" fmla="*/ 61 h 179"/>
              <a:gd name="T38" fmla="*/ 18 w 103"/>
              <a:gd name="T39" fmla="*/ 79 h 179"/>
              <a:gd name="T40" fmla="*/ 15 w 103"/>
              <a:gd name="T41" fmla="*/ 94 h 179"/>
              <a:gd name="T42" fmla="*/ 10 w 103"/>
              <a:gd name="T43" fmla="*/ 117 h 179"/>
              <a:gd name="T44" fmla="*/ 13 w 103"/>
              <a:gd name="T45" fmla="*/ 130 h 179"/>
              <a:gd name="T46" fmla="*/ 12 w 103"/>
              <a:gd name="T47" fmla="*/ 135 h 179"/>
              <a:gd name="T48" fmla="*/ 8 w 103"/>
              <a:gd name="T49" fmla="*/ 147 h 179"/>
              <a:gd name="T50" fmla="*/ 5 w 103"/>
              <a:gd name="T51" fmla="*/ 156 h 179"/>
              <a:gd name="T52" fmla="*/ 8 w 103"/>
              <a:gd name="T53" fmla="*/ 170 h 179"/>
              <a:gd name="T54" fmla="*/ 13 w 103"/>
              <a:gd name="T55" fmla="*/ 176 h 179"/>
              <a:gd name="T56" fmla="*/ 23 w 103"/>
              <a:gd name="T57" fmla="*/ 178 h 179"/>
              <a:gd name="T58" fmla="*/ 27 w 103"/>
              <a:gd name="T59" fmla="*/ 179 h 179"/>
              <a:gd name="T60" fmla="*/ 24 w 103"/>
              <a:gd name="T61" fmla="*/ 169 h 179"/>
              <a:gd name="T62" fmla="*/ 25 w 103"/>
              <a:gd name="T63" fmla="*/ 163 h 179"/>
              <a:gd name="T64" fmla="*/ 28 w 103"/>
              <a:gd name="T65" fmla="*/ 163 h 179"/>
              <a:gd name="T66" fmla="*/ 31 w 103"/>
              <a:gd name="T67" fmla="*/ 157 h 179"/>
              <a:gd name="T68" fmla="*/ 40 w 103"/>
              <a:gd name="T69" fmla="*/ 151 h 179"/>
              <a:gd name="T70" fmla="*/ 41 w 103"/>
              <a:gd name="T71" fmla="*/ 145 h 179"/>
              <a:gd name="T72" fmla="*/ 32 w 103"/>
              <a:gd name="T73" fmla="*/ 140 h 179"/>
              <a:gd name="T74" fmla="*/ 39 w 103"/>
              <a:gd name="T75" fmla="*/ 131 h 179"/>
              <a:gd name="T76" fmla="*/ 43 w 103"/>
              <a:gd name="T77" fmla="*/ 124 h 179"/>
              <a:gd name="T78" fmla="*/ 48 w 103"/>
              <a:gd name="T79" fmla="*/ 116 h 179"/>
              <a:gd name="T80" fmla="*/ 51 w 103"/>
              <a:gd name="T81" fmla="*/ 114 h 179"/>
              <a:gd name="T82" fmla="*/ 45 w 103"/>
              <a:gd name="T83" fmla="*/ 113 h 179"/>
              <a:gd name="T84" fmla="*/ 54 w 103"/>
              <a:gd name="T85" fmla="*/ 108 h 179"/>
              <a:gd name="T86" fmla="*/ 58 w 103"/>
              <a:gd name="T87" fmla="*/ 102 h 179"/>
              <a:gd name="T88" fmla="*/ 59 w 103"/>
              <a:gd name="T89" fmla="*/ 97 h 179"/>
              <a:gd name="T90" fmla="*/ 60 w 103"/>
              <a:gd name="T91" fmla="*/ 96 h 179"/>
              <a:gd name="T92" fmla="*/ 76 w 103"/>
              <a:gd name="T93" fmla="*/ 93 h 179"/>
              <a:gd name="T94" fmla="*/ 84 w 103"/>
              <a:gd name="T95" fmla="*/ 87 h 179"/>
              <a:gd name="T96" fmla="*/ 83 w 103"/>
              <a:gd name="T97" fmla="*/ 78 h 179"/>
              <a:gd name="T98" fmla="*/ 78 w 103"/>
              <a:gd name="T99" fmla="*/ 69 h 179"/>
              <a:gd name="T100" fmla="*/ 78 w 103"/>
              <a:gd name="T101" fmla="*/ 66 h 179"/>
              <a:gd name="T102" fmla="*/ 78 w 103"/>
              <a:gd name="T103" fmla="*/ 6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3" h="179">
                <a:moveTo>
                  <a:pt x="78" y="62"/>
                </a:moveTo>
                <a:cubicBezTo>
                  <a:pt x="81" y="59"/>
                  <a:pt x="79" y="56"/>
                  <a:pt x="80" y="52"/>
                </a:cubicBezTo>
                <a:cubicBezTo>
                  <a:pt x="80" y="51"/>
                  <a:pt x="80" y="49"/>
                  <a:pt x="80" y="48"/>
                </a:cubicBezTo>
                <a:cubicBezTo>
                  <a:pt x="81" y="45"/>
                  <a:pt x="83" y="44"/>
                  <a:pt x="85" y="42"/>
                </a:cubicBezTo>
                <a:cubicBezTo>
                  <a:pt x="89" y="39"/>
                  <a:pt x="91" y="34"/>
                  <a:pt x="95" y="31"/>
                </a:cubicBezTo>
                <a:cubicBezTo>
                  <a:pt x="97" y="30"/>
                  <a:pt x="100" y="30"/>
                  <a:pt x="102" y="29"/>
                </a:cubicBezTo>
                <a:cubicBezTo>
                  <a:pt x="103" y="27"/>
                  <a:pt x="102" y="24"/>
                  <a:pt x="101" y="23"/>
                </a:cubicBezTo>
                <a:cubicBezTo>
                  <a:pt x="100" y="21"/>
                  <a:pt x="101" y="21"/>
                  <a:pt x="99" y="21"/>
                </a:cubicBezTo>
                <a:cubicBezTo>
                  <a:pt x="97" y="20"/>
                  <a:pt x="98" y="24"/>
                  <a:pt x="97" y="25"/>
                </a:cubicBezTo>
                <a:cubicBezTo>
                  <a:pt x="96" y="26"/>
                  <a:pt x="95" y="28"/>
                  <a:pt x="94" y="29"/>
                </a:cubicBezTo>
                <a:cubicBezTo>
                  <a:pt x="93" y="30"/>
                  <a:pt x="90" y="29"/>
                  <a:pt x="88" y="30"/>
                </a:cubicBezTo>
                <a:cubicBezTo>
                  <a:pt x="87" y="32"/>
                  <a:pt x="84" y="30"/>
                  <a:pt x="82" y="30"/>
                </a:cubicBezTo>
                <a:cubicBezTo>
                  <a:pt x="81" y="30"/>
                  <a:pt x="79" y="31"/>
                  <a:pt x="78" y="30"/>
                </a:cubicBezTo>
                <a:cubicBezTo>
                  <a:pt x="76" y="30"/>
                  <a:pt x="79" y="28"/>
                  <a:pt x="79" y="28"/>
                </a:cubicBezTo>
                <a:cubicBezTo>
                  <a:pt x="80" y="27"/>
                  <a:pt x="79" y="26"/>
                  <a:pt x="79" y="26"/>
                </a:cubicBezTo>
                <a:cubicBezTo>
                  <a:pt x="79" y="24"/>
                  <a:pt x="80" y="23"/>
                  <a:pt x="81" y="22"/>
                </a:cubicBezTo>
                <a:cubicBezTo>
                  <a:pt x="85" y="18"/>
                  <a:pt x="77" y="16"/>
                  <a:pt x="74" y="14"/>
                </a:cubicBezTo>
                <a:cubicBezTo>
                  <a:pt x="71" y="12"/>
                  <a:pt x="67" y="12"/>
                  <a:pt x="64" y="9"/>
                </a:cubicBezTo>
                <a:cubicBezTo>
                  <a:pt x="63" y="8"/>
                  <a:pt x="61" y="7"/>
                  <a:pt x="60" y="6"/>
                </a:cubicBezTo>
                <a:cubicBezTo>
                  <a:pt x="59" y="4"/>
                  <a:pt x="58" y="2"/>
                  <a:pt x="57" y="2"/>
                </a:cubicBezTo>
                <a:cubicBezTo>
                  <a:pt x="56" y="1"/>
                  <a:pt x="53" y="1"/>
                  <a:pt x="52" y="2"/>
                </a:cubicBezTo>
                <a:cubicBezTo>
                  <a:pt x="51" y="3"/>
                  <a:pt x="50" y="6"/>
                  <a:pt x="48" y="4"/>
                </a:cubicBezTo>
                <a:cubicBezTo>
                  <a:pt x="47" y="2"/>
                  <a:pt x="45" y="2"/>
                  <a:pt x="43" y="2"/>
                </a:cubicBezTo>
                <a:cubicBezTo>
                  <a:pt x="41" y="2"/>
                  <a:pt x="41" y="0"/>
                  <a:pt x="39" y="1"/>
                </a:cubicBezTo>
                <a:cubicBezTo>
                  <a:pt x="38" y="2"/>
                  <a:pt x="35" y="3"/>
                  <a:pt x="35" y="4"/>
                </a:cubicBezTo>
                <a:cubicBezTo>
                  <a:pt x="34" y="6"/>
                  <a:pt x="35" y="8"/>
                  <a:pt x="35" y="9"/>
                </a:cubicBezTo>
                <a:cubicBezTo>
                  <a:pt x="34" y="13"/>
                  <a:pt x="31" y="13"/>
                  <a:pt x="28" y="14"/>
                </a:cubicBezTo>
                <a:cubicBezTo>
                  <a:pt x="26" y="15"/>
                  <a:pt x="27" y="20"/>
                  <a:pt x="27" y="22"/>
                </a:cubicBezTo>
                <a:cubicBezTo>
                  <a:pt x="27" y="24"/>
                  <a:pt x="28" y="26"/>
                  <a:pt x="28" y="27"/>
                </a:cubicBezTo>
                <a:cubicBezTo>
                  <a:pt x="28" y="28"/>
                  <a:pt x="25" y="31"/>
                  <a:pt x="25" y="32"/>
                </a:cubicBezTo>
                <a:cubicBezTo>
                  <a:pt x="24" y="33"/>
                  <a:pt x="21" y="35"/>
                  <a:pt x="21" y="36"/>
                </a:cubicBezTo>
                <a:cubicBezTo>
                  <a:pt x="21" y="37"/>
                  <a:pt x="21" y="38"/>
                  <a:pt x="21" y="39"/>
                </a:cubicBezTo>
                <a:cubicBezTo>
                  <a:pt x="21" y="40"/>
                  <a:pt x="20" y="41"/>
                  <a:pt x="20" y="42"/>
                </a:cubicBezTo>
                <a:cubicBezTo>
                  <a:pt x="20" y="43"/>
                  <a:pt x="21" y="46"/>
                  <a:pt x="19" y="47"/>
                </a:cubicBezTo>
                <a:cubicBezTo>
                  <a:pt x="19" y="48"/>
                  <a:pt x="19" y="50"/>
                  <a:pt x="19" y="51"/>
                </a:cubicBezTo>
                <a:cubicBezTo>
                  <a:pt x="18" y="51"/>
                  <a:pt x="17" y="51"/>
                  <a:pt x="17" y="52"/>
                </a:cubicBezTo>
                <a:cubicBezTo>
                  <a:pt x="17" y="54"/>
                  <a:pt x="19" y="55"/>
                  <a:pt x="19" y="57"/>
                </a:cubicBezTo>
                <a:cubicBezTo>
                  <a:pt x="19" y="58"/>
                  <a:pt x="19" y="60"/>
                  <a:pt x="20" y="61"/>
                </a:cubicBezTo>
                <a:cubicBezTo>
                  <a:pt x="22" y="65"/>
                  <a:pt x="18" y="69"/>
                  <a:pt x="18" y="73"/>
                </a:cubicBezTo>
                <a:cubicBezTo>
                  <a:pt x="17" y="75"/>
                  <a:pt x="19" y="77"/>
                  <a:pt x="18" y="79"/>
                </a:cubicBezTo>
                <a:cubicBezTo>
                  <a:pt x="17" y="80"/>
                  <a:pt x="15" y="81"/>
                  <a:pt x="14" y="83"/>
                </a:cubicBezTo>
                <a:cubicBezTo>
                  <a:pt x="13" y="85"/>
                  <a:pt x="17" y="93"/>
                  <a:pt x="15" y="94"/>
                </a:cubicBezTo>
                <a:cubicBezTo>
                  <a:pt x="11" y="96"/>
                  <a:pt x="12" y="101"/>
                  <a:pt x="11" y="105"/>
                </a:cubicBezTo>
                <a:cubicBezTo>
                  <a:pt x="9" y="108"/>
                  <a:pt x="10" y="113"/>
                  <a:pt x="10" y="117"/>
                </a:cubicBezTo>
                <a:cubicBezTo>
                  <a:pt x="10" y="120"/>
                  <a:pt x="10" y="123"/>
                  <a:pt x="10" y="126"/>
                </a:cubicBezTo>
                <a:cubicBezTo>
                  <a:pt x="10" y="127"/>
                  <a:pt x="15" y="130"/>
                  <a:pt x="13" y="130"/>
                </a:cubicBezTo>
                <a:cubicBezTo>
                  <a:pt x="13" y="130"/>
                  <a:pt x="9" y="131"/>
                  <a:pt x="11" y="132"/>
                </a:cubicBezTo>
                <a:cubicBezTo>
                  <a:pt x="13" y="132"/>
                  <a:pt x="13" y="133"/>
                  <a:pt x="12" y="135"/>
                </a:cubicBezTo>
                <a:cubicBezTo>
                  <a:pt x="11" y="137"/>
                  <a:pt x="11" y="139"/>
                  <a:pt x="11" y="142"/>
                </a:cubicBezTo>
                <a:cubicBezTo>
                  <a:pt x="11" y="144"/>
                  <a:pt x="9" y="145"/>
                  <a:pt x="8" y="147"/>
                </a:cubicBezTo>
                <a:cubicBezTo>
                  <a:pt x="7" y="148"/>
                  <a:pt x="8" y="150"/>
                  <a:pt x="8" y="152"/>
                </a:cubicBezTo>
                <a:cubicBezTo>
                  <a:pt x="8" y="153"/>
                  <a:pt x="6" y="156"/>
                  <a:pt x="5" y="156"/>
                </a:cubicBezTo>
                <a:cubicBezTo>
                  <a:pt x="0" y="158"/>
                  <a:pt x="3" y="164"/>
                  <a:pt x="4" y="167"/>
                </a:cubicBezTo>
                <a:cubicBezTo>
                  <a:pt x="5" y="169"/>
                  <a:pt x="8" y="166"/>
                  <a:pt x="8" y="170"/>
                </a:cubicBezTo>
                <a:cubicBezTo>
                  <a:pt x="8" y="171"/>
                  <a:pt x="7" y="174"/>
                  <a:pt x="9" y="175"/>
                </a:cubicBezTo>
                <a:cubicBezTo>
                  <a:pt x="10" y="176"/>
                  <a:pt x="11" y="176"/>
                  <a:pt x="13" y="176"/>
                </a:cubicBezTo>
                <a:cubicBezTo>
                  <a:pt x="15" y="177"/>
                  <a:pt x="18" y="177"/>
                  <a:pt x="20" y="177"/>
                </a:cubicBezTo>
                <a:cubicBezTo>
                  <a:pt x="21" y="177"/>
                  <a:pt x="22" y="177"/>
                  <a:pt x="23" y="178"/>
                </a:cubicBezTo>
                <a:cubicBezTo>
                  <a:pt x="23" y="177"/>
                  <a:pt x="24" y="177"/>
                  <a:pt x="25" y="177"/>
                </a:cubicBezTo>
                <a:cubicBezTo>
                  <a:pt x="25" y="178"/>
                  <a:pt x="27" y="179"/>
                  <a:pt x="27" y="179"/>
                </a:cubicBezTo>
                <a:cubicBezTo>
                  <a:pt x="28" y="179"/>
                  <a:pt x="26" y="176"/>
                  <a:pt x="26" y="175"/>
                </a:cubicBezTo>
                <a:cubicBezTo>
                  <a:pt x="24" y="173"/>
                  <a:pt x="24" y="171"/>
                  <a:pt x="24" y="169"/>
                </a:cubicBezTo>
                <a:cubicBezTo>
                  <a:pt x="24" y="167"/>
                  <a:pt x="24" y="166"/>
                  <a:pt x="27" y="164"/>
                </a:cubicBezTo>
                <a:cubicBezTo>
                  <a:pt x="29" y="163"/>
                  <a:pt x="25" y="163"/>
                  <a:pt x="25" y="163"/>
                </a:cubicBezTo>
                <a:cubicBezTo>
                  <a:pt x="25" y="163"/>
                  <a:pt x="27" y="162"/>
                  <a:pt x="26" y="162"/>
                </a:cubicBezTo>
                <a:cubicBezTo>
                  <a:pt x="27" y="162"/>
                  <a:pt x="27" y="163"/>
                  <a:pt x="28" y="163"/>
                </a:cubicBezTo>
                <a:cubicBezTo>
                  <a:pt x="29" y="164"/>
                  <a:pt x="30" y="163"/>
                  <a:pt x="31" y="163"/>
                </a:cubicBezTo>
                <a:cubicBezTo>
                  <a:pt x="32" y="161"/>
                  <a:pt x="31" y="159"/>
                  <a:pt x="31" y="157"/>
                </a:cubicBezTo>
                <a:cubicBezTo>
                  <a:pt x="32" y="155"/>
                  <a:pt x="34" y="154"/>
                  <a:pt x="37" y="153"/>
                </a:cubicBezTo>
                <a:cubicBezTo>
                  <a:pt x="38" y="152"/>
                  <a:pt x="39" y="152"/>
                  <a:pt x="40" y="151"/>
                </a:cubicBezTo>
                <a:cubicBezTo>
                  <a:pt x="41" y="150"/>
                  <a:pt x="39" y="149"/>
                  <a:pt x="39" y="149"/>
                </a:cubicBezTo>
                <a:cubicBezTo>
                  <a:pt x="39" y="148"/>
                  <a:pt x="42" y="147"/>
                  <a:pt x="41" y="145"/>
                </a:cubicBezTo>
                <a:cubicBezTo>
                  <a:pt x="40" y="143"/>
                  <a:pt x="36" y="145"/>
                  <a:pt x="35" y="143"/>
                </a:cubicBezTo>
                <a:cubicBezTo>
                  <a:pt x="34" y="142"/>
                  <a:pt x="33" y="142"/>
                  <a:pt x="32" y="140"/>
                </a:cubicBezTo>
                <a:cubicBezTo>
                  <a:pt x="31" y="138"/>
                  <a:pt x="33" y="135"/>
                  <a:pt x="34" y="134"/>
                </a:cubicBezTo>
                <a:cubicBezTo>
                  <a:pt x="36" y="133"/>
                  <a:pt x="37" y="131"/>
                  <a:pt x="39" y="131"/>
                </a:cubicBezTo>
                <a:cubicBezTo>
                  <a:pt x="41" y="130"/>
                  <a:pt x="41" y="132"/>
                  <a:pt x="42" y="129"/>
                </a:cubicBezTo>
                <a:cubicBezTo>
                  <a:pt x="42" y="127"/>
                  <a:pt x="44" y="126"/>
                  <a:pt x="43" y="124"/>
                </a:cubicBezTo>
                <a:cubicBezTo>
                  <a:pt x="42" y="121"/>
                  <a:pt x="47" y="121"/>
                  <a:pt x="48" y="119"/>
                </a:cubicBezTo>
                <a:cubicBezTo>
                  <a:pt x="48" y="119"/>
                  <a:pt x="43" y="115"/>
                  <a:pt x="48" y="116"/>
                </a:cubicBezTo>
                <a:cubicBezTo>
                  <a:pt x="49" y="117"/>
                  <a:pt x="49" y="118"/>
                  <a:pt x="50" y="118"/>
                </a:cubicBezTo>
                <a:cubicBezTo>
                  <a:pt x="52" y="118"/>
                  <a:pt x="52" y="115"/>
                  <a:pt x="51" y="114"/>
                </a:cubicBezTo>
                <a:cubicBezTo>
                  <a:pt x="51" y="113"/>
                  <a:pt x="49" y="115"/>
                  <a:pt x="49" y="115"/>
                </a:cubicBezTo>
                <a:cubicBezTo>
                  <a:pt x="47" y="115"/>
                  <a:pt x="45" y="114"/>
                  <a:pt x="45" y="113"/>
                </a:cubicBezTo>
                <a:cubicBezTo>
                  <a:pt x="45" y="112"/>
                  <a:pt x="43" y="105"/>
                  <a:pt x="45" y="105"/>
                </a:cubicBezTo>
                <a:cubicBezTo>
                  <a:pt x="48" y="106"/>
                  <a:pt x="50" y="108"/>
                  <a:pt x="54" y="108"/>
                </a:cubicBezTo>
                <a:cubicBezTo>
                  <a:pt x="55" y="108"/>
                  <a:pt x="56" y="107"/>
                  <a:pt x="57" y="107"/>
                </a:cubicBezTo>
                <a:cubicBezTo>
                  <a:pt x="59" y="105"/>
                  <a:pt x="57" y="104"/>
                  <a:pt x="58" y="102"/>
                </a:cubicBezTo>
                <a:cubicBezTo>
                  <a:pt x="58" y="101"/>
                  <a:pt x="59" y="100"/>
                  <a:pt x="59" y="100"/>
                </a:cubicBezTo>
                <a:cubicBezTo>
                  <a:pt x="60" y="98"/>
                  <a:pt x="59" y="98"/>
                  <a:pt x="59" y="97"/>
                </a:cubicBezTo>
                <a:cubicBezTo>
                  <a:pt x="58" y="96"/>
                  <a:pt x="58" y="94"/>
                  <a:pt x="59" y="94"/>
                </a:cubicBezTo>
                <a:cubicBezTo>
                  <a:pt x="61" y="94"/>
                  <a:pt x="60" y="96"/>
                  <a:pt x="60" y="96"/>
                </a:cubicBezTo>
                <a:cubicBezTo>
                  <a:pt x="59" y="95"/>
                  <a:pt x="65" y="95"/>
                  <a:pt x="65" y="95"/>
                </a:cubicBezTo>
                <a:cubicBezTo>
                  <a:pt x="69" y="95"/>
                  <a:pt x="72" y="93"/>
                  <a:pt x="76" y="93"/>
                </a:cubicBezTo>
                <a:cubicBezTo>
                  <a:pt x="77" y="92"/>
                  <a:pt x="80" y="91"/>
                  <a:pt x="82" y="90"/>
                </a:cubicBezTo>
                <a:cubicBezTo>
                  <a:pt x="83" y="89"/>
                  <a:pt x="83" y="88"/>
                  <a:pt x="84" y="87"/>
                </a:cubicBezTo>
                <a:cubicBezTo>
                  <a:pt x="85" y="86"/>
                  <a:pt x="86" y="85"/>
                  <a:pt x="87" y="83"/>
                </a:cubicBezTo>
                <a:cubicBezTo>
                  <a:pt x="87" y="80"/>
                  <a:pt x="85" y="80"/>
                  <a:pt x="83" y="78"/>
                </a:cubicBezTo>
                <a:cubicBezTo>
                  <a:pt x="82" y="76"/>
                  <a:pt x="85" y="75"/>
                  <a:pt x="83" y="73"/>
                </a:cubicBezTo>
                <a:cubicBezTo>
                  <a:pt x="82" y="72"/>
                  <a:pt x="78" y="71"/>
                  <a:pt x="78" y="69"/>
                </a:cubicBezTo>
                <a:cubicBezTo>
                  <a:pt x="78" y="69"/>
                  <a:pt x="78" y="68"/>
                  <a:pt x="79" y="68"/>
                </a:cubicBezTo>
                <a:cubicBezTo>
                  <a:pt x="79" y="67"/>
                  <a:pt x="78" y="67"/>
                  <a:pt x="78" y="66"/>
                </a:cubicBezTo>
                <a:cubicBezTo>
                  <a:pt x="78" y="65"/>
                  <a:pt x="77" y="63"/>
                  <a:pt x="78" y="62"/>
                </a:cubicBezTo>
                <a:cubicBezTo>
                  <a:pt x="79" y="61"/>
                  <a:pt x="77" y="63"/>
                  <a:pt x="78" y="6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43" name="Freeform 631">
            <a:extLst>
              <a:ext uri="{FF2B5EF4-FFF2-40B4-BE49-F238E27FC236}">
                <a16:creationId xmlns:a16="http://schemas.microsoft.com/office/drawing/2014/main" id="{74342F4F-B73A-7443-ACCD-38B425E46812}"/>
              </a:ext>
            </a:extLst>
          </p:cNvPr>
          <p:cNvSpPr>
            <a:spLocks/>
          </p:cNvSpPr>
          <p:nvPr/>
        </p:nvSpPr>
        <p:spPr bwMode="auto">
          <a:xfrm>
            <a:off x="5388078" y="8894738"/>
            <a:ext cx="204573" cy="240158"/>
          </a:xfrm>
          <a:custGeom>
            <a:avLst/>
            <a:gdLst>
              <a:gd name="T0" fmla="*/ 15 w 22"/>
              <a:gd name="T1" fmla="*/ 23 h 24"/>
              <a:gd name="T2" fmla="*/ 19 w 22"/>
              <a:gd name="T3" fmla="*/ 24 h 24"/>
              <a:gd name="T4" fmla="*/ 19 w 22"/>
              <a:gd name="T5" fmla="*/ 17 h 24"/>
              <a:gd name="T6" fmla="*/ 20 w 22"/>
              <a:gd name="T7" fmla="*/ 10 h 24"/>
              <a:gd name="T8" fmla="*/ 21 w 22"/>
              <a:gd name="T9" fmla="*/ 7 h 24"/>
              <a:gd name="T10" fmla="*/ 22 w 22"/>
              <a:gd name="T11" fmla="*/ 3 h 24"/>
              <a:gd name="T12" fmla="*/ 17 w 22"/>
              <a:gd name="T13" fmla="*/ 4 h 24"/>
              <a:gd name="T14" fmla="*/ 12 w 22"/>
              <a:gd name="T15" fmla="*/ 5 h 24"/>
              <a:gd name="T16" fmla="*/ 9 w 22"/>
              <a:gd name="T17" fmla="*/ 8 h 24"/>
              <a:gd name="T18" fmla="*/ 4 w 22"/>
              <a:gd name="T19" fmla="*/ 9 h 24"/>
              <a:gd name="T20" fmla="*/ 3 w 22"/>
              <a:gd name="T21" fmla="*/ 12 h 24"/>
              <a:gd name="T22" fmla="*/ 0 w 22"/>
              <a:gd name="T23" fmla="*/ 13 h 24"/>
              <a:gd name="T24" fmla="*/ 6 w 22"/>
              <a:gd name="T25" fmla="*/ 19 h 24"/>
              <a:gd name="T26" fmla="*/ 11 w 22"/>
              <a:gd name="T27" fmla="*/ 22 h 24"/>
              <a:gd name="T28" fmla="*/ 15 w 22"/>
              <a:gd name="T29" fmla="*/ 23 h 24"/>
              <a:gd name="T30" fmla="*/ 15 w 22"/>
              <a:gd name="T31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24">
                <a:moveTo>
                  <a:pt x="15" y="23"/>
                </a:moveTo>
                <a:cubicBezTo>
                  <a:pt x="16" y="24"/>
                  <a:pt x="17" y="24"/>
                  <a:pt x="19" y="24"/>
                </a:cubicBezTo>
                <a:cubicBezTo>
                  <a:pt x="17" y="21"/>
                  <a:pt x="19" y="20"/>
                  <a:pt x="19" y="17"/>
                </a:cubicBezTo>
                <a:cubicBezTo>
                  <a:pt x="19" y="15"/>
                  <a:pt x="20" y="12"/>
                  <a:pt x="20" y="10"/>
                </a:cubicBezTo>
                <a:cubicBezTo>
                  <a:pt x="20" y="9"/>
                  <a:pt x="21" y="8"/>
                  <a:pt x="21" y="7"/>
                </a:cubicBezTo>
                <a:cubicBezTo>
                  <a:pt x="22" y="6"/>
                  <a:pt x="21" y="5"/>
                  <a:pt x="22" y="3"/>
                </a:cubicBezTo>
                <a:cubicBezTo>
                  <a:pt x="22" y="0"/>
                  <a:pt x="18" y="4"/>
                  <a:pt x="17" y="4"/>
                </a:cubicBezTo>
                <a:cubicBezTo>
                  <a:pt x="15" y="4"/>
                  <a:pt x="14" y="3"/>
                  <a:pt x="12" y="5"/>
                </a:cubicBezTo>
                <a:cubicBezTo>
                  <a:pt x="12" y="5"/>
                  <a:pt x="10" y="9"/>
                  <a:pt x="9" y="8"/>
                </a:cubicBezTo>
                <a:cubicBezTo>
                  <a:pt x="7" y="8"/>
                  <a:pt x="6" y="8"/>
                  <a:pt x="4" y="9"/>
                </a:cubicBezTo>
                <a:cubicBezTo>
                  <a:pt x="4" y="10"/>
                  <a:pt x="4" y="12"/>
                  <a:pt x="3" y="12"/>
                </a:cubicBezTo>
                <a:cubicBezTo>
                  <a:pt x="3" y="13"/>
                  <a:pt x="1" y="13"/>
                  <a:pt x="0" y="13"/>
                </a:cubicBezTo>
                <a:cubicBezTo>
                  <a:pt x="2" y="15"/>
                  <a:pt x="4" y="18"/>
                  <a:pt x="6" y="19"/>
                </a:cubicBezTo>
                <a:cubicBezTo>
                  <a:pt x="7" y="21"/>
                  <a:pt x="9" y="22"/>
                  <a:pt x="11" y="22"/>
                </a:cubicBezTo>
                <a:cubicBezTo>
                  <a:pt x="12" y="22"/>
                  <a:pt x="14" y="22"/>
                  <a:pt x="15" y="23"/>
                </a:cubicBezTo>
                <a:cubicBezTo>
                  <a:pt x="16" y="23"/>
                  <a:pt x="15" y="22"/>
                  <a:pt x="15" y="2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44" name="Freeform 632">
            <a:extLst>
              <a:ext uri="{FF2B5EF4-FFF2-40B4-BE49-F238E27FC236}">
                <a16:creationId xmlns:a16="http://schemas.microsoft.com/office/drawing/2014/main" id="{697F023D-F90D-3146-A75E-47191B201A90}"/>
              </a:ext>
            </a:extLst>
          </p:cNvPr>
          <p:cNvSpPr>
            <a:spLocks/>
          </p:cNvSpPr>
          <p:nvPr/>
        </p:nvSpPr>
        <p:spPr bwMode="auto">
          <a:xfrm>
            <a:off x="5452009" y="9114598"/>
            <a:ext cx="159822" cy="148830"/>
          </a:xfrm>
          <a:custGeom>
            <a:avLst/>
            <a:gdLst>
              <a:gd name="T0" fmla="*/ 16 w 17"/>
              <a:gd name="T1" fmla="*/ 10 h 15"/>
              <a:gd name="T2" fmla="*/ 17 w 17"/>
              <a:gd name="T3" fmla="*/ 8 h 15"/>
              <a:gd name="T4" fmla="*/ 15 w 17"/>
              <a:gd name="T5" fmla="*/ 6 h 15"/>
              <a:gd name="T6" fmla="*/ 12 w 17"/>
              <a:gd name="T7" fmla="*/ 2 h 15"/>
              <a:gd name="T8" fmla="*/ 8 w 17"/>
              <a:gd name="T9" fmla="*/ 1 h 15"/>
              <a:gd name="T10" fmla="*/ 3 w 17"/>
              <a:gd name="T11" fmla="*/ 0 h 15"/>
              <a:gd name="T12" fmla="*/ 3 w 17"/>
              <a:gd name="T13" fmla="*/ 6 h 15"/>
              <a:gd name="T14" fmla="*/ 6 w 17"/>
              <a:gd name="T15" fmla="*/ 7 h 15"/>
              <a:gd name="T16" fmla="*/ 4 w 17"/>
              <a:gd name="T17" fmla="*/ 5 h 15"/>
              <a:gd name="T18" fmla="*/ 7 w 17"/>
              <a:gd name="T19" fmla="*/ 7 h 15"/>
              <a:gd name="T20" fmla="*/ 11 w 17"/>
              <a:gd name="T21" fmla="*/ 10 h 15"/>
              <a:gd name="T22" fmla="*/ 14 w 17"/>
              <a:gd name="T23" fmla="*/ 14 h 15"/>
              <a:gd name="T24" fmla="*/ 16 w 17"/>
              <a:gd name="T25" fmla="*/ 10 h 15"/>
              <a:gd name="T26" fmla="*/ 16 w 17"/>
              <a:gd name="T27" fmla="*/ 1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15">
                <a:moveTo>
                  <a:pt x="16" y="10"/>
                </a:moveTo>
                <a:cubicBezTo>
                  <a:pt x="16" y="9"/>
                  <a:pt x="16" y="8"/>
                  <a:pt x="17" y="8"/>
                </a:cubicBezTo>
                <a:cubicBezTo>
                  <a:pt x="16" y="7"/>
                  <a:pt x="16" y="6"/>
                  <a:pt x="15" y="6"/>
                </a:cubicBezTo>
                <a:cubicBezTo>
                  <a:pt x="14" y="5"/>
                  <a:pt x="13" y="2"/>
                  <a:pt x="12" y="2"/>
                </a:cubicBezTo>
                <a:cubicBezTo>
                  <a:pt x="10" y="2"/>
                  <a:pt x="9" y="2"/>
                  <a:pt x="8" y="1"/>
                </a:cubicBezTo>
                <a:cubicBezTo>
                  <a:pt x="7" y="0"/>
                  <a:pt x="4" y="0"/>
                  <a:pt x="3" y="0"/>
                </a:cubicBezTo>
                <a:cubicBezTo>
                  <a:pt x="4" y="1"/>
                  <a:pt x="0" y="6"/>
                  <a:pt x="3" y="6"/>
                </a:cubicBezTo>
                <a:cubicBezTo>
                  <a:pt x="4" y="6"/>
                  <a:pt x="4" y="8"/>
                  <a:pt x="6" y="7"/>
                </a:cubicBezTo>
                <a:cubicBezTo>
                  <a:pt x="7" y="6"/>
                  <a:pt x="4" y="5"/>
                  <a:pt x="4" y="5"/>
                </a:cubicBezTo>
                <a:cubicBezTo>
                  <a:pt x="5" y="5"/>
                  <a:pt x="7" y="6"/>
                  <a:pt x="7" y="7"/>
                </a:cubicBezTo>
                <a:cubicBezTo>
                  <a:pt x="8" y="9"/>
                  <a:pt x="10" y="8"/>
                  <a:pt x="11" y="10"/>
                </a:cubicBezTo>
                <a:cubicBezTo>
                  <a:pt x="12" y="11"/>
                  <a:pt x="12" y="13"/>
                  <a:pt x="14" y="14"/>
                </a:cubicBezTo>
                <a:cubicBezTo>
                  <a:pt x="17" y="15"/>
                  <a:pt x="17" y="12"/>
                  <a:pt x="16" y="10"/>
                </a:cubicBezTo>
                <a:cubicBezTo>
                  <a:pt x="16" y="9"/>
                  <a:pt x="16" y="11"/>
                  <a:pt x="16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45" name="Freeform 633">
            <a:extLst>
              <a:ext uri="{FF2B5EF4-FFF2-40B4-BE49-F238E27FC236}">
                <a16:creationId xmlns:a16="http://schemas.microsoft.com/office/drawing/2014/main" id="{81E14125-A01D-F64D-949B-1257ECE2853E}"/>
              </a:ext>
            </a:extLst>
          </p:cNvPr>
          <p:cNvSpPr>
            <a:spLocks/>
          </p:cNvSpPr>
          <p:nvPr/>
        </p:nvSpPr>
        <p:spPr bwMode="auto">
          <a:xfrm>
            <a:off x="5273007" y="8945475"/>
            <a:ext cx="105483" cy="87950"/>
          </a:xfrm>
          <a:custGeom>
            <a:avLst/>
            <a:gdLst>
              <a:gd name="T0" fmla="*/ 4 w 11"/>
              <a:gd name="T1" fmla="*/ 1 h 9"/>
              <a:gd name="T2" fmla="*/ 4 w 11"/>
              <a:gd name="T3" fmla="*/ 0 h 9"/>
              <a:gd name="T4" fmla="*/ 0 w 11"/>
              <a:gd name="T5" fmla="*/ 4 h 9"/>
              <a:gd name="T6" fmla="*/ 11 w 11"/>
              <a:gd name="T7" fmla="*/ 5 h 9"/>
              <a:gd name="T8" fmla="*/ 4 w 11"/>
              <a:gd name="T9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4" y="1"/>
                </a:moveTo>
                <a:cubicBezTo>
                  <a:pt x="4" y="0"/>
                  <a:pt x="4" y="0"/>
                  <a:pt x="4" y="0"/>
                </a:cubicBezTo>
                <a:cubicBezTo>
                  <a:pt x="3" y="1"/>
                  <a:pt x="1" y="3"/>
                  <a:pt x="0" y="4"/>
                </a:cubicBezTo>
                <a:cubicBezTo>
                  <a:pt x="2" y="5"/>
                  <a:pt x="11" y="9"/>
                  <a:pt x="11" y="5"/>
                </a:cubicBezTo>
                <a:cubicBezTo>
                  <a:pt x="11" y="2"/>
                  <a:pt x="6" y="3"/>
                  <a:pt x="4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46" name="Freeform 634">
            <a:extLst>
              <a:ext uri="{FF2B5EF4-FFF2-40B4-BE49-F238E27FC236}">
                <a16:creationId xmlns:a16="http://schemas.microsoft.com/office/drawing/2014/main" id="{22069813-1E0A-9647-A4D3-288D98EBC3E9}"/>
              </a:ext>
            </a:extLst>
          </p:cNvPr>
          <p:cNvSpPr>
            <a:spLocks/>
          </p:cNvSpPr>
          <p:nvPr/>
        </p:nvSpPr>
        <p:spPr bwMode="auto">
          <a:xfrm>
            <a:off x="5161133" y="8766203"/>
            <a:ext cx="188595" cy="230009"/>
          </a:xfrm>
          <a:custGeom>
            <a:avLst/>
            <a:gdLst>
              <a:gd name="T0" fmla="*/ 16 w 20"/>
              <a:gd name="T1" fmla="*/ 16 h 23"/>
              <a:gd name="T2" fmla="*/ 20 w 20"/>
              <a:gd name="T3" fmla="*/ 12 h 23"/>
              <a:gd name="T4" fmla="*/ 16 w 20"/>
              <a:gd name="T5" fmla="*/ 8 h 23"/>
              <a:gd name="T6" fmla="*/ 16 w 20"/>
              <a:gd name="T7" fmla="*/ 1 h 23"/>
              <a:gd name="T8" fmla="*/ 8 w 20"/>
              <a:gd name="T9" fmla="*/ 1 h 23"/>
              <a:gd name="T10" fmla="*/ 7 w 20"/>
              <a:gd name="T11" fmla="*/ 6 h 23"/>
              <a:gd name="T12" fmla="*/ 8 w 20"/>
              <a:gd name="T13" fmla="*/ 10 h 23"/>
              <a:gd name="T14" fmla="*/ 4 w 20"/>
              <a:gd name="T15" fmla="*/ 10 h 23"/>
              <a:gd name="T16" fmla="*/ 2 w 20"/>
              <a:gd name="T17" fmla="*/ 15 h 23"/>
              <a:gd name="T18" fmla="*/ 12 w 20"/>
              <a:gd name="T19" fmla="*/ 21 h 23"/>
              <a:gd name="T20" fmla="*/ 16 w 20"/>
              <a:gd name="T21" fmla="*/ 16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" h="23">
                <a:moveTo>
                  <a:pt x="16" y="16"/>
                </a:moveTo>
                <a:cubicBezTo>
                  <a:pt x="16" y="14"/>
                  <a:pt x="19" y="13"/>
                  <a:pt x="20" y="12"/>
                </a:cubicBezTo>
                <a:cubicBezTo>
                  <a:pt x="17" y="11"/>
                  <a:pt x="16" y="11"/>
                  <a:pt x="16" y="8"/>
                </a:cubicBezTo>
                <a:cubicBezTo>
                  <a:pt x="16" y="7"/>
                  <a:pt x="17" y="2"/>
                  <a:pt x="16" y="1"/>
                </a:cubicBezTo>
                <a:cubicBezTo>
                  <a:pt x="15" y="0"/>
                  <a:pt x="10" y="1"/>
                  <a:pt x="8" y="1"/>
                </a:cubicBezTo>
                <a:cubicBezTo>
                  <a:pt x="6" y="1"/>
                  <a:pt x="6" y="4"/>
                  <a:pt x="7" y="6"/>
                </a:cubicBezTo>
                <a:cubicBezTo>
                  <a:pt x="8" y="7"/>
                  <a:pt x="12" y="10"/>
                  <a:pt x="8" y="10"/>
                </a:cubicBezTo>
                <a:cubicBezTo>
                  <a:pt x="7" y="10"/>
                  <a:pt x="5" y="10"/>
                  <a:pt x="4" y="10"/>
                </a:cubicBezTo>
                <a:cubicBezTo>
                  <a:pt x="2" y="10"/>
                  <a:pt x="2" y="14"/>
                  <a:pt x="2" y="15"/>
                </a:cubicBezTo>
                <a:cubicBezTo>
                  <a:pt x="0" y="21"/>
                  <a:pt x="8" y="20"/>
                  <a:pt x="12" y="21"/>
                </a:cubicBezTo>
                <a:cubicBezTo>
                  <a:pt x="13" y="23"/>
                  <a:pt x="16" y="17"/>
                  <a:pt x="16" y="1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47" name="Freeform 635">
            <a:extLst>
              <a:ext uri="{FF2B5EF4-FFF2-40B4-BE49-F238E27FC236}">
                <a16:creationId xmlns:a16="http://schemas.microsoft.com/office/drawing/2014/main" id="{881108A2-4DF4-9A44-ACF8-3AF735F875F8}"/>
              </a:ext>
            </a:extLst>
          </p:cNvPr>
          <p:cNvSpPr>
            <a:spLocks/>
          </p:cNvSpPr>
          <p:nvPr/>
        </p:nvSpPr>
        <p:spPr bwMode="auto">
          <a:xfrm>
            <a:off x="4020004" y="7981454"/>
            <a:ext cx="1403239" cy="953874"/>
          </a:xfrm>
          <a:custGeom>
            <a:avLst/>
            <a:gdLst>
              <a:gd name="T0" fmla="*/ 132 w 150"/>
              <a:gd name="T1" fmla="*/ 88 h 96"/>
              <a:gd name="T2" fmla="*/ 130 w 150"/>
              <a:gd name="T3" fmla="*/ 80 h 96"/>
              <a:gd name="T4" fmla="*/ 144 w 150"/>
              <a:gd name="T5" fmla="*/ 78 h 96"/>
              <a:gd name="T6" fmla="*/ 146 w 150"/>
              <a:gd name="T7" fmla="*/ 68 h 96"/>
              <a:gd name="T8" fmla="*/ 146 w 150"/>
              <a:gd name="T9" fmla="*/ 61 h 96"/>
              <a:gd name="T10" fmla="*/ 132 w 150"/>
              <a:gd name="T11" fmla="*/ 64 h 96"/>
              <a:gd name="T12" fmla="*/ 126 w 150"/>
              <a:gd name="T13" fmla="*/ 76 h 96"/>
              <a:gd name="T14" fmla="*/ 110 w 150"/>
              <a:gd name="T15" fmla="*/ 76 h 96"/>
              <a:gd name="T16" fmla="*/ 102 w 150"/>
              <a:gd name="T17" fmla="*/ 69 h 96"/>
              <a:gd name="T18" fmla="*/ 96 w 150"/>
              <a:gd name="T19" fmla="*/ 51 h 96"/>
              <a:gd name="T20" fmla="*/ 98 w 150"/>
              <a:gd name="T21" fmla="*/ 38 h 96"/>
              <a:gd name="T22" fmla="*/ 90 w 150"/>
              <a:gd name="T23" fmla="*/ 35 h 96"/>
              <a:gd name="T24" fmla="*/ 82 w 150"/>
              <a:gd name="T25" fmla="*/ 24 h 96"/>
              <a:gd name="T26" fmla="*/ 75 w 150"/>
              <a:gd name="T27" fmla="*/ 17 h 96"/>
              <a:gd name="T28" fmla="*/ 68 w 150"/>
              <a:gd name="T29" fmla="*/ 20 h 96"/>
              <a:gd name="T30" fmla="*/ 59 w 150"/>
              <a:gd name="T31" fmla="*/ 10 h 96"/>
              <a:gd name="T32" fmla="*/ 45 w 150"/>
              <a:gd name="T33" fmla="*/ 6 h 96"/>
              <a:gd name="T34" fmla="*/ 29 w 150"/>
              <a:gd name="T35" fmla="*/ 8 h 96"/>
              <a:gd name="T36" fmla="*/ 13 w 150"/>
              <a:gd name="T37" fmla="*/ 1 h 96"/>
              <a:gd name="T38" fmla="*/ 7 w 150"/>
              <a:gd name="T39" fmla="*/ 16 h 96"/>
              <a:gd name="T40" fmla="*/ 15 w 150"/>
              <a:gd name="T41" fmla="*/ 28 h 96"/>
              <a:gd name="T42" fmla="*/ 15 w 150"/>
              <a:gd name="T43" fmla="*/ 32 h 96"/>
              <a:gd name="T44" fmla="*/ 25 w 150"/>
              <a:gd name="T45" fmla="*/ 38 h 96"/>
              <a:gd name="T46" fmla="*/ 26 w 150"/>
              <a:gd name="T47" fmla="*/ 44 h 96"/>
              <a:gd name="T48" fmla="*/ 36 w 150"/>
              <a:gd name="T49" fmla="*/ 53 h 96"/>
              <a:gd name="T50" fmla="*/ 36 w 150"/>
              <a:gd name="T51" fmla="*/ 47 h 96"/>
              <a:gd name="T52" fmla="*/ 32 w 150"/>
              <a:gd name="T53" fmla="*/ 42 h 96"/>
              <a:gd name="T54" fmla="*/ 26 w 150"/>
              <a:gd name="T55" fmla="*/ 32 h 96"/>
              <a:gd name="T56" fmla="*/ 20 w 150"/>
              <a:gd name="T57" fmla="*/ 23 h 96"/>
              <a:gd name="T58" fmla="*/ 13 w 150"/>
              <a:gd name="T59" fmla="*/ 16 h 96"/>
              <a:gd name="T60" fmla="*/ 11 w 150"/>
              <a:gd name="T61" fmla="*/ 5 h 96"/>
              <a:gd name="T62" fmla="*/ 15 w 150"/>
              <a:gd name="T63" fmla="*/ 7 h 96"/>
              <a:gd name="T64" fmla="*/ 20 w 150"/>
              <a:gd name="T65" fmla="*/ 9 h 96"/>
              <a:gd name="T66" fmla="*/ 23 w 150"/>
              <a:gd name="T67" fmla="*/ 19 h 96"/>
              <a:gd name="T68" fmla="*/ 23 w 150"/>
              <a:gd name="T69" fmla="*/ 20 h 96"/>
              <a:gd name="T70" fmla="*/ 32 w 150"/>
              <a:gd name="T71" fmla="*/ 27 h 96"/>
              <a:gd name="T72" fmla="*/ 36 w 150"/>
              <a:gd name="T73" fmla="*/ 33 h 96"/>
              <a:gd name="T74" fmla="*/ 38 w 150"/>
              <a:gd name="T75" fmla="*/ 38 h 96"/>
              <a:gd name="T76" fmla="*/ 46 w 150"/>
              <a:gd name="T77" fmla="*/ 45 h 96"/>
              <a:gd name="T78" fmla="*/ 54 w 150"/>
              <a:gd name="T79" fmla="*/ 53 h 96"/>
              <a:gd name="T80" fmla="*/ 56 w 150"/>
              <a:gd name="T81" fmla="*/ 59 h 96"/>
              <a:gd name="T82" fmla="*/ 58 w 150"/>
              <a:gd name="T83" fmla="*/ 65 h 96"/>
              <a:gd name="T84" fmla="*/ 60 w 150"/>
              <a:gd name="T85" fmla="*/ 72 h 96"/>
              <a:gd name="T86" fmla="*/ 68 w 150"/>
              <a:gd name="T87" fmla="*/ 77 h 96"/>
              <a:gd name="T88" fmla="*/ 89 w 150"/>
              <a:gd name="T89" fmla="*/ 86 h 96"/>
              <a:gd name="T90" fmla="*/ 113 w 150"/>
              <a:gd name="T91" fmla="*/ 88 h 96"/>
              <a:gd name="T92" fmla="*/ 126 w 150"/>
              <a:gd name="T93" fmla="*/ 89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50" h="96">
                <a:moveTo>
                  <a:pt x="126" y="89"/>
                </a:moveTo>
                <a:cubicBezTo>
                  <a:pt x="127" y="89"/>
                  <a:pt x="134" y="90"/>
                  <a:pt x="132" y="88"/>
                </a:cubicBezTo>
                <a:cubicBezTo>
                  <a:pt x="131" y="86"/>
                  <a:pt x="129" y="85"/>
                  <a:pt x="128" y="83"/>
                </a:cubicBezTo>
                <a:cubicBezTo>
                  <a:pt x="128" y="83"/>
                  <a:pt x="129" y="80"/>
                  <a:pt x="130" y="80"/>
                </a:cubicBezTo>
                <a:cubicBezTo>
                  <a:pt x="131" y="79"/>
                  <a:pt x="136" y="80"/>
                  <a:pt x="138" y="80"/>
                </a:cubicBezTo>
                <a:cubicBezTo>
                  <a:pt x="141" y="80"/>
                  <a:pt x="140" y="75"/>
                  <a:pt x="144" y="78"/>
                </a:cubicBezTo>
                <a:cubicBezTo>
                  <a:pt x="145" y="76"/>
                  <a:pt x="146" y="75"/>
                  <a:pt x="146" y="73"/>
                </a:cubicBezTo>
                <a:cubicBezTo>
                  <a:pt x="146" y="71"/>
                  <a:pt x="145" y="69"/>
                  <a:pt x="146" y="68"/>
                </a:cubicBezTo>
                <a:cubicBezTo>
                  <a:pt x="147" y="66"/>
                  <a:pt x="150" y="64"/>
                  <a:pt x="150" y="63"/>
                </a:cubicBezTo>
                <a:cubicBezTo>
                  <a:pt x="149" y="61"/>
                  <a:pt x="148" y="61"/>
                  <a:pt x="146" y="61"/>
                </a:cubicBezTo>
                <a:cubicBezTo>
                  <a:pt x="143" y="61"/>
                  <a:pt x="139" y="61"/>
                  <a:pt x="136" y="62"/>
                </a:cubicBezTo>
                <a:cubicBezTo>
                  <a:pt x="134" y="62"/>
                  <a:pt x="133" y="63"/>
                  <a:pt x="132" y="64"/>
                </a:cubicBezTo>
                <a:cubicBezTo>
                  <a:pt x="131" y="66"/>
                  <a:pt x="132" y="68"/>
                  <a:pt x="131" y="70"/>
                </a:cubicBezTo>
                <a:cubicBezTo>
                  <a:pt x="131" y="71"/>
                  <a:pt x="126" y="76"/>
                  <a:pt x="126" y="76"/>
                </a:cubicBezTo>
                <a:cubicBezTo>
                  <a:pt x="122" y="75"/>
                  <a:pt x="118" y="76"/>
                  <a:pt x="114" y="78"/>
                </a:cubicBezTo>
                <a:cubicBezTo>
                  <a:pt x="112" y="78"/>
                  <a:pt x="111" y="77"/>
                  <a:pt x="110" y="76"/>
                </a:cubicBezTo>
                <a:cubicBezTo>
                  <a:pt x="109" y="75"/>
                  <a:pt x="107" y="75"/>
                  <a:pt x="105" y="74"/>
                </a:cubicBezTo>
                <a:cubicBezTo>
                  <a:pt x="103" y="74"/>
                  <a:pt x="103" y="71"/>
                  <a:pt x="102" y="69"/>
                </a:cubicBezTo>
                <a:cubicBezTo>
                  <a:pt x="101" y="67"/>
                  <a:pt x="99" y="66"/>
                  <a:pt x="98" y="64"/>
                </a:cubicBezTo>
                <a:cubicBezTo>
                  <a:pt x="97" y="60"/>
                  <a:pt x="95" y="55"/>
                  <a:pt x="96" y="51"/>
                </a:cubicBezTo>
                <a:cubicBezTo>
                  <a:pt x="96" y="48"/>
                  <a:pt x="95" y="44"/>
                  <a:pt x="97" y="41"/>
                </a:cubicBezTo>
                <a:cubicBezTo>
                  <a:pt x="98" y="40"/>
                  <a:pt x="98" y="39"/>
                  <a:pt x="98" y="38"/>
                </a:cubicBezTo>
                <a:cubicBezTo>
                  <a:pt x="99" y="36"/>
                  <a:pt x="97" y="37"/>
                  <a:pt x="96" y="36"/>
                </a:cubicBezTo>
                <a:cubicBezTo>
                  <a:pt x="94" y="36"/>
                  <a:pt x="92" y="35"/>
                  <a:pt x="90" y="35"/>
                </a:cubicBezTo>
                <a:cubicBezTo>
                  <a:pt x="89" y="34"/>
                  <a:pt x="87" y="32"/>
                  <a:pt x="87" y="30"/>
                </a:cubicBezTo>
                <a:cubicBezTo>
                  <a:pt x="87" y="27"/>
                  <a:pt x="84" y="26"/>
                  <a:pt x="82" y="24"/>
                </a:cubicBezTo>
                <a:cubicBezTo>
                  <a:pt x="81" y="22"/>
                  <a:pt x="81" y="20"/>
                  <a:pt x="80" y="18"/>
                </a:cubicBezTo>
                <a:cubicBezTo>
                  <a:pt x="79" y="17"/>
                  <a:pt x="77" y="17"/>
                  <a:pt x="75" y="17"/>
                </a:cubicBezTo>
                <a:cubicBezTo>
                  <a:pt x="74" y="16"/>
                  <a:pt x="72" y="16"/>
                  <a:pt x="71" y="17"/>
                </a:cubicBezTo>
                <a:cubicBezTo>
                  <a:pt x="71" y="18"/>
                  <a:pt x="70" y="20"/>
                  <a:pt x="68" y="20"/>
                </a:cubicBezTo>
                <a:cubicBezTo>
                  <a:pt x="66" y="20"/>
                  <a:pt x="63" y="18"/>
                  <a:pt x="62" y="16"/>
                </a:cubicBezTo>
                <a:cubicBezTo>
                  <a:pt x="61" y="13"/>
                  <a:pt x="61" y="12"/>
                  <a:pt x="59" y="10"/>
                </a:cubicBezTo>
                <a:cubicBezTo>
                  <a:pt x="57" y="9"/>
                  <a:pt x="54" y="6"/>
                  <a:pt x="52" y="6"/>
                </a:cubicBezTo>
                <a:cubicBezTo>
                  <a:pt x="51" y="5"/>
                  <a:pt x="45" y="5"/>
                  <a:pt x="45" y="6"/>
                </a:cubicBezTo>
                <a:cubicBezTo>
                  <a:pt x="43" y="9"/>
                  <a:pt x="42" y="8"/>
                  <a:pt x="39" y="8"/>
                </a:cubicBezTo>
                <a:cubicBezTo>
                  <a:pt x="35" y="8"/>
                  <a:pt x="32" y="8"/>
                  <a:pt x="29" y="8"/>
                </a:cubicBezTo>
                <a:cubicBezTo>
                  <a:pt x="28" y="8"/>
                  <a:pt x="25" y="6"/>
                  <a:pt x="23" y="5"/>
                </a:cubicBezTo>
                <a:cubicBezTo>
                  <a:pt x="20" y="4"/>
                  <a:pt x="17" y="3"/>
                  <a:pt x="13" y="1"/>
                </a:cubicBezTo>
                <a:cubicBezTo>
                  <a:pt x="9" y="0"/>
                  <a:pt x="4" y="1"/>
                  <a:pt x="0" y="2"/>
                </a:cubicBezTo>
                <a:cubicBezTo>
                  <a:pt x="1" y="7"/>
                  <a:pt x="5" y="11"/>
                  <a:pt x="7" y="16"/>
                </a:cubicBezTo>
                <a:cubicBezTo>
                  <a:pt x="8" y="18"/>
                  <a:pt x="11" y="20"/>
                  <a:pt x="13" y="21"/>
                </a:cubicBezTo>
                <a:cubicBezTo>
                  <a:pt x="14" y="23"/>
                  <a:pt x="16" y="26"/>
                  <a:pt x="15" y="28"/>
                </a:cubicBezTo>
                <a:cubicBezTo>
                  <a:pt x="15" y="28"/>
                  <a:pt x="8" y="26"/>
                  <a:pt x="12" y="29"/>
                </a:cubicBezTo>
                <a:cubicBezTo>
                  <a:pt x="13" y="30"/>
                  <a:pt x="14" y="31"/>
                  <a:pt x="15" y="32"/>
                </a:cubicBezTo>
                <a:cubicBezTo>
                  <a:pt x="17" y="32"/>
                  <a:pt x="18" y="32"/>
                  <a:pt x="19" y="33"/>
                </a:cubicBezTo>
                <a:cubicBezTo>
                  <a:pt x="21" y="34"/>
                  <a:pt x="23" y="36"/>
                  <a:pt x="25" y="38"/>
                </a:cubicBezTo>
                <a:cubicBezTo>
                  <a:pt x="26" y="39"/>
                  <a:pt x="25" y="41"/>
                  <a:pt x="24" y="42"/>
                </a:cubicBezTo>
                <a:cubicBezTo>
                  <a:pt x="23" y="43"/>
                  <a:pt x="25" y="44"/>
                  <a:pt x="26" y="44"/>
                </a:cubicBezTo>
                <a:cubicBezTo>
                  <a:pt x="29" y="46"/>
                  <a:pt x="31" y="48"/>
                  <a:pt x="33" y="50"/>
                </a:cubicBezTo>
                <a:cubicBezTo>
                  <a:pt x="34" y="51"/>
                  <a:pt x="35" y="53"/>
                  <a:pt x="36" y="53"/>
                </a:cubicBezTo>
                <a:cubicBezTo>
                  <a:pt x="37" y="53"/>
                  <a:pt x="38" y="51"/>
                  <a:pt x="37" y="50"/>
                </a:cubicBezTo>
                <a:cubicBezTo>
                  <a:pt x="37" y="49"/>
                  <a:pt x="36" y="48"/>
                  <a:pt x="36" y="47"/>
                </a:cubicBezTo>
                <a:cubicBezTo>
                  <a:pt x="35" y="46"/>
                  <a:pt x="33" y="47"/>
                  <a:pt x="32" y="46"/>
                </a:cubicBezTo>
                <a:cubicBezTo>
                  <a:pt x="30" y="44"/>
                  <a:pt x="32" y="44"/>
                  <a:pt x="32" y="42"/>
                </a:cubicBezTo>
                <a:cubicBezTo>
                  <a:pt x="32" y="42"/>
                  <a:pt x="30" y="40"/>
                  <a:pt x="30" y="39"/>
                </a:cubicBezTo>
                <a:cubicBezTo>
                  <a:pt x="28" y="37"/>
                  <a:pt x="28" y="34"/>
                  <a:pt x="26" y="32"/>
                </a:cubicBezTo>
                <a:cubicBezTo>
                  <a:pt x="24" y="31"/>
                  <a:pt x="22" y="29"/>
                  <a:pt x="21" y="27"/>
                </a:cubicBezTo>
                <a:cubicBezTo>
                  <a:pt x="21" y="26"/>
                  <a:pt x="21" y="24"/>
                  <a:pt x="20" y="23"/>
                </a:cubicBezTo>
                <a:cubicBezTo>
                  <a:pt x="19" y="22"/>
                  <a:pt x="18" y="21"/>
                  <a:pt x="17" y="20"/>
                </a:cubicBezTo>
                <a:cubicBezTo>
                  <a:pt x="16" y="18"/>
                  <a:pt x="15" y="17"/>
                  <a:pt x="13" y="16"/>
                </a:cubicBezTo>
                <a:cubicBezTo>
                  <a:pt x="12" y="15"/>
                  <a:pt x="12" y="13"/>
                  <a:pt x="12" y="12"/>
                </a:cubicBezTo>
                <a:cubicBezTo>
                  <a:pt x="12" y="11"/>
                  <a:pt x="10" y="6"/>
                  <a:pt x="11" y="5"/>
                </a:cubicBezTo>
                <a:cubicBezTo>
                  <a:pt x="12" y="4"/>
                  <a:pt x="13" y="7"/>
                  <a:pt x="14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7" y="6"/>
                  <a:pt x="17" y="7"/>
                  <a:pt x="18" y="8"/>
                </a:cubicBezTo>
                <a:cubicBezTo>
                  <a:pt x="19" y="8"/>
                  <a:pt x="20" y="8"/>
                  <a:pt x="20" y="9"/>
                </a:cubicBezTo>
                <a:cubicBezTo>
                  <a:pt x="20" y="11"/>
                  <a:pt x="21" y="13"/>
                  <a:pt x="22" y="15"/>
                </a:cubicBezTo>
                <a:cubicBezTo>
                  <a:pt x="22" y="16"/>
                  <a:pt x="23" y="18"/>
                  <a:pt x="23" y="19"/>
                </a:cubicBezTo>
                <a:cubicBezTo>
                  <a:pt x="23" y="20"/>
                  <a:pt x="22" y="21"/>
                  <a:pt x="22" y="22"/>
                </a:cubicBezTo>
                <a:cubicBezTo>
                  <a:pt x="23" y="22"/>
                  <a:pt x="23" y="20"/>
                  <a:pt x="23" y="20"/>
                </a:cubicBezTo>
                <a:cubicBezTo>
                  <a:pt x="24" y="19"/>
                  <a:pt x="25" y="22"/>
                  <a:pt x="26" y="22"/>
                </a:cubicBezTo>
                <a:cubicBezTo>
                  <a:pt x="27" y="23"/>
                  <a:pt x="32" y="26"/>
                  <a:pt x="32" y="27"/>
                </a:cubicBezTo>
                <a:cubicBezTo>
                  <a:pt x="32" y="29"/>
                  <a:pt x="33" y="30"/>
                  <a:pt x="34" y="30"/>
                </a:cubicBezTo>
                <a:cubicBezTo>
                  <a:pt x="35" y="31"/>
                  <a:pt x="35" y="32"/>
                  <a:pt x="36" y="33"/>
                </a:cubicBezTo>
                <a:cubicBezTo>
                  <a:pt x="37" y="34"/>
                  <a:pt x="38" y="33"/>
                  <a:pt x="38" y="34"/>
                </a:cubicBezTo>
                <a:cubicBezTo>
                  <a:pt x="39" y="35"/>
                  <a:pt x="37" y="36"/>
                  <a:pt x="38" y="38"/>
                </a:cubicBezTo>
                <a:cubicBezTo>
                  <a:pt x="40" y="39"/>
                  <a:pt x="42" y="40"/>
                  <a:pt x="44" y="42"/>
                </a:cubicBezTo>
                <a:cubicBezTo>
                  <a:pt x="45" y="43"/>
                  <a:pt x="45" y="44"/>
                  <a:pt x="46" y="45"/>
                </a:cubicBezTo>
                <a:cubicBezTo>
                  <a:pt x="47" y="46"/>
                  <a:pt x="48" y="46"/>
                  <a:pt x="49" y="48"/>
                </a:cubicBezTo>
                <a:cubicBezTo>
                  <a:pt x="51" y="49"/>
                  <a:pt x="52" y="51"/>
                  <a:pt x="54" y="53"/>
                </a:cubicBezTo>
                <a:cubicBezTo>
                  <a:pt x="55" y="54"/>
                  <a:pt x="56" y="55"/>
                  <a:pt x="57" y="56"/>
                </a:cubicBezTo>
                <a:cubicBezTo>
                  <a:pt x="58" y="58"/>
                  <a:pt x="56" y="58"/>
                  <a:pt x="56" y="59"/>
                </a:cubicBezTo>
                <a:cubicBezTo>
                  <a:pt x="56" y="60"/>
                  <a:pt x="59" y="59"/>
                  <a:pt x="59" y="61"/>
                </a:cubicBezTo>
                <a:cubicBezTo>
                  <a:pt x="58" y="63"/>
                  <a:pt x="57" y="63"/>
                  <a:pt x="58" y="65"/>
                </a:cubicBezTo>
                <a:cubicBezTo>
                  <a:pt x="58" y="65"/>
                  <a:pt x="56" y="67"/>
                  <a:pt x="57" y="68"/>
                </a:cubicBezTo>
                <a:cubicBezTo>
                  <a:pt x="58" y="69"/>
                  <a:pt x="59" y="71"/>
                  <a:pt x="60" y="72"/>
                </a:cubicBezTo>
                <a:cubicBezTo>
                  <a:pt x="61" y="73"/>
                  <a:pt x="62" y="73"/>
                  <a:pt x="63" y="73"/>
                </a:cubicBezTo>
                <a:cubicBezTo>
                  <a:pt x="66" y="74"/>
                  <a:pt x="66" y="76"/>
                  <a:pt x="68" y="77"/>
                </a:cubicBezTo>
                <a:cubicBezTo>
                  <a:pt x="71" y="79"/>
                  <a:pt x="75" y="79"/>
                  <a:pt x="77" y="81"/>
                </a:cubicBezTo>
                <a:cubicBezTo>
                  <a:pt x="81" y="83"/>
                  <a:pt x="85" y="85"/>
                  <a:pt x="89" y="86"/>
                </a:cubicBezTo>
                <a:cubicBezTo>
                  <a:pt x="92" y="88"/>
                  <a:pt x="97" y="90"/>
                  <a:pt x="101" y="91"/>
                </a:cubicBezTo>
                <a:cubicBezTo>
                  <a:pt x="105" y="91"/>
                  <a:pt x="108" y="87"/>
                  <a:pt x="113" y="88"/>
                </a:cubicBezTo>
                <a:cubicBezTo>
                  <a:pt x="117" y="89"/>
                  <a:pt x="120" y="93"/>
                  <a:pt x="123" y="96"/>
                </a:cubicBezTo>
                <a:cubicBezTo>
                  <a:pt x="123" y="95"/>
                  <a:pt x="124" y="90"/>
                  <a:pt x="126" y="89"/>
                </a:cubicBezTo>
                <a:cubicBezTo>
                  <a:pt x="127" y="89"/>
                  <a:pt x="125" y="89"/>
                  <a:pt x="126" y="8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48" name="Freeform 636">
            <a:extLst>
              <a:ext uri="{FF2B5EF4-FFF2-40B4-BE49-F238E27FC236}">
                <a16:creationId xmlns:a16="http://schemas.microsoft.com/office/drawing/2014/main" id="{2196AC3F-1D83-FE40-AFF5-B763FFD8B905}"/>
              </a:ext>
            </a:extLst>
          </p:cNvPr>
          <p:cNvSpPr>
            <a:spLocks/>
          </p:cNvSpPr>
          <p:nvPr/>
        </p:nvSpPr>
        <p:spPr bwMode="auto">
          <a:xfrm>
            <a:off x="5301775" y="8867679"/>
            <a:ext cx="281288" cy="158979"/>
          </a:xfrm>
          <a:custGeom>
            <a:avLst/>
            <a:gdLst>
              <a:gd name="T0" fmla="*/ 12 w 30"/>
              <a:gd name="T1" fmla="*/ 15 h 16"/>
              <a:gd name="T2" fmla="*/ 13 w 30"/>
              <a:gd name="T3" fmla="*/ 13 h 16"/>
              <a:gd name="T4" fmla="*/ 16 w 30"/>
              <a:gd name="T5" fmla="*/ 11 h 16"/>
              <a:gd name="T6" fmla="*/ 20 w 30"/>
              <a:gd name="T7" fmla="*/ 10 h 16"/>
              <a:gd name="T8" fmla="*/ 24 w 30"/>
              <a:gd name="T9" fmla="*/ 7 h 16"/>
              <a:gd name="T10" fmla="*/ 30 w 30"/>
              <a:gd name="T11" fmla="*/ 5 h 16"/>
              <a:gd name="T12" fmla="*/ 20 w 30"/>
              <a:gd name="T13" fmla="*/ 1 h 16"/>
              <a:gd name="T14" fmla="*/ 14 w 30"/>
              <a:gd name="T15" fmla="*/ 2 h 16"/>
              <a:gd name="T16" fmla="*/ 8 w 30"/>
              <a:gd name="T17" fmla="*/ 1 h 16"/>
              <a:gd name="T18" fmla="*/ 2 w 30"/>
              <a:gd name="T19" fmla="*/ 4 h 16"/>
              <a:gd name="T20" fmla="*/ 1 w 30"/>
              <a:gd name="T21" fmla="*/ 9 h 16"/>
              <a:gd name="T22" fmla="*/ 8 w 30"/>
              <a:gd name="T23" fmla="*/ 14 h 16"/>
              <a:gd name="T24" fmla="*/ 10 w 30"/>
              <a:gd name="T25" fmla="*/ 14 h 16"/>
              <a:gd name="T26" fmla="*/ 9 w 30"/>
              <a:gd name="T27" fmla="*/ 16 h 16"/>
              <a:gd name="T28" fmla="*/ 12 w 30"/>
              <a:gd name="T29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" h="16">
                <a:moveTo>
                  <a:pt x="12" y="15"/>
                </a:moveTo>
                <a:cubicBezTo>
                  <a:pt x="13" y="15"/>
                  <a:pt x="13" y="14"/>
                  <a:pt x="13" y="13"/>
                </a:cubicBezTo>
                <a:cubicBezTo>
                  <a:pt x="13" y="12"/>
                  <a:pt x="15" y="11"/>
                  <a:pt x="16" y="11"/>
                </a:cubicBezTo>
                <a:cubicBezTo>
                  <a:pt x="18" y="10"/>
                  <a:pt x="18" y="12"/>
                  <a:pt x="20" y="10"/>
                </a:cubicBezTo>
                <a:cubicBezTo>
                  <a:pt x="21" y="9"/>
                  <a:pt x="22" y="6"/>
                  <a:pt x="24" y="7"/>
                </a:cubicBezTo>
                <a:cubicBezTo>
                  <a:pt x="27" y="7"/>
                  <a:pt x="27" y="6"/>
                  <a:pt x="30" y="5"/>
                </a:cubicBezTo>
                <a:cubicBezTo>
                  <a:pt x="26" y="3"/>
                  <a:pt x="25" y="0"/>
                  <a:pt x="20" y="1"/>
                </a:cubicBezTo>
                <a:cubicBezTo>
                  <a:pt x="18" y="1"/>
                  <a:pt x="16" y="2"/>
                  <a:pt x="14" y="2"/>
                </a:cubicBezTo>
                <a:cubicBezTo>
                  <a:pt x="12" y="2"/>
                  <a:pt x="10" y="1"/>
                  <a:pt x="8" y="1"/>
                </a:cubicBezTo>
                <a:cubicBezTo>
                  <a:pt x="5" y="2"/>
                  <a:pt x="4" y="2"/>
                  <a:pt x="2" y="4"/>
                </a:cubicBezTo>
                <a:cubicBezTo>
                  <a:pt x="2" y="5"/>
                  <a:pt x="0" y="7"/>
                  <a:pt x="1" y="9"/>
                </a:cubicBezTo>
                <a:cubicBezTo>
                  <a:pt x="4" y="11"/>
                  <a:pt x="8" y="9"/>
                  <a:pt x="8" y="14"/>
                </a:cubicBezTo>
                <a:cubicBezTo>
                  <a:pt x="8" y="14"/>
                  <a:pt x="10" y="14"/>
                  <a:pt x="10" y="14"/>
                </a:cubicBezTo>
                <a:cubicBezTo>
                  <a:pt x="10" y="14"/>
                  <a:pt x="9" y="16"/>
                  <a:pt x="9" y="16"/>
                </a:cubicBezTo>
                <a:cubicBezTo>
                  <a:pt x="10" y="16"/>
                  <a:pt x="12" y="16"/>
                  <a:pt x="12" y="1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49" name="Freeform 637">
            <a:extLst>
              <a:ext uri="{FF2B5EF4-FFF2-40B4-BE49-F238E27FC236}">
                <a16:creationId xmlns:a16="http://schemas.microsoft.com/office/drawing/2014/main" id="{B08F1494-E372-EE45-BE06-0704CA07E10E}"/>
              </a:ext>
            </a:extLst>
          </p:cNvPr>
          <p:cNvSpPr>
            <a:spLocks/>
          </p:cNvSpPr>
          <p:nvPr/>
        </p:nvSpPr>
        <p:spPr bwMode="auto">
          <a:xfrm>
            <a:off x="5301775" y="8735758"/>
            <a:ext cx="67126" cy="148830"/>
          </a:xfrm>
          <a:custGeom>
            <a:avLst/>
            <a:gdLst>
              <a:gd name="T0" fmla="*/ 5 w 7"/>
              <a:gd name="T1" fmla="*/ 1 h 15"/>
              <a:gd name="T2" fmla="*/ 2 w 7"/>
              <a:gd name="T3" fmla="*/ 4 h 15"/>
              <a:gd name="T4" fmla="*/ 1 w 7"/>
              <a:gd name="T5" fmla="*/ 6 h 15"/>
              <a:gd name="T6" fmla="*/ 2 w 7"/>
              <a:gd name="T7" fmla="*/ 14 h 15"/>
              <a:gd name="T8" fmla="*/ 6 w 7"/>
              <a:gd name="T9" fmla="*/ 8 h 15"/>
              <a:gd name="T10" fmla="*/ 7 w 7"/>
              <a:gd name="T11" fmla="*/ 2 h 15"/>
              <a:gd name="T12" fmla="*/ 5 w 7"/>
              <a:gd name="T13" fmla="*/ 1 h 15"/>
              <a:gd name="T14" fmla="*/ 5 w 7"/>
              <a:gd name="T15" fmla="*/ 1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" h="15">
                <a:moveTo>
                  <a:pt x="5" y="1"/>
                </a:moveTo>
                <a:cubicBezTo>
                  <a:pt x="4" y="0"/>
                  <a:pt x="2" y="3"/>
                  <a:pt x="2" y="4"/>
                </a:cubicBezTo>
                <a:cubicBezTo>
                  <a:pt x="1" y="5"/>
                  <a:pt x="1" y="4"/>
                  <a:pt x="1" y="6"/>
                </a:cubicBezTo>
                <a:cubicBezTo>
                  <a:pt x="1" y="7"/>
                  <a:pt x="0" y="15"/>
                  <a:pt x="2" y="14"/>
                </a:cubicBezTo>
                <a:cubicBezTo>
                  <a:pt x="2" y="13"/>
                  <a:pt x="5" y="10"/>
                  <a:pt x="6" y="8"/>
                </a:cubicBezTo>
                <a:cubicBezTo>
                  <a:pt x="6" y="5"/>
                  <a:pt x="6" y="4"/>
                  <a:pt x="7" y="2"/>
                </a:cubicBezTo>
                <a:cubicBezTo>
                  <a:pt x="7" y="1"/>
                  <a:pt x="6" y="1"/>
                  <a:pt x="5" y="1"/>
                </a:cubicBezTo>
                <a:cubicBezTo>
                  <a:pt x="4" y="0"/>
                  <a:pt x="6" y="1"/>
                  <a:pt x="5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50" name="Freeform 638">
            <a:extLst>
              <a:ext uri="{FF2B5EF4-FFF2-40B4-BE49-F238E27FC236}">
                <a16:creationId xmlns:a16="http://schemas.microsoft.com/office/drawing/2014/main" id="{F10B0F33-3D07-084F-97AE-4D8A0C969ED6}"/>
              </a:ext>
            </a:extLst>
          </p:cNvPr>
          <p:cNvSpPr>
            <a:spLocks/>
          </p:cNvSpPr>
          <p:nvPr/>
        </p:nvSpPr>
        <p:spPr bwMode="auto">
          <a:xfrm>
            <a:off x="6004990" y="8647808"/>
            <a:ext cx="121463" cy="108240"/>
          </a:xfrm>
          <a:custGeom>
            <a:avLst/>
            <a:gdLst>
              <a:gd name="T0" fmla="*/ 12 w 13"/>
              <a:gd name="T1" fmla="*/ 3 h 11"/>
              <a:gd name="T2" fmla="*/ 6 w 13"/>
              <a:gd name="T3" fmla="*/ 1 h 11"/>
              <a:gd name="T4" fmla="*/ 7 w 13"/>
              <a:gd name="T5" fmla="*/ 5 h 11"/>
              <a:gd name="T6" fmla="*/ 9 w 13"/>
              <a:gd name="T7" fmla="*/ 9 h 11"/>
              <a:gd name="T8" fmla="*/ 6 w 13"/>
              <a:gd name="T9" fmla="*/ 10 h 11"/>
              <a:gd name="T10" fmla="*/ 5 w 13"/>
              <a:gd name="T11" fmla="*/ 8 h 11"/>
              <a:gd name="T12" fmla="*/ 0 w 13"/>
              <a:gd name="T13" fmla="*/ 9 h 11"/>
              <a:gd name="T14" fmla="*/ 3 w 13"/>
              <a:gd name="T15" fmla="*/ 11 h 11"/>
              <a:gd name="T16" fmla="*/ 13 w 13"/>
              <a:gd name="T17" fmla="*/ 11 h 11"/>
              <a:gd name="T18" fmla="*/ 12 w 13"/>
              <a:gd name="T19" fmla="*/ 3 h 11"/>
              <a:gd name="T20" fmla="*/ 12 w 13"/>
              <a:gd name="T21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" h="11">
                <a:moveTo>
                  <a:pt x="12" y="3"/>
                </a:moveTo>
                <a:cubicBezTo>
                  <a:pt x="10" y="3"/>
                  <a:pt x="8" y="0"/>
                  <a:pt x="6" y="1"/>
                </a:cubicBezTo>
                <a:cubicBezTo>
                  <a:pt x="3" y="2"/>
                  <a:pt x="7" y="3"/>
                  <a:pt x="7" y="5"/>
                </a:cubicBezTo>
                <a:cubicBezTo>
                  <a:pt x="8" y="6"/>
                  <a:pt x="10" y="8"/>
                  <a:pt x="9" y="9"/>
                </a:cubicBezTo>
                <a:cubicBezTo>
                  <a:pt x="8" y="10"/>
                  <a:pt x="7" y="10"/>
                  <a:pt x="6" y="10"/>
                </a:cubicBezTo>
                <a:cubicBezTo>
                  <a:pt x="4" y="9"/>
                  <a:pt x="6" y="9"/>
                  <a:pt x="5" y="8"/>
                </a:cubicBezTo>
                <a:cubicBezTo>
                  <a:pt x="5" y="8"/>
                  <a:pt x="0" y="9"/>
                  <a:pt x="0" y="9"/>
                </a:cubicBezTo>
                <a:cubicBezTo>
                  <a:pt x="0" y="11"/>
                  <a:pt x="2" y="11"/>
                  <a:pt x="3" y="11"/>
                </a:cubicBezTo>
                <a:cubicBezTo>
                  <a:pt x="6" y="10"/>
                  <a:pt x="9" y="11"/>
                  <a:pt x="13" y="11"/>
                </a:cubicBezTo>
                <a:cubicBezTo>
                  <a:pt x="13" y="8"/>
                  <a:pt x="12" y="5"/>
                  <a:pt x="12" y="3"/>
                </a:cubicBezTo>
                <a:cubicBezTo>
                  <a:pt x="11" y="3"/>
                  <a:pt x="12" y="5"/>
                  <a:pt x="12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51" name="Freeform 639">
            <a:extLst>
              <a:ext uri="{FF2B5EF4-FFF2-40B4-BE49-F238E27FC236}">
                <a16:creationId xmlns:a16="http://schemas.microsoft.com/office/drawing/2014/main" id="{DC5C2AB4-0DAC-FF45-844D-B0BF29E160AC}"/>
              </a:ext>
            </a:extLst>
          </p:cNvPr>
          <p:cNvSpPr>
            <a:spLocks/>
          </p:cNvSpPr>
          <p:nvPr/>
        </p:nvSpPr>
        <p:spPr bwMode="auto">
          <a:xfrm>
            <a:off x="6116867" y="8647808"/>
            <a:ext cx="169413" cy="148830"/>
          </a:xfrm>
          <a:custGeom>
            <a:avLst/>
            <a:gdLst>
              <a:gd name="T0" fmla="*/ 14 w 18"/>
              <a:gd name="T1" fmla="*/ 7 h 15"/>
              <a:gd name="T2" fmla="*/ 8 w 18"/>
              <a:gd name="T3" fmla="*/ 3 h 15"/>
              <a:gd name="T4" fmla="*/ 1 w 18"/>
              <a:gd name="T5" fmla="*/ 1 h 15"/>
              <a:gd name="T6" fmla="*/ 0 w 18"/>
              <a:gd name="T7" fmla="*/ 3 h 15"/>
              <a:gd name="T8" fmla="*/ 1 w 18"/>
              <a:gd name="T9" fmla="*/ 10 h 15"/>
              <a:gd name="T10" fmla="*/ 2 w 18"/>
              <a:gd name="T11" fmla="*/ 12 h 15"/>
              <a:gd name="T12" fmla="*/ 4 w 18"/>
              <a:gd name="T13" fmla="*/ 10 h 15"/>
              <a:gd name="T14" fmla="*/ 13 w 18"/>
              <a:gd name="T15" fmla="*/ 10 h 15"/>
              <a:gd name="T16" fmla="*/ 17 w 18"/>
              <a:gd name="T17" fmla="*/ 10 h 15"/>
              <a:gd name="T18" fmla="*/ 14 w 18"/>
              <a:gd name="T19" fmla="*/ 7 h 15"/>
              <a:gd name="T20" fmla="*/ 14 w 18"/>
              <a:gd name="T21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" h="15">
                <a:moveTo>
                  <a:pt x="14" y="7"/>
                </a:moveTo>
                <a:cubicBezTo>
                  <a:pt x="12" y="6"/>
                  <a:pt x="10" y="4"/>
                  <a:pt x="8" y="3"/>
                </a:cubicBezTo>
                <a:cubicBezTo>
                  <a:pt x="7" y="2"/>
                  <a:pt x="2" y="0"/>
                  <a:pt x="1" y="1"/>
                </a:cubicBezTo>
                <a:cubicBezTo>
                  <a:pt x="1" y="1"/>
                  <a:pt x="3" y="3"/>
                  <a:pt x="0" y="3"/>
                </a:cubicBezTo>
                <a:cubicBezTo>
                  <a:pt x="0" y="5"/>
                  <a:pt x="1" y="7"/>
                  <a:pt x="1" y="10"/>
                </a:cubicBezTo>
                <a:cubicBezTo>
                  <a:pt x="1" y="11"/>
                  <a:pt x="1" y="11"/>
                  <a:pt x="2" y="12"/>
                </a:cubicBezTo>
                <a:cubicBezTo>
                  <a:pt x="3" y="15"/>
                  <a:pt x="3" y="11"/>
                  <a:pt x="4" y="10"/>
                </a:cubicBezTo>
                <a:cubicBezTo>
                  <a:pt x="6" y="8"/>
                  <a:pt x="11" y="10"/>
                  <a:pt x="13" y="10"/>
                </a:cubicBezTo>
                <a:cubicBezTo>
                  <a:pt x="15" y="10"/>
                  <a:pt x="15" y="11"/>
                  <a:pt x="17" y="10"/>
                </a:cubicBezTo>
                <a:cubicBezTo>
                  <a:pt x="18" y="8"/>
                  <a:pt x="17" y="7"/>
                  <a:pt x="14" y="7"/>
                </a:cubicBezTo>
                <a:cubicBezTo>
                  <a:pt x="12" y="7"/>
                  <a:pt x="16" y="7"/>
                  <a:pt x="14" y="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52" name="Freeform 640">
            <a:extLst>
              <a:ext uri="{FF2B5EF4-FFF2-40B4-BE49-F238E27FC236}">
                <a16:creationId xmlns:a16="http://schemas.microsoft.com/office/drawing/2014/main" id="{57E577B3-8730-0947-83DD-59944CC0C18B}"/>
              </a:ext>
            </a:extLst>
          </p:cNvPr>
          <p:cNvSpPr>
            <a:spLocks/>
          </p:cNvSpPr>
          <p:nvPr/>
        </p:nvSpPr>
        <p:spPr bwMode="auto">
          <a:xfrm>
            <a:off x="1600296" y="5339689"/>
            <a:ext cx="1818777" cy="1292128"/>
          </a:xfrm>
          <a:custGeom>
            <a:avLst/>
            <a:gdLst>
              <a:gd name="T0" fmla="*/ 184 w 194"/>
              <a:gd name="T1" fmla="*/ 118 h 130"/>
              <a:gd name="T2" fmla="*/ 161 w 194"/>
              <a:gd name="T3" fmla="*/ 97 h 130"/>
              <a:gd name="T4" fmla="*/ 143 w 194"/>
              <a:gd name="T5" fmla="*/ 92 h 130"/>
              <a:gd name="T6" fmla="*/ 138 w 194"/>
              <a:gd name="T7" fmla="*/ 76 h 130"/>
              <a:gd name="T8" fmla="*/ 135 w 194"/>
              <a:gd name="T9" fmla="*/ 14 h 130"/>
              <a:gd name="T10" fmla="*/ 84 w 194"/>
              <a:gd name="T11" fmla="*/ 8 h 130"/>
              <a:gd name="T12" fmla="*/ 71 w 194"/>
              <a:gd name="T13" fmla="*/ 5 h 130"/>
              <a:gd name="T14" fmla="*/ 62 w 194"/>
              <a:gd name="T15" fmla="*/ 1 h 130"/>
              <a:gd name="T16" fmla="*/ 43 w 194"/>
              <a:gd name="T17" fmla="*/ 8 h 130"/>
              <a:gd name="T18" fmla="*/ 32 w 194"/>
              <a:gd name="T19" fmla="*/ 11 h 130"/>
              <a:gd name="T20" fmla="*/ 12 w 194"/>
              <a:gd name="T21" fmla="*/ 23 h 130"/>
              <a:gd name="T22" fmla="*/ 26 w 194"/>
              <a:gd name="T23" fmla="*/ 38 h 130"/>
              <a:gd name="T24" fmla="*/ 33 w 194"/>
              <a:gd name="T25" fmla="*/ 42 h 130"/>
              <a:gd name="T26" fmla="*/ 38 w 194"/>
              <a:gd name="T27" fmla="*/ 45 h 130"/>
              <a:gd name="T28" fmla="*/ 24 w 194"/>
              <a:gd name="T29" fmla="*/ 42 h 130"/>
              <a:gd name="T30" fmla="*/ 9 w 194"/>
              <a:gd name="T31" fmla="*/ 46 h 130"/>
              <a:gd name="T32" fmla="*/ 12 w 194"/>
              <a:gd name="T33" fmla="*/ 58 h 130"/>
              <a:gd name="T34" fmla="*/ 32 w 194"/>
              <a:gd name="T35" fmla="*/ 58 h 130"/>
              <a:gd name="T36" fmla="*/ 38 w 194"/>
              <a:gd name="T37" fmla="*/ 61 h 130"/>
              <a:gd name="T38" fmla="*/ 21 w 194"/>
              <a:gd name="T39" fmla="*/ 71 h 130"/>
              <a:gd name="T40" fmla="*/ 15 w 194"/>
              <a:gd name="T41" fmla="*/ 78 h 130"/>
              <a:gd name="T42" fmla="*/ 17 w 194"/>
              <a:gd name="T43" fmla="*/ 84 h 130"/>
              <a:gd name="T44" fmla="*/ 26 w 194"/>
              <a:gd name="T45" fmla="*/ 89 h 130"/>
              <a:gd name="T46" fmla="*/ 22 w 194"/>
              <a:gd name="T47" fmla="*/ 94 h 130"/>
              <a:gd name="T48" fmla="*/ 31 w 194"/>
              <a:gd name="T49" fmla="*/ 93 h 130"/>
              <a:gd name="T50" fmla="*/ 38 w 194"/>
              <a:gd name="T51" fmla="*/ 102 h 130"/>
              <a:gd name="T52" fmla="*/ 48 w 194"/>
              <a:gd name="T53" fmla="*/ 105 h 130"/>
              <a:gd name="T54" fmla="*/ 54 w 194"/>
              <a:gd name="T55" fmla="*/ 103 h 130"/>
              <a:gd name="T56" fmla="*/ 55 w 194"/>
              <a:gd name="T57" fmla="*/ 106 h 130"/>
              <a:gd name="T58" fmla="*/ 51 w 194"/>
              <a:gd name="T59" fmla="*/ 114 h 130"/>
              <a:gd name="T60" fmla="*/ 41 w 194"/>
              <a:gd name="T61" fmla="*/ 124 h 130"/>
              <a:gd name="T62" fmla="*/ 36 w 194"/>
              <a:gd name="T63" fmla="*/ 126 h 130"/>
              <a:gd name="T64" fmla="*/ 43 w 194"/>
              <a:gd name="T65" fmla="*/ 125 h 130"/>
              <a:gd name="T66" fmla="*/ 54 w 194"/>
              <a:gd name="T67" fmla="*/ 118 h 130"/>
              <a:gd name="T68" fmla="*/ 72 w 194"/>
              <a:gd name="T69" fmla="*/ 107 h 130"/>
              <a:gd name="T70" fmla="*/ 77 w 194"/>
              <a:gd name="T71" fmla="*/ 91 h 130"/>
              <a:gd name="T72" fmla="*/ 94 w 194"/>
              <a:gd name="T73" fmla="*/ 86 h 130"/>
              <a:gd name="T74" fmla="*/ 87 w 194"/>
              <a:gd name="T75" fmla="*/ 97 h 130"/>
              <a:gd name="T76" fmla="*/ 101 w 194"/>
              <a:gd name="T77" fmla="*/ 88 h 130"/>
              <a:gd name="T78" fmla="*/ 119 w 194"/>
              <a:gd name="T79" fmla="*/ 92 h 130"/>
              <a:gd name="T80" fmla="*/ 136 w 194"/>
              <a:gd name="T81" fmla="*/ 95 h 130"/>
              <a:gd name="T82" fmla="*/ 145 w 194"/>
              <a:gd name="T83" fmla="*/ 98 h 130"/>
              <a:gd name="T84" fmla="*/ 160 w 194"/>
              <a:gd name="T85" fmla="*/ 102 h 130"/>
              <a:gd name="T86" fmla="*/ 169 w 194"/>
              <a:gd name="T87" fmla="*/ 104 h 130"/>
              <a:gd name="T88" fmla="*/ 176 w 194"/>
              <a:gd name="T89" fmla="*/ 111 h 130"/>
              <a:gd name="T90" fmla="*/ 184 w 194"/>
              <a:gd name="T91" fmla="*/ 121 h 130"/>
              <a:gd name="T92" fmla="*/ 186 w 194"/>
              <a:gd name="T93" fmla="*/ 125 h 130"/>
              <a:gd name="T94" fmla="*/ 194 w 194"/>
              <a:gd name="T95" fmla="*/ 12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4" h="130">
                <a:moveTo>
                  <a:pt x="194" y="126"/>
                </a:moveTo>
                <a:cubicBezTo>
                  <a:pt x="193" y="125"/>
                  <a:pt x="191" y="125"/>
                  <a:pt x="193" y="123"/>
                </a:cubicBezTo>
                <a:cubicBezTo>
                  <a:pt x="193" y="122"/>
                  <a:pt x="192" y="122"/>
                  <a:pt x="191" y="122"/>
                </a:cubicBezTo>
                <a:cubicBezTo>
                  <a:pt x="189" y="120"/>
                  <a:pt x="185" y="119"/>
                  <a:pt x="184" y="118"/>
                </a:cubicBezTo>
                <a:cubicBezTo>
                  <a:pt x="180" y="113"/>
                  <a:pt x="178" y="107"/>
                  <a:pt x="174" y="103"/>
                </a:cubicBezTo>
                <a:cubicBezTo>
                  <a:pt x="172" y="102"/>
                  <a:pt x="170" y="100"/>
                  <a:pt x="169" y="99"/>
                </a:cubicBezTo>
                <a:cubicBezTo>
                  <a:pt x="167" y="98"/>
                  <a:pt x="167" y="95"/>
                  <a:pt x="165" y="95"/>
                </a:cubicBezTo>
                <a:cubicBezTo>
                  <a:pt x="164" y="95"/>
                  <a:pt x="161" y="97"/>
                  <a:pt x="161" y="97"/>
                </a:cubicBezTo>
                <a:cubicBezTo>
                  <a:pt x="162" y="99"/>
                  <a:pt x="159" y="100"/>
                  <a:pt x="158" y="100"/>
                </a:cubicBezTo>
                <a:cubicBezTo>
                  <a:pt x="155" y="101"/>
                  <a:pt x="152" y="97"/>
                  <a:pt x="150" y="95"/>
                </a:cubicBezTo>
                <a:cubicBezTo>
                  <a:pt x="149" y="94"/>
                  <a:pt x="148" y="94"/>
                  <a:pt x="147" y="92"/>
                </a:cubicBezTo>
                <a:cubicBezTo>
                  <a:pt x="146" y="90"/>
                  <a:pt x="144" y="91"/>
                  <a:pt x="143" y="92"/>
                </a:cubicBezTo>
                <a:cubicBezTo>
                  <a:pt x="141" y="92"/>
                  <a:pt x="141" y="91"/>
                  <a:pt x="139" y="92"/>
                </a:cubicBezTo>
                <a:cubicBezTo>
                  <a:pt x="139" y="92"/>
                  <a:pt x="138" y="92"/>
                  <a:pt x="138" y="91"/>
                </a:cubicBezTo>
                <a:cubicBezTo>
                  <a:pt x="138" y="90"/>
                  <a:pt x="138" y="90"/>
                  <a:pt x="138" y="89"/>
                </a:cubicBezTo>
                <a:cubicBezTo>
                  <a:pt x="138" y="85"/>
                  <a:pt x="138" y="80"/>
                  <a:pt x="138" y="76"/>
                </a:cubicBezTo>
                <a:cubicBezTo>
                  <a:pt x="138" y="64"/>
                  <a:pt x="138" y="51"/>
                  <a:pt x="138" y="38"/>
                </a:cubicBezTo>
                <a:cubicBezTo>
                  <a:pt x="138" y="33"/>
                  <a:pt x="138" y="27"/>
                  <a:pt x="138" y="21"/>
                </a:cubicBezTo>
                <a:cubicBezTo>
                  <a:pt x="138" y="20"/>
                  <a:pt x="138" y="18"/>
                  <a:pt x="138" y="16"/>
                </a:cubicBezTo>
                <a:cubicBezTo>
                  <a:pt x="138" y="15"/>
                  <a:pt x="137" y="15"/>
                  <a:pt x="135" y="14"/>
                </a:cubicBezTo>
                <a:cubicBezTo>
                  <a:pt x="130" y="12"/>
                  <a:pt x="127" y="12"/>
                  <a:pt x="122" y="12"/>
                </a:cubicBezTo>
                <a:cubicBezTo>
                  <a:pt x="117" y="12"/>
                  <a:pt x="113" y="11"/>
                  <a:pt x="108" y="10"/>
                </a:cubicBezTo>
                <a:cubicBezTo>
                  <a:pt x="102" y="10"/>
                  <a:pt x="97" y="8"/>
                  <a:pt x="92" y="8"/>
                </a:cubicBezTo>
                <a:cubicBezTo>
                  <a:pt x="89" y="8"/>
                  <a:pt x="87" y="9"/>
                  <a:pt x="84" y="8"/>
                </a:cubicBezTo>
                <a:cubicBezTo>
                  <a:pt x="84" y="8"/>
                  <a:pt x="80" y="7"/>
                  <a:pt x="80" y="7"/>
                </a:cubicBezTo>
                <a:cubicBezTo>
                  <a:pt x="80" y="7"/>
                  <a:pt x="81" y="5"/>
                  <a:pt x="81" y="4"/>
                </a:cubicBezTo>
                <a:cubicBezTo>
                  <a:pt x="81" y="4"/>
                  <a:pt x="78" y="4"/>
                  <a:pt x="78" y="4"/>
                </a:cubicBezTo>
                <a:cubicBezTo>
                  <a:pt x="76" y="4"/>
                  <a:pt x="73" y="5"/>
                  <a:pt x="71" y="5"/>
                </a:cubicBezTo>
                <a:cubicBezTo>
                  <a:pt x="69" y="5"/>
                  <a:pt x="70" y="1"/>
                  <a:pt x="67" y="3"/>
                </a:cubicBezTo>
                <a:cubicBezTo>
                  <a:pt x="66" y="3"/>
                  <a:pt x="65" y="5"/>
                  <a:pt x="64" y="4"/>
                </a:cubicBezTo>
                <a:cubicBezTo>
                  <a:pt x="62" y="4"/>
                  <a:pt x="62" y="3"/>
                  <a:pt x="64" y="2"/>
                </a:cubicBezTo>
                <a:cubicBezTo>
                  <a:pt x="66" y="2"/>
                  <a:pt x="63" y="1"/>
                  <a:pt x="62" y="1"/>
                </a:cubicBezTo>
                <a:cubicBezTo>
                  <a:pt x="58" y="0"/>
                  <a:pt x="58" y="1"/>
                  <a:pt x="56" y="3"/>
                </a:cubicBezTo>
                <a:cubicBezTo>
                  <a:pt x="53" y="6"/>
                  <a:pt x="49" y="4"/>
                  <a:pt x="45" y="5"/>
                </a:cubicBezTo>
                <a:cubicBezTo>
                  <a:pt x="41" y="6"/>
                  <a:pt x="45" y="8"/>
                  <a:pt x="45" y="8"/>
                </a:cubicBezTo>
                <a:cubicBezTo>
                  <a:pt x="44" y="8"/>
                  <a:pt x="43" y="8"/>
                  <a:pt x="43" y="8"/>
                </a:cubicBezTo>
                <a:cubicBezTo>
                  <a:pt x="43" y="8"/>
                  <a:pt x="44" y="10"/>
                  <a:pt x="43" y="10"/>
                </a:cubicBezTo>
                <a:cubicBezTo>
                  <a:pt x="42" y="10"/>
                  <a:pt x="42" y="8"/>
                  <a:pt x="42" y="7"/>
                </a:cubicBezTo>
                <a:cubicBezTo>
                  <a:pt x="41" y="7"/>
                  <a:pt x="38" y="10"/>
                  <a:pt x="38" y="10"/>
                </a:cubicBezTo>
                <a:cubicBezTo>
                  <a:pt x="36" y="11"/>
                  <a:pt x="34" y="9"/>
                  <a:pt x="32" y="11"/>
                </a:cubicBezTo>
                <a:cubicBezTo>
                  <a:pt x="30" y="12"/>
                  <a:pt x="28" y="13"/>
                  <a:pt x="27" y="15"/>
                </a:cubicBezTo>
                <a:cubicBezTo>
                  <a:pt x="27" y="17"/>
                  <a:pt x="27" y="19"/>
                  <a:pt x="25" y="20"/>
                </a:cubicBezTo>
                <a:cubicBezTo>
                  <a:pt x="23" y="21"/>
                  <a:pt x="22" y="22"/>
                  <a:pt x="20" y="22"/>
                </a:cubicBezTo>
                <a:cubicBezTo>
                  <a:pt x="19" y="22"/>
                  <a:pt x="13" y="22"/>
                  <a:pt x="12" y="23"/>
                </a:cubicBezTo>
                <a:cubicBezTo>
                  <a:pt x="12" y="24"/>
                  <a:pt x="10" y="27"/>
                  <a:pt x="10" y="27"/>
                </a:cubicBezTo>
                <a:cubicBezTo>
                  <a:pt x="11" y="28"/>
                  <a:pt x="14" y="28"/>
                  <a:pt x="15" y="29"/>
                </a:cubicBezTo>
                <a:cubicBezTo>
                  <a:pt x="18" y="30"/>
                  <a:pt x="21" y="32"/>
                  <a:pt x="23" y="34"/>
                </a:cubicBezTo>
                <a:cubicBezTo>
                  <a:pt x="24" y="35"/>
                  <a:pt x="24" y="37"/>
                  <a:pt x="26" y="38"/>
                </a:cubicBezTo>
                <a:cubicBezTo>
                  <a:pt x="28" y="38"/>
                  <a:pt x="29" y="38"/>
                  <a:pt x="31" y="37"/>
                </a:cubicBezTo>
                <a:cubicBezTo>
                  <a:pt x="31" y="37"/>
                  <a:pt x="34" y="38"/>
                  <a:pt x="34" y="38"/>
                </a:cubicBezTo>
                <a:cubicBezTo>
                  <a:pt x="36" y="41"/>
                  <a:pt x="31" y="39"/>
                  <a:pt x="31" y="39"/>
                </a:cubicBezTo>
                <a:cubicBezTo>
                  <a:pt x="29" y="39"/>
                  <a:pt x="32" y="41"/>
                  <a:pt x="33" y="42"/>
                </a:cubicBezTo>
                <a:cubicBezTo>
                  <a:pt x="34" y="44"/>
                  <a:pt x="35" y="43"/>
                  <a:pt x="37" y="42"/>
                </a:cubicBezTo>
                <a:cubicBezTo>
                  <a:pt x="38" y="41"/>
                  <a:pt x="41" y="41"/>
                  <a:pt x="42" y="42"/>
                </a:cubicBezTo>
                <a:cubicBezTo>
                  <a:pt x="43" y="43"/>
                  <a:pt x="38" y="44"/>
                  <a:pt x="38" y="44"/>
                </a:cubicBezTo>
                <a:cubicBezTo>
                  <a:pt x="37" y="44"/>
                  <a:pt x="38" y="44"/>
                  <a:pt x="38" y="45"/>
                </a:cubicBezTo>
                <a:cubicBezTo>
                  <a:pt x="38" y="46"/>
                  <a:pt x="36" y="45"/>
                  <a:pt x="36" y="45"/>
                </a:cubicBezTo>
                <a:cubicBezTo>
                  <a:pt x="35" y="45"/>
                  <a:pt x="34" y="46"/>
                  <a:pt x="32" y="46"/>
                </a:cubicBezTo>
                <a:cubicBezTo>
                  <a:pt x="30" y="46"/>
                  <a:pt x="26" y="47"/>
                  <a:pt x="24" y="46"/>
                </a:cubicBezTo>
                <a:cubicBezTo>
                  <a:pt x="22" y="45"/>
                  <a:pt x="25" y="43"/>
                  <a:pt x="24" y="42"/>
                </a:cubicBezTo>
                <a:cubicBezTo>
                  <a:pt x="23" y="42"/>
                  <a:pt x="21" y="42"/>
                  <a:pt x="20" y="43"/>
                </a:cubicBezTo>
                <a:cubicBezTo>
                  <a:pt x="19" y="43"/>
                  <a:pt x="17" y="43"/>
                  <a:pt x="16" y="43"/>
                </a:cubicBezTo>
                <a:cubicBezTo>
                  <a:pt x="14" y="44"/>
                  <a:pt x="15" y="46"/>
                  <a:pt x="15" y="46"/>
                </a:cubicBezTo>
                <a:cubicBezTo>
                  <a:pt x="13" y="46"/>
                  <a:pt x="11" y="45"/>
                  <a:pt x="9" y="46"/>
                </a:cubicBezTo>
                <a:cubicBezTo>
                  <a:pt x="8" y="47"/>
                  <a:pt x="6" y="48"/>
                  <a:pt x="5" y="49"/>
                </a:cubicBezTo>
                <a:cubicBezTo>
                  <a:pt x="0" y="52"/>
                  <a:pt x="12" y="52"/>
                  <a:pt x="12" y="53"/>
                </a:cubicBezTo>
                <a:cubicBezTo>
                  <a:pt x="11" y="54"/>
                  <a:pt x="8" y="54"/>
                  <a:pt x="10" y="55"/>
                </a:cubicBezTo>
                <a:cubicBezTo>
                  <a:pt x="11" y="56"/>
                  <a:pt x="11" y="58"/>
                  <a:pt x="12" y="58"/>
                </a:cubicBezTo>
                <a:cubicBezTo>
                  <a:pt x="16" y="59"/>
                  <a:pt x="19" y="58"/>
                  <a:pt x="23" y="58"/>
                </a:cubicBezTo>
                <a:cubicBezTo>
                  <a:pt x="24" y="59"/>
                  <a:pt x="25" y="59"/>
                  <a:pt x="26" y="59"/>
                </a:cubicBezTo>
                <a:cubicBezTo>
                  <a:pt x="28" y="59"/>
                  <a:pt x="27" y="59"/>
                  <a:pt x="29" y="60"/>
                </a:cubicBezTo>
                <a:cubicBezTo>
                  <a:pt x="29" y="60"/>
                  <a:pt x="31" y="58"/>
                  <a:pt x="32" y="58"/>
                </a:cubicBezTo>
                <a:cubicBezTo>
                  <a:pt x="33" y="57"/>
                  <a:pt x="34" y="57"/>
                  <a:pt x="35" y="57"/>
                </a:cubicBezTo>
                <a:cubicBezTo>
                  <a:pt x="36" y="56"/>
                  <a:pt x="37" y="55"/>
                  <a:pt x="37" y="55"/>
                </a:cubicBezTo>
                <a:cubicBezTo>
                  <a:pt x="38" y="56"/>
                  <a:pt x="39" y="57"/>
                  <a:pt x="38" y="58"/>
                </a:cubicBezTo>
                <a:cubicBezTo>
                  <a:pt x="37" y="59"/>
                  <a:pt x="36" y="59"/>
                  <a:pt x="38" y="61"/>
                </a:cubicBezTo>
                <a:cubicBezTo>
                  <a:pt x="40" y="65"/>
                  <a:pt x="38" y="68"/>
                  <a:pt x="33" y="67"/>
                </a:cubicBezTo>
                <a:cubicBezTo>
                  <a:pt x="33" y="67"/>
                  <a:pt x="32" y="66"/>
                  <a:pt x="31" y="67"/>
                </a:cubicBezTo>
                <a:cubicBezTo>
                  <a:pt x="30" y="68"/>
                  <a:pt x="29" y="70"/>
                  <a:pt x="28" y="70"/>
                </a:cubicBezTo>
                <a:cubicBezTo>
                  <a:pt x="26" y="71"/>
                  <a:pt x="20" y="68"/>
                  <a:pt x="21" y="71"/>
                </a:cubicBezTo>
                <a:cubicBezTo>
                  <a:pt x="21" y="71"/>
                  <a:pt x="18" y="73"/>
                  <a:pt x="19" y="73"/>
                </a:cubicBezTo>
                <a:cubicBezTo>
                  <a:pt x="19" y="73"/>
                  <a:pt x="20" y="73"/>
                  <a:pt x="20" y="73"/>
                </a:cubicBezTo>
                <a:cubicBezTo>
                  <a:pt x="21" y="74"/>
                  <a:pt x="18" y="75"/>
                  <a:pt x="17" y="76"/>
                </a:cubicBezTo>
                <a:cubicBezTo>
                  <a:pt x="16" y="76"/>
                  <a:pt x="15" y="77"/>
                  <a:pt x="15" y="78"/>
                </a:cubicBezTo>
                <a:cubicBezTo>
                  <a:pt x="14" y="80"/>
                  <a:pt x="16" y="80"/>
                  <a:pt x="14" y="81"/>
                </a:cubicBezTo>
                <a:cubicBezTo>
                  <a:pt x="12" y="82"/>
                  <a:pt x="14" y="84"/>
                  <a:pt x="15" y="85"/>
                </a:cubicBezTo>
                <a:cubicBezTo>
                  <a:pt x="15" y="86"/>
                  <a:pt x="18" y="81"/>
                  <a:pt x="19" y="81"/>
                </a:cubicBezTo>
                <a:cubicBezTo>
                  <a:pt x="19" y="81"/>
                  <a:pt x="17" y="84"/>
                  <a:pt x="17" y="84"/>
                </a:cubicBezTo>
                <a:cubicBezTo>
                  <a:pt x="16" y="85"/>
                  <a:pt x="19" y="87"/>
                  <a:pt x="20" y="87"/>
                </a:cubicBezTo>
                <a:cubicBezTo>
                  <a:pt x="21" y="88"/>
                  <a:pt x="21" y="89"/>
                  <a:pt x="22" y="88"/>
                </a:cubicBezTo>
                <a:cubicBezTo>
                  <a:pt x="23" y="87"/>
                  <a:pt x="24" y="86"/>
                  <a:pt x="24" y="86"/>
                </a:cubicBezTo>
                <a:cubicBezTo>
                  <a:pt x="24" y="87"/>
                  <a:pt x="25" y="89"/>
                  <a:pt x="26" y="89"/>
                </a:cubicBezTo>
                <a:cubicBezTo>
                  <a:pt x="24" y="90"/>
                  <a:pt x="23" y="89"/>
                  <a:pt x="22" y="89"/>
                </a:cubicBezTo>
                <a:cubicBezTo>
                  <a:pt x="21" y="90"/>
                  <a:pt x="20" y="87"/>
                  <a:pt x="19" y="87"/>
                </a:cubicBezTo>
                <a:cubicBezTo>
                  <a:pt x="18" y="87"/>
                  <a:pt x="16" y="90"/>
                  <a:pt x="18" y="91"/>
                </a:cubicBezTo>
                <a:cubicBezTo>
                  <a:pt x="20" y="92"/>
                  <a:pt x="20" y="93"/>
                  <a:pt x="22" y="94"/>
                </a:cubicBezTo>
                <a:cubicBezTo>
                  <a:pt x="23" y="96"/>
                  <a:pt x="25" y="95"/>
                  <a:pt x="27" y="95"/>
                </a:cubicBezTo>
                <a:cubicBezTo>
                  <a:pt x="28" y="94"/>
                  <a:pt x="30" y="95"/>
                  <a:pt x="30" y="93"/>
                </a:cubicBezTo>
                <a:cubicBezTo>
                  <a:pt x="30" y="91"/>
                  <a:pt x="31" y="88"/>
                  <a:pt x="33" y="89"/>
                </a:cubicBezTo>
                <a:cubicBezTo>
                  <a:pt x="33" y="88"/>
                  <a:pt x="31" y="92"/>
                  <a:pt x="31" y="93"/>
                </a:cubicBezTo>
                <a:cubicBezTo>
                  <a:pt x="31" y="94"/>
                  <a:pt x="35" y="97"/>
                  <a:pt x="34" y="98"/>
                </a:cubicBezTo>
                <a:cubicBezTo>
                  <a:pt x="32" y="100"/>
                  <a:pt x="35" y="101"/>
                  <a:pt x="35" y="101"/>
                </a:cubicBezTo>
                <a:cubicBezTo>
                  <a:pt x="34" y="101"/>
                  <a:pt x="32" y="104"/>
                  <a:pt x="32" y="104"/>
                </a:cubicBezTo>
                <a:cubicBezTo>
                  <a:pt x="33" y="105"/>
                  <a:pt x="38" y="102"/>
                  <a:pt x="38" y="102"/>
                </a:cubicBezTo>
                <a:cubicBezTo>
                  <a:pt x="38" y="103"/>
                  <a:pt x="37" y="103"/>
                  <a:pt x="37" y="104"/>
                </a:cubicBezTo>
                <a:cubicBezTo>
                  <a:pt x="37" y="104"/>
                  <a:pt x="39" y="102"/>
                  <a:pt x="40" y="101"/>
                </a:cubicBezTo>
                <a:cubicBezTo>
                  <a:pt x="41" y="101"/>
                  <a:pt x="45" y="102"/>
                  <a:pt x="45" y="103"/>
                </a:cubicBezTo>
                <a:cubicBezTo>
                  <a:pt x="46" y="104"/>
                  <a:pt x="48" y="107"/>
                  <a:pt x="48" y="105"/>
                </a:cubicBezTo>
                <a:cubicBezTo>
                  <a:pt x="48" y="104"/>
                  <a:pt x="50" y="100"/>
                  <a:pt x="50" y="100"/>
                </a:cubicBezTo>
                <a:cubicBezTo>
                  <a:pt x="50" y="99"/>
                  <a:pt x="53" y="102"/>
                  <a:pt x="53" y="101"/>
                </a:cubicBezTo>
                <a:cubicBezTo>
                  <a:pt x="53" y="101"/>
                  <a:pt x="50" y="101"/>
                  <a:pt x="50" y="102"/>
                </a:cubicBezTo>
                <a:cubicBezTo>
                  <a:pt x="50" y="104"/>
                  <a:pt x="53" y="104"/>
                  <a:pt x="54" y="103"/>
                </a:cubicBezTo>
                <a:cubicBezTo>
                  <a:pt x="55" y="102"/>
                  <a:pt x="56" y="103"/>
                  <a:pt x="57" y="102"/>
                </a:cubicBezTo>
                <a:cubicBezTo>
                  <a:pt x="57" y="102"/>
                  <a:pt x="59" y="100"/>
                  <a:pt x="59" y="100"/>
                </a:cubicBezTo>
                <a:cubicBezTo>
                  <a:pt x="59" y="100"/>
                  <a:pt x="57" y="103"/>
                  <a:pt x="56" y="104"/>
                </a:cubicBezTo>
                <a:cubicBezTo>
                  <a:pt x="56" y="105"/>
                  <a:pt x="56" y="105"/>
                  <a:pt x="55" y="106"/>
                </a:cubicBezTo>
                <a:cubicBezTo>
                  <a:pt x="55" y="107"/>
                  <a:pt x="56" y="106"/>
                  <a:pt x="56" y="107"/>
                </a:cubicBezTo>
                <a:cubicBezTo>
                  <a:pt x="56" y="107"/>
                  <a:pt x="55" y="108"/>
                  <a:pt x="54" y="109"/>
                </a:cubicBezTo>
                <a:cubicBezTo>
                  <a:pt x="54" y="111"/>
                  <a:pt x="54" y="111"/>
                  <a:pt x="55" y="112"/>
                </a:cubicBezTo>
                <a:cubicBezTo>
                  <a:pt x="55" y="112"/>
                  <a:pt x="52" y="114"/>
                  <a:pt x="51" y="114"/>
                </a:cubicBezTo>
                <a:cubicBezTo>
                  <a:pt x="50" y="116"/>
                  <a:pt x="49" y="117"/>
                  <a:pt x="47" y="118"/>
                </a:cubicBezTo>
                <a:cubicBezTo>
                  <a:pt x="45" y="118"/>
                  <a:pt x="43" y="120"/>
                  <a:pt x="42" y="121"/>
                </a:cubicBezTo>
                <a:cubicBezTo>
                  <a:pt x="41" y="121"/>
                  <a:pt x="41" y="122"/>
                  <a:pt x="40" y="122"/>
                </a:cubicBezTo>
                <a:cubicBezTo>
                  <a:pt x="40" y="123"/>
                  <a:pt x="41" y="124"/>
                  <a:pt x="41" y="124"/>
                </a:cubicBezTo>
                <a:cubicBezTo>
                  <a:pt x="40" y="125"/>
                  <a:pt x="37" y="124"/>
                  <a:pt x="36" y="124"/>
                </a:cubicBezTo>
                <a:cubicBezTo>
                  <a:pt x="33" y="124"/>
                  <a:pt x="32" y="125"/>
                  <a:pt x="30" y="127"/>
                </a:cubicBezTo>
                <a:cubicBezTo>
                  <a:pt x="29" y="128"/>
                  <a:pt x="30" y="130"/>
                  <a:pt x="31" y="129"/>
                </a:cubicBezTo>
                <a:cubicBezTo>
                  <a:pt x="33" y="128"/>
                  <a:pt x="35" y="125"/>
                  <a:pt x="36" y="126"/>
                </a:cubicBezTo>
                <a:cubicBezTo>
                  <a:pt x="36" y="125"/>
                  <a:pt x="35" y="129"/>
                  <a:pt x="38" y="126"/>
                </a:cubicBezTo>
                <a:cubicBezTo>
                  <a:pt x="38" y="126"/>
                  <a:pt x="40" y="129"/>
                  <a:pt x="41" y="127"/>
                </a:cubicBezTo>
                <a:cubicBezTo>
                  <a:pt x="41" y="126"/>
                  <a:pt x="40" y="126"/>
                  <a:pt x="41" y="126"/>
                </a:cubicBezTo>
                <a:cubicBezTo>
                  <a:pt x="42" y="125"/>
                  <a:pt x="42" y="125"/>
                  <a:pt x="43" y="125"/>
                </a:cubicBezTo>
                <a:cubicBezTo>
                  <a:pt x="44" y="125"/>
                  <a:pt x="44" y="125"/>
                  <a:pt x="45" y="124"/>
                </a:cubicBezTo>
                <a:cubicBezTo>
                  <a:pt x="46" y="123"/>
                  <a:pt x="48" y="123"/>
                  <a:pt x="50" y="122"/>
                </a:cubicBezTo>
                <a:cubicBezTo>
                  <a:pt x="53" y="121"/>
                  <a:pt x="49" y="121"/>
                  <a:pt x="51" y="120"/>
                </a:cubicBezTo>
                <a:cubicBezTo>
                  <a:pt x="52" y="119"/>
                  <a:pt x="53" y="118"/>
                  <a:pt x="54" y="118"/>
                </a:cubicBezTo>
                <a:cubicBezTo>
                  <a:pt x="56" y="117"/>
                  <a:pt x="58" y="116"/>
                  <a:pt x="59" y="116"/>
                </a:cubicBezTo>
                <a:cubicBezTo>
                  <a:pt x="62" y="114"/>
                  <a:pt x="60" y="115"/>
                  <a:pt x="60" y="113"/>
                </a:cubicBezTo>
                <a:cubicBezTo>
                  <a:pt x="60" y="113"/>
                  <a:pt x="68" y="109"/>
                  <a:pt x="69" y="108"/>
                </a:cubicBezTo>
                <a:cubicBezTo>
                  <a:pt x="70" y="108"/>
                  <a:pt x="72" y="108"/>
                  <a:pt x="72" y="107"/>
                </a:cubicBezTo>
                <a:cubicBezTo>
                  <a:pt x="72" y="104"/>
                  <a:pt x="73" y="105"/>
                  <a:pt x="75" y="104"/>
                </a:cubicBezTo>
                <a:cubicBezTo>
                  <a:pt x="78" y="102"/>
                  <a:pt x="69" y="101"/>
                  <a:pt x="73" y="97"/>
                </a:cubicBezTo>
                <a:cubicBezTo>
                  <a:pt x="75" y="96"/>
                  <a:pt x="77" y="96"/>
                  <a:pt x="78" y="95"/>
                </a:cubicBezTo>
                <a:cubicBezTo>
                  <a:pt x="79" y="94"/>
                  <a:pt x="79" y="91"/>
                  <a:pt x="77" y="91"/>
                </a:cubicBezTo>
                <a:cubicBezTo>
                  <a:pt x="79" y="91"/>
                  <a:pt x="79" y="92"/>
                  <a:pt x="81" y="91"/>
                </a:cubicBezTo>
                <a:cubicBezTo>
                  <a:pt x="82" y="90"/>
                  <a:pt x="83" y="88"/>
                  <a:pt x="85" y="87"/>
                </a:cubicBezTo>
                <a:cubicBezTo>
                  <a:pt x="86" y="86"/>
                  <a:pt x="88" y="84"/>
                  <a:pt x="89" y="84"/>
                </a:cubicBezTo>
                <a:cubicBezTo>
                  <a:pt x="90" y="84"/>
                  <a:pt x="95" y="84"/>
                  <a:pt x="94" y="86"/>
                </a:cubicBezTo>
                <a:cubicBezTo>
                  <a:pt x="93" y="87"/>
                  <a:pt x="91" y="85"/>
                  <a:pt x="89" y="86"/>
                </a:cubicBezTo>
                <a:cubicBezTo>
                  <a:pt x="87" y="87"/>
                  <a:pt x="87" y="88"/>
                  <a:pt x="86" y="90"/>
                </a:cubicBezTo>
                <a:cubicBezTo>
                  <a:pt x="86" y="92"/>
                  <a:pt x="84" y="94"/>
                  <a:pt x="84" y="96"/>
                </a:cubicBezTo>
                <a:cubicBezTo>
                  <a:pt x="83" y="97"/>
                  <a:pt x="87" y="96"/>
                  <a:pt x="87" y="97"/>
                </a:cubicBezTo>
                <a:cubicBezTo>
                  <a:pt x="86" y="97"/>
                  <a:pt x="81" y="99"/>
                  <a:pt x="85" y="99"/>
                </a:cubicBezTo>
                <a:cubicBezTo>
                  <a:pt x="88" y="99"/>
                  <a:pt x="90" y="97"/>
                  <a:pt x="93" y="96"/>
                </a:cubicBezTo>
                <a:cubicBezTo>
                  <a:pt x="95" y="94"/>
                  <a:pt x="97" y="94"/>
                  <a:pt x="99" y="93"/>
                </a:cubicBezTo>
                <a:cubicBezTo>
                  <a:pt x="103" y="92"/>
                  <a:pt x="101" y="90"/>
                  <a:pt x="101" y="88"/>
                </a:cubicBezTo>
                <a:cubicBezTo>
                  <a:pt x="100" y="84"/>
                  <a:pt x="109" y="87"/>
                  <a:pt x="111" y="88"/>
                </a:cubicBezTo>
                <a:cubicBezTo>
                  <a:pt x="113" y="88"/>
                  <a:pt x="114" y="90"/>
                  <a:pt x="116" y="91"/>
                </a:cubicBezTo>
                <a:cubicBezTo>
                  <a:pt x="116" y="91"/>
                  <a:pt x="118" y="88"/>
                  <a:pt x="119" y="89"/>
                </a:cubicBezTo>
                <a:cubicBezTo>
                  <a:pt x="119" y="89"/>
                  <a:pt x="119" y="91"/>
                  <a:pt x="119" y="92"/>
                </a:cubicBezTo>
                <a:cubicBezTo>
                  <a:pt x="121" y="93"/>
                  <a:pt x="122" y="93"/>
                  <a:pt x="123" y="93"/>
                </a:cubicBezTo>
                <a:cubicBezTo>
                  <a:pt x="126" y="93"/>
                  <a:pt x="129" y="92"/>
                  <a:pt x="131" y="93"/>
                </a:cubicBezTo>
                <a:cubicBezTo>
                  <a:pt x="132" y="93"/>
                  <a:pt x="133" y="94"/>
                  <a:pt x="134" y="93"/>
                </a:cubicBezTo>
                <a:cubicBezTo>
                  <a:pt x="135" y="93"/>
                  <a:pt x="135" y="94"/>
                  <a:pt x="136" y="95"/>
                </a:cubicBezTo>
                <a:cubicBezTo>
                  <a:pt x="137" y="95"/>
                  <a:pt x="139" y="96"/>
                  <a:pt x="140" y="96"/>
                </a:cubicBezTo>
                <a:cubicBezTo>
                  <a:pt x="142" y="96"/>
                  <a:pt x="143" y="94"/>
                  <a:pt x="144" y="94"/>
                </a:cubicBezTo>
                <a:cubicBezTo>
                  <a:pt x="146" y="93"/>
                  <a:pt x="145" y="96"/>
                  <a:pt x="145" y="96"/>
                </a:cubicBezTo>
                <a:cubicBezTo>
                  <a:pt x="144" y="97"/>
                  <a:pt x="144" y="97"/>
                  <a:pt x="145" y="98"/>
                </a:cubicBezTo>
                <a:cubicBezTo>
                  <a:pt x="148" y="99"/>
                  <a:pt x="150" y="100"/>
                  <a:pt x="152" y="101"/>
                </a:cubicBezTo>
                <a:cubicBezTo>
                  <a:pt x="154" y="103"/>
                  <a:pt x="156" y="105"/>
                  <a:pt x="158" y="106"/>
                </a:cubicBezTo>
                <a:cubicBezTo>
                  <a:pt x="159" y="106"/>
                  <a:pt x="160" y="105"/>
                  <a:pt x="161" y="105"/>
                </a:cubicBezTo>
                <a:cubicBezTo>
                  <a:pt x="162" y="104"/>
                  <a:pt x="160" y="103"/>
                  <a:pt x="160" y="102"/>
                </a:cubicBezTo>
                <a:cubicBezTo>
                  <a:pt x="160" y="101"/>
                  <a:pt x="163" y="103"/>
                  <a:pt x="163" y="103"/>
                </a:cubicBezTo>
                <a:cubicBezTo>
                  <a:pt x="163" y="104"/>
                  <a:pt x="166" y="106"/>
                  <a:pt x="167" y="105"/>
                </a:cubicBezTo>
                <a:cubicBezTo>
                  <a:pt x="167" y="105"/>
                  <a:pt x="165" y="99"/>
                  <a:pt x="165" y="99"/>
                </a:cubicBezTo>
                <a:cubicBezTo>
                  <a:pt x="166" y="99"/>
                  <a:pt x="168" y="104"/>
                  <a:pt x="169" y="104"/>
                </a:cubicBezTo>
                <a:cubicBezTo>
                  <a:pt x="169" y="105"/>
                  <a:pt x="170" y="107"/>
                  <a:pt x="171" y="107"/>
                </a:cubicBezTo>
                <a:cubicBezTo>
                  <a:pt x="172" y="107"/>
                  <a:pt x="173" y="105"/>
                  <a:pt x="173" y="105"/>
                </a:cubicBezTo>
                <a:cubicBezTo>
                  <a:pt x="171" y="106"/>
                  <a:pt x="177" y="110"/>
                  <a:pt x="177" y="111"/>
                </a:cubicBezTo>
                <a:cubicBezTo>
                  <a:pt x="176" y="111"/>
                  <a:pt x="176" y="111"/>
                  <a:pt x="176" y="111"/>
                </a:cubicBezTo>
                <a:cubicBezTo>
                  <a:pt x="175" y="112"/>
                  <a:pt x="177" y="112"/>
                  <a:pt x="177" y="113"/>
                </a:cubicBezTo>
                <a:cubicBezTo>
                  <a:pt x="177" y="113"/>
                  <a:pt x="175" y="114"/>
                  <a:pt x="176" y="114"/>
                </a:cubicBezTo>
                <a:cubicBezTo>
                  <a:pt x="177" y="115"/>
                  <a:pt x="178" y="116"/>
                  <a:pt x="179" y="117"/>
                </a:cubicBezTo>
                <a:cubicBezTo>
                  <a:pt x="181" y="119"/>
                  <a:pt x="182" y="120"/>
                  <a:pt x="184" y="121"/>
                </a:cubicBezTo>
                <a:cubicBezTo>
                  <a:pt x="184" y="121"/>
                  <a:pt x="182" y="125"/>
                  <a:pt x="183" y="125"/>
                </a:cubicBezTo>
                <a:cubicBezTo>
                  <a:pt x="184" y="126"/>
                  <a:pt x="184" y="124"/>
                  <a:pt x="184" y="124"/>
                </a:cubicBezTo>
                <a:cubicBezTo>
                  <a:pt x="185" y="123"/>
                  <a:pt x="185" y="126"/>
                  <a:pt x="186" y="127"/>
                </a:cubicBezTo>
                <a:cubicBezTo>
                  <a:pt x="186" y="127"/>
                  <a:pt x="186" y="126"/>
                  <a:pt x="186" y="125"/>
                </a:cubicBezTo>
                <a:cubicBezTo>
                  <a:pt x="186" y="127"/>
                  <a:pt x="192" y="130"/>
                  <a:pt x="193" y="127"/>
                </a:cubicBezTo>
                <a:cubicBezTo>
                  <a:pt x="193" y="127"/>
                  <a:pt x="193" y="128"/>
                  <a:pt x="193" y="128"/>
                </a:cubicBezTo>
                <a:cubicBezTo>
                  <a:pt x="193" y="128"/>
                  <a:pt x="194" y="127"/>
                  <a:pt x="194" y="126"/>
                </a:cubicBezTo>
                <a:cubicBezTo>
                  <a:pt x="193" y="126"/>
                  <a:pt x="194" y="127"/>
                  <a:pt x="194" y="12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53" name="Freeform 641">
            <a:extLst>
              <a:ext uri="{FF2B5EF4-FFF2-40B4-BE49-F238E27FC236}">
                <a16:creationId xmlns:a16="http://schemas.microsoft.com/office/drawing/2014/main" id="{D5E5BA2D-6DC4-384F-B246-C16C31D58CE3}"/>
              </a:ext>
            </a:extLst>
          </p:cNvPr>
          <p:cNvSpPr>
            <a:spLocks/>
          </p:cNvSpPr>
          <p:nvPr/>
        </p:nvSpPr>
        <p:spPr bwMode="auto">
          <a:xfrm>
            <a:off x="3652411" y="6986984"/>
            <a:ext cx="2707388" cy="1420666"/>
          </a:xfrm>
          <a:custGeom>
            <a:avLst/>
            <a:gdLst>
              <a:gd name="T0" fmla="*/ 84 w 289"/>
              <a:gd name="T1" fmla="*/ 106 h 143"/>
              <a:gd name="T2" fmla="*/ 105 w 289"/>
              <a:gd name="T3" fmla="*/ 119 h 143"/>
              <a:gd name="T4" fmla="*/ 125 w 289"/>
              <a:gd name="T5" fmla="*/ 127 h 143"/>
              <a:gd name="T6" fmla="*/ 137 w 289"/>
              <a:gd name="T7" fmla="*/ 127 h 143"/>
              <a:gd name="T8" fmla="*/ 149 w 289"/>
              <a:gd name="T9" fmla="*/ 119 h 143"/>
              <a:gd name="T10" fmla="*/ 162 w 289"/>
              <a:gd name="T11" fmla="*/ 118 h 143"/>
              <a:gd name="T12" fmla="*/ 177 w 289"/>
              <a:gd name="T13" fmla="*/ 119 h 143"/>
              <a:gd name="T14" fmla="*/ 171 w 289"/>
              <a:gd name="T15" fmla="*/ 113 h 143"/>
              <a:gd name="T16" fmla="*/ 186 w 289"/>
              <a:gd name="T17" fmla="*/ 113 h 143"/>
              <a:gd name="T18" fmla="*/ 209 w 289"/>
              <a:gd name="T19" fmla="*/ 122 h 143"/>
              <a:gd name="T20" fmla="*/ 213 w 289"/>
              <a:gd name="T21" fmla="*/ 133 h 143"/>
              <a:gd name="T22" fmla="*/ 220 w 289"/>
              <a:gd name="T23" fmla="*/ 143 h 143"/>
              <a:gd name="T24" fmla="*/ 215 w 289"/>
              <a:gd name="T25" fmla="*/ 108 h 143"/>
              <a:gd name="T26" fmla="*/ 234 w 289"/>
              <a:gd name="T27" fmla="*/ 92 h 143"/>
              <a:gd name="T28" fmla="*/ 239 w 289"/>
              <a:gd name="T29" fmla="*/ 86 h 143"/>
              <a:gd name="T30" fmla="*/ 244 w 289"/>
              <a:gd name="T31" fmla="*/ 82 h 143"/>
              <a:gd name="T32" fmla="*/ 242 w 289"/>
              <a:gd name="T33" fmla="*/ 78 h 143"/>
              <a:gd name="T34" fmla="*/ 238 w 289"/>
              <a:gd name="T35" fmla="*/ 71 h 143"/>
              <a:gd name="T36" fmla="*/ 239 w 289"/>
              <a:gd name="T37" fmla="*/ 69 h 143"/>
              <a:gd name="T38" fmla="*/ 242 w 289"/>
              <a:gd name="T39" fmla="*/ 75 h 143"/>
              <a:gd name="T40" fmla="*/ 246 w 289"/>
              <a:gd name="T41" fmla="*/ 62 h 143"/>
              <a:gd name="T42" fmla="*/ 253 w 289"/>
              <a:gd name="T43" fmla="*/ 52 h 143"/>
              <a:gd name="T44" fmla="*/ 265 w 289"/>
              <a:gd name="T45" fmla="*/ 48 h 143"/>
              <a:gd name="T46" fmla="*/ 271 w 289"/>
              <a:gd name="T47" fmla="*/ 48 h 143"/>
              <a:gd name="T48" fmla="*/ 274 w 289"/>
              <a:gd name="T49" fmla="*/ 35 h 143"/>
              <a:gd name="T50" fmla="*/ 288 w 289"/>
              <a:gd name="T51" fmla="*/ 28 h 143"/>
              <a:gd name="T52" fmla="*/ 276 w 289"/>
              <a:gd name="T53" fmla="*/ 13 h 143"/>
              <a:gd name="T54" fmla="*/ 264 w 289"/>
              <a:gd name="T55" fmla="*/ 28 h 143"/>
              <a:gd name="T56" fmla="*/ 237 w 289"/>
              <a:gd name="T57" fmla="*/ 39 h 143"/>
              <a:gd name="T58" fmla="*/ 224 w 289"/>
              <a:gd name="T59" fmla="*/ 45 h 143"/>
              <a:gd name="T60" fmla="*/ 208 w 289"/>
              <a:gd name="T61" fmla="*/ 44 h 143"/>
              <a:gd name="T62" fmla="*/ 203 w 289"/>
              <a:gd name="T63" fmla="*/ 36 h 143"/>
              <a:gd name="T64" fmla="*/ 196 w 289"/>
              <a:gd name="T65" fmla="*/ 28 h 143"/>
              <a:gd name="T66" fmla="*/ 185 w 289"/>
              <a:gd name="T67" fmla="*/ 48 h 143"/>
              <a:gd name="T68" fmla="*/ 187 w 289"/>
              <a:gd name="T69" fmla="*/ 25 h 143"/>
              <a:gd name="T70" fmla="*/ 196 w 289"/>
              <a:gd name="T71" fmla="*/ 17 h 143"/>
              <a:gd name="T72" fmla="*/ 184 w 289"/>
              <a:gd name="T73" fmla="*/ 13 h 143"/>
              <a:gd name="T74" fmla="*/ 165 w 289"/>
              <a:gd name="T75" fmla="*/ 15 h 143"/>
              <a:gd name="T76" fmla="*/ 158 w 289"/>
              <a:gd name="T77" fmla="*/ 5 h 143"/>
              <a:gd name="T78" fmla="*/ 147 w 289"/>
              <a:gd name="T79" fmla="*/ 4 h 143"/>
              <a:gd name="T80" fmla="*/ 30 w 289"/>
              <a:gd name="T81" fmla="*/ 4 h 143"/>
              <a:gd name="T82" fmla="*/ 7 w 289"/>
              <a:gd name="T83" fmla="*/ 9 h 143"/>
              <a:gd name="T84" fmla="*/ 8 w 289"/>
              <a:gd name="T85" fmla="*/ 21 h 143"/>
              <a:gd name="T86" fmla="*/ 2 w 289"/>
              <a:gd name="T87" fmla="*/ 40 h 143"/>
              <a:gd name="T88" fmla="*/ 5 w 289"/>
              <a:gd name="T89" fmla="*/ 63 h 143"/>
              <a:gd name="T90" fmla="*/ 12 w 289"/>
              <a:gd name="T91" fmla="*/ 73 h 143"/>
              <a:gd name="T92" fmla="*/ 21 w 289"/>
              <a:gd name="T93" fmla="*/ 88 h 143"/>
              <a:gd name="T94" fmla="*/ 39 w 289"/>
              <a:gd name="T95" fmla="*/ 10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9" h="143">
                <a:moveTo>
                  <a:pt x="68" y="108"/>
                </a:moveTo>
                <a:cubicBezTo>
                  <a:pt x="71" y="108"/>
                  <a:pt x="74" y="108"/>
                  <a:pt x="78" y="108"/>
                </a:cubicBezTo>
                <a:cubicBezTo>
                  <a:pt x="79" y="108"/>
                  <a:pt x="81" y="108"/>
                  <a:pt x="82" y="108"/>
                </a:cubicBezTo>
                <a:cubicBezTo>
                  <a:pt x="83" y="108"/>
                  <a:pt x="83" y="106"/>
                  <a:pt x="84" y="106"/>
                </a:cubicBezTo>
                <a:cubicBezTo>
                  <a:pt x="85" y="105"/>
                  <a:pt x="91" y="105"/>
                  <a:pt x="91" y="106"/>
                </a:cubicBezTo>
                <a:cubicBezTo>
                  <a:pt x="94" y="108"/>
                  <a:pt x="97" y="110"/>
                  <a:pt x="100" y="112"/>
                </a:cubicBezTo>
                <a:cubicBezTo>
                  <a:pt x="100" y="112"/>
                  <a:pt x="101" y="115"/>
                  <a:pt x="101" y="116"/>
                </a:cubicBezTo>
                <a:cubicBezTo>
                  <a:pt x="102" y="118"/>
                  <a:pt x="102" y="118"/>
                  <a:pt x="105" y="119"/>
                </a:cubicBezTo>
                <a:cubicBezTo>
                  <a:pt x="107" y="120"/>
                  <a:pt x="108" y="121"/>
                  <a:pt x="109" y="119"/>
                </a:cubicBezTo>
                <a:cubicBezTo>
                  <a:pt x="110" y="116"/>
                  <a:pt x="111" y="116"/>
                  <a:pt x="114" y="117"/>
                </a:cubicBezTo>
                <a:cubicBezTo>
                  <a:pt x="116" y="117"/>
                  <a:pt x="119" y="118"/>
                  <a:pt x="119" y="120"/>
                </a:cubicBezTo>
                <a:cubicBezTo>
                  <a:pt x="121" y="123"/>
                  <a:pt x="123" y="124"/>
                  <a:pt x="125" y="127"/>
                </a:cubicBezTo>
                <a:cubicBezTo>
                  <a:pt x="127" y="129"/>
                  <a:pt x="126" y="133"/>
                  <a:pt x="129" y="134"/>
                </a:cubicBezTo>
                <a:cubicBezTo>
                  <a:pt x="131" y="136"/>
                  <a:pt x="135" y="136"/>
                  <a:pt x="137" y="137"/>
                </a:cubicBezTo>
                <a:cubicBezTo>
                  <a:pt x="137" y="136"/>
                  <a:pt x="135" y="129"/>
                  <a:pt x="135" y="129"/>
                </a:cubicBezTo>
                <a:cubicBezTo>
                  <a:pt x="137" y="130"/>
                  <a:pt x="136" y="127"/>
                  <a:pt x="137" y="127"/>
                </a:cubicBezTo>
                <a:cubicBezTo>
                  <a:pt x="137" y="126"/>
                  <a:pt x="139" y="126"/>
                  <a:pt x="140" y="125"/>
                </a:cubicBezTo>
                <a:cubicBezTo>
                  <a:pt x="141" y="125"/>
                  <a:pt x="142" y="122"/>
                  <a:pt x="142" y="122"/>
                </a:cubicBezTo>
                <a:cubicBezTo>
                  <a:pt x="143" y="123"/>
                  <a:pt x="144" y="123"/>
                  <a:pt x="145" y="122"/>
                </a:cubicBezTo>
                <a:cubicBezTo>
                  <a:pt x="147" y="121"/>
                  <a:pt x="148" y="121"/>
                  <a:pt x="149" y="119"/>
                </a:cubicBezTo>
                <a:cubicBezTo>
                  <a:pt x="151" y="118"/>
                  <a:pt x="148" y="118"/>
                  <a:pt x="148" y="117"/>
                </a:cubicBezTo>
                <a:cubicBezTo>
                  <a:pt x="148" y="117"/>
                  <a:pt x="151" y="118"/>
                  <a:pt x="152" y="117"/>
                </a:cubicBezTo>
                <a:cubicBezTo>
                  <a:pt x="154" y="116"/>
                  <a:pt x="155" y="116"/>
                  <a:pt x="157" y="116"/>
                </a:cubicBezTo>
                <a:cubicBezTo>
                  <a:pt x="159" y="116"/>
                  <a:pt x="160" y="119"/>
                  <a:pt x="162" y="118"/>
                </a:cubicBezTo>
                <a:cubicBezTo>
                  <a:pt x="165" y="116"/>
                  <a:pt x="166" y="118"/>
                  <a:pt x="168" y="119"/>
                </a:cubicBezTo>
                <a:cubicBezTo>
                  <a:pt x="170" y="120"/>
                  <a:pt x="171" y="118"/>
                  <a:pt x="172" y="118"/>
                </a:cubicBezTo>
                <a:cubicBezTo>
                  <a:pt x="173" y="117"/>
                  <a:pt x="176" y="119"/>
                  <a:pt x="176" y="120"/>
                </a:cubicBezTo>
                <a:cubicBezTo>
                  <a:pt x="177" y="121"/>
                  <a:pt x="178" y="120"/>
                  <a:pt x="177" y="119"/>
                </a:cubicBezTo>
                <a:cubicBezTo>
                  <a:pt x="177" y="119"/>
                  <a:pt x="176" y="118"/>
                  <a:pt x="175" y="118"/>
                </a:cubicBezTo>
                <a:cubicBezTo>
                  <a:pt x="174" y="117"/>
                  <a:pt x="176" y="117"/>
                  <a:pt x="176" y="117"/>
                </a:cubicBezTo>
                <a:cubicBezTo>
                  <a:pt x="175" y="115"/>
                  <a:pt x="175" y="114"/>
                  <a:pt x="173" y="115"/>
                </a:cubicBezTo>
                <a:cubicBezTo>
                  <a:pt x="173" y="115"/>
                  <a:pt x="169" y="115"/>
                  <a:pt x="171" y="113"/>
                </a:cubicBezTo>
                <a:cubicBezTo>
                  <a:pt x="173" y="113"/>
                  <a:pt x="174" y="114"/>
                  <a:pt x="175" y="114"/>
                </a:cubicBezTo>
                <a:cubicBezTo>
                  <a:pt x="178" y="113"/>
                  <a:pt x="180" y="113"/>
                  <a:pt x="183" y="113"/>
                </a:cubicBezTo>
                <a:cubicBezTo>
                  <a:pt x="184" y="113"/>
                  <a:pt x="183" y="113"/>
                  <a:pt x="184" y="114"/>
                </a:cubicBezTo>
                <a:cubicBezTo>
                  <a:pt x="184" y="114"/>
                  <a:pt x="185" y="114"/>
                  <a:pt x="186" y="113"/>
                </a:cubicBezTo>
                <a:cubicBezTo>
                  <a:pt x="188" y="113"/>
                  <a:pt x="190" y="113"/>
                  <a:pt x="192" y="113"/>
                </a:cubicBezTo>
                <a:cubicBezTo>
                  <a:pt x="194" y="113"/>
                  <a:pt x="194" y="115"/>
                  <a:pt x="196" y="116"/>
                </a:cubicBezTo>
                <a:cubicBezTo>
                  <a:pt x="198" y="118"/>
                  <a:pt x="200" y="116"/>
                  <a:pt x="202" y="115"/>
                </a:cubicBezTo>
                <a:cubicBezTo>
                  <a:pt x="203" y="115"/>
                  <a:pt x="209" y="121"/>
                  <a:pt x="209" y="122"/>
                </a:cubicBezTo>
                <a:cubicBezTo>
                  <a:pt x="210" y="123"/>
                  <a:pt x="208" y="125"/>
                  <a:pt x="209" y="126"/>
                </a:cubicBezTo>
                <a:cubicBezTo>
                  <a:pt x="210" y="128"/>
                  <a:pt x="209" y="128"/>
                  <a:pt x="210" y="130"/>
                </a:cubicBezTo>
                <a:cubicBezTo>
                  <a:pt x="210" y="131"/>
                  <a:pt x="211" y="132"/>
                  <a:pt x="211" y="132"/>
                </a:cubicBezTo>
                <a:cubicBezTo>
                  <a:pt x="212" y="132"/>
                  <a:pt x="212" y="133"/>
                  <a:pt x="213" y="133"/>
                </a:cubicBezTo>
                <a:cubicBezTo>
                  <a:pt x="214" y="134"/>
                  <a:pt x="213" y="136"/>
                  <a:pt x="214" y="137"/>
                </a:cubicBezTo>
                <a:cubicBezTo>
                  <a:pt x="215" y="138"/>
                  <a:pt x="216" y="138"/>
                  <a:pt x="217" y="140"/>
                </a:cubicBezTo>
                <a:cubicBezTo>
                  <a:pt x="219" y="143"/>
                  <a:pt x="218" y="140"/>
                  <a:pt x="220" y="141"/>
                </a:cubicBezTo>
                <a:cubicBezTo>
                  <a:pt x="220" y="141"/>
                  <a:pt x="220" y="143"/>
                  <a:pt x="220" y="143"/>
                </a:cubicBezTo>
                <a:cubicBezTo>
                  <a:pt x="221" y="143"/>
                  <a:pt x="222" y="136"/>
                  <a:pt x="222" y="135"/>
                </a:cubicBezTo>
                <a:cubicBezTo>
                  <a:pt x="222" y="132"/>
                  <a:pt x="221" y="130"/>
                  <a:pt x="220" y="126"/>
                </a:cubicBezTo>
                <a:cubicBezTo>
                  <a:pt x="218" y="123"/>
                  <a:pt x="218" y="120"/>
                  <a:pt x="217" y="117"/>
                </a:cubicBezTo>
                <a:cubicBezTo>
                  <a:pt x="215" y="115"/>
                  <a:pt x="214" y="111"/>
                  <a:pt x="215" y="108"/>
                </a:cubicBezTo>
                <a:cubicBezTo>
                  <a:pt x="216" y="105"/>
                  <a:pt x="218" y="103"/>
                  <a:pt x="221" y="101"/>
                </a:cubicBezTo>
                <a:cubicBezTo>
                  <a:pt x="222" y="100"/>
                  <a:pt x="223" y="100"/>
                  <a:pt x="224" y="99"/>
                </a:cubicBezTo>
                <a:cubicBezTo>
                  <a:pt x="225" y="98"/>
                  <a:pt x="226" y="96"/>
                  <a:pt x="227" y="96"/>
                </a:cubicBezTo>
                <a:cubicBezTo>
                  <a:pt x="229" y="94"/>
                  <a:pt x="232" y="94"/>
                  <a:pt x="234" y="92"/>
                </a:cubicBezTo>
                <a:cubicBezTo>
                  <a:pt x="235" y="91"/>
                  <a:pt x="236" y="89"/>
                  <a:pt x="238" y="89"/>
                </a:cubicBezTo>
                <a:cubicBezTo>
                  <a:pt x="238" y="89"/>
                  <a:pt x="242" y="89"/>
                  <a:pt x="241" y="87"/>
                </a:cubicBezTo>
                <a:cubicBezTo>
                  <a:pt x="241" y="87"/>
                  <a:pt x="238" y="88"/>
                  <a:pt x="238" y="88"/>
                </a:cubicBezTo>
                <a:cubicBezTo>
                  <a:pt x="238" y="87"/>
                  <a:pt x="240" y="88"/>
                  <a:pt x="239" y="86"/>
                </a:cubicBezTo>
                <a:cubicBezTo>
                  <a:pt x="239" y="86"/>
                  <a:pt x="238" y="85"/>
                  <a:pt x="239" y="85"/>
                </a:cubicBezTo>
                <a:cubicBezTo>
                  <a:pt x="239" y="84"/>
                  <a:pt x="239" y="85"/>
                  <a:pt x="240" y="84"/>
                </a:cubicBezTo>
                <a:cubicBezTo>
                  <a:pt x="239" y="85"/>
                  <a:pt x="241" y="86"/>
                  <a:pt x="241" y="85"/>
                </a:cubicBezTo>
                <a:cubicBezTo>
                  <a:pt x="242" y="85"/>
                  <a:pt x="245" y="83"/>
                  <a:pt x="244" y="82"/>
                </a:cubicBezTo>
                <a:cubicBezTo>
                  <a:pt x="244" y="83"/>
                  <a:pt x="238" y="82"/>
                  <a:pt x="239" y="81"/>
                </a:cubicBezTo>
                <a:cubicBezTo>
                  <a:pt x="239" y="80"/>
                  <a:pt x="240" y="82"/>
                  <a:pt x="241" y="81"/>
                </a:cubicBezTo>
                <a:cubicBezTo>
                  <a:pt x="241" y="81"/>
                  <a:pt x="243" y="80"/>
                  <a:pt x="243" y="80"/>
                </a:cubicBezTo>
                <a:cubicBezTo>
                  <a:pt x="243" y="80"/>
                  <a:pt x="242" y="79"/>
                  <a:pt x="242" y="78"/>
                </a:cubicBezTo>
                <a:cubicBezTo>
                  <a:pt x="243" y="77"/>
                  <a:pt x="243" y="76"/>
                  <a:pt x="241" y="76"/>
                </a:cubicBezTo>
                <a:cubicBezTo>
                  <a:pt x="241" y="76"/>
                  <a:pt x="237" y="74"/>
                  <a:pt x="237" y="74"/>
                </a:cubicBezTo>
                <a:cubicBezTo>
                  <a:pt x="238" y="73"/>
                  <a:pt x="239" y="74"/>
                  <a:pt x="240" y="74"/>
                </a:cubicBezTo>
                <a:cubicBezTo>
                  <a:pt x="241" y="73"/>
                  <a:pt x="239" y="71"/>
                  <a:pt x="238" y="71"/>
                </a:cubicBezTo>
                <a:cubicBezTo>
                  <a:pt x="237" y="70"/>
                  <a:pt x="236" y="69"/>
                  <a:pt x="236" y="68"/>
                </a:cubicBezTo>
                <a:cubicBezTo>
                  <a:pt x="235" y="67"/>
                  <a:pt x="238" y="65"/>
                  <a:pt x="237" y="64"/>
                </a:cubicBezTo>
                <a:cubicBezTo>
                  <a:pt x="238" y="65"/>
                  <a:pt x="237" y="66"/>
                  <a:pt x="237" y="67"/>
                </a:cubicBezTo>
                <a:cubicBezTo>
                  <a:pt x="237" y="67"/>
                  <a:pt x="239" y="69"/>
                  <a:pt x="239" y="69"/>
                </a:cubicBezTo>
                <a:cubicBezTo>
                  <a:pt x="241" y="67"/>
                  <a:pt x="239" y="62"/>
                  <a:pt x="242" y="61"/>
                </a:cubicBezTo>
                <a:cubicBezTo>
                  <a:pt x="241" y="61"/>
                  <a:pt x="241" y="66"/>
                  <a:pt x="242" y="67"/>
                </a:cubicBezTo>
                <a:cubicBezTo>
                  <a:pt x="242" y="69"/>
                  <a:pt x="244" y="69"/>
                  <a:pt x="244" y="71"/>
                </a:cubicBezTo>
                <a:cubicBezTo>
                  <a:pt x="244" y="72"/>
                  <a:pt x="241" y="74"/>
                  <a:pt x="242" y="75"/>
                </a:cubicBezTo>
                <a:cubicBezTo>
                  <a:pt x="242" y="75"/>
                  <a:pt x="248" y="69"/>
                  <a:pt x="247" y="67"/>
                </a:cubicBezTo>
                <a:cubicBezTo>
                  <a:pt x="247" y="65"/>
                  <a:pt x="245" y="64"/>
                  <a:pt x="245" y="62"/>
                </a:cubicBezTo>
                <a:cubicBezTo>
                  <a:pt x="244" y="61"/>
                  <a:pt x="245" y="58"/>
                  <a:pt x="247" y="59"/>
                </a:cubicBezTo>
                <a:cubicBezTo>
                  <a:pt x="246" y="58"/>
                  <a:pt x="245" y="61"/>
                  <a:pt x="246" y="62"/>
                </a:cubicBezTo>
                <a:cubicBezTo>
                  <a:pt x="248" y="64"/>
                  <a:pt x="248" y="65"/>
                  <a:pt x="250" y="62"/>
                </a:cubicBezTo>
                <a:cubicBezTo>
                  <a:pt x="251" y="61"/>
                  <a:pt x="253" y="58"/>
                  <a:pt x="252" y="56"/>
                </a:cubicBezTo>
                <a:cubicBezTo>
                  <a:pt x="252" y="56"/>
                  <a:pt x="251" y="55"/>
                  <a:pt x="252" y="54"/>
                </a:cubicBezTo>
                <a:cubicBezTo>
                  <a:pt x="252" y="54"/>
                  <a:pt x="253" y="52"/>
                  <a:pt x="253" y="52"/>
                </a:cubicBezTo>
                <a:cubicBezTo>
                  <a:pt x="253" y="52"/>
                  <a:pt x="253" y="54"/>
                  <a:pt x="253" y="54"/>
                </a:cubicBezTo>
                <a:cubicBezTo>
                  <a:pt x="253" y="54"/>
                  <a:pt x="258" y="51"/>
                  <a:pt x="260" y="51"/>
                </a:cubicBezTo>
                <a:cubicBezTo>
                  <a:pt x="261" y="50"/>
                  <a:pt x="263" y="51"/>
                  <a:pt x="264" y="51"/>
                </a:cubicBezTo>
                <a:cubicBezTo>
                  <a:pt x="266" y="50"/>
                  <a:pt x="265" y="49"/>
                  <a:pt x="265" y="48"/>
                </a:cubicBezTo>
                <a:cubicBezTo>
                  <a:pt x="266" y="48"/>
                  <a:pt x="266" y="50"/>
                  <a:pt x="267" y="50"/>
                </a:cubicBezTo>
                <a:cubicBezTo>
                  <a:pt x="267" y="50"/>
                  <a:pt x="269" y="49"/>
                  <a:pt x="269" y="49"/>
                </a:cubicBezTo>
                <a:cubicBezTo>
                  <a:pt x="271" y="51"/>
                  <a:pt x="275" y="46"/>
                  <a:pt x="272" y="46"/>
                </a:cubicBezTo>
                <a:cubicBezTo>
                  <a:pt x="272" y="46"/>
                  <a:pt x="272" y="48"/>
                  <a:pt x="271" y="48"/>
                </a:cubicBezTo>
                <a:cubicBezTo>
                  <a:pt x="270" y="48"/>
                  <a:pt x="268" y="44"/>
                  <a:pt x="268" y="44"/>
                </a:cubicBezTo>
                <a:cubicBezTo>
                  <a:pt x="269" y="43"/>
                  <a:pt x="268" y="42"/>
                  <a:pt x="269" y="41"/>
                </a:cubicBezTo>
                <a:cubicBezTo>
                  <a:pt x="270" y="39"/>
                  <a:pt x="271" y="37"/>
                  <a:pt x="272" y="36"/>
                </a:cubicBezTo>
                <a:cubicBezTo>
                  <a:pt x="273" y="36"/>
                  <a:pt x="274" y="35"/>
                  <a:pt x="274" y="35"/>
                </a:cubicBezTo>
                <a:cubicBezTo>
                  <a:pt x="276" y="36"/>
                  <a:pt x="277" y="33"/>
                  <a:pt x="278" y="32"/>
                </a:cubicBezTo>
                <a:cubicBezTo>
                  <a:pt x="278" y="32"/>
                  <a:pt x="280" y="33"/>
                  <a:pt x="281" y="32"/>
                </a:cubicBezTo>
                <a:cubicBezTo>
                  <a:pt x="283" y="31"/>
                  <a:pt x="285" y="31"/>
                  <a:pt x="286" y="30"/>
                </a:cubicBezTo>
                <a:cubicBezTo>
                  <a:pt x="287" y="30"/>
                  <a:pt x="289" y="29"/>
                  <a:pt x="288" y="28"/>
                </a:cubicBezTo>
                <a:cubicBezTo>
                  <a:pt x="286" y="26"/>
                  <a:pt x="286" y="25"/>
                  <a:pt x="285" y="24"/>
                </a:cubicBezTo>
                <a:cubicBezTo>
                  <a:pt x="281" y="23"/>
                  <a:pt x="287" y="14"/>
                  <a:pt x="281" y="14"/>
                </a:cubicBezTo>
                <a:cubicBezTo>
                  <a:pt x="280" y="13"/>
                  <a:pt x="279" y="15"/>
                  <a:pt x="278" y="14"/>
                </a:cubicBezTo>
                <a:cubicBezTo>
                  <a:pt x="277" y="13"/>
                  <a:pt x="277" y="12"/>
                  <a:pt x="276" y="13"/>
                </a:cubicBezTo>
                <a:cubicBezTo>
                  <a:pt x="275" y="14"/>
                  <a:pt x="274" y="16"/>
                  <a:pt x="273" y="17"/>
                </a:cubicBezTo>
                <a:cubicBezTo>
                  <a:pt x="272" y="18"/>
                  <a:pt x="272" y="20"/>
                  <a:pt x="271" y="21"/>
                </a:cubicBezTo>
                <a:cubicBezTo>
                  <a:pt x="271" y="23"/>
                  <a:pt x="270" y="26"/>
                  <a:pt x="268" y="26"/>
                </a:cubicBezTo>
                <a:cubicBezTo>
                  <a:pt x="266" y="26"/>
                  <a:pt x="266" y="28"/>
                  <a:pt x="264" y="28"/>
                </a:cubicBezTo>
                <a:cubicBezTo>
                  <a:pt x="259" y="28"/>
                  <a:pt x="254" y="28"/>
                  <a:pt x="249" y="28"/>
                </a:cubicBezTo>
                <a:cubicBezTo>
                  <a:pt x="247" y="28"/>
                  <a:pt x="247" y="28"/>
                  <a:pt x="246" y="29"/>
                </a:cubicBezTo>
                <a:cubicBezTo>
                  <a:pt x="245" y="31"/>
                  <a:pt x="241" y="33"/>
                  <a:pt x="241" y="34"/>
                </a:cubicBezTo>
                <a:cubicBezTo>
                  <a:pt x="242" y="37"/>
                  <a:pt x="239" y="39"/>
                  <a:pt x="237" y="39"/>
                </a:cubicBezTo>
                <a:cubicBezTo>
                  <a:pt x="235" y="39"/>
                  <a:pt x="234" y="38"/>
                  <a:pt x="232" y="38"/>
                </a:cubicBezTo>
                <a:cubicBezTo>
                  <a:pt x="230" y="38"/>
                  <a:pt x="228" y="39"/>
                  <a:pt x="227" y="39"/>
                </a:cubicBezTo>
                <a:cubicBezTo>
                  <a:pt x="227" y="39"/>
                  <a:pt x="227" y="42"/>
                  <a:pt x="228" y="42"/>
                </a:cubicBezTo>
                <a:cubicBezTo>
                  <a:pt x="227" y="43"/>
                  <a:pt x="226" y="44"/>
                  <a:pt x="224" y="45"/>
                </a:cubicBezTo>
                <a:cubicBezTo>
                  <a:pt x="222" y="46"/>
                  <a:pt x="219" y="48"/>
                  <a:pt x="216" y="49"/>
                </a:cubicBezTo>
                <a:cubicBezTo>
                  <a:pt x="213" y="50"/>
                  <a:pt x="210" y="50"/>
                  <a:pt x="207" y="49"/>
                </a:cubicBezTo>
                <a:cubicBezTo>
                  <a:pt x="206" y="48"/>
                  <a:pt x="205" y="47"/>
                  <a:pt x="206" y="46"/>
                </a:cubicBezTo>
                <a:cubicBezTo>
                  <a:pt x="206" y="46"/>
                  <a:pt x="207" y="44"/>
                  <a:pt x="208" y="44"/>
                </a:cubicBezTo>
                <a:cubicBezTo>
                  <a:pt x="208" y="44"/>
                  <a:pt x="208" y="45"/>
                  <a:pt x="208" y="46"/>
                </a:cubicBezTo>
                <a:cubicBezTo>
                  <a:pt x="210" y="42"/>
                  <a:pt x="211" y="39"/>
                  <a:pt x="209" y="35"/>
                </a:cubicBezTo>
                <a:cubicBezTo>
                  <a:pt x="208" y="34"/>
                  <a:pt x="206" y="36"/>
                  <a:pt x="205" y="36"/>
                </a:cubicBezTo>
                <a:cubicBezTo>
                  <a:pt x="204" y="37"/>
                  <a:pt x="204" y="36"/>
                  <a:pt x="203" y="36"/>
                </a:cubicBezTo>
                <a:cubicBezTo>
                  <a:pt x="202" y="35"/>
                  <a:pt x="204" y="34"/>
                  <a:pt x="204" y="34"/>
                </a:cubicBezTo>
                <a:cubicBezTo>
                  <a:pt x="208" y="30"/>
                  <a:pt x="205" y="26"/>
                  <a:pt x="201" y="25"/>
                </a:cubicBezTo>
                <a:cubicBezTo>
                  <a:pt x="198" y="24"/>
                  <a:pt x="198" y="25"/>
                  <a:pt x="196" y="26"/>
                </a:cubicBezTo>
                <a:cubicBezTo>
                  <a:pt x="196" y="27"/>
                  <a:pt x="196" y="27"/>
                  <a:pt x="196" y="28"/>
                </a:cubicBezTo>
                <a:cubicBezTo>
                  <a:pt x="196" y="29"/>
                  <a:pt x="194" y="28"/>
                  <a:pt x="193" y="28"/>
                </a:cubicBezTo>
                <a:cubicBezTo>
                  <a:pt x="192" y="28"/>
                  <a:pt x="190" y="36"/>
                  <a:pt x="190" y="37"/>
                </a:cubicBezTo>
                <a:cubicBezTo>
                  <a:pt x="191" y="42"/>
                  <a:pt x="192" y="45"/>
                  <a:pt x="188" y="47"/>
                </a:cubicBezTo>
                <a:cubicBezTo>
                  <a:pt x="188" y="48"/>
                  <a:pt x="185" y="49"/>
                  <a:pt x="185" y="48"/>
                </a:cubicBezTo>
                <a:cubicBezTo>
                  <a:pt x="185" y="46"/>
                  <a:pt x="184" y="44"/>
                  <a:pt x="184" y="42"/>
                </a:cubicBezTo>
                <a:cubicBezTo>
                  <a:pt x="184" y="41"/>
                  <a:pt x="186" y="30"/>
                  <a:pt x="186" y="30"/>
                </a:cubicBezTo>
                <a:cubicBezTo>
                  <a:pt x="185" y="30"/>
                  <a:pt x="183" y="32"/>
                  <a:pt x="183" y="31"/>
                </a:cubicBezTo>
                <a:cubicBezTo>
                  <a:pt x="183" y="30"/>
                  <a:pt x="186" y="26"/>
                  <a:pt x="187" y="25"/>
                </a:cubicBezTo>
                <a:cubicBezTo>
                  <a:pt x="188" y="23"/>
                  <a:pt x="191" y="23"/>
                  <a:pt x="193" y="22"/>
                </a:cubicBezTo>
                <a:cubicBezTo>
                  <a:pt x="196" y="22"/>
                  <a:pt x="199" y="23"/>
                  <a:pt x="202" y="23"/>
                </a:cubicBezTo>
                <a:cubicBezTo>
                  <a:pt x="205" y="23"/>
                  <a:pt x="201" y="20"/>
                  <a:pt x="199" y="20"/>
                </a:cubicBezTo>
                <a:cubicBezTo>
                  <a:pt x="197" y="20"/>
                  <a:pt x="199" y="17"/>
                  <a:pt x="196" y="17"/>
                </a:cubicBezTo>
                <a:cubicBezTo>
                  <a:pt x="194" y="18"/>
                  <a:pt x="192" y="19"/>
                  <a:pt x="189" y="19"/>
                </a:cubicBezTo>
                <a:cubicBezTo>
                  <a:pt x="187" y="19"/>
                  <a:pt x="185" y="17"/>
                  <a:pt x="183" y="16"/>
                </a:cubicBezTo>
                <a:cubicBezTo>
                  <a:pt x="183" y="16"/>
                  <a:pt x="180" y="16"/>
                  <a:pt x="181" y="15"/>
                </a:cubicBezTo>
                <a:cubicBezTo>
                  <a:pt x="182" y="15"/>
                  <a:pt x="184" y="14"/>
                  <a:pt x="184" y="13"/>
                </a:cubicBezTo>
                <a:cubicBezTo>
                  <a:pt x="184" y="13"/>
                  <a:pt x="176" y="16"/>
                  <a:pt x="175" y="16"/>
                </a:cubicBezTo>
                <a:cubicBezTo>
                  <a:pt x="174" y="17"/>
                  <a:pt x="173" y="18"/>
                  <a:pt x="172" y="18"/>
                </a:cubicBezTo>
                <a:cubicBezTo>
                  <a:pt x="170" y="18"/>
                  <a:pt x="170" y="16"/>
                  <a:pt x="168" y="16"/>
                </a:cubicBezTo>
                <a:cubicBezTo>
                  <a:pt x="167" y="16"/>
                  <a:pt x="162" y="18"/>
                  <a:pt x="165" y="15"/>
                </a:cubicBezTo>
                <a:cubicBezTo>
                  <a:pt x="168" y="13"/>
                  <a:pt x="171" y="11"/>
                  <a:pt x="174" y="9"/>
                </a:cubicBezTo>
                <a:cubicBezTo>
                  <a:pt x="172" y="9"/>
                  <a:pt x="170" y="7"/>
                  <a:pt x="168" y="9"/>
                </a:cubicBezTo>
                <a:cubicBezTo>
                  <a:pt x="165" y="10"/>
                  <a:pt x="164" y="8"/>
                  <a:pt x="161" y="7"/>
                </a:cubicBezTo>
                <a:cubicBezTo>
                  <a:pt x="160" y="7"/>
                  <a:pt x="159" y="6"/>
                  <a:pt x="158" y="5"/>
                </a:cubicBezTo>
                <a:cubicBezTo>
                  <a:pt x="156" y="5"/>
                  <a:pt x="155" y="6"/>
                  <a:pt x="153" y="6"/>
                </a:cubicBezTo>
                <a:cubicBezTo>
                  <a:pt x="152" y="5"/>
                  <a:pt x="150" y="5"/>
                  <a:pt x="150" y="3"/>
                </a:cubicBezTo>
                <a:cubicBezTo>
                  <a:pt x="150" y="3"/>
                  <a:pt x="148" y="0"/>
                  <a:pt x="148" y="1"/>
                </a:cubicBezTo>
                <a:cubicBezTo>
                  <a:pt x="147" y="1"/>
                  <a:pt x="148" y="4"/>
                  <a:pt x="147" y="4"/>
                </a:cubicBezTo>
                <a:cubicBezTo>
                  <a:pt x="146" y="4"/>
                  <a:pt x="145" y="4"/>
                  <a:pt x="145" y="4"/>
                </a:cubicBezTo>
                <a:cubicBezTo>
                  <a:pt x="142" y="4"/>
                  <a:pt x="139" y="4"/>
                  <a:pt x="136" y="4"/>
                </a:cubicBezTo>
                <a:cubicBezTo>
                  <a:pt x="125" y="4"/>
                  <a:pt x="115" y="4"/>
                  <a:pt x="105" y="4"/>
                </a:cubicBezTo>
                <a:cubicBezTo>
                  <a:pt x="80" y="4"/>
                  <a:pt x="55" y="4"/>
                  <a:pt x="30" y="4"/>
                </a:cubicBezTo>
                <a:cubicBezTo>
                  <a:pt x="24" y="4"/>
                  <a:pt x="17" y="4"/>
                  <a:pt x="11" y="4"/>
                </a:cubicBezTo>
                <a:cubicBezTo>
                  <a:pt x="12" y="5"/>
                  <a:pt x="14" y="13"/>
                  <a:pt x="11" y="14"/>
                </a:cubicBezTo>
                <a:cubicBezTo>
                  <a:pt x="9" y="14"/>
                  <a:pt x="8" y="14"/>
                  <a:pt x="10" y="12"/>
                </a:cubicBezTo>
                <a:cubicBezTo>
                  <a:pt x="12" y="9"/>
                  <a:pt x="9" y="9"/>
                  <a:pt x="7" y="9"/>
                </a:cubicBezTo>
                <a:cubicBezTo>
                  <a:pt x="5" y="9"/>
                  <a:pt x="2" y="7"/>
                  <a:pt x="1" y="7"/>
                </a:cubicBezTo>
                <a:cubicBezTo>
                  <a:pt x="0" y="8"/>
                  <a:pt x="2" y="12"/>
                  <a:pt x="2" y="12"/>
                </a:cubicBezTo>
                <a:cubicBezTo>
                  <a:pt x="3" y="15"/>
                  <a:pt x="4" y="16"/>
                  <a:pt x="4" y="18"/>
                </a:cubicBezTo>
                <a:cubicBezTo>
                  <a:pt x="4" y="19"/>
                  <a:pt x="7" y="21"/>
                  <a:pt x="8" y="21"/>
                </a:cubicBezTo>
                <a:cubicBezTo>
                  <a:pt x="7" y="21"/>
                  <a:pt x="6" y="21"/>
                  <a:pt x="5" y="22"/>
                </a:cubicBezTo>
                <a:cubicBezTo>
                  <a:pt x="4" y="23"/>
                  <a:pt x="5" y="24"/>
                  <a:pt x="5" y="25"/>
                </a:cubicBezTo>
                <a:cubicBezTo>
                  <a:pt x="5" y="28"/>
                  <a:pt x="5" y="30"/>
                  <a:pt x="4" y="32"/>
                </a:cubicBezTo>
                <a:cubicBezTo>
                  <a:pt x="4" y="35"/>
                  <a:pt x="3" y="37"/>
                  <a:pt x="2" y="40"/>
                </a:cubicBezTo>
                <a:cubicBezTo>
                  <a:pt x="1" y="43"/>
                  <a:pt x="3" y="46"/>
                  <a:pt x="4" y="49"/>
                </a:cubicBezTo>
                <a:cubicBezTo>
                  <a:pt x="4" y="52"/>
                  <a:pt x="3" y="54"/>
                  <a:pt x="3" y="56"/>
                </a:cubicBezTo>
                <a:cubicBezTo>
                  <a:pt x="3" y="57"/>
                  <a:pt x="4" y="58"/>
                  <a:pt x="4" y="59"/>
                </a:cubicBezTo>
                <a:cubicBezTo>
                  <a:pt x="5" y="60"/>
                  <a:pt x="5" y="62"/>
                  <a:pt x="5" y="63"/>
                </a:cubicBezTo>
                <a:cubicBezTo>
                  <a:pt x="6" y="66"/>
                  <a:pt x="9" y="67"/>
                  <a:pt x="10" y="70"/>
                </a:cubicBezTo>
                <a:cubicBezTo>
                  <a:pt x="11" y="72"/>
                  <a:pt x="11" y="71"/>
                  <a:pt x="12" y="70"/>
                </a:cubicBezTo>
                <a:cubicBezTo>
                  <a:pt x="12" y="70"/>
                  <a:pt x="13" y="73"/>
                  <a:pt x="13" y="73"/>
                </a:cubicBezTo>
                <a:cubicBezTo>
                  <a:pt x="13" y="73"/>
                  <a:pt x="12" y="72"/>
                  <a:pt x="12" y="73"/>
                </a:cubicBezTo>
                <a:cubicBezTo>
                  <a:pt x="12" y="74"/>
                  <a:pt x="12" y="75"/>
                  <a:pt x="13" y="76"/>
                </a:cubicBezTo>
                <a:cubicBezTo>
                  <a:pt x="14" y="76"/>
                  <a:pt x="14" y="76"/>
                  <a:pt x="15" y="77"/>
                </a:cubicBezTo>
                <a:cubicBezTo>
                  <a:pt x="16" y="78"/>
                  <a:pt x="14" y="79"/>
                  <a:pt x="15" y="80"/>
                </a:cubicBezTo>
                <a:cubicBezTo>
                  <a:pt x="17" y="83"/>
                  <a:pt x="21" y="85"/>
                  <a:pt x="21" y="88"/>
                </a:cubicBezTo>
                <a:cubicBezTo>
                  <a:pt x="22" y="90"/>
                  <a:pt x="23" y="90"/>
                  <a:pt x="25" y="91"/>
                </a:cubicBezTo>
                <a:cubicBezTo>
                  <a:pt x="27" y="92"/>
                  <a:pt x="29" y="93"/>
                  <a:pt x="31" y="93"/>
                </a:cubicBezTo>
                <a:cubicBezTo>
                  <a:pt x="33" y="93"/>
                  <a:pt x="35" y="95"/>
                  <a:pt x="36" y="96"/>
                </a:cubicBezTo>
                <a:cubicBezTo>
                  <a:pt x="36" y="97"/>
                  <a:pt x="40" y="101"/>
                  <a:pt x="39" y="102"/>
                </a:cubicBezTo>
                <a:cubicBezTo>
                  <a:pt x="43" y="101"/>
                  <a:pt x="48" y="100"/>
                  <a:pt x="52" y="101"/>
                </a:cubicBezTo>
                <a:cubicBezTo>
                  <a:pt x="58" y="103"/>
                  <a:pt x="63" y="106"/>
                  <a:pt x="68" y="10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54" name="Freeform 642">
            <a:extLst>
              <a:ext uri="{FF2B5EF4-FFF2-40B4-BE49-F238E27FC236}">
                <a16:creationId xmlns:a16="http://schemas.microsoft.com/office/drawing/2014/main" id="{38848E8C-07D4-C841-9DAE-873CD0334D07}"/>
              </a:ext>
            </a:extLst>
          </p:cNvPr>
          <p:cNvSpPr>
            <a:spLocks noEditPoints="1"/>
          </p:cNvSpPr>
          <p:nvPr/>
        </p:nvSpPr>
        <p:spPr bwMode="auto">
          <a:xfrm>
            <a:off x="2894854" y="5278809"/>
            <a:ext cx="3998750" cy="2174973"/>
          </a:xfrm>
          <a:custGeom>
            <a:avLst/>
            <a:gdLst>
              <a:gd name="T0" fmla="*/ 255 w 427"/>
              <a:gd name="T1" fmla="*/ 181 h 219"/>
              <a:gd name="T2" fmla="*/ 299 w 427"/>
              <a:gd name="T3" fmla="*/ 195 h 219"/>
              <a:gd name="T4" fmla="*/ 296 w 427"/>
              <a:gd name="T5" fmla="*/ 215 h 219"/>
              <a:gd name="T6" fmla="*/ 332 w 427"/>
              <a:gd name="T7" fmla="*/ 200 h 219"/>
              <a:gd name="T8" fmla="*/ 366 w 427"/>
              <a:gd name="T9" fmla="*/ 196 h 219"/>
              <a:gd name="T10" fmla="*/ 383 w 427"/>
              <a:gd name="T11" fmla="*/ 200 h 219"/>
              <a:gd name="T12" fmla="*/ 391 w 427"/>
              <a:gd name="T13" fmla="*/ 201 h 219"/>
              <a:gd name="T14" fmla="*/ 380 w 427"/>
              <a:gd name="T15" fmla="*/ 188 h 219"/>
              <a:gd name="T16" fmla="*/ 382 w 427"/>
              <a:gd name="T17" fmla="*/ 176 h 219"/>
              <a:gd name="T18" fmla="*/ 354 w 427"/>
              <a:gd name="T19" fmla="*/ 180 h 219"/>
              <a:gd name="T20" fmla="*/ 414 w 427"/>
              <a:gd name="T21" fmla="*/ 160 h 219"/>
              <a:gd name="T22" fmla="*/ 417 w 427"/>
              <a:gd name="T23" fmla="*/ 144 h 219"/>
              <a:gd name="T24" fmla="*/ 415 w 427"/>
              <a:gd name="T25" fmla="*/ 139 h 219"/>
              <a:gd name="T26" fmla="*/ 394 w 427"/>
              <a:gd name="T27" fmla="*/ 126 h 219"/>
              <a:gd name="T28" fmla="*/ 390 w 427"/>
              <a:gd name="T29" fmla="*/ 110 h 219"/>
              <a:gd name="T30" fmla="*/ 378 w 427"/>
              <a:gd name="T31" fmla="*/ 104 h 219"/>
              <a:gd name="T32" fmla="*/ 364 w 427"/>
              <a:gd name="T33" fmla="*/ 112 h 219"/>
              <a:gd name="T34" fmla="*/ 356 w 427"/>
              <a:gd name="T35" fmla="*/ 107 h 219"/>
              <a:gd name="T36" fmla="*/ 342 w 427"/>
              <a:gd name="T37" fmla="*/ 85 h 219"/>
              <a:gd name="T38" fmla="*/ 314 w 427"/>
              <a:gd name="T39" fmla="*/ 91 h 219"/>
              <a:gd name="T40" fmla="*/ 320 w 427"/>
              <a:gd name="T41" fmla="*/ 116 h 219"/>
              <a:gd name="T42" fmla="*/ 306 w 427"/>
              <a:gd name="T43" fmla="*/ 159 h 219"/>
              <a:gd name="T44" fmla="*/ 292 w 427"/>
              <a:gd name="T45" fmla="*/ 135 h 219"/>
              <a:gd name="T46" fmla="*/ 250 w 427"/>
              <a:gd name="T47" fmla="*/ 119 h 219"/>
              <a:gd name="T48" fmla="*/ 237 w 427"/>
              <a:gd name="T49" fmla="*/ 86 h 219"/>
              <a:gd name="T50" fmla="*/ 246 w 427"/>
              <a:gd name="T51" fmla="*/ 77 h 219"/>
              <a:gd name="T52" fmla="*/ 246 w 427"/>
              <a:gd name="T53" fmla="*/ 70 h 219"/>
              <a:gd name="T54" fmla="*/ 263 w 427"/>
              <a:gd name="T55" fmla="*/ 58 h 219"/>
              <a:gd name="T56" fmla="*/ 276 w 427"/>
              <a:gd name="T57" fmla="*/ 48 h 219"/>
              <a:gd name="T58" fmla="*/ 293 w 427"/>
              <a:gd name="T59" fmla="*/ 36 h 219"/>
              <a:gd name="T60" fmla="*/ 276 w 427"/>
              <a:gd name="T61" fmla="*/ 23 h 219"/>
              <a:gd name="T62" fmla="*/ 262 w 427"/>
              <a:gd name="T63" fmla="*/ 35 h 219"/>
              <a:gd name="T64" fmla="*/ 252 w 427"/>
              <a:gd name="T65" fmla="*/ 23 h 219"/>
              <a:gd name="T66" fmla="*/ 241 w 427"/>
              <a:gd name="T67" fmla="*/ 10 h 219"/>
              <a:gd name="T68" fmla="*/ 223 w 427"/>
              <a:gd name="T69" fmla="*/ 6 h 219"/>
              <a:gd name="T70" fmla="*/ 232 w 427"/>
              <a:gd name="T71" fmla="*/ 27 h 219"/>
              <a:gd name="T72" fmla="*/ 226 w 427"/>
              <a:gd name="T73" fmla="*/ 40 h 219"/>
              <a:gd name="T74" fmla="*/ 218 w 427"/>
              <a:gd name="T75" fmla="*/ 37 h 219"/>
              <a:gd name="T76" fmla="*/ 164 w 427"/>
              <a:gd name="T77" fmla="*/ 29 h 219"/>
              <a:gd name="T78" fmla="*/ 166 w 427"/>
              <a:gd name="T79" fmla="*/ 41 h 219"/>
              <a:gd name="T80" fmla="*/ 160 w 427"/>
              <a:gd name="T81" fmla="*/ 40 h 219"/>
              <a:gd name="T82" fmla="*/ 133 w 427"/>
              <a:gd name="T83" fmla="*/ 30 h 219"/>
              <a:gd name="T84" fmla="*/ 83 w 427"/>
              <a:gd name="T85" fmla="*/ 23 h 219"/>
              <a:gd name="T86" fmla="*/ 71 w 427"/>
              <a:gd name="T87" fmla="*/ 18 h 219"/>
              <a:gd name="T88" fmla="*/ 50 w 427"/>
              <a:gd name="T89" fmla="*/ 24 h 219"/>
              <a:gd name="T90" fmla="*/ 49 w 427"/>
              <a:gd name="T91" fmla="*/ 22 h 219"/>
              <a:gd name="T92" fmla="*/ 29 w 427"/>
              <a:gd name="T93" fmla="*/ 23 h 219"/>
              <a:gd name="T94" fmla="*/ 21 w 427"/>
              <a:gd name="T95" fmla="*/ 28 h 219"/>
              <a:gd name="T96" fmla="*/ 3 w 427"/>
              <a:gd name="T97" fmla="*/ 97 h 219"/>
              <a:gd name="T98" fmla="*/ 40 w 427"/>
              <a:gd name="T99" fmla="*/ 116 h 219"/>
              <a:gd name="T100" fmla="*/ 53 w 427"/>
              <a:gd name="T101" fmla="*/ 141 h 219"/>
              <a:gd name="T102" fmla="*/ 62 w 427"/>
              <a:gd name="T103" fmla="*/ 150 h 219"/>
              <a:gd name="T104" fmla="*/ 67 w 427"/>
              <a:gd name="T105" fmla="*/ 160 h 219"/>
              <a:gd name="T106" fmla="*/ 80 w 427"/>
              <a:gd name="T107" fmla="*/ 166 h 219"/>
              <a:gd name="T108" fmla="*/ 133 w 427"/>
              <a:gd name="T109" fmla="*/ 176 h 219"/>
              <a:gd name="T110" fmla="*/ 97 w 427"/>
              <a:gd name="T111" fmla="*/ 57 h 219"/>
              <a:gd name="T112" fmla="*/ 87 w 427"/>
              <a:gd name="T113" fmla="*/ 51 h 219"/>
              <a:gd name="T114" fmla="*/ 113 w 427"/>
              <a:gd name="T115" fmla="*/ 49 h 219"/>
              <a:gd name="T116" fmla="*/ 142 w 427"/>
              <a:gd name="T117" fmla="*/ 85 h 219"/>
              <a:gd name="T118" fmla="*/ 131 w 427"/>
              <a:gd name="T119" fmla="*/ 85 h 219"/>
              <a:gd name="T120" fmla="*/ 160 w 427"/>
              <a:gd name="T121" fmla="*/ 78 h 219"/>
              <a:gd name="T122" fmla="*/ 210 w 427"/>
              <a:gd name="T123" fmla="*/ 150 h 219"/>
              <a:gd name="T124" fmla="*/ 222 w 427"/>
              <a:gd name="T125" fmla="*/ 165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7" h="219">
                <a:moveTo>
                  <a:pt x="229" y="174"/>
                </a:moveTo>
                <a:cubicBezTo>
                  <a:pt x="229" y="174"/>
                  <a:pt x="229" y="173"/>
                  <a:pt x="229" y="173"/>
                </a:cubicBezTo>
                <a:cubicBezTo>
                  <a:pt x="229" y="173"/>
                  <a:pt x="232" y="177"/>
                  <a:pt x="232" y="177"/>
                </a:cubicBezTo>
                <a:cubicBezTo>
                  <a:pt x="234" y="177"/>
                  <a:pt x="235" y="178"/>
                  <a:pt x="236" y="178"/>
                </a:cubicBezTo>
                <a:cubicBezTo>
                  <a:pt x="238" y="178"/>
                  <a:pt x="238" y="177"/>
                  <a:pt x="239" y="178"/>
                </a:cubicBezTo>
                <a:cubicBezTo>
                  <a:pt x="242" y="179"/>
                  <a:pt x="244" y="180"/>
                  <a:pt x="246" y="181"/>
                </a:cubicBezTo>
                <a:cubicBezTo>
                  <a:pt x="247" y="182"/>
                  <a:pt x="248" y="181"/>
                  <a:pt x="249" y="181"/>
                </a:cubicBezTo>
                <a:cubicBezTo>
                  <a:pt x="250" y="180"/>
                  <a:pt x="251" y="180"/>
                  <a:pt x="252" y="180"/>
                </a:cubicBezTo>
                <a:cubicBezTo>
                  <a:pt x="253" y="180"/>
                  <a:pt x="254" y="181"/>
                  <a:pt x="255" y="181"/>
                </a:cubicBezTo>
                <a:cubicBezTo>
                  <a:pt x="257" y="181"/>
                  <a:pt x="258" y="180"/>
                  <a:pt x="259" y="179"/>
                </a:cubicBezTo>
                <a:cubicBezTo>
                  <a:pt x="260" y="178"/>
                  <a:pt x="263" y="175"/>
                  <a:pt x="264" y="175"/>
                </a:cubicBezTo>
                <a:cubicBezTo>
                  <a:pt x="264" y="175"/>
                  <a:pt x="265" y="176"/>
                  <a:pt x="265" y="176"/>
                </a:cubicBezTo>
                <a:cubicBezTo>
                  <a:pt x="267" y="176"/>
                  <a:pt x="268" y="176"/>
                  <a:pt x="269" y="176"/>
                </a:cubicBezTo>
                <a:cubicBezTo>
                  <a:pt x="273" y="176"/>
                  <a:pt x="272" y="179"/>
                  <a:pt x="274" y="181"/>
                </a:cubicBezTo>
                <a:cubicBezTo>
                  <a:pt x="275" y="182"/>
                  <a:pt x="279" y="181"/>
                  <a:pt x="279" y="183"/>
                </a:cubicBezTo>
                <a:cubicBezTo>
                  <a:pt x="279" y="185"/>
                  <a:pt x="280" y="187"/>
                  <a:pt x="281" y="189"/>
                </a:cubicBezTo>
                <a:cubicBezTo>
                  <a:pt x="281" y="194"/>
                  <a:pt x="290" y="193"/>
                  <a:pt x="293" y="194"/>
                </a:cubicBezTo>
                <a:cubicBezTo>
                  <a:pt x="295" y="194"/>
                  <a:pt x="298" y="194"/>
                  <a:pt x="299" y="195"/>
                </a:cubicBezTo>
                <a:cubicBezTo>
                  <a:pt x="300" y="196"/>
                  <a:pt x="305" y="201"/>
                  <a:pt x="304" y="201"/>
                </a:cubicBezTo>
                <a:cubicBezTo>
                  <a:pt x="302" y="203"/>
                  <a:pt x="302" y="203"/>
                  <a:pt x="300" y="202"/>
                </a:cubicBezTo>
                <a:cubicBezTo>
                  <a:pt x="299" y="201"/>
                  <a:pt x="295" y="199"/>
                  <a:pt x="295" y="199"/>
                </a:cubicBezTo>
                <a:cubicBezTo>
                  <a:pt x="295" y="200"/>
                  <a:pt x="298" y="201"/>
                  <a:pt x="297" y="203"/>
                </a:cubicBezTo>
                <a:cubicBezTo>
                  <a:pt x="296" y="204"/>
                  <a:pt x="295" y="206"/>
                  <a:pt x="295" y="207"/>
                </a:cubicBezTo>
                <a:cubicBezTo>
                  <a:pt x="295" y="209"/>
                  <a:pt x="295" y="210"/>
                  <a:pt x="294" y="211"/>
                </a:cubicBezTo>
                <a:cubicBezTo>
                  <a:pt x="294" y="212"/>
                  <a:pt x="291" y="213"/>
                  <a:pt x="291" y="213"/>
                </a:cubicBezTo>
                <a:cubicBezTo>
                  <a:pt x="290" y="214"/>
                  <a:pt x="287" y="219"/>
                  <a:pt x="291" y="219"/>
                </a:cubicBezTo>
                <a:cubicBezTo>
                  <a:pt x="292" y="219"/>
                  <a:pt x="294" y="217"/>
                  <a:pt x="296" y="215"/>
                </a:cubicBezTo>
                <a:cubicBezTo>
                  <a:pt x="298" y="214"/>
                  <a:pt x="299" y="216"/>
                  <a:pt x="301" y="215"/>
                </a:cubicBezTo>
                <a:cubicBezTo>
                  <a:pt x="304" y="215"/>
                  <a:pt x="305" y="213"/>
                  <a:pt x="308" y="213"/>
                </a:cubicBezTo>
                <a:cubicBezTo>
                  <a:pt x="308" y="211"/>
                  <a:pt x="308" y="212"/>
                  <a:pt x="306" y="211"/>
                </a:cubicBezTo>
                <a:cubicBezTo>
                  <a:pt x="305" y="211"/>
                  <a:pt x="305" y="210"/>
                  <a:pt x="306" y="210"/>
                </a:cubicBezTo>
                <a:cubicBezTo>
                  <a:pt x="307" y="208"/>
                  <a:pt x="308" y="207"/>
                  <a:pt x="311" y="207"/>
                </a:cubicBezTo>
                <a:cubicBezTo>
                  <a:pt x="312" y="207"/>
                  <a:pt x="315" y="205"/>
                  <a:pt x="317" y="206"/>
                </a:cubicBezTo>
                <a:cubicBezTo>
                  <a:pt x="319" y="207"/>
                  <a:pt x="320" y="203"/>
                  <a:pt x="322" y="206"/>
                </a:cubicBezTo>
                <a:cubicBezTo>
                  <a:pt x="324" y="204"/>
                  <a:pt x="325" y="203"/>
                  <a:pt x="327" y="201"/>
                </a:cubicBezTo>
                <a:cubicBezTo>
                  <a:pt x="329" y="200"/>
                  <a:pt x="330" y="200"/>
                  <a:pt x="332" y="200"/>
                </a:cubicBezTo>
                <a:cubicBezTo>
                  <a:pt x="335" y="200"/>
                  <a:pt x="339" y="200"/>
                  <a:pt x="342" y="200"/>
                </a:cubicBezTo>
                <a:cubicBezTo>
                  <a:pt x="345" y="200"/>
                  <a:pt x="346" y="201"/>
                  <a:pt x="347" y="199"/>
                </a:cubicBezTo>
                <a:cubicBezTo>
                  <a:pt x="348" y="198"/>
                  <a:pt x="349" y="199"/>
                  <a:pt x="350" y="198"/>
                </a:cubicBezTo>
                <a:cubicBezTo>
                  <a:pt x="351" y="196"/>
                  <a:pt x="352" y="195"/>
                  <a:pt x="352" y="193"/>
                </a:cubicBezTo>
                <a:cubicBezTo>
                  <a:pt x="353" y="191"/>
                  <a:pt x="353" y="190"/>
                  <a:pt x="354" y="188"/>
                </a:cubicBezTo>
                <a:cubicBezTo>
                  <a:pt x="355" y="187"/>
                  <a:pt x="356" y="186"/>
                  <a:pt x="357" y="185"/>
                </a:cubicBezTo>
                <a:cubicBezTo>
                  <a:pt x="358" y="184"/>
                  <a:pt x="359" y="187"/>
                  <a:pt x="361" y="186"/>
                </a:cubicBezTo>
                <a:cubicBezTo>
                  <a:pt x="363" y="184"/>
                  <a:pt x="365" y="187"/>
                  <a:pt x="365" y="189"/>
                </a:cubicBezTo>
                <a:cubicBezTo>
                  <a:pt x="365" y="190"/>
                  <a:pt x="364" y="196"/>
                  <a:pt x="366" y="196"/>
                </a:cubicBezTo>
                <a:cubicBezTo>
                  <a:pt x="367" y="197"/>
                  <a:pt x="368" y="199"/>
                  <a:pt x="369" y="201"/>
                </a:cubicBezTo>
                <a:cubicBezTo>
                  <a:pt x="370" y="199"/>
                  <a:pt x="381" y="196"/>
                  <a:pt x="381" y="196"/>
                </a:cubicBezTo>
                <a:cubicBezTo>
                  <a:pt x="381" y="195"/>
                  <a:pt x="380" y="195"/>
                  <a:pt x="380" y="194"/>
                </a:cubicBezTo>
                <a:cubicBezTo>
                  <a:pt x="380" y="194"/>
                  <a:pt x="382" y="196"/>
                  <a:pt x="382" y="196"/>
                </a:cubicBezTo>
                <a:cubicBezTo>
                  <a:pt x="382" y="197"/>
                  <a:pt x="380" y="197"/>
                  <a:pt x="380" y="197"/>
                </a:cubicBezTo>
                <a:cubicBezTo>
                  <a:pt x="380" y="197"/>
                  <a:pt x="386" y="198"/>
                  <a:pt x="386" y="198"/>
                </a:cubicBezTo>
                <a:cubicBezTo>
                  <a:pt x="386" y="198"/>
                  <a:pt x="386" y="198"/>
                  <a:pt x="386" y="198"/>
                </a:cubicBezTo>
                <a:cubicBezTo>
                  <a:pt x="386" y="198"/>
                  <a:pt x="386" y="199"/>
                  <a:pt x="386" y="199"/>
                </a:cubicBezTo>
                <a:cubicBezTo>
                  <a:pt x="385" y="199"/>
                  <a:pt x="384" y="199"/>
                  <a:pt x="383" y="200"/>
                </a:cubicBezTo>
                <a:cubicBezTo>
                  <a:pt x="383" y="201"/>
                  <a:pt x="382" y="198"/>
                  <a:pt x="382" y="198"/>
                </a:cubicBezTo>
                <a:cubicBezTo>
                  <a:pt x="381" y="198"/>
                  <a:pt x="381" y="199"/>
                  <a:pt x="381" y="199"/>
                </a:cubicBezTo>
                <a:cubicBezTo>
                  <a:pt x="381" y="199"/>
                  <a:pt x="381" y="198"/>
                  <a:pt x="380" y="199"/>
                </a:cubicBezTo>
                <a:cubicBezTo>
                  <a:pt x="379" y="200"/>
                  <a:pt x="378" y="200"/>
                  <a:pt x="377" y="201"/>
                </a:cubicBezTo>
                <a:cubicBezTo>
                  <a:pt x="375" y="202"/>
                  <a:pt x="371" y="205"/>
                  <a:pt x="373" y="208"/>
                </a:cubicBezTo>
                <a:cubicBezTo>
                  <a:pt x="376" y="210"/>
                  <a:pt x="378" y="208"/>
                  <a:pt x="379" y="207"/>
                </a:cubicBezTo>
                <a:cubicBezTo>
                  <a:pt x="380" y="206"/>
                  <a:pt x="384" y="203"/>
                  <a:pt x="384" y="202"/>
                </a:cubicBezTo>
                <a:cubicBezTo>
                  <a:pt x="384" y="203"/>
                  <a:pt x="386" y="204"/>
                  <a:pt x="387" y="203"/>
                </a:cubicBezTo>
                <a:cubicBezTo>
                  <a:pt x="387" y="202"/>
                  <a:pt x="390" y="201"/>
                  <a:pt x="391" y="201"/>
                </a:cubicBezTo>
                <a:cubicBezTo>
                  <a:pt x="393" y="200"/>
                  <a:pt x="395" y="199"/>
                  <a:pt x="397" y="199"/>
                </a:cubicBezTo>
                <a:cubicBezTo>
                  <a:pt x="398" y="199"/>
                  <a:pt x="398" y="199"/>
                  <a:pt x="398" y="198"/>
                </a:cubicBezTo>
                <a:cubicBezTo>
                  <a:pt x="397" y="197"/>
                  <a:pt x="398" y="197"/>
                  <a:pt x="398" y="197"/>
                </a:cubicBezTo>
                <a:cubicBezTo>
                  <a:pt x="398" y="196"/>
                  <a:pt x="396" y="197"/>
                  <a:pt x="395" y="196"/>
                </a:cubicBezTo>
                <a:cubicBezTo>
                  <a:pt x="394" y="196"/>
                  <a:pt x="395" y="194"/>
                  <a:pt x="393" y="196"/>
                </a:cubicBezTo>
                <a:cubicBezTo>
                  <a:pt x="391" y="197"/>
                  <a:pt x="387" y="196"/>
                  <a:pt x="385" y="195"/>
                </a:cubicBezTo>
                <a:cubicBezTo>
                  <a:pt x="384" y="195"/>
                  <a:pt x="385" y="193"/>
                  <a:pt x="384" y="193"/>
                </a:cubicBezTo>
                <a:cubicBezTo>
                  <a:pt x="384" y="193"/>
                  <a:pt x="382" y="193"/>
                  <a:pt x="381" y="192"/>
                </a:cubicBezTo>
                <a:cubicBezTo>
                  <a:pt x="380" y="192"/>
                  <a:pt x="380" y="189"/>
                  <a:pt x="380" y="188"/>
                </a:cubicBezTo>
                <a:cubicBezTo>
                  <a:pt x="380" y="187"/>
                  <a:pt x="378" y="188"/>
                  <a:pt x="377" y="187"/>
                </a:cubicBezTo>
                <a:cubicBezTo>
                  <a:pt x="377" y="187"/>
                  <a:pt x="379" y="185"/>
                  <a:pt x="379" y="185"/>
                </a:cubicBezTo>
                <a:cubicBezTo>
                  <a:pt x="380" y="184"/>
                  <a:pt x="380" y="181"/>
                  <a:pt x="378" y="181"/>
                </a:cubicBezTo>
                <a:cubicBezTo>
                  <a:pt x="378" y="181"/>
                  <a:pt x="376" y="185"/>
                  <a:pt x="375" y="183"/>
                </a:cubicBezTo>
                <a:cubicBezTo>
                  <a:pt x="375" y="181"/>
                  <a:pt x="374" y="182"/>
                  <a:pt x="373" y="181"/>
                </a:cubicBezTo>
                <a:cubicBezTo>
                  <a:pt x="373" y="180"/>
                  <a:pt x="376" y="181"/>
                  <a:pt x="376" y="181"/>
                </a:cubicBezTo>
                <a:cubicBezTo>
                  <a:pt x="378" y="181"/>
                  <a:pt x="379" y="180"/>
                  <a:pt x="380" y="180"/>
                </a:cubicBezTo>
                <a:cubicBezTo>
                  <a:pt x="381" y="179"/>
                  <a:pt x="382" y="179"/>
                  <a:pt x="383" y="179"/>
                </a:cubicBezTo>
                <a:cubicBezTo>
                  <a:pt x="384" y="178"/>
                  <a:pt x="382" y="176"/>
                  <a:pt x="382" y="176"/>
                </a:cubicBezTo>
                <a:cubicBezTo>
                  <a:pt x="382" y="176"/>
                  <a:pt x="383" y="176"/>
                  <a:pt x="383" y="176"/>
                </a:cubicBezTo>
                <a:cubicBezTo>
                  <a:pt x="383" y="176"/>
                  <a:pt x="379" y="174"/>
                  <a:pt x="379" y="174"/>
                </a:cubicBezTo>
                <a:cubicBezTo>
                  <a:pt x="377" y="173"/>
                  <a:pt x="375" y="173"/>
                  <a:pt x="373" y="174"/>
                </a:cubicBezTo>
                <a:cubicBezTo>
                  <a:pt x="369" y="175"/>
                  <a:pt x="366" y="176"/>
                  <a:pt x="363" y="178"/>
                </a:cubicBezTo>
                <a:cubicBezTo>
                  <a:pt x="360" y="179"/>
                  <a:pt x="358" y="181"/>
                  <a:pt x="355" y="183"/>
                </a:cubicBezTo>
                <a:cubicBezTo>
                  <a:pt x="354" y="184"/>
                  <a:pt x="353" y="185"/>
                  <a:pt x="352" y="187"/>
                </a:cubicBezTo>
                <a:cubicBezTo>
                  <a:pt x="352" y="187"/>
                  <a:pt x="348" y="189"/>
                  <a:pt x="348" y="189"/>
                </a:cubicBezTo>
                <a:cubicBezTo>
                  <a:pt x="348" y="188"/>
                  <a:pt x="353" y="184"/>
                  <a:pt x="354" y="183"/>
                </a:cubicBezTo>
                <a:cubicBezTo>
                  <a:pt x="354" y="182"/>
                  <a:pt x="355" y="181"/>
                  <a:pt x="354" y="180"/>
                </a:cubicBezTo>
                <a:cubicBezTo>
                  <a:pt x="353" y="180"/>
                  <a:pt x="351" y="179"/>
                  <a:pt x="350" y="179"/>
                </a:cubicBezTo>
                <a:cubicBezTo>
                  <a:pt x="351" y="179"/>
                  <a:pt x="353" y="180"/>
                  <a:pt x="354" y="180"/>
                </a:cubicBezTo>
                <a:cubicBezTo>
                  <a:pt x="356" y="181"/>
                  <a:pt x="358" y="178"/>
                  <a:pt x="359" y="177"/>
                </a:cubicBezTo>
                <a:cubicBezTo>
                  <a:pt x="360" y="176"/>
                  <a:pt x="361" y="174"/>
                  <a:pt x="363" y="173"/>
                </a:cubicBezTo>
                <a:cubicBezTo>
                  <a:pt x="365" y="173"/>
                  <a:pt x="367" y="174"/>
                  <a:pt x="368" y="172"/>
                </a:cubicBezTo>
                <a:cubicBezTo>
                  <a:pt x="369" y="168"/>
                  <a:pt x="371" y="167"/>
                  <a:pt x="375" y="167"/>
                </a:cubicBezTo>
                <a:cubicBezTo>
                  <a:pt x="379" y="167"/>
                  <a:pt x="383" y="167"/>
                  <a:pt x="387" y="167"/>
                </a:cubicBezTo>
                <a:cubicBezTo>
                  <a:pt x="394" y="167"/>
                  <a:pt x="404" y="169"/>
                  <a:pt x="409" y="163"/>
                </a:cubicBezTo>
                <a:cubicBezTo>
                  <a:pt x="411" y="161"/>
                  <a:pt x="412" y="160"/>
                  <a:pt x="414" y="160"/>
                </a:cubicBezTo>
                <a:cubicBezTo>
                  <a:pt x="416" y="160"/>
                  <a:pt x="418" y="160"/>
                  <a:pt x="421" y="158"/>
                </a:cubicBezTo>
                <a:cubicBezTo>
                  <a:pt x="422" y="158"/>
                  <a:pt x="425" y="156"/>
                  <a:pt x="425" y="155"/>
                </a:cubicBezTo>
                <a:cubicBezTo>
                  <a:pt x="427" y="152"/>
                  <a:pt x="422" y="153"/>
                  <a:pt x="422" y="152"/>
                </a:cubicBezTo>
                <a:cubicBezTo>
                  <a:pt x="422" y="151"/>
                  <a:pt x="424" y="151"/>
                  <a:pt x="424" y="151"/>
                </a:cubicBezTo>
                <a:cubicBezTo>
                  <a:pt x="425" y="150"/>
                  <a:pt x="424" y="149"/>
                  <a:pt x="424" y="148"/>
                </a:cubicBezTo>
                <a:cubicBezTo>
                  <a:pt x="424" y="148"/>
                  <a:pt x="425" y="147"/>
                  <a:pt x="425" y="147"/>
                </a:cubicBezTo>
                <a:cubicBezTo>
                  <a:pt x="425" y="146"/>
                  <a:pt x="423" y="145"/>
                  <a:pt x="423" y="145"/>
                </a:cubicBezTo>
                <a:cubicBezTo>
                  <a:pt x="422" y="144"/>
                  <a:pt x="421" y="144"/>
                  <a:pt x="421" y="143"/>
                </a:cubicBezTo>
                <a:cubicBezTo>
                  <a:pt x="420" y="143"/>
                  <a:pt x="418" y="146"/>
                  <a:pt x="417" y="144"/>
                </a:cubicBezTo>
                <a:cubicBezTo>
                  <a:pt x="417" y="144"/>
                  <a:pt x="419" y="143"/>
                  <a:pt x="418" y="143"/>
                </a:cubicBezTo>
                <a:cubicBezTo>
                  <a:pt x="418" y="142"/>
                  <a:pt x="417" y="141"/>
                  <a:pt x="416" y="141"/>
                </a:cubicBezTo>
                <a:cubicBezTo>
                  <a:pt x="415" y="140"/>
                  <a:pt x="411" y="141"/>
                  <a:pt x="410" y="142"/>
                </a:cubicBezTo>
                <a:cubicBezTo>
                  <a:pt x="409" y="144"/>
                  <a:pt x="406" y="145"/>
                  <a:pt x="404" y="146"/>
                </a:cubicBezTo>
                <a:cubicBezTo>
                  <a:pt x="403" y="146"/>
                  <a:pt x="400" y="144"/>
                  <a:pt x="400" y="143"/>
                </a:cubicBezTo>
                <a:cubicBezTo>
                  <a:pt x="400" y="142"/>
                  <a:pt x="403" y="145"/>
                  <a:pt x="403" y="145"/>
                </a:cubicBezTo>
                <a:cubicBezTo>
                  <a:pt x="404" y="145"/>
                  <a:pt x="408" y="142"/>
                  <a:pt x="408" y="142"/>
                </a:cubicBezTo>
                <a:cubicBezTo>
                  <a:pt x="408" y="142"/>
                  <a:pt x="406" y="141"/>
                  <a:pt x="406" y="141"/>
                </a:cubicBezTo>
                <a:cubicBezTo>
                  <a:pt x="409" y="140"/>
                  <a:pt x="412" y="140"/>
                  <a:pt x="415" y="139"/>
                </a:cubicBezTo>
                <a:cubicBezTo>
                  <a:pt x="415" y="139"/>
                  <a:pt x="417" y="138"/>
                  <a:pt x="416" y="137"/>
                </a:cubicBezTo>
                <a:cubicBezTo>
                  <a:pt x="416" y="137"/>
                  <a:pt x="414" y="135"/>
                  <a:pt x="414" y="135"/>
                </a:cubicBezTo>
                <a:cubicBezTo>
                  <a:pt x="412" y="136"/>
                  <a:pt x="410" y="136"/>
                  <a:pt x="409" y="134"/>
                </a:cubicBezTo>
                <a:cubicBezTo>
                  <a:pt x="408" y="134"/>
                  <a:pt x="404" y="137"/>
                  <a:pt x="404" y="136"/>
                </a:cubicBezTo>
                <a:cubicBezTo>
                  <a:pt x="404" y="136"/>
                  <a:pt x="407" y="133"/>
                  <a:pt x="404" y="134"/>
                </a:cubicBezTo>
                <a:cubicBezTo>
                  <a:pt x="404" y="134"/>
                  <a:pt x="400" y="135"/>
                  <a:pt x="400" y="135"/>
                </a:cubicBezTo>
                <a:cubicBezTo>
                  <a:pt x="401" y="133"/>
                  <a:pt x="404" y="133"/>
                  <a:pt x="402" y="130"/>
                </a:cubicBezTo>
                <a:cubicBezTo>
                  <a:pt x="402" y="130"/>
                  <a:pt x="398" y="128"/>
                  <a:pt x="398" y="128"/>
                </a:cubicBezTo>
                <a:cubicBezTo>
                  <a:pt x="396" y="128"/>
                  <a:pt x="396" y="126"/>
                  <a:pt x="394" y="126"/>
                </a:cubicBezTo>
                <a:cubicBezTo>
                  <a:pt x="395" y="126"/>
                  <a:pt x="392" y="122"/>
                  <a:pt x="392" y="122"/>
                </a:cubicBezTo>
                <a:cubicBezTo>
                  <a:pt x="392" y="122"/>
                  <a:pt x="393" y="123"/>
                  <a:pt x="394" y="123"/>
                </a:cubicBezTo>
                <a:cubicBezTo>
                  <a:pt x="395" y="124"/>
                  <a:pt x="395" y="122"/>
                  <a:pt x="396" y="122"/>
                </a:cubicBezTo>
                <a:cubicBezTo>
                  <a:pt x="400" y="121"/>
                  <a:pt x="393" y="118"/>
                  <a:pt x="392" y="117"/>
                </a:cubicBezTo>
                <a:cubicBezTo>
                  <a:pt x="392" y="118"/>
                  <a:pt x="394" y="116"/>
                  <a:pt x="394" y="116"/>
                </a:cubicBezTo>
                <a:cubicBezTo>
                  <a:pt x="395" y="115"/>
                  <a:pt x="393" y="115"/>
                  <a:pt x="392" y="114"/>
                </a:cubicBezTo>
                <a:cubicBezTo>
                  <a:pt x="392" y="114"/>
                  <a:pt x="391" y="113"/>
                  <a:pt x="390" y="113"/>
                </a:cubicBezTo>
                <a:cubicBezTo>
                  <a:pt x="390" y="113"/>
                  <a:pt x="388" y="113"/>
                  <a:pt x="388" y="113"/>
                </a:cubicBezTo>
                <a:cubicBezTo>
                  <a:pt x="389" y="112"/>
                  <a:pt x="391" y="113"/>
                  <a:pt x="390" y="110"/>
                </a:cubicBezTo>
                <a:cubicBezTo>
                  <a:pt x="389" y="110"/>
                  <a:pt x="386" y="111"/>
                  <a:pt x="386" y="111"/>
                </a:cubicBezTo>
                <a:cubicBezTo>
                  <a:pt x="386" y="110"/>
                  <a:pt x="389" y="110"/>
                  <a:pt x="388" y="108"/>
                </a:cubicBezTo>
                <a:cubicBezTo>
                  <a:pt x="388" y="107"/>
                  <a:pt x="388" y="106"/>
                  <a:pt x="387" y="105"/>
                </a:cubicBezTo>
                <a:cubicBezTo>
                  <a:pt x="387" y="105"/>
                  <a:pt x="386" y="106"/>
                  <a:pt x="386" y="105"/>
                </a:cubicBezTo>
                <a:cubicBezTo>
                  <a:pt x="386" y="106"/>
                  <a:pt x="384" y="102"/>
                  <a:pt x="384" y="102"/>
                </a:cubicBezTo>
                <a:cubicBezTo>
                  <a:pt x="383" y="100"/>
                  <a:pt x="382" y="99"/>
                  <a:pt x="382" y="98"/>
                </a:cubicBezTo>
                <a:cubicBezTo>
                  <a:pt x="381" y="96"/>
                  <a:pt x="381" y="94"/>
                  <a:pt x="379" y="97"/>
                </a:cubicBezTo>
                <a:cubicBezTo>
                  <a:pt x="379" y="97"/>
                  <a:pt x="378" y="101"/>
                  <a:pt x="379" y="100"/>
                </a:cubicBezTo>
                <a:cubicBezTo>
                  <a:pt x="375" y="101"/>
                  <a:pt x="377" y="101"/>
                  <a:pt x="378" y="104"/>
                </a:cubicBezTo>
                <a:cubicBezTo>
                  <a:pt x="378" y="103"/>
                  <a:pt x="377" y="103"/>
                  <a:pt x="377" y="104"/>
                </a:cubicBezTo>
                <a:cubicBezTo>
                  <a:pt x="376" y="104"/>
                  <a:pt x="376" y="104"/>
                  <a:pt x="375" y="105"/>
                </a:cubicBezTo>
                <a:cubicBezTo>
                  <a:pt x="375" y="105"/>
                  <a:pt x="377" y="106"/>
                  <a:pt x="377" y="106"/>
                </a:cubicBezTo>
                <a:cubicBezTo>
                  <a:pt x="376" y="107"/>
                  <a:pt x="374" y="106"/>
                  <a:pt x="374" y="107"/>
                </a:cubicBezTo>
                <a:cubicBezTo>
                  <a:pt x="373" y="108"/>
                  <a:pt x="375" y="110"/>
                  <a:pt x="373" y="111"/>
                </a:cubicBezTo>
                <a:cubicBezTo>
                  <a:pt x="374" y="111"/>
                  <a:pt x="372" y="107"/>
                  <a:pt x="370" y="109"/>
                </a:cubicBezTo>
                <a:cubicBezTo>
                  <a:pt x="370" y="110"/>
                  <a:pt x="366" y="113"/>
                  <a:pt x="366" y="113"/>
                </a:cubicBezTo>
                <a:cubicBezTo>
                  <a:pt x="365" y="113"/>
                  <a:pt x="365" y="112"/>
                  <a:pt x="365" y="111"/>
                </a:cubicBezTo>
                <a:cubicBezTo>
                  <a:pt x="364" y="111"/>
                  <a:pt x="364" y="112"/>
                  <a:pt x="364" y="112"/>
                </a:cubicBezTo>
                <a:cubicBezTo>
                  <a:pt x="363" y="111"/>
                  <a:pt x="364" y="111"/>
                  <a:pt x="364" y="110"/>
                </a:cubicBezTo>
                <a:cubicBezTo>
                  <a:pt x="364" y="111"/>
                  <a:pt x="357" y="116"/>
                  <a:pt x="357" y="115"/>
                </a:cubicBezTo>
                <a:cubicBezTo>
                  <a:pt x="356" y="114"/>
                  <a:pt x="360" y="113"/>
                  <a:pt x="361" y="113"/>
                </a:cubicBezTo>
                <a:cubicBezTo>
                  <a:pt x="363" y="111"/>
                  <a:pt x="363" y="110"/>
                  <a:pt x="362" y="108"/>
                </a:cubicBezTo>
                <a:cubicBezTo>
                  <a:pt x="361" y="107"/>
                  <a:pt x="358" y="107"/>
                  <a:pt x="357" y="107"/>
                </a:cubicBezTo>
                <a:cubicBezTo>
                  <a:pt x="356" y="107"/>
                  <a:pt x="356" y="108"/>
                  <a:pt x="356" y="108"/>
                </a:cubicBezTo>
                <a:cubicBezTo>
                  <a:pt x="355" y="110"/>
                  <a:pt x="353" y="108"/>
                  <a:pt x="352" y="108"/>
                </a:cubicBezTo>
                <a:cubicBezTo>
                  <a:pt x="353" y="108"/>
                  <a:pt x="355" y="106"/>
                  <a:pt x="355" y="106"/>
                </a:cubicBezTo>
                <a:cubicBezTo>
                  <a:pt x="355" y="106"/>
                  <a:pt x="356" y="107"/>
                  <a:pt x="356" y="107"/>
                </a:cubicBezTo>
                <a:cubicBezTo>
                  <a:pt x="355" y="107"/>
                  <a:pt x="357" y="105"/>
                  <a:pt x="357" y="105"/>
                </a:cubicBezTo>
                <a:cubicBezTo>
                  <a:pt x="358" y="103"/>
                  <a:pt x="356" y="104"/>
                  <a:pt x="355" y="103"/>
                </a:cubicBezTo>
                <a:cubicBezTo>
                  <a:pt x="355" y="103"/>
                  <a:pt x="356" y="98"/>
                  <a:pt x="354" y="99"/>
                </a:cubicBezTo>
                <a:cubicBezTo>
                  <a:pt x="355" y="98"/>
                  <a:pt x="356" y="98"/>
                  <a:pt x="355" y="96"/>
                </a:cubicBezTo>
                <a:cubicBezTo>
                  <a:pt x="353" y="95"/>
                  <a:pt x="357" y="94"/>
                  <a:pt x="356" y="92"/>
                </a:cubicBezTo>
                <a:cubicBezTo>
                  <a:pt x="356" y="91"/>
                  <a:pt x="354" y="93"/>
                  <a:pt x="353" y="92"/>
                </a:cubicBezTo>
                <a:cubicBezTo>
                  <a:pt x="352" y="91"/>
                  <a:pt x="350" y="91"/>
                  <a:pt x="349" y="91"/>
                </a:cubicBezTo>
                <a:cubicBezTo>
                  <a:pt x="347" y="90"/>
                  <a:pt x="346" y="90"/>
                  <a:pt x="345" y="88"/>
                </a:cubicBezTo>
                <a:cubicBezTo>
                  <a:pt x="345" y="86"/>
                  <a:pt x="342" y="87"/>
                  <a:pt x="342" y="85"/>
                </a:cubicBezTo>
                <a:cubicBezTo>
                  <a:pt x="342" y="84"/>
                  <a:pt x="340" y="85"/>
                  <a:pt x="340" y="85"/>
                </a:cubicBezTo>
                <a:cubicBezTo>
                  <a:pt x="341" y="83"/>
                  <a:pt x="339" y="83"/>
                  <a:pt x="338" y="82"/>
                </a:cubicBezTo>
                <a:cubicBezTo>
                  <a:pt x="336" y="81"/>
                  <a:pt x="336" y="80"/>
                  <a:pt x="334" y="81"/>
                </a:cubicBezTo>
                <a:cubicBezTo>
                  <a:pt x="332" y="82"/>
                  <a:pt x="331" y="83"/>
                  <a:pt x="329" y="82"/>
                </a:cubicBezTo>
                <a:cubicBezTo>
                  <a:pt x="327" y="81"/>
                  <a:pt x="326" y="83"/>
                  <a:pt x="324" y="82"/>
                </a:cubicBezTo>
                <a:cubicBezTo>
                  <a:pt x="322" y="80"/>
                  <a:pt x="320" y="80"/>
                  <a:pt x="318" y="80"/>
                </a:cubicBezTo>
                <a:cubicBezTo>
                  <a:pt x="316" y="80"/>
                  <a:pt x="314" y="80"/>
                  <a:pt x="313" y="82"/>
                </a:cubicBezTo>
                <a:cubicBezTo>
                  <a:pt x="312" y="84"/>
                  <a:pt x="315" y="85"/>
                  <a:pt x="315" y="86"/>
                </a:cubicBezTo>
                <a:cubicBezTo>
                  <a:pt x="316" y="87"/>
                  <a:pt x="315" y="90"/>
                  <a:pt x="314" y="91"/>
                </a:cubicBezTo>
                <a:cubicBezTo>
                  <a:pt x="314" y="92"/>
                  <a:pt x="314" y="91"/>
                  <a:pt x="313" y="92"/>
                </a:cubicBezTo>
                <a:cubicBezTo>
                  <a:pt x="313" y="92"/>
                  <a:pt x="315" y="94"/>
                  <a:pt x="315" y="94"/>
                </a:cubicBezTo>
                <a:cubicBezTo>
                  <a:pt x="315" y="96"/>
                  <a:pt x="316" y="98"/>
                  <a:pt x="316" y="99"/>
                </a:cubicBezTo>
                <a:cubicBezTo>
                  <a:pt x="316" y="100"/>
                  <a:pt x="316" y="100"/>
                  <a:pt x="316" y="101"/>
                </a:cubicBezTo>
                <a:cubicBezTo>
                  <a:pt x="316" y="102"/>
                  <a:pt x="315" y="101"/>
                  <a:pt x="315" y="101"/>
                </a:cubicBezTo>
                <a:cubicBezTo>
                  <a:pt x="314" y="102"/>
                  <a:pt x="314" y="104"/>
                  <a:pt x="314" y="104"/>
                </a:cubicBezTo>
                <a:cubicBezTo>
                  <a:pt x="313" y="105"/>
                  <a:pt x="312" y="106"/>
                  <a:pt x="312" y="107"/>
                </a:cubicBezTo>
                <a:cubicBezTo>
                  <a:pt x="311" y="109"/>
                  <a:pt x="311" y="109"/>
                  <a:pt x="312" y="110"/>
                </a:cubicBezTo>
                <a:cubicBezTo>
                  <a:pt x="315" y="112"/>
                  <a:pt x="318" y="114"/>
                  <a:pt x="320" y="116"/>
                </a:cubicBezTo>
                <a:cubicBezTo>
                  <a:pt x="321" y="119"/>
                  <a:pt x="322" y="124"/>
                  <a:pt x="321" y="127"/>
                </a:cubicBezTo>
                <a:cubicBezTo>
                  <a:pt x="319" y="131"/>
                  <a:pt x="313" y="133"/>
                  <a:pt x="310" y="135"/>
                </a:cubicBezTo>
                <a:cubicBezTo>
                  <a:pt x="309" y="136"/>
                  <a:pt x="308" y="136"/>
                  <a:pt x="307" y="137"/>
                </a:cubicBezTo>
                <a:cubicBezTo>
                  <a:pt x="304" y="138"/>
                  <a:pt x="308" y="141"/>
                  <a:pt x="308" y="143"/>
                </a:cubicBezTo>
                <a:cubicBezTo>
                  <a:pt x="308" y="143"/>
                  <a:pt x="309" y="145"/>
                  <a:pt x="309" y="146"/>
                </a:cubicBezTo>
                <a:cubicBezTo>
                  <a:pt x="309" y="148"/>
                  <a:pt x="309" y="149"/>
                  <a:pt x="310" y="151"/>
                </a:cubicBezTo>
                <a:cubicBezTo>
                  <a:pt x="311" y="153"/>
                  <a:pt x="311" y="154"/>
                  <a:pt x="309" y="156"/>
                </a:cubicBezTo>
                <a:cubicBezTo>
                  <a:pt x="309" y="156"/>
                  <a:pt x="310" y="160"/>
                  <a:pt x="309" y="161"/>
                </a:cubicBezTo>
                <a:cubicBezTo>
                  <a:pt x="308" y="161"/>
                  <a:pt x="307" y="157"/>
                  <a:pt x="306" y="159"/>
                </a:cubicBezTo>
                <a:cubicBezTo>
                  <a:pt x="305" y="161"/>
                  <a:pt x="307" y="164"/>
                  <a:pt x="307" y="164"/>
                </a:cubicBezTo>
                <a:cubicBezTo>
                  <a:pt x="307" y="163"/>
                  <a:pt x="301" y="158"/>
                  <a:pt x="298" y="161"/>
                </a:cubicBezTo>
                <a:cubicBezTo>
                  <a:pt x="299" y="160"/>
                  <a:pt x="302" y="159"/>
                  <a:pt x="300" y="157"/>
                </a:cubicBezTo>
                <a:cubicBezTo>
                  <a:pt x="299" y="156"/>
                  <a:pt x="298" y="155"/>
                  <a:pt x="297" y="155"/>
                </a:cubicBezTo>
                <a:cubicBezTo>
                  <a:pt x="297" y="154"/>
                  <a:pt x="295" y="154"/>
                  <a:pt x="294" y="154"/>
                </a:cubicBezTo>
                <a:cubicBezTo>
                  <a:pt x="294" y="153"/>
                  <a:pt x="295" y="153"/>
                  <a:pt x="294" y="151"/>
                </a:cubicBezTo>
                <a:cubicBezTo>
                  <a:pt x="293" y="150"/>
                  <a:pt x="292" y="148"/>
                  <a:pt x="293" y="146"/>
                </a:cubicBezTo>
                <a:cubicBezTo>
                  <a:pt x="294" y="143"/>
                  <a:pt x="291" y="142"/>
                  <a:pt x="291" y="140"/>
                </a:cubicBezTo>
                <a:cubicBezTo>
                  <a:pt x="291" y="138"/>
                  <a:pt x="293" y="137"/>
                  <a:pt x="292" y="135"/>
                </a:cubicBezTo>
                <a:cubicBezTo>
                  <a:pt x="290" y="133"/>
                  <a:pt x="286" y="133"/>
                  <a:pt x="283" y="133"/>
                </a:cubicBezTo>
                <a:cubicBezTo>
                  <a:pt x="282" y="133"/>
                  <a:pt x="281" y="133"/>
                  <a:pt x="279" y="133"/>
                </a:cubicBezTo>
                <a:cubicBezTo>
                  <a:pt x="279" y="133"/>
                  <a:pt x="277" y="135"/>
                  <a:pt x="277" y="135"/>
                </a:cubicBezTo>
                <a:cubicBezTo>
                  <a:pt x="277" y="134"/>
                  <a:pt x="278" y="134"/>
                  <a:pt x="277" y="133"/>
                </a:cubicBezTo>
                <a:cubicBezTo>
                  <a:pt x="277" y="132"/>
                  <a:pt x="276" y="131"/>
                  <a:pt x="275" y="131"/>
                </a:cubicBezTo>
                <a:cubicBezTo>
                  <a:pt x="273" y="130"/>
                  <a:pt x="271" y="130"/>
                  <a:pt x="269" y="129"/>
                </a:cubicBezTo>
                <a:cubicBezTo>
                  <a:pt x="266" y="128"/>
                  <a:pt x="264" y="125"/>
                  <a:pt x="261" y="123"/>
                </a:cubicBezTo>
                <a:cubicBezTo>
                  <a:pt x="259" y="122"/>
                  <a:pt x="257" y="121"/>
                  <a:pt x="256" y="121"/>
                </a:cubicBezTo>
                <a:cubicBezTo>
                  <a:pt x="254" y="121"/>
                  <a:pt x="252" y="119"/>
                  <a:pt x="250" y="119"/>
                </a:cubicBezTo>
                <a:cubicBezTo>
                  <a:pt x="249" y="119"/>
                  <a:pt x="240" y="121"/>
                  <a:pt x="240" y="121"/>
                </a:cubicBezTo>
                <a:cubicBezTo>
                  <a:pt x="240" y="120"/>
                  <a:pt x="241" y="120"/>
                  <a:pt x="242" y="119"/>
                </a:cubicBezTo>
                <a:cubicBezTo>
                  <a:pt x="242" y="118"/>
                  <a:pt x="241" y="117"/>
                  <a:pt x="241" y="117"/>
                </a:cubicBezTo>
                <a:cubicBezTo>
                  <a:pt x="240" y="114"/>
                  <a:pt x="239" y="112"/>
                  <a:pt x="238" y="110"/>
                </a:cubicBezTo>
                <a:cubicBezTo>
                  <a:pt x="237" y="108"/>
                  <a:pt x="236" y="108"/>
                  <a:pt x="234" y="108"/>
                </a:cubicBezTo>
                <a:cubicBezTo>
                  <a:pt x="231" y="108"/>
                  <a:pt x="230" y="108"/>
                  <a:pt x="230" y="105"/>
                </a:cubicBezTo>
                <a:cubicBezTo>
                  <a:pt x="231" y="103"/>
                  <a:pt x="230" y="100"/>
                  <a:pt x="230" y="98"/>
                </a:cubicBezTo>
                <a:cubicBezTo>
                  <a:pt x="231" y="95"/>
                  <a:pt x="233" y="93"/>
                  <a:pt x="234" y="90"/>
                </a:cubicBezTo>
                <a:cubicBezTo>
                  <a:pt x="235" y="88"/>
                  <a:pt x="235" y="87"/>
                  <a:pt x="237" y="86"/>
                </a:cubicBezTo>
                <a:cubicBezTo>
                  <a:pt x="238" y="86"/>
                  <a:pt x="237" y="85"/>
                  <a:pt x="237" y="84"/>
                </a:cubicBezTo>
                <a:cubicBezTo>
                  <a:pt x="238" y="84"/>
                  <a:pt x="240" y="82"/>
                  <a:pt x="240" y="82"/>
                </a:cubicBezTo>
                <a:cubicBezTo>
                  <a:pt x="240" y="82"/>
                  <a:pt x="240" y="82"/>
                  <a:pt x="239" y="81"/>
                </a:cubicBezTo>
                <a:cubicBezTo>
                  <a:pt x="239" y="81"/>
                  <a:pt x="240" y="81"/>
                  <a:pt x="240" y="81"/>
                </a:cubicBezTo>
                <a:cubicBezTo>
                  <a:pt x="240" y="79"/>
                  <a:pt x="242" y="80"/>
                  <a:pt x="243" y="80"/>
                </a:cubicBezTo>
                <a:cubicBezTo>
                  <a:pt x="244" y="80"/>
                  <a:pt x="244" y="79"/>
                  <a:pt x="244" y="79"/>
                </a:cubicBezTo>
                <a:cubicBezTo>
                  <a:pt x="245" y="77"/>
                  <a:pt x="243" y="78"/>
                  <a:pt x="242" y="77"/>
                </a:cubicBezTo>
                <a:cubicBezTo>
                  <a:pt x="242" y="77"/>
                  <a:pt x="244" y="77"/>
                  <a:pt x="244" y="77"/>
                </a:cubicBezTo>
                <a:cubicBezTo>
                  <a:pt x="245" y="76"/>
                  <a:pt x="246" y="77"/>
                  <a:pt x="246" y="77"/>
                </a:cubicBezTo>
                <a:cubicBezTo>
                  <a:pt x="248" y="79"/>
                  <a:pt x="248" y="77"/>
                  <a:pt x="250" y="76"/>
                </a:cubicBezTo>
                <a:cubicBezTo>
                  <a:pt x="252" y="74"/>
                  <a:pt x="248" y="72"/>
                  <a:pt x="246" y="71"/>
                </a:cubicBezTo>
                <a:cubicBezTo>
                  <a:pt x="245" y="71"/>
                  <a:pt x="241" y="72"/>
                  <a:pt x="241" y="72"/>
                </a:cubicBezTo>
                <a:cubicBezTo>
                  <a:pt x="240" y="70"/>
                  <a:pt x="243" y="70"/>
                  <a:pt x="240" y="69"/>
                </a:cubicBezTo>
                <a:cubicBezTo>
                  <a:pt x="239" y="69"/>
                  <a:pt x="234" y="69"/>
                  <a:pt x="234" y="68"/>
                </a:cubicBezTo>
                <a:cubicBezTo>
                  <a:pt x="234" y="67"/>
                  <a:pt x="236" y="67"/>
                  <a:pt x="236" y="67"/>
                </a:cubicBezTo>
                <a:cubicBezTo>
                  <a:pt x="237" y="66"/>
                  <a:pt x="237" y="67"/>
                  <a:pt x="238" y="67"/>
                </a:cubicBezTo>
                <a:cubicBezTo>
                  <a:pt x="237" y="68"/>
                  <a:pt x="240" y="68"/>
                  <a:pt x="240" y="68"/>
                </a:cubicBezTo>
                <a:cubicBezTo>
                  <a:pt x="242" y="68"/>
                  <a:pt x="245" y="70"/>
                  <a:pt x="246" y="70"/>
                </a:cubicBezTo>
                <a:cubicBezTo>
                  <a:pt x="247" y="70"/>
                  <a:pt x="248" y="71"/>
                  <a:pt x="249" y="71"/>
                </a:cubicBezTo>
                <a:cubicBezTo>
                  <a:pt x="251" y="72"/>
                  <a:pt x="250" y="71"/>
                  <a:pt x="251" y="71"/>
                </a:cubicBezTo>
                <a:cubicBezTo>
                  <a:pt x="252" y="71"/>
                  <a:pt x="255" y="71"/>
                  <a:pt x="254" y="70"/>
                </a:cubicBezTo>
                <a:cubicBezTo>
                  <a:pt x="253" y="69"/>
                  <a:pt x="254" y="67"/>
                  <a:pt x="255" y="66"/>
                </a:cubicBezTo>
                <a:cubicBezTo>
                  <a:pt x="255" y="67"/>
                  <a:pt x="258" y="68"/>
                  <a:pt x="258" y="68"/>
                </a:cubicBezTo>
                <a:cubicBezTo>
                  <a:pt x="260" y="68"/>
                  <a:pt x="261" y="68"/>
                  <a:pt x="263" y="67"/>
                </a:cubicBezTo>
                <a:cubicBezTo>
                  <a:pt x="264" y="66"/>
                  <a:pt x="265" y="64"/>
                  <a:pt x="266" y="63"/>
                </a:cubicBezTo>
                <a:cubicBezTo>
                  <a:pt x="267" y="62"/>
                  <a:pt x="269" y="61"/>
                  <a:pt x="268" y="59"/>
                </a:cubicBezTo>
                <a:cubicBezTo>
                  <a:pt x="267" y="57"/>
                  <a:pt x="264" y="58"/>
                  <a:pt x="263" y="58"/>
                </a:cubicBezTo>
                <a:cubicBezTo>
                  <a:pt x="260" y="58"/>
                  <a:pt x="258" y="57"/>
                  <a:pt x="256" y="56"/>
                </a:cubicBezTo>
                <a:cubicBezTo>
                  <a:pt x="255" y="55"/>
                  <a:pt x="254" y="54"/>
                  <a:pt x="252" y="53"/>
                </a:cubicBezTo>
                <a:cubicBezTo>
                  <a:pt x="252" y="53"/>
                  <a:pt x="247" y="53"/>
                  <a:pt x="247" y="53"/>
                </a:cubicBezTo>
                <a:cubicBezTo>
                  <a:pt x="247" y="52"/>
                  <a:pt x="252" y="53"/>
                  <a:pt x="253" y="53"/>
                </a:cubicBezTo>
                <a:cubicBezTo>
                  <a:pt x="255" y="53"/>
                  <a:pt x="255" y="52"/>
                  <a:pt x="257" y="53"/>
                </a:cubicBezTo>
                <a:cubicBezTo>
                  <a:pt x="261" y="55"/>
                  <a:pt x="265" y="59"/>
                  <a:pt x="269" y="56"/>
                </a:cubicBezTo>
                <a:cubicBezTo>
                  <a:pt x="271" y="54"/>
                  <a:pt x="272" y="53"/>
                  <a:pt x="273" y="51"/>
                </a:cubicBezTo>
                <a:cubicBezTo>
                  <a:pt x="274" y="50"/>
                  <a:pt x="268" y="49"/>
                  <a:pt x="271" y="47"/>
                </a:cubicBezTo>
                <a:cubicBezTo>
                  <a:pt x="272" y="47"/>
                  <a:pt x="275" y="47"/>
                  <a:pt x="276" y="48"/>
                </a:cubicBezTo>
                <a:cubicBezTo>
                  <a:pt x="279" y="48"/>
                  <a:pt x="279" y="50"/>
                  <a:pt x="282" y="48"/>
                </a:cubicBezTo>
                <a:cubicBezTo>
                  <a:pt x="282" y="48"/>
                  <a:pt x="285" y="49"/>
                  <a:pt x="284" y="47"/>
                </a:cubicBezTo>
                <a:cubicBezTo>
                  <a:pt x="283" y="46"/>
                  <a:pt x="279" y="44"/>
                  <a:pt x="278" y="44"/>
                </a:cubicBezTo>
                <a:cubicBezTo>
                  <a:pt x="280" y="43"/>
                  <a:pt x="282" y="45"/>
                  <a:pt x="284" y="45"/>
                </a:cubicBezTo>
                <a:cubicBezTo>
                  <a:pt x="285" y="45"/>
                  <a:pt x="287" y="50"/>
                  <a:pt x="289" y="49"/>
                </a:cubicBezTo>
                <a:cubicBezTo>
                  <a:pt x="289" y="49"/>
                  <a:pt x="288" y="48"/>
                  <a:pt x="288" y="48"/>
                </a:cubicBezTo>
                <a:cubicBezTo>
                  <a:pt x="289" y="47"/>
                  <a:pt x="290" y="47"/>
                  <a:pt x="292" y="46"/>
                </a:cubicBezTo>
                <a:cubicBezTo>
                  <a:pt x="293" y="45"/>
                  <a:pt x="296" y="42"/>
                  <a:pt x="297" y="41"/>
                </a:cubicBezTo>
                <a:cubicBezTo>
                  <a:pt x="297" y="38"/>
                  <a:pt x="295" y="38"/>
                  <a:pt x="293" y="36"/>
                </a:cubicBezTo>
                <a:cubicBezTo>
                  <a:pt x="293" y="36"/>
                  <a:pt x="290" y="30"/>
                  <a:pt x="290" y="31"/>
                </a:cubicBezTo>
                <a:cubicBezTo>
                  <a:pt x="291" y="30"/>
                  <a:pt x="295" y="30"/>
                  <a:pt x="296" y="30"/>
                </a:cubicBezTo>
                <a:cubicBezTo>
                  <a:pt x="299" y="29"/>
                  <a:pt x="294" y="28"/>
                  <a:pt x="294" y="27"/>
                </a:cubicBezTo>
                <a:cubicBezTo>
                  <a:pt x="293" y="26"/>
                  <a:pt x="297" y="26"/>
                  <a:pt x="297" y="25"/>
                </a:cubicBezTo>
                <a:cubicBezTo>
                  <a:pt x="297" y="25"/>
                  <a:pt x="287" y="21"/>
                  <a:pt x="287" y="21"/>
                </a:cubicBezTo>
                <a:cubicBezTo>
                  <a:pt x="288" y="21"/>
                  <a:pt x="290" y="20"/>
                  <a:pt x="291" y="20"/>
                </a:cubicBezTo>
                <a:cubicBezTo>
                  <a:pt x="288" y="20"/>
                  <a:pt x="285" y="19"/>
                  <a:pt x="282" y="19"/>
                </a:cubicBezTo>
                <a:cubicBezTo>
                  <a:pt x="280" y="19"/>
                  <a:pt x="277" y="20"/>
                  <a:pt x="276" y="19"/>
                </a:cubicBezTo>
                <a:cubicBezTo>
                  <a:pt x="278" y="20"/>
                  <a:pt x="275" y="21"/>
                  <a:pt x="276" y="23"/>
                </a:cubicBezTo>
                <a:cubicBezTo>
                  <a:pt x="277" y="24"/>
                  <a:pt x="280" y="25"/>
                  <a:pt x="280" y="26"/>
                </a:cubicBezTo>
                <a:cubicBezTo>
                  <a:pt x="280" y="26"/>
                  <a:pt x="278" y="27"/>
                  <a:pt x="278" y="27"/>
                </a:cubicBezTo>
                <a:cubicBezTo>
                  <a:pt x="278" y="27"/>
                  <a:pt x="280" y="28"/>
                  <a:pt x="279" y="28"/>
                </a:cubicBezTo>
                <a:cubicBezTo>
                  <a:pt x="277" y="29"/>
                  <a:pt x="276" y="27"/>
                  <a:pt x="275" y="31"/>
                </a:cubicBezTo>
                <a:cubicBezTo>
                  <a:pt x="274" y="33"/>
                  <a:pt x="274" y="35"/>
                  <a:pt x="273" y="37"/>
                </a:cubicBezTo>
                <a:cubicBezTo>
                  <a:pt x="272" y="37"/>
                  <a:pt x="271" y="38"/>
                  <a:pt x="271" y="39"/>
                </a:cubicBezTo>
                <a:cubicBezTo>
                  <a:pt x="271" y="40"/>
                  <a:pt x="270" y="40"/>
                  <a:pt x="270" y="41"/>
                </a:cubicBezTo>
                <a:cubicBezTo>
                  <a:pt x="267" y="42"/>
                  <a:pt x="268" y="43"/>
                  <a:pt x="266" y="40"/>
                </a:cubicBezTo>
                <a:cubicBezTo>
                  <a:pt x="265" y="39"/>
                  <a:pt x="262" y="37"/>
                  <a:pt x="262" y="35"/>
                </a:cubicBezTo>
                <a:cubicBezTo>
                  <a:pt x="262" y="35"/>
                  <a:pt x="262" y="32"/>
                  <a:pt x="263" y="32"/>
                </a:cubicBezTo>
                <a:cubicBezTo>
                  <a:pt x="263" y="32"/>
                  <a:pt x="265" y="33"/>
                  <a:pt x="265" y="31"/>
                </a:cubicBezTo>
                <a:cubicBezTo>
                  <a:pt x="264" y="29"/>
                  <a:pt x="264" y="28"/>
                  <a:pt x="262" y="26"/>
                </a:cubicBezTo>
                <a:cubicBezTo>
                  <a:pt x="260" y="25"/>
                  <a:pt x="258" y="23"/>
                  <a:pt x="256" y="25"/>
                </a:cubicBezTo>
                <a:cubicBezTo>
                  <a:pt x="255" y="26"/>
                  <a:pt x="255" y="28"/>
                  <a:pt x="255" y="30"/>
                </a:cubicBezTo>
                <a:cubicBezTo>
                  <a:pt x="255" y="31"/>
                  <a:pt x="251" y="31"/>
                  <a:pt x="251" y="30"/>
                </a:cubicBezTo>
                <a:cubicBezTo>
                  <a:pt x="251" y="29"/>
                  <a:pt x="251" y="26"/>
                  <a:pt x="250" y="25"/>
                </a:cubicBezTo>
                <a:cubicBezTo>
                  <a:pt x="246" y="22"/>
                  <a:pt x="251" y="25"/>
                  <a:pt x="251" y="24"/>
                </a:cubicBezTo>
                <a:cubicBezTo>
                  <a:pt x="252" y="24"/>
                  <a:pt x="253" y="23"/>
                  <a:pt x="252" y="23"/>
                </a:cubicBezTo>
                <a:cubicBezTo>
                  <a:pt x="252" y="22"/>
                  <a:pt x="251" y="21"/>
                  <a:pt x="250" y="22"/>
                </a:cubicBezTo>
                <a:cubicBezTo>
                  <a:pt x="249" y="23"/>
                  <a:pt x="249" y="21"/>
                  <a:pt x="248" y="21"/>
                </a:cubicBezTo>
                <a:cubicBezTo>
                  <a:pt x="247" y="20"/>
                  <a:pt x="246" y="22"/>
                  <a:pt x="245" y="21"/>
                </a:cubicBezTo>
                <a:cubicBezTo>
                  <a:pt x="243" y="20"/>
                  <a:pt x="242" y="21"/>
                  <a:pt x="243" y="18"/>
                </a:cubicBezTo>
                <a:cubicBezTo>
                  <a:pt x="243" y="18"/>
                  <a:pt x="243" y="18"/>
                  <a:pt x="244" y="18"/>
                </a:cubicBezTo>
                <a:cubicBezTo>
                  <a:pt x="244" y="17"/>
                  <a:pt x="244" y="17"/>
                  <a:pt x="244" y="16"/>
                </a:cubicBezTo>
                <a:cubicBezTo>
                  <a:pt x="245" y="16"/>
                  <a:pt x="245" y="16"/>
                  <a:pt x="246" y="16"/>
                </a:cubicBezTo>
                <a:cubicBezTo>
                  <a:pt x="245" y="16"/>
                  <a:pt x="244" y="13"/>
                  <a:pt x="244" y="13"/>
                </a:cubicBezTo>
                <a:cubicBezTo>
                  <a:pt x="243" y="11"/>
                  <a:pt x="241" y="11"/>
                  <a:pt x="241" y="10"/>
                </a:cubicBezTo>
                <a:cubicBezTo>
                  <a:pt x="239" y="9"/>
                  <a:pt x="240" y="9"/>
                  <a:pt x="239" y="7"/>
                </a:cubicBezTo>
                <a:cubicBezTo>
                  <a:pt x="239" y="5"/>
                  <a:pt x="237" y="4"/>
                  <a:pt x="237" y="3"/>
                </a:cubicBezTo>
                <a:cubicBezTo>
                  <a:pt x="236" y="1"/>
                  <a:pt x="234" y="1"/>
                  <a:pt x="232" y="1"/>
                </a:cubicBezTo>
                <a:cubicBezTo>
                  <a:pt x="231" y="1"/>
                  <a:pt x="232" y="0"/>
                  <a:pt x="230" y="0"/>
                </a:cubicBezTo>
                <a:cubicBezTo>
                  <a:pt x="229" y="0"/>
                  <a:pt x="228" y="0"/>
                  <a:pt x="228" y="2"/>
                </a:cubicBezTo>
                <a:cubicBezTo>
                  <a:pt x="228" y="2"/>
                  <a:pt x="225" y="3"/>
                  <a:pt x="225" y="3"/>
                </a:cubicBezTo>
                <a:cubicBezTo>
                  <a:pt x="226" y="3"/>
                  <a:pt x="228" y="3"/>
                  <a:pt x="228" y="4"/>
                </a:cubicBezTo>
                <a:cubicBezTo>
                  <a:pt x="228" y="4"/>
                  <a:pt x="226" y="5"/>
                  <a:pt x="226" y="5"/>
                </a:cubicBezTo>
                <a:cubicBezTo>
                  <a:pt x="225" y="6"/>
                  <a:pt x="224" y="4"/>
                  <a:pt x="223" y="6"/>
                </a:cubicBezTo>
                <a:cubicBezTo>
                  <a:pt x="222" y="6"/>
                  <a:pt x="221" y="9"/>
                  <a:pt x="221" y="10"/>
                </a:cubicBezTo>
                <a:cubicBezTo>
                  <a:pt x="222" y="10"/>
                  <a:pt x="224" y="10"/>
                  <a:pt x="225" y="11"/>
                </a:cubicBezTo>
                <a:cubicBezTo>
                  <a:pt x="224" y="10"/>
                  <a:pt x="222" y="14"/>
                  <a:pt x="222" y="15"/>
                </a:cubicBezTo>
                <a:cubicBezTo>
                  <a:pt x="222" y="16"/>
                  <a:pt x="224" y="18"/>
                  <a:pt x="225" y="19"/>
                </a:cubicBezTo>
                <a:cubicBezTo>
                  <a:pt x="226" y="19"/>
                  <a:pt x="228" y="21"/>
                  <a:pt x="229" y="21"/>
                </a:cubicBezTo>
                <a:cubicBezTo>
                  <a:pt x="231" y="20"/>
                  <a:pt x="231" y="20"/>
                  <a:pt x="232" y="21"/>
                </a:cubicBezTo>
                <a:cubicBezTo>
                  <a:pt x="233" y="21"/>
                  <a:pt x="235" y="23"/>
                  <a:pt x="235" y="23"/>
                </a:cubicBezTo>
                <a:cubicBezTo>
                  <a:pt x="234" y="24"/>
                  <a:pt x="233" y="22"/>
                  <a:pt x="233" y="24"/>
                </a:cubicBezTo>
                <a:cubicBezTo>
                  <a:pt x="233" y="26"/>
                  <a:pt x="232" y="26"/>
                  <a:pt x="232" y="27"/>
                </a:cubicBezTo>
                <a:cubicBezTo>
                  <a:pt x="231" y="29"/>
                  <a:pt x="233" y="29"/>
                  <a:pt x="234" y="28"/>
                </a:cubicBezTo>
                <a:cubicBezTo>
                  <a:pt x="234" y="28"/>
                  <a:pt x="236" y="25"/>
                  <a:pt x="236" y="26"/>
                </a:cubicBezTo>
                <a:cubicBezTo>
                  <a:pt x="237" y="27"/>
                  <a:pt x="236" y="29"/>
                  <a:pt x="236" y="30"/>
                </a:cubicBezTo>
                <a:cubicBezTo>
                  <a:pt x="235" y="31"/>
                  <a:pt x="234" y="31"/>
                  <a:pt x="233" y="31"/>
                </a:cubicBezTo>
                <a:cubicBezTo>
                  <a:pt x="233" y="32"/>
                  <a:pt x="233" y="33"/>
                  <a:pt x="232" y="34"/>
                </a:cubicBezTo>
                <a:cubicBezTo>
                  <a:pt x="231" y="34"/>
                  <a:pt x="229" y="34"/>
                  <a:pt x="228" y="35"/>
                </a:cubicBezTo>
                <a:cubicBezTo>
                  <a:pt x="227" y="35"/>
                  <a:pt x="226" y="37"/>
                  <a:pt x="226" y="37"/>
                </a:cubicBezTo>
                <a:cubicBezTo>
                  <a:pt x="227" y="38"/>
                  <a:pt x="228" y="39"/>
                  <a:pt x="228" y="41"/>
                </a:cubicBezTo>
                <a:cubicBezTo>
                  <a:pt x="228" y="42"/>
                  <a:pt x="227" y="41"/>
                  <a:pt x="226" y="40"/>
                </a:cubicBezTo>
                <a:cubicBezTo>
                  <a:pt x="226" y="40"/>
                  <a:pt x="225" y="40"/>
                  <a:pt x="225" y="41"/>
                </a:cubicBezTo>
                <a:cubicBezTo>
                  <a:pt x="224" y="41"/>
                  <a:pt x="222" y="40"/>
                  <a:pt x="222" y="39"/>
                </a:cubicBezTo>
                <a:cubicBezTo>
                  <a:pt x="222" y="38"/>
                  <a:pt x="224" y="35"/>
                  <a:pt x="224" y="34"/>
                </a:cubicBezTo>
                <a:cubicBezTo>
                  <a:pt x="225" y="32"/>
                  <a:pt x="222" y="34"/>
                  <a:pt x="222" y="34"/>
                </a:cubicBezTo>
                <a:cubicBezTo>
                  <a:pt x="221" y="34"/>
                  <a:pt x="218" y="32"/>
                  <a:pt x="217" y="31"/>
                </a:cubicBezTo>
                <a:cubicBezTo>
                  <a:pt x="215" y="30"/>
                  <a:pt x="216" y="32"/>
                  <a:pt x="214" y="32"/>
                </a:cubicBezTo>
                <a:cubicBezTo>
                  <a:pt x="213" y="32"/>
                  <a:pt x="210" y="31"/>
                  <a:pt x="212" y="33"/>
                </a:cubicBezTo>
                <a:cubicBezTo>
                  <a:pt x="213" y="34"/>
                  <a:pt x="213" y="35"/>
                  <a:pt x="215" y="35"/>
                </a:cubicBezTo>
                <a:cubicBezTo>
                  <a:pt x="216" y="35"/>
                  <a:pt x="218" y="35"/>
                  <a:pt x="218" y="37"/>
                </a:cubicBezTo>
                <a:cubicBezTo>
                  <a:pt x="220" y="41"/>
                  <a:pt x="214" y="36"/>
                  <a:pt x="213" y="35"/>
                </a:cubicBezTo>
                <a:cubicBezTo>
                  <a:pt x="211" y="35"/>
                  <a:pt x="211" y="37"/>
                  <a:pt x="209" y="37"/>
                </a:cubicBezTo>
                <a:cubicBezTo>
                  <a:pt x="207" y="37"/>
                  <a:pt x="206" y="36"/>
                  <a:pt x="204" y="36"/>
                </a:cubicBezTo>
                <a:cubicBezTo>
                  <a:pt x="200" y="37"/>
                  <a:pt x="197" y="37"/>
                  <a:pt x="193" y="37"/>
                </a:cubicBezTo>
                <a:cubicBezTo>
                  <a:pt x="190" y="36"/>
                  <a:pt x="186" y="34"/>
                  <a:pt x="182" y="33"/>
                </a:cubicBezTo>
                <a:cubicBezTo>
                  <a:pt x="181" y="33"/>
                  <a:pt x="179" y="33"/>
                  <a:pt x="178" y="32"/>
                </a:cubicBezTo>
                <a:cubicBezTo>
                  <a:pt x="177" y="30"/>
                  <a:pt x="177" y="28"/>
                  <a:pt x="176" y="28"/>
                </a:cubicBezTo>
                <a:cubicBezTo>
                  <a:pt x="174" y="27"/>
                  <a:pt x="172" y="28"/>
                  <a:pt x="171" y="28"/>
                </a:cubicBezTo>
                <a:cubicBezTo>
                  <a:pt x="168" y="29"/>
                  <a:pt x="166" y="29"/>
                  <a:pt x="164" y="29"/>
                </a:cubicBezTo>
                <a:cubicBezTo>
                  <a:pt x="163" y="30"/>
                  <a:pt x="161" y="31"/>
                  <a:pt x="161" y="32"/>
                </a:cubicBezTo>
                <a:cubicBezTo>
                  <a:pt x="161" y="32"/>
                  <a:pt x="165" y="34"/>
                  <a:pt x="166" y="34"/>
                </a:cubicBezTo>
                <a:cubicBezTo>
                  <a:pt x="166" y="34"/>
                  <a:pt x="165" y="31"/>
                  <a:pt x="167" y="32"/>
                </a:cubicBezTo>
                <a:cubicBezTo>
                  <a:pt x="168" y="32"/>
                  <a:pt x="168" y="33"/>
                  <a:pt x="169" y="32"/>
                </a:cubicBezTo>
                <a:cubicBezTo>
                  <a:pt x="170" y="32"/>
                  <a:pt x="176" y="28"/>
                  <a:pt x="176" y="30"/>
                </a:cubicBezTo>
                <a:cubicBezTo>
                  <a:pt x="176" y="31"/>
                  <a:pt x="173" y="32"/>
                  <a:pt x="172" y="33"/>
                </a:cubicBezTo>
                <a:cubicBezTo>
                  <a:pt x="171" y="34"/>
                  <a:pt x="169" y="34"/>
                  <a:pt x="167" y="34"/>
                </a:cubicBezTo>
                <a:cubicBezTo>
                  <a:pt x="166" y="35"/>
                  <a:pt x="163" y="37"/>
                  <a:pt x="165" y="38"/>
                </a:cubicBezTo>
                <a:cubicBezTo>
                  <a:pt x="167" y="38"/>
                  <a:pt x="167" y="39"/>
                  <a:pt x="166" y="41"/>
                </a:cubicBezTo>
                <a:cubicBezTo>
                  <a:pt x="166" y="42"/>
                  <a:pt x="168" y="42"/>
                  <a:pt x="168" y="43"/>
                </a:cubicBezTo>
                <a:cubicBezTo>
                  <a:pt x="169" y="44"/>
                  <a:pt x="169" y="46"/>
                  <a:pt x="167" y="44"/>
                </a:cubicBezTo>
                <a:cubicBezTo>
                  <a:pt x="165" y="42"/>
                  <a:pt x="167" y="46"/>
                  <a:pt x="166" y="45"/>
                </a:cubicBezTo>
                <a:cubicBezTo>
                  <a:pt x="165" y="45"/>
                  <a:pt x="163" y="42"/>
                  <a:pt x="162" y="43"/>
                </a:cubicBezTo>
                <a:cubicBezTo>
                  <a:pt x="164" y="42"/>
                  <a:pt x="167" y="43"/>
                  <a:pt x="164" y="41"/>
                </a:cubicBezTo>
                <a:cubicBezTo>
                  <a:pt x="165" y="41"/>
                  <a:pt x="166" y="40"/>
                  <a:pt x="164" y="39"/>
                </a:cubicBezTo>
                <a:cubicBezTo>
                  <a:pt x="166" y="40"/>
                  <a:pt x="161" y="40"/>
                  <a:pt x="162" y="40"/>
                </a:cubicBezTo>
                <a:cubicBezTo>
                  <a:pt x="162" y="39"/>
                  <a:pt x="162" y="39"/>
                  <a:pt x="163" y="39"/>
                </a:cubicBezTo>
                <a:cubicBezTo>
                  <a:pt x="163" y="38"/>
                  <a:pt x="160" y="40"/>
                  <a:pt x="160" y="40"/>
                </a:cubicBezTo>
                <a:cubicBezTo>
                  <a:pt x="159" y="40"/>
                  <a:pt x="160" y="38"/>
                  <a:pt x="159" y="37"/>
                </a:cubicBezTo>
                <a:cubicBezTo>
                  <a:pt x="159" y="37"/>
                  <a:pt x="157" y="37"/>
                  <a:pt x="157" y="37"/>
                </a:cubicBezTo>
                <a:cubicBezTo>
                  <a:pt x="155" y="37"/>
                  <a:pt x="155" y="34"/>
                  <a:pt x="153" y="35"/>
                </a:cubicBezTo>
                <a:cubicBezTo>
                  <a:pt x="151" y="37"/>
                  <a:pt x="150" y="37"/>
                  <a:pt x="147" y="37"/>
                </a:cubicBezTo>
                <a:cubicBezTo>
                  <a:pt x="143" y="37"/>
                  <a:pt x="140" y="37"/>
                  <a:pt x="136" y="37"/>
                </a:cubicBezTo>
                <a:cubicBezTo>
                  <a:pt x="135" y="37"/>
                  <a:pt x="128" y="37"/>
                  <a:pt x="128" y="36"/>
                </a:cubicBezTo>
                <a:cubicBezTo>
                  <a:pt x="127" y="36"/>
                  <a:pt x="130" y="34"/>
                  <a:pt x="131" y="33"/>
                </a:cubicBezTo>
                <a:cubicBezTo>
                  <a:pt x="132" y="32"/>
                  <a:pt x="133" y="33"/>
                  <a:pt x="135" y="33"/>
                </a:cubicBezTo>
                <a:cubicBezTo>
                  <a:pt x="136" y="32"/>
                  <a:pt x="133" y="30"/>
                  <a:pt x="133" y="30"/>
                </a:cubicBezTo>
                <a:cubicBezTo>
                  <a:pt x="131" y="28"/>
                  <a:pt x="130" y="28"/>
                  <a:pt x="128" y="27"/>
                </a:cubicBezTo>
                <a:cubicBezTo>
                  <a:pt x="127" y="27"/>
                  <a:pt x="126" y="26"/>
                  <a:pt x="125" y="27"/>
                </a:cubicBezTo>
                <a:cubicBezTo>
                  <a:pt x="124" y="28"/>
                  <a:pt x="123" y="29"/>
                  <a:pt x="122" y="28"/>
                </a:cubicBezTo>
                <a:cubicBezTo>
                  <a:pt x="119" y="26"/>
                  <a:pt x="116" y="26"/>
                  <a:pt x="113" y="25"/>
                </a:cubicBezTo>
                <a:cubicBezTo>
                  <a:pt x="109" y="24"/>
                  <a:pt x="106" y="24"/>
                  <a:pt x="102" y="22"/>
                </a:cubicBezTo>
                <a:cubicBezTo>
                  <a:pt x="99" y="20"/>
                  <a:pt x="97" y="19"/>
                  <a:pt x="93" y="19"/>
                </a:cubicBezTo>
                <a:cubicBezTo>
                  <a:pt x="92" y="19"/>
                  <a:pt x="91" y="19"/>
                  <a:pt x="90" y="20"/>
                </a:cubicBezTo>
                <a:cubicBezTo>
                  <a:pt x="89" y="21"/>
                  <a:pt x="88" y="23"/>
                  <a:pt x="87" y="23"/>
                </a:cubicBezTo>
                <a:cubicBezTo>
                  <a:pt x="86" y="23"/>
                  <a:pt x="83" y="24"/>
                  <a:pt x="83" y="23"/>
                </a:cubicBezTo>
                <a:cubicBezTo>
                  <a:pt x="83" y="22"/>
                  <a:pt x="85" y="21"/>
                  <a:pt x="85" y="20"/>
                </a:cubicBezTo>
                <a:cubicBezTo>
                  <a:pt x="85" y="20"/>
                  <a:pt x="82" y="21"/>
                  <a:pt x="82" y="20"/>
                </a:cubicBezTo>
                <a:cubicBezTo>
                  <a:pt x="83" y="19"/>
                  <a:pt x="83" y="18"/>
                  <a:pt x="82" y="17"/>
                </a:cubicBezTo>
                <a:cubicBezTo>
                  <a:pt x="82" y="15"/>
                  <a:pt x="78" y="17"/>
                  <a:pt x="78" y="18"/>
                </a:cubicBezTo>
                <a:cubicBezTo>
                  <a:pt x="78" y="18"/>
                  <a:pt x="80" y="17"/>
                  <a:pt x="80" y="18"/>
                </a:cubicBezTo>
                <a:cubicBezTo>
                  <a:pt x="81" y="18"/>
                  <a:pt x="77" y="20"/>
                  <a:pt x="80" y="20"/>
                </a:cubicBezTo>
                <a:cubicBezTo>
                  <a:pt x="79" y="20"/>
                  <a:pt x="78" y="20"/>
                  <a:pt x="78" y="22"/>
                </a:cubicBezTo>
                <a:cubicBezTo>
                  <a:pt x="78" y="23"/>
                  <a:pt x="77" y="24"/>
                  <a:pt x="76" y="23"/>
                </a:cubicBezTo>
                <a:cubicBezTo>
                  <a:pt x="73" y="22"/>
                  <a:pt x="72" y="21"/>
                  <a:pt x="71" y="18"/>
                </a:cubicBezTo>
                <a:cubicBezTo>
                  <a:pt x="70" y="16"/>
                  <a:pt x="68" y="15"/>
                  <a:pt x="66" y="13"/>
                </a:cubicBezTo>
                <a:cubicBezTo>
                  <a:pt x="65" y="13"/>
                  <a:pt x="64" y="11"/>
                  <a:pt x="63" y="12"/>
                </a:cubicBezTo>
                <a:cubicBezTo>
                  <a:pt x="63" y="14"/>
                  <a:pt x="66" y="15"/>
                  <a:pt x="67" y="16"/>
                </a:cubicBezTo>
                <a:cubicBezTo>
                  <a:pt x="67" y="15"/>
                  <a:pt x="63" y="16"/>
                  <a:pt x="63" y="17"/>
                </a:cubicBezTo>
                <a:cubicBezTo>
                  <a:pt x="62" y="18"/>
                  <a:pt x="63" y="18"/>
                  <a:pt x="62" y="19"/>
                </a:cubicBezTo>
                <a:cubicBezTo>
                  <a:pt x="61" y="19"/>
                  <a:pt x="60" y="21"/>
                  <a:pt x="59" y="20"/>
                </a:cubicBezTo>
                <a:cubicBezTo>
                  <a:pt x="59" y="20"/>
                  <a:pt x="59" y="19"/>
                  <a:pt x="59" y="19"/>
                </a:cubicBezTo>
                <a:cubicBezTo>
                  <a:pt x="59" y="18"/>
                  <a:pt x="54" y="20"/>
                  <a:pt x="54" y="21"/>
                </a:cubicBezTo>
                <a:cubicBezTo>
                  <a:pt x="53" y="22"/>
                  <a:pt x="52" y="23"/>
                  <a:pt x="50" y="24"/>
                </a:cubicBezTo>
                <a:cubicBezTo>
                  <a:pt x="49" y="25"/>
                  <a:pt x="50" y="22"/>
                  <a:pt x="49" y="22"/>
                </a:cubicBezTo>
                <a:cubicBezTo>
                  <a:pt x="48" y="22"/>
                  <a:pt x="47" y="23"/>
                  <a:pt x="46" y="23"/>
                </a:cubicBezTo>
                <a:cubicBezTo>
                  <a:pt x="45" y="23"/>
                  <a:pt x="45" y="25"/>
                  <a:pt x="44" y="25"/>
                </a:cubicBezTo>
                <a:cubicBezTo>
                  <a:pt x="43" y="25"/>
                  <a:pt x="40" y="27"/>
                  <a:pt x="41" y="27"/>
                </a:cubicBezTo>
                <a:cubicBezTo>
                  <a:pt x="41" y="28"/>
                  <a:pt x="43" y="28"/>
                  <a:pt x="40" y="29"/>
                </a:cubicBezTo>
                <a:cubicBezTo>
                  <a:pt x="40" y="29"/>
                  <a:pt x="37" y="29"/>
                  <a:pt x="37" y="28"/>
                </a:cubicBezTo>
                <a:cubicBezTo>
                  <a:pt x="37" y="27"/>
                  <a:pt x="40" y="26"/>
                  <a:pt x="40" y="26"/>
                </a:cubicBezTo>
                <a:cubicBezTo>
                  <a:pt x="41" y="24"/>
                  <a:pt x="43" y="23"/>
                  <a:pt x="44" y="22"/>
                </a:cubicBezTo>
                <a:cubicBezTo>
                  <a:pt x="46" y="21"/>
                  <a:pt x="47" y="21"/>
                  <a:pt x="49" y="22"/>
                </a:cubicBezTo>
                <a:cubicBezTo>
                  <a:pt x="48" y="22"/>
                  <a:pt x="56" y="18"/>
                  <a:pt x="56" y="18"/>
                </a:cubicBezTo>
                <a:cubicBezTo>
                  <a:pt x="58" y="17"/>
                  <a:pt x="57" y="16"/>
                  <a:pt x="56" y="16"/>
                </a:cubicBezTo>
                <a:cubicBezTo>
                  <a:pt x="54" y="16"/>
                  <a:pt x="52" y="16"/>
                  <a:pt x="50" y="17"/>
                </a:cubicBezTo>
                <a:cubicBezTo>
                  <a:pt x="49" y="17"/>
                  <a:pt x="49" y="19"/>
                  <a:pt x="47" y="19"/>
                </a:cubicBezTo>
                <a:cubicBezTo>
                  <a:pt x="46" y="19"/>
                  <a:pt x="44" y="20"/>
                  <a:pt x="43" y="20"/>
                </a:cubicBezTo>
                <a:cubicBezTo>
                  <a:pt x="41" y="20"/>
                  <a:pt x="36" y="25"/>
                  <a:pt x="35" y="24"/>
                </a:cubicBezTo>
                <a:cubicBezTo>
                  <a:pt x="34" y="24"/>
                  <a:pt x="36" y="23"/>
                  <a:pt x="36" y="22"/>
                </a:cubicBezTo>
                <a:cubicBezTo>
                  <a:pt x="36" y="22"/>
                  <a:pt x="33" y="21"/>
                  <a:pt x="33" y="21"/>
                </a:cubicBezTo>
                <a:cubicBezTo>
                  <a:pt x="33" y="21"/>
                  <a:pt x="30" y="23"/>
                  <a:pt x="29" y="23"/>
                </a:cubicBezTo>
                <a:cubicBezTo>
                  <a:pt x="28" y="23"/>
                  <a:pt x="26" y="24"/>
                  <a:pt x="25" y="25"/>
                </a:cubicBezTo>
                <a:cubicBezTo>
                  <a:pt x="24" y="25"/>
                  <a:pt x="26" y="26"/>
                  <a:pt x="26" y="26"/>
                </a:cubicBezTo>
                <a:cubicBezTo>
                  <a:pt x="27" y="26"/>
                  <a:pt x="26" y="27"/>
                  <a:pt x="26" y="27"/>
                </a:cubicBezTo>
                <a:cubicBezTo>
                  <a:pt x="26" y="28"/>
                  <a:pt x="30" y="27"/>
                  <a:pt x="30" y="27"/>
                </a:cubicBezTo>
                <a:cubicBezTo>
                  <a:pt x="31" y="26"/>
                  <a:pt x="33" y="25"/>
                  <a:pt x="34" y="24"/>
                </a:cubicBezTo>
                <a:cubicBezTo>
                  <a:pt x="29" y="26"/>
                  <a:pt x="34" y="27"/>
                  <a:pt x="33" y="29"/>
                </a:cubicBezTo>
                <a:cubicBezTo>
                  <a:pt x="33" y="29"/>
                  <a:pt x="32" y="28"/>
                  <a:pt x="32" y="28"/>
                </a:cubicBezTo>
                <a:cubicBezTo>
                  <a:pt x="30" y="27"/>
                  <a:pt x="29" y="28"/>
                  <a:pt x="28" y="29"/>
                </a:cubicBezTo>
                <a:cubicBezTo>
                  <a:pt x="27" y="29"/>
                  <a:pt x="23" y="28"/>
                  <a:pt x="21" y="28"/>
                </a:cubicBezTo>
                <a:cubicBezTo>
                  <a:pt x="19" y="28"/>
                  <a:pt x="16" y="26"/>
                  <a:pt x="14" y="25"/>
                </a:cubicBezTo>
                <a:cubicBezTo>
                  <a:pt x="13" y="25"/>
                  <a:pt x="12" y="24"/>
                  <a:pt x="11" y="24"/>
                </a:cubicBezTo>
                <a:cubicBezTo>
                  <a:pt x="10" y="23"/>
                  <a:pt x="9" y="21"/>
                  <a:pt x="10" y="21"/>
                </a:cubicBezTo>
                <a:cubicBezTo>
                  <a:pt x="9" y="21"/>
                  <a:pt x="7" y="21"/>
                  <a:pt x="6" y="22"/>
                </a:cubicBezTo>
                <a:cubicBezTo>
                  <a:pt x="4" y="22"/>
                  <a:pt x="2" y="22"/>
                  <a:pt x="0" y="21"/>
                </a:cubicBezTo>
                <a:cubicBezTo>
                  <a:pt x="0" y="41"/>
                  <a:pt x="0" y="61"/>
                  <a:pt x="0" y="80"/>
                </a:cubicBezTo>
                <a:cubicBezTo>
                  <a:pt x="0" y="85"/>
                  <a:pt x="0" y="89"/>
                  <a:pt x="0" y="94"/>
                </a:cubicBezTo>
                <a:cubicBezTo>
                  <a:pt x="0" y="95"/>
                  <a:pt x="0" y="96"/>
                  <a:pt x="0" y="97"/>
                </a:cubicBezTo>
                <a:cubicBezTo>
                  <a:pt x="0" y="99"/>
                  <a:pt x="2" y="97"/>
                  <a:pt x="3" y="97"/>
                </a:cubicBezTo>
                <a:cubicBezTo>
                  <a:pt x="5" y="98"/>
                  <a:pt x="5" y="97"/>
                  <a:pt x="7" y="97"/>
                </a:cubicBezTo>
                <a:cubicBezTo>
                  <a:pt x="9" y="97"/>
                  <a:pt x="9" y="98"/>
                  <a:pt x="10" y="99"/>
                </a:cubicBezTo>
                <a:cubicBezTo>
                  <a:pt x="11" y="101"/>
                  <a:pt x="16" y="107"/>
                  <a:pt x="18" y="107"/>
                </a:cubicBezTo>
                <a:cubicBezTo>
                  <a:pt x="19" y="107"/>
                  <a:pt x="21" y="106"/>
                  <a:pt x="22" y="105"/>
                </a:cubicBezTo>
                <a:cubicBezTo>
                  <a:pt x="23" y="104"/>
                  <a:pt x="22" y="103"/>
                  <a:pt x="23" y="102"/>
                </a:cubicBezTo>
                <a:cubicBezTo>
                  <a:pt x="24" y="102"/>
                  <a:pt x="28" y="101"/>
                  <a:pt x="28" y="102"/>
                </a:cubicBezTo>
                <a:cubicBezTo>
                  <a:pt x="30" y="104"/>
                  <a:pt x="32" y="105"/>
                  <a:pt x="33" y="107"/>
                </a:cubicBezTo>
                <a:cubicBezTo>
                  <a:pt x="35" y="109"/>
                  <a:pt x="37" y="110"/>
                  <a:pt x="38" y="112"/>
                </a:cubicBezTo>
                <a:cubicBezTo>
                  <a:pt x="39" y="113"/>
                  <a:pt x="39" y="114"/>
                  <a:pt x="40" y="116"/>
                </a:cubicBezTo>
                <a:cubicBezTo>
                  <a:pt x="42" y="118"/>
                  <a:pt x="43" y="122"/>
                  <a:pt x="46" y="124"/>
                </a:cubicBezTo>
                <a:cubicBezTo>
                  <a:pt x="48" y="126"/>
                  <a:pt x="52" y="127"/>
                  <a:pt x="54" y="128"/>
                </a:cubicBezTo>
                <a:cubicBezTo>
                  <a:pt x="56" y="129"/>
                  <a:pt x="53" y="130"/>
                  <a:pt x="54" y="132"/>
                </a:cubicBezTo>
                <a:cubicBezTo>
                  <a:pt x="55" y="132"/>
                  <a:pt x="56" y="132"/>
                  <a:pt x="56" y="133"/>
                </a:cubicBezTo>
                <a:cubicBezTo>
                  <a:pt x="56" y="133"/>
                  <a:pt x="55" y="136"/>
                  <a:pt x="56" y="135"/>
                </a:cubicBezTo>
                <a:cubicBezTo>
                  <a:pt x="55" y="136"/>
                  <a:pt x="53" y="136"/>
                  <a:pt x="53" y="138"/>
                </a:cubicBezTo>
                <a:cubicBezTo>
                  <a:pt x="52" y="139"/>
                  <a:pt x="55" y="141"/>
                  <a:pt x="56" y="141"/>
                </a:cubicBezTo>
                <a:cubicBezTo>
                  <a:pt x="56" y="141"/>
                  <a:pt x="54" y="143"/>
                  <a:pt x="54" y="143"/>
                </a:cubicBezTo>
                <a:cubicBezTo>
                  <a:pt x="54" y="143"/>
                  <a:pt x="53" y="142"/>
                  <a:pt x="53" y="141"/>
                </a:cubicBezTo>
                <a:cubicBezTo>
                  <a:pt x="52" y="141"/>
                  <a:pt x="53" y="143"/>
                  <a:pt x="53" y="143"/>
                </a:cubicBezTo>
                <a:cubicBezTo>
                  <a:pt x="54" y="144"/>
                  <a:pt x="53" y="145"/>
                  <a:pt x="54" y="146"/>
                </a:cubicBezTo>
                <a:cubicBezTo>
                  <a:pt x="55" y="148"/>
                  <a:pt x="55" y="148"/>
                  <a:pt x="57" y="147"/>
                </a:cubicBezTo>
                <a:cubicBezTo>
                  <a:pt x="57" y="147"/>
                  <a:pt x="58" y="147"/>
                  <a:pt x="58" y="147"/>
                </a:cubicBezTo>
                <a:cubicBezTo>
                  <a:pt x="59" y="147"/>
                  <a:pt x="59" y="145"/>
                  <a:pt x="59" y="145"/>
                </a:cubicBezTo>
                <a:cubicBezTo>
                  <a:pt x="59" y="145"/>
                  <a:pt x="60" y="147"/>
                  <a:pt x="61" y="147"/>
                </a:cubicBezTo>
                <a:cubicBezTo>
                  <a:pt x="61" y="147"/>
                  <a:pt x="60" y="149"/>
                  <a:pt x="60" y="150"/>
                </a:cubicBezTo>
                <a:cubicBezTo>
                  <a:pt x="59" y="151"/>
                  <a:pt x="59" y="152"/>
                  <a:pt x="61" y="151"/>
                </a:cubicBezTo>
                <a:cubicBezTo>
                  <a:pt x="61" y="150"/>
                  <a:pt x="62" y="150"/>
                  <a:pt x="62" y="150"/>
                </a:cubicBezTo>
                <a:cubicBezTo>
                  <a:pt x="63" y="150"/>
                  <a:pt x="63" y="149"/>
                  <a:pt x="63" y="149"/>
                </a:cubicBezTo>
                <a:cubicBezTo>
                  <a:pt x="65" y="148"/>
                  <a:pt x="64" y="151"/>
                  <a:pt x="64" y="152"/>
                </a:cubicBezTo>
                <a:cubicBezTo>
                  <a:pt x="64" y="153"/>
                  <a:pt x="65" y="154"/>
                  <a:pt x="66" y="154"/>
                </a:cubicBezTo>
                <a:cubicBezTo>
                  <a:pt x="67" y="154"/>
                  <a:pt x="68" y="152"/>
                  <a:pt x="69" y="152"/>
                </a:cubicBezTo>
                <a:cubicBezTo>
                  <a:pt x="69" y="152"/>
                  <a:pt x="68" y="153"/>
                  <a:pt x="68" y="153"/>
                </a:cubicBezTo>
                <a:cubicBezTo>
                  <a:pt x="68" y="153"/>
                  <a:pt x="70" y="154"/>
                  <a:pt x="70" y="154"/>
                </a:cubicBezTo>
                <a:cubicBezTo>
                  <a:pt x="70" y="154"/>
                  <a:pt x="63" y="156"/>
                  <a:pt x="66" y="158"/>
                </a:cubicBezTo>
                <a:cubicBezTo>
                  <a:pt x="66" y="158"/>
                  <a:pt x="72" y="157"/>
                  <a:pt x="71" y="158"/>
                </a:cubicBezTo>
                <a:cubicBezTo>
                  <a:pt x="71" y="158"/>
                  <a:pt x="66" y="158"/>
                  <a:pt x="67" y="160"/>
                </a:cubicBezTo>
                <a:cubicBezTo>
                  <a:pt x="67" y="160"/>
                  <a:pt x="69" y="160"/>
                  <a:pt x="69" y="160"/>
                </a:cubicBezTo>
                <a:cubicBezTo>
                  <a:pt x="68" y="161"/>
                  <a:pt x="66" y="161"/>
                  <a:pt x="67" y="162"/>
                </a:cubicBezTo>
                <a:cubicBezTo>
                  <a:pt x="69" y="163"/>
                  <a:pt x="71" y="163"/>
                  <a:pt x="72" y="163"/>
                </a:cubicBezTo>
                <a:cubicBezTo>
                  <a:pt x="74" y="163"/>
                  <a:pt x="73" y="164"/>
                  <a:pt x="74" y="164"/>
                </a:cubicBezTo>
                <a:cubicBezTo>
                  <a:pt x="76" y="165"/>
                  <a:pt x="76" y="162"/>
                  <a:pt x="77" y="162"/>
                </a:cubicBezTo>
                <a:cubicBezTo>
                  <a:pt x="78" y="162"/>
                  <a:pt x="77" y="164"/>
                  <a:pt x="77" y="164"/>
                </a:cubicBezTo>
                <a:cubicBezTo>
                  <a:pt x="76" y="165"/>
                  <a:pt x="76" y="165"/>
                  <a:pt x="77" y="166"/>
                </a:cubicBezTo>
                <a:cubicBezTo>
                  <a:pt x="80" y="168"/>
                  <a:pt x="81" y="163"/>
                  <a:pt x="81" y="163"/>
                </a:cubicBezTo>
                <a:cubicBezTo>
                  <a:pt x="81" y="163"/>
                  <a:pt x="81" y="166"/>
                  <a:pt x="80" y="166"/>
                </a:cubicBezTo>
                <a:cubicBezTo>
                  <a:pt x="80" y="167"/>
                  <a:pt x="82" y="166"/>
                  <a:pt x="83" y="166"/>
                </a:cubicBezTo>
                <a:cubicBezTo>
                  <a:pt x="82" y="168"/>
                  <a:pt x="81" y="169"/>
                  <a:pt x="83" y="170"/>
                </a:cubicBezTo>
                <a:cubicBezTo>
                  <a:pt x="85" y="171"/>
                  <a:pt x="86" y="168"/>
                  <a:pt x="86" y="168"/>
                </a:cubicBezTo>
                <a:cubicBezTo>
                  <a:pt x="86" y="168"/>
                  <a:pt x="86" y="169"/>
                  <a:pt x="86" y="170"/>
                </a:cubicBezTo>
                <a:cubicBezTo>
                  <a:pt x="87" y="172"/>
                  <a:pt x="86" y="171"/>
                  <a:pt x="85" y="171"/>
                </a:cubicBezTo>
                <a:cubicBezTo>
                  <a:pt x="84" y="172"/>
                  <a:pt x="90" y="173"/>
                  <a:pt x="89" y="171"/>
                </a:cubicBezTo>
                <a:cubicBezTo>
                  <a:pt x="91" y="174"/>
                  <a:pt x="90" y="176"/>
                  <a:pt x="94" y="176"/>
                </a:cubicBezTo>
                <a:cubicBezTo>
                  <a:pt x="97" y="176"/>
                  <a:pt x="99" y="176"/>
                  <a:pt x="102" y="176"/>
                </a:cubicBezTo>
                <a:cubicBezTo>
                  <a:pt x="113" y="176"/>
                  <a:pt x="123" y="176"/>
                  <a:pt x="133" y="176"/>
                </a:cubicBezTo>
                <a:cubicBezTo>
                  <a:pt x="158" y="176"/>
                  <a:pt x="183" y="176"/>
                  <a:pt x="208" y="176"/>
                </a:cubicBezTo>
                <a:cubicBezTo>
                  <a:pt x="213" y="176"/>
                  <a:pt x="218" y="176"/>
                  <a:pt x="223" y="176"/>
                </a:cubicBezTo>
                <a:cubicBezTo>
                  <a:pt x="224" y="176"/>
                  <a:pt x="229" y="177"/>
                  <a:pt x="229" y="174"/>
                </a:cubicBezTo>
                <a:close/>
                <a:moveTo>
                  <a:pt x="112" y="54"/>
                </a:moveTo>
                <a:cubicBezTo>
                  <a:pt x="110" y="54"/>
                  <a:pt x="108" y="53"/>
                  <a:pt x="106" y="54"/>
                </a:cubicBezTo>
                <a:cubicBezTo>
                  <a:pt x="104" y="57"/>
                  <a:pt x="108" y="56"/>
                  <a:pt x="108" y="57"/>
                </a:cubicBezTo>
                <a:cubicBezTo>
                  <a:pt x="108" y="56"/>
                  <a:pt x="100" y="60"/>
                  <a:pt x="100" y="60"/>
                </a:cubicBezTo>
                <a:cubicBezTo>
                  <a:pt x="98" y="59"/>
                  <a:pt x="107" y="53"/>
                  <a:pt x="99" y="56"/>
                </a:cubicBezTo>
                <a:cubicBezTo>
                  <a:pt x="98" y="56"/>
                  <a:pt x="97" y="57"/>
                  <a:pt x="97" y="57"/>
                </a:cubicBezTo>
                <a:cubicBezTo>
                  <a:pt x="96" y="58"/>
                  <a:pt x="97" y="59"/>
                  <a:pt x="96" y="60"/>
                </a:cubicBezTo>
                <a:cubicBezTo>
                  <a:pt x="95" y="60"/>
                  <a:pt x="88" y="59"/>
                  <a:pt x="88" y="59"/>
                </a:cubicBezTo>
                <a:cubicBezTo>
                  <a:pt x="88" y="58"/>
                  <a:pt x="91" y="59"/>
                  <a:pt x="91" y="58"/>
                </a:cubicBezTo>
                <a:cubicBezTo>
                  <a:pt x="92" y="57"/>
                  <a:pt x="91" y="57"/>
                  <a:pt x="92" y="56"/>
                </a:cubicBezTo>
                <a:cubicBezTo>
                  <a:pt x="92" y="55"/>
                  <a:pt x="94" y="54"/>
                  <a:pt x="94" y="54"/>
                </a:cubicBezTo>
                <a:cubicBezTo>
                  <a:pt x="94" y="53"/>
                  <a:pt x="91" y="52"/>
                  <a:pt x="94" y="52"/>
                </a:cubicBezTo>
                <a:cubicBezTo>
                  <a:pt x="94" y="52"/>
                  <a:pt x="98" y="53"/>
                  <a:pt x="98" y="52"/>
                </a:cubicBezTo>
                <a:cubicBezTo>
                  <a:pt x="98" y="51"/>
                  <a:pt x="93" y="50"/>
                  <a:pt x="92" y="50"/>
                </a:cubicBezTo>
                <a:cubicBezTo>
                  <a:pt x="91" y="50"/>
                  <a:pt x="89" y="51"/>
                  <a:pt x="87" y="51"/>
                </a:cubicBezTo>
                <a:cubicBezTo>
                  <a:pt x="86" y="51"/>
                  <a:pt x="84" y="50"/>
                  <a:pt x="82" y="51"/>
                </a:cubicBezTo>
                <a:cubicBezTo>
                  <a:pt x="81" y="51"/>
                  <a:pt x="79" y="53"/>
                  <a:pt x="80" y="51"/>
                </a:cubicBezTo>
                <a:cubicBezTo>
                  <a:pt x="81" y="49"/>
                  <a:pt x="83" y="50"/>
                  <a:pt x="84" y="49"/>
                </a:cubicBezTo>
                <a:cubicBezTo>
                  <a:pt x="86" y="49"/>
                  <a:pt x="89" y="48"/>
                  <a:pt x="91" y="47"/>
                </a:cubicBezTo>
                <a:cubicBezTo>
                  <a:pt x="95" y="46"/>
                  <a:pt x="99" y="46"/>
                  <a:pt x="102" y="44"/>
                </a:cubicBezTo>
                <a:cubicBezTo>
                  <a:pt x="104" y="44"/>
                  <a:pt x="107" y="43"/>
                  <a:pt x="108" y="45"/>
                </a:cubicBezTo>
                <a:cubicBezTo>
                  <a:pt x="109" y="46"/>
                  <a:pt x="105" y="47"/>
                  <a:pt x="104" y="48"/>
                </a:cubicBezTo>
                <a:cubicBezTo>
                  <a:pt x="102" y="49"/>
                  <a:pt x="110" y="49"/>
                  <a:pt x="111" y="49"/>
                </a:cubicBezTo>
                <a:cubicBezTo>
                  <a:pt x="111" y="49"/>
                  <a:pt x="113" y="49"/>
                  <a:pt x="113" y="49"/>
                </a:cubicBezTo>
                <a:cubicBezTo>
                  <a:pt x="114" y="48"/>
                  <a:pt x="116" y="46"/>
                  <a:pt x="117" y="47"/>
                </a:cubicBezTo>
                <a:cubicBezTo>
                  <a:pt x="118" y="48"/>
                  <a:pt x="113" y="54"/>
                  <a:pt x="112" y="54"/>
                </a:cubicBezTo>
                <a:cubicBezTo>
                  <a:pt x="110" y="54"/>
                  <a:pt x="114" y="54"/>
                  <a:pt x="112" y="54"/>
                </a:cubicBezTo>
                <a:close/>
                <a:moveTo>
                  <a:pt x="157" y="78"/>
                </a:moveTo>
                <a:cubicBezTo>
                  <a:pt x="157" y="78"/>
                  <a:pt x="152" y="78"/>
                  <a:pt x="153" y="78"/>
                </a:cubicBezTo>
                <a:cubicBezTo>
                  <a:pt x="153" y="79"/>
                  <a:pt x="155" y="78"/>
                  <a:pt x="155" y="79"/>
                </a:cubicBezTo>
                <a:cubicBezTo>
                  <a:pt x="155" y="80"/>
                  <a:pt x="151" y="81"/>
                  <a:pt x="150" y="81"/>
                </a:cubicBezTo>
                <a:cubicBezTo>
                  <a:pt x="148" y="81"/>
                  <a:pt x="147" y="83"/>
                  <a:pt x="145" y="84"/>
                </a:cubicBezTo>
                <a:cubicBezTo>
                  <a:pt x="145" y="84"/>
                  <a:pt x="141" y="84"/>
                  <a:pt x="142" y="85"/>
                </a:cubicBezTo>
                <a:cubicBezTo>
                  <a:pt x="142" y="86"/>
                  <a:pt x="145" y="86"/>
                  <a:pt x="142" y="88"/>
                </a:cubicBezTo>
                <a:cubicBezTo>
                  <a:pt x="141" y="88"/>
                  <a:pt x="137" y="88"/>
                  <a:pt x="137" y="89"/>
                </a:cubicBezTo>
                <a:cubicBezTo>
                  <a:pt x="136" y="89"/>
                  <a:pt x="137" y="90"/>
                  <a:pt x="137" y="90"/>
                </a:cubicBezTo>
                <a:cubicBezTo>
                  <a:pt x="137" y="92"/>
                  <a:pt x="135" y="92"/>
                  <a:pt x="134" y="92"/>
                </a:cubicBezTo>
                <a:cubicBezTo>
                  <a:pt x="131" y="93"/>
                  <a:pt x="128" y="93"/>
                  <a:pt x="125" y="93"/>
                </a:cubicBezTo>
                <a:cubicBezTo>
                  <a:pt x="125" y="93"/>
                  <a:pt x="120" y="90"/>
                  <a:pt x="120" y="90"/>
                </a:cubicBezTo>
                <a:cubicBezTo>
                  <a:pt x="122" y="89"/>
                  <a:pt x="125" y="90"/>
                  <a:pt x="126" y="89"/>
                </a:cubicBezTo>
                <a:cubicBezTo>
                  <a:pt x="127" y="89"/>
                  <a:pt x="126" y="87"/>
                  <a:pt x="127" y="87"/>
                </a:cubicBezTo>
                <a:cubicBezTo>
                  <a:pt x="128" y="85"/>
                  <a:pt x="130" y="86"/>
                  <a:pt x="131" y="85"/>
                </a:cubicBezTo>
                <a:cubicBezTo>
                  <a:pt x="132" y="85"/>
                  <a:pt x="130" y="83"/>
                  <a:pt x="130" y="83"/>
                </a:cubicBezTo>
                <a:cubicBezTo>
                  <a:pt x="128" y="82"/>
                  <a:pt x="128" y="82"/>
                  <a:pt x="128" y="81"/>
                </a:cubicBezTo>
                <a:cubicBezTo>
                  <a:pt x="128" y="79"/>
                  <a:pt x="126" y="80"/>
                  <a:pt x="126" y="79"/>
                </a:cubicBezTo>
                <a:cubicBezTo>
                  <a:pt x="125" y="78"/>
                  <a:pt x="128" y="79"/>
                  <a:pt x="128" y="79"/>
                </a:cubicBezTo>
                <a:cubicBezTo>
                  <a:pt x="131" y="80"/>
                  <a:pt x="134" y="81"/>
                  <a:pt x="136" y="82"/>
                </a:cubicBezTo>
                <a:cubicBezTo>
                  <a:pt x="138" y="84"/>
                  <a:pt x="142" y="83"/>
                  <a:pt x="144" y="82"/>
                </a:cubicBezTo>
                <a:cubicBezTo>
                  <a:pt x="147" y="81"/>
                  <a:pt x="148" y="78"/>
                  <a:pt x="152" y="77"/>
                </a:cubicBezTo>
                <a:cubicBezTo>
                  <a:pt x="153" y="76"/>
                  <a:pt x="155" y="76"/>
                  <a:pt x="157" y="77"/>
                </a:cubicBezTo>
                <a:cubicBezTo>
                  <a:pt x="157" y="77"/>
                  <a:pt x="160" y="78"/>
                  <a:pt x="160" y="78"/>
                </a:cubicBezTo>
                <a:cubicBezTo>
                  <a:pt x="160" y="78"/>
                  <a:pt x="158" y="78"/>
                  <a:pt x="157" y="78"/>
                </a:cubicBezTo>
                <a:close/>
                <a:moveTo>
                  <a:pt x="222" y="165"/>
                </a:moveTo>
                <a:cubicBezTo>
                  <a:pt x="221" y="167"/>
                  <a:pt x="219" y="163"/>
                  <a:pt x="219" y="162"/>
                </a:cubicBezTo>
                <a:cubicBezTo>
                  <a:pt x="219" y="160"/>
                  <a:pt x="221" y="159"/>
                  <a:pt x="221" y="157"/>
                </a:cubicBezTo>
                <a:cubicBezTo>
                  <a:pt x="220" y="156"/>
                  <a:pt x="219" y="159"/>
                  <a:pt x="218" y="158"/>
                </a:cubicBezTo>
                <a:cubicBezTo>
                  <a:pt x="218" y="157"/>
                  <a:pt x="218" y="154"/>
                  <a:pt x="216" y="154"/>
                </a:cubicBezTo>
                <a:cubicBezTo>
                  <a:pt x="216" y="154"/>
                  <a:pt x="216" y="156"/>
                  <a:pt x="215" y="156"/>
                </a:cubicBezTo>
                <a:cubicBezTo>
                  <a:pt x="214" y="155"/>
                  <a:pt x="214" y="154"/>
                  <a:pt x="213" y="153"/>
                </a:cubicBezTo>
                <a:cubicBezTo>
                  <a:pt x="212" y="152"/>
                  <a:pt x="211" y="151"/>
                  <a:pt x="210" y="150"/>
                </a:cubicBezTo>
                <a:cubicBezTo>
                  <a:pt x="209" y="149"/>
                  <a:pt x="212" y="149"/>
                  <a:pt x="212" y="148"/>
                </a:cubicBezTo>
                <a:cubicBezTo>
                  <a:pt x="211" y="147"/>
                  <a:pt x="209" y="148"/>
                  <a:pt x="209" y="147"/>
                </a:cubicBezTo>
                <a:cubicBezTo>
                  <a:pt x="209" y="146"/>
                  <a:pt x="210" y="143"/>
                  <a:pt x="210" y="142"/>
                </a:cubicBezTo>
                <a:cubicBezTo>
                  <a:pt x="212" y="140"/>
                  <a:pt x="217" y="147"/>
                  <a:pt x="217" y="148"/>
                </a:cubicBezTo>
                <a:cubicBezTo>
                  <a:pt x="218" y="150"/>
                  <a:pt x="219" y="151"/>
                  <a:pt x="219" y="153"/>
                </a:cubicBezTo>
                <a:cubicBezTo>
                  <a:pt x="220" y="155"/>
                  <a:pt x="220" y="154"/>
                  <a:pt x="221" y="156"/>
                </a:cubicBezTo>
                <a:cubicBezTo>
                  <a:pt x="221" y="157"/>
                  <a:pt x="222" y="158"/>
                  <a:pt x="222" y="159"/>
                </a:cubicBezTo>
                <a:cubicBezTo>
                  <a:pt x="223" y="161"/>
                  <a:pt x="222" y="163"/>
                  <a:pt x="222" y="165"/>
                </a:cubicBezTo>
                <a:cubicBezTo>
                  <a:pt x="221" y="166"/>
                  <a:pt x="222" y="164"/>
                  <a:pt x="222" y="16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55" name="Freeform 643">
            <a:extLst>
              <a:ext uri="{FF2B5EF4-FFF2-40B4-BE49-F238E27FC236}">
                <a16:creationId xmlns:a16="http://schemas.microsoft.com/office/drawing/2014/main" id="{20F4C42D-4709-E34D-B721-C578BB14706D}"/>
              </a:ext>
            </a:extLst>
          </p:cNvPr>
          <p:cNvSpPr>
            <a:spLocks/>
          </p:cNvSpPr>
          <p:nvPr/>
        </p:nvSpPr>
        <p:spPr bwMode="auto">
          <a:xfrm>
            <a:off x="15150010" y="10119214"/>
            <a:ext cx="95894" cy="87950"/>
          </a:xfrm>
          <a:custGeom>
            <a:avLst/>
            <a:gdLst>
              <a:gd name="T0" fmla="*/ 9 w 10"/>
              <a:gd name="T1" fmla="*/ 0 h 9"/>
              <a:gd name="T2" fmla="*/ 2 w 10"/>
              <a:gd name="T3" fmla="*/ 7 h 9"/>
              <a:gd name="T4" fmla="*/ 10 w 10"/>
              <a:gd name="T5" fmla="*/ 3 h 9"/>
              <a:gd name="T6" fmla="*/ 9 w 10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9">
                <a:moveTo>
                  <a:pt x="9" y="0"/>
                </a:moveTo>
                <a:cubicBezTo>
                  <a:pt x="7" y="1"/>
                  <a:pt x="0" y="4"/>
                  <a:pt x="2" y="7"/>
                </a:cubicBezTo>
                <a:cubicBezTo>
                  <a:pt x="4" y="9"/>
                  <a:pt x="9" y="3"/>
                  <a:pt x="10" y="3"/>
                </a:cubicBezTo>
                <a:cubicBezTo>
                  <a:pt x="10" y="2"/>
                  <a:pt x="9" y="1"/>
                  <a:pt x="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56" name="Freeform 644">
            <a:extLst>
              <a:ext uri="{FF2B5EF4-FFF2-40B4-BE49-F238E27FC236}">
                <a16:creationId xmlns:a16="http://schemas.microsoft.com/office/drawing/2014/main" id="{D467A4FA-474C-1D46-A20A-96AF8335F565}"/>
              </a:ext>
            </a:extLst>
          </p:cNvPr>
          <p:cNvSpPr>
            <a:spLocks/>
          </p:cNvSpPr>
          <p:nvPr/>
        </p:nvSpPr>
        <p:spPr bwMode="auto">
          <a:xfrm>
            <a:off x="15226725" y="10098919"/>
            <a:ext cx="121463" cy="47357"/>
          </a:xfrm>
          <a:custGeom>
            <a:avLst/>
            <a:gdLst>
              <a:gd name="T0" fmla="*/ 12 w 13"/>
              <a:gd name="T1" fmla="*/ 0 h 5"/>
              <a:gd name="T2" fmla="*/ 7 w 13"/>
              <a:gd name="T3" fmla="*/ 0 h 5"/>
              <a:gd name="T4" fmla="*/ 1 w 13"/>
              <a:gd name="T5" fmla="*/ 2 h 5"/>
              <a:gd name="T6" fmla="*/ 5 w 13"/>
              <a:gd name="T7" fmla="*/ 3 h 5"/>
              <a:gd name="T8" fmla="*/ 12 w 13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5">
                <a:moveTo>
                  <a:pt x="12" y="0"/>
                </a:moveTo>
                <a:cubicBezTo>
                  <a:pt x="13" y="0"/>
                  <a:pt x="7" y="0"/>
                  <a:pt x="7" y="0"/>
                </a:cubicBezTo>
                <a:cubicBezTo>
                  <a:pt x="6" y="0"/>
                  <a:pt x="0" y="1"/>
                  <a:pt x="1" y="2"/>
                </a:cubicBezTo>
                <a:cubicBezTo>
                  <a:pt x="3" y="5"/>
                  <a:pt x="2" y="5"/>
                  <a:pt x="5" y="3"/>
                </a:cubicBezTo>
                <a:cubicBezTo>
                  <a:pt x="8" y="2"/>
                  <a:pt x="10" y="2"/>
                  <a:pt x="1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57" name="Freeform 645">
            <a:extLst>
              <a:ext uri="{FF2B5EF4-FFF2-40B4-BE49-F238E27FC236}">
                <a16:creationId xmlns:a16="http://schemas.microsoft.com/office/drawing/2014/main" id="{838ACF92-888D-2E48-9813-1BC0BCF6BE31}"/>
              </a:ext>
            </a:extLst>
          </p:cNvPr>
          <p:cNvSpPr>
            <a:spLocks/>
          </p:cNvSpPr>
          <p:nvPr/>
        </p:nvSpPr>
        <p:spPr bwMode="auto">
          <a:xfrm>
            <a:off x="10061275" y="6878744"/>
            <a:ext cx="290879" cy="169128"/>
          </a:xfrm>
          <a:custGeom>
            <a:avLst/>
            <a:gdLst>
              <a:gd name="T0" fmla="*/ 10 w 31"/>
              <a:gd name="T1" fmla="*/ 17 h 17"/>
              <a:gd name="T2" fmla="*/ 13 w 31"/>
              <a:gd name="T3" fmla="*/ 14 h 17"/>
              <a:gd name="T4" fmla="*/ 18 w 31"/>
              <a:gd name="T5" fmla="*/ 16 h 17"/>
              <a:gd name="T6" fmla="*/ 21 w 31"/>
              <a:gd name="T7" fmla="*/ 16 h 17"/>
              <a:gd name="T8" fmla="*/ 23 w 31"/>
              <a:gd name="T9" fmla="*/ 15 h 17"/>
              <a:gd name="T10" fmla="*/ 29 w 31"/>
              <a:gd name="T11" fmla="*/ 11 h 17"/>
              <a:gd name="T12" fmla="*/ 27 w 31"/>
              <a:gd name="T13" fmla="*/ 7 h 17"/>
              <a:gd name="T14" fmla="*/ 21 w 31"/>
              <a:gd name="T15" fmla="*/ 5 h 17"/>
              <a:gd name="T16" fmla="*/ 17 w 31"/>
              <a:gd name="T17" fmla="*/ 3 h 17"/>
              <a:gd name="T18" fmla="*/ 13 w 31"/>
              <a:gd name="T19" fmla="*/ 0 h 17"/>
              <a:gd name="T20" fmla="*/ 11 w 31"/>
              <a:gd name="T21" fmla="*/ 2 h 17"/>
              <a:gd name="T22" fmla="*/ 8 w 31"/>
              <a:gd name="T23" fmla="*/ 2 h 17"/>
              <a:gd name="T24" fmla="*/ 0 w 31"/>
              <a:gd name="T25" fmla="*/ 6 h 17"/>
              <a:gd name="T26" fmla="*/ 2 w 31"/>
              <a:gd name="T27" fmla="*/ 10 h 17"/>
              <a:gd name="T28" fmla="*/ 4 w 31"/>
              <a:gd name="T29" fmla="*/ 13 h 17"/>
              <a:gd name="T30" fmla="*/ 10 w 31"/>
              <a:gd name="T31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" h="17">
                <a:moveTo>
                  <a:pt x="10" y="17"/>
                </a:moveTo>
                <a:cubicBezTo>
                  <a:pt x="12" y="17"/>
                  <a:pt x="11" y="14"/>
                  <a:pt x="13" y="14"/>
                </a:cubicBezTo>
                <a:cubicBezTo>
                  <a:pt x="15" y="14"/>
                  <a:pt x="16" y="16"/>
                  <a:pt x="18" y="16"/>
                </a:cubicBezTo>
                <a:cubicBezTo>
                  <a:pt x="19" y="16"/>
                  <a:pt x="20" y="16"/>
                  <a:pt x="21" y="16"/>
                </a:cubicBezTo>
                <a:cubicBezTo>
                  <a:pt x="22" y="16"/>
                  <a:pt x="23" y="15"/>
                  <a:pt x="23" y="15"/>
                </a:cubicBezTo>
                <a:cubicBezTo>
                  <a:pt x="26" y="14"/>
                  <a:pt x="27" y="13"/>
                  <a:pt x="29" y="11"/>
                </a:cubicBezTo>
                <a:cubicBezTo>
                  <a:pt x="31" y="9"/>
                  <a:pt x="29" y="8"/>
                  <a:pt x="27" y="7"/>
                </a:cubicBezTo>
                <a:cubicBezTo>
                  <a:pt x="25" y="6"/>
                  <a:pt x="22" y="3"/>
                  <a:pt x="21" y="5"/>
                </a:cubicBezTo>
                <a:cubicBezTo>
                  <a:pt x="19" y="8"/>
                  <a:pt x="18" y="4"/>
                  <a:pt x="17" y="3"/>
                </a:cubicBezTo>
                <a:cubicBezTo>
                  <a:pt x="16" y="2"/>
                  <a:pt x="13" y="3"/>
                  <a:pt x="13" y="0"/>
                </a:cubicBezTo>
                <a:cubicBezTo>
                  <a:pt x="13" y="1"/>
                  <a:pt x="12" y="3"/>
                  <a:pt x="11" y="2"/>
                </a:cubicBezTo>
                <a:cubicBezTo>
                  <a:pt x="9" y="0"/>
                  <a:pt x="9" y="0"/>
                  <a:pt x="8" y="2"/>
                </a:cubicBezTo>
                <a:cubicBezTo>
                  <a:pt x="7" y="3"/>
                  <a:pt x="0" y="5"/>
                  <a:pt x="0" y="6"/>
                </a:cubicBezTo>
                <a:cubicBezTo>
                  <a:pt x="0" y="6"/>
                  <a:pt x="1" y="9"/>
                  <a:pt x="2" y="10"/>
                </a:cubicBezTo>
                <a:cubicBezTo>
                  <a:pt x="2" y="11"/>
                  <a:pt x="3" y="12"/>
                  <a:pt x="4" y="13"/>
                </a:cubicBezTo>
                <a:cubicBezTo>
                  <a:pt x="6" y="14"/>
                  <a:pt x="8" y="17"/>
                  <a:pt x="10" y="1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58" name="Freeform 646">
            <a:extLst>
              <a:ext uri="{FF2B5EF4-FFF2-40B4-BE49-F238E27FC236}">
                <a16:creationId xmlns:a16="http://schemas.microsoft.com/office/drawing/2014/main" id="{9AE0E815-D237-8F48-94E0-33DF0DBD81D0}"/>
              </a:ext>
            </a:extLst>
          </p:cNvPr>
          <p:cNvSpPr>
            <a:spLocks/>
          </p:cNvSpPr>
          <p:nvPr/>
        </p:nvSpPr>
        <p:spPr bwMode="auto">
          <a:xfrm>
            <a:off x="9930224" y="7017428"/>
            <a:ext cx="348409" cy="158979"/>
          </a:xfrm>
          <a:custGeom>
            <a:avLst/>
            <a:gdLst>
              <a:gd name="T0" fmla="*/ 32 w 37"/>
              <a:gd name="T1" fmla="*/ 2 h 16"/>
              <a:gd name="T2" fmla="*/ 27 w 37"/>
              <a:gd name="T3" fmla="*/ 0 h 16"/>
              <a:gd name="T4" fmla="*/ 24 w 37"/>
              <a:gd name="T5" fmla="*/ 3 h 16"/>
              <a:gd name="T6" fmla="*/ 20 w 37"/>
              <a:gd name="T7" fmla="*/ 3 h 16"/>
              <a:gd name="T8" fmla="*/ 17 w 37"/>
              <a:gd name="T9" fmla="*/ 7 h 16"/>
              <a:gd name="T10" fmla="*/ 16 w 37"/>
              <a:gd name="T11" fmla="*/ 9 h 16"/>
              <a:gd name="T12" fmla="*/ 13 w 37"/>
              <a:gd name="T13" fmla="*/ 9 h 16"/>
              <a:gd name="T14" fmla="*/ 9 w 37"/>
              <a:gd name="T15" fmla="*/ 10 h 16"/>
              <a:gd name="T16" fmla="*/ 5 w 37"/>
              <a:gd name="T17" fmla="*/ 11 h 16"/>
              <a:gd name="T18" fmla="*/ 0 w 37"/>
              <a:gd name="T19" fmla="*/ 9 h 16"/>
              <a:gd name="T20" fmla="*/ 4 w 37"/>
              <a:gd name="T21" fmla="*/ 13 h 16"/>
              <a:gd name="T22" fmla="*/ 6 w 37"/>
              <a:gd name="T23" fmla="*/ 13 h 16"/>
              <a:gd name="T24" fmla="*/ 8 w 37"/>
              <a:gd name="T25" fmla="*/ 14 h 16"/>
              <a:gd name="T26" fmla="*/ 12 w 37"/>
              <a:gd name="T27" fmla="*/ 13 h 16"/>
              <a:gd name="T28" fmla="*/ 15 w 37"/>
              <a:gd name="T29" fmla="*/ 15 h 16"/>
              <a:gd name="T30" fmla="*/ 22 w 37"/>
              <a:gd name="T31" fmla="*/ 16 h 16"/>
              <a:gd name="T32" fmla="*/ 29 w 37"/>
              <a:gd name="T33" fmla="*/ 14 h 16"/>
              <a:gd name="T34" fmla="*/ 33 w 37"/>
              <a:gd name="T35" fmla="*/ 12 h 16"/>
              <a:gd name="T36" fmla="*/ 34 w 37"/>
              <a:gd name="T37" fmla="*/ 9 h 16"/>
              <a:gd name="T38" fmla="*/ 36 w 37"/>
              <a:gd name="T39" fmla="*/ 8 h 16"/>
              <a:gd name="T40" fmla="*/ 36 w 37"/>
              <a:gd name="T41" fmla="*/ 2 h 16"/>
              <a:gd name="T42" fmla="*/ 32 w 37"/>
              <a:gd name="T43" fmla="*/ 2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" h="16">
                <a:moveTo>
                  <a:pt x="32" y="2"/>
                </a:moveTo>
                <a:cubicBezTo>
                  <a:pt x="30" y="2"/>
                  <a:pt x="28" y="0"/>
                  <a:pt x="27" y="0"/>
                </a:cubicBezTo>
                <a:cubicBezTo>
                  <a:pt x="25" y="0"/>
                  <a:pt x="26" y="3"/>
                  <a:pt x="24" y="3"/>
                </a:cubicBezTo>
                <a:cubicBezTo>
                  <a:pt x="22" y="3"/>
                  <a:pt x="22" y="2"/>
                  <a:pt x="20" y="3"/>
                </a:cubicBezTo>
                <a:cubicBezTo>
                  <a:pt x="20" y="3"/>
                  <a:pt x="16" y="6"/>
                  <a:pt x="17" y="7"/>
                </a:cubicBezTo>
                <a:cubicBezTo>
                  <a:pt x="17" y="8"/>
                  <a:pt x="19" y="10"/>
                  <a:pt x="16" y="9"/>
                </a:cubicBezTo>
                <a:cubicBezTo>
                  <a:pt x="15" y="9"/>
                  <a:pt x="14" y="8"/>
                  <a:pt x="13" y="9"/>
                </a:cubicBezTo>
                <a:cubicBezTo>
                  <a:pt x="12" y="9"/>
                  <a:pt x="10" y="10"/>
                  <a:pt x="9" y="10"/>
                </a:cubicBezTo>
                <a:cubicBezTo>
                  <a:pt x="7" y="10"/>
                  <a:pt x="6" y="8"/>
                  <a:pt x="5" y="11"/>
                </a:cubicBezTo>
                <a:cubicBezTo>
                  <a:pt x="5" y="11"/>
                  <a:pt x="1" y="9"/>
                  <a:pt x="0" y="9"/>
                </a:cubicBezTo>
                <a:cubicBezTo>
                  <a:pt x="0" y="11"/>
                  <a:pt x="1" y="12"/>
                  <a:pt x="4" y="13"/>
                </a:cubicBezTo>
                <a:cubicBezTo>
                  <a:pt x="5" y="13"/>
                  <a:pt x="5" y="13"/>
                  <a:pt x="6" y="13"/>
                </a:cubicBezTo>
                <a:cubicBezTo>
                  <a:pt x="7" y="13"/>
                  <a:pt x="7" y="15"/>
                  <a:pt x="8" y="14"/>
                </a:cubicBezTo>
                <a:cubicBezTo>
                  <a:pt x="10" y="13"/>
                  <a:pt x="10" y="13"/>
                  <a:pt x="12" y="13"/>
                </a:cubicBezTo>
                <a:cubicBezTo>
                  <a:pt x="14" y="13"/>
                  <a:pt x="13" y="14"/>
                  <a:pt x="15" y="15"/>
                </a:cubicBezTo>
                <a:cubicBezTo>
                  <a:pt x="17" y="16"/>
                  <a:pt x="20" y="16"/>
                  <a:pt x="22" y="16"/>
                </a:cubicBezTo>
                <a:cubicBezTo>
                  <a:pt x="25" y="16"/>
                  <a:pt x="26" y="14"/>
                  <a:pt x="29" y="14"/>
                </a:cubicBezTo>
                <a:cubicBezTo>
                  <a:pt x="31" y="14"/>
                  <a:pt x="33" y="13"/>
                  <a:pt x="33" y="12"/>
                </a:cubicBezTo>
                <a:cubicBezTo>
                  <a:pt x="34" y="11"/>
                  <a:pt x="34" y="10"/>
                  <a:pt x="34" y="9"/>
                </a:cubicBezTo>
                <a:cubicBezTo>
                  <a:pt x="34" y="7"/>
                  <a:pt x="35" y="9"/>
                  <a:pt x="36" y="8"/>
                </a:cubicBezTo>
                <a:cubicBezTo>
                  <a:pt x="37" y="6"/>
                  <a:pt x="36" y="3"/>
                  <a:pt x="36" y="2"/>
                </a:cubicBezTo>
                <a:cubicBezTo>
                  <a:pt x="34" y="2"/>
                  <a:pt x="33" y="2"/>
                  <a:pt x="32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59" name="Freeform 647">
            <a:extLst>
              <a:ext uri="{FF2B5EF4-FFF2-40B4-BE49-F238E27FC236}">
                <a16:creationId xmlns:a16="http://schemas.microsoft.com/office/drawing/2014/main" id="{DEA4F5F3-E245-534C-8371-C79F74107A9F}"/>
              </a:ext>
            </a:extLst>
          </p:cNvPr>
          <p:cNvSpPr>
            <a:spLocks/>
          </p:cNvSpPr>
          <p:nvPr/>
        </p:nvSpPr>
        <p:spPr bwMode="auto">
          <a:xfrm>
            <a:off x="9808758" y="7135817"/>
            <a:ext cx="533805" cy="547968"/>
          </a:xfrm>
          <a:custGeom>
            <a:avLst/>
            <a:gdLst>
              <a:gd name="T0" fmla="*/ 37 w 57"/>
              <a:gd name="T1" fmla="*/ 10 h 55"/>
              <a:gd name="T2" fmla="*/ 41 w 57"/>
              <a:gd name="T3" fmla="*/ 9 h 55"/>
              <a:gd name="T4" fmla="*/ 43 w 57"/>
              <a:gd name="T5" fmla="*/ 6 h 55"/>
              <a:gd name="T6" fmla="*/ 45 w 57"/>
              <a:gd name="T7" fmla="*/ 4 h 55"/>
              <a:gd name="T8" fmla="*/ 45 w 57"/>
              <a:gd name="T9" fmla="*/ 1 h 55"/>
              <a:gd name="T10" fmla="*/ 41 w 57"/>
              <a:gd name="T11" fmla="*/ 2 h 55"/>
              <a:gd name="T12" fmla="*/ 36 w 57"/>
              <a:gd name="T13" fmla="*/ 4 h 55"/>
              <a:gd name="T14" fmla="*/ 27 w 57"/>
              <a:gd name="T15" fmla="*/ 1 h 55"/>
              <a:gd name="T16" fmla="*/ 22 w 57"/>
              <a:gd name="T17" fmla="*/ 1 h 55"/>
              <a:gd name="T18" fmla="*/ 19 w 57"/>
              <a:gd name="T19" fmla="*/ 1 h 55"/>
              <a:gd name="T20" fmla="*/ 18 w 57"/>
              <a:gd name="T21" fmla="*/ 3 h 55"/>
              <a:gd name="T22" fmla="*/ 17 w 57"/>
              <a:gd name="T23" fmla="*/ 4 h 55"/>
              <a:gd name="T24" fmla="*/ 15 w 57"/>
              <a:gd name="T25" fmla="*/ 5 h 55"/>
              <a:gd name="T26" fmla="*/ 13 w 57"/>
              <a:gd name="T27" fmla="*/ 5 h 55"/>
              <a:gd name="T28" fmla="*/ 12 w 57"/>
              <a:gd name="T29" fmla="*/ 4 h 55"/>
              <a:gd name="T30" fmla="*/ 11 w 57"/>
              <a:gd name="T31" fmla="*/ 8 h 55"/>
              <a:gd name="T32" fmla="*/ 9 w 57"/>
              <a:gd name="T33" fmla="*/ 5 h 55"/>
              <a:gd name="T34" fmla="*/ 5 w 57"/>
              <a:gd name="T35" fmla="*/ 7 h 55"/>
              <a:gd name="T36" fmla="*/ 0 w 57"/>
              <a:gd name="T37" fmla="*/ 7 h 55"/>
              <a:gd name="T38" fmla="*/ 1 w 57"/>
              <a:gd name="T39" fmla="*/ 10 h 55"/>
              <a:gd name="T40" fmla="*/ 0 w 57"/>
              <a:gd name="T41" fmla="*/ 14 h 55"/>
              <a:gd name="T42" fmla="*/ 2 w 57"/>
              <a:gd name="T43" fmla="*/ 18 h 55"/>
              <a:gd name="T44" fmla="*/ 4 w 57"/>
              <a:gd name="T45" fmla="*/ 21 h 55"/>
              <a:gd name="T46" fmla="*/ 12 w 57"/>
              <a:gd name="T47" fmla="*/ 17 h 55"/>
              <a:gd name="T48" fmla="*/ 15 w 57"/>
              <a:gd name="T49" fmla="*/ 19 h 55"/>
              <a:gd name="T50" fmla="*/ 17 w 57"/>
              <a:gd name="T51" fmla="*/ 22 h 55"/>
              <a:gd name="T52" fmla="*/ 18 w 57"/>
              <a:gd name="T53" fmla="*/ 25 h 55"/>
              <a:gd name="T54" fmla="*/ 21 w 57"/>
              <a:gd name="T55" fmla="*/ 28 h 55"/>
              <a:gd name="T56" fmla="*/ 28 w 57"/>
              <a:gd name="T57" fmla="*/ 33 h 55"/>
              <a:gd name="T58" fmla="*/ 33 w 57"/>
              <a:gd name="T59" fmla="*/ 36 h 55"/>
              <a:gd name="T60" fmla="*/ 42 w 57"/>
              <a:gd name="T61" fmla="*/ 42 h 55"/>
              <a:gd name="T62" fmla="*/ 45 w 57"/>
              <a:gd name="T63" fmla="*/ 48 h 55"/>
              <a:gd name="T64" fmla="*/ 43 w 57"/>
              <a:gd name="T65" fmla="*/ 55 h 55"/>
              <a:gd name="T66" fmla="*/ 49 w 57"/>
              <a:gd name="T67" fmla="*/ 48 h 55"/>
              <a:gd name="T68" fmla="*/ 47 w 57"/>
              <a:gd name="T69" fmla="*/ 45 h 55"/>
              <a:gd name="T70" fmla="*/ 50 w 57"/>
              <a:gd name="T71" fmla="*/ 40 h 55"/>
              <a:gd name="T72" fmla="*/ 53 w 57"/>
              <a:gd name="T73" fmla="*/ 41 h 55"/>
              <a:gd name="T74" fmla="*/ 55 w 57"/>
              <a:gd name="T75" fmla="*/ 44 h 55"/>
              <a:gd name="T76" fmla="*/ 53 w 57"/>
              <a:gd name="T77" fmla="*/ 39 h 55"/>
              <a:gd name="T78" fmla="*/ 44 w 57"/>
              <a:gd name="T79" fmla="*/ 35 h 55"/>
              <a:gd name="T80" fmla="*/ 44 w 57"/>
              <a:gd name="T81" fmla="*/ 32 h 55"/>
              <a:gd name="T82" fmla="*/ 39 w 57"/>
              <a:gd name="T83" fmla="*/ 31 h 55"/>
              <a:gd name="T84" fmla="*/ 35 w 57"/>
              <a:gd name="T85" fmla="*/ 26 h 55"/>
              <a:gd name="T86" fmla="*/ 32 w 57"/>
              <a:gd name="T87" fmla="*/ 21 h 55"/>
              <a:gd name="T88" fmla="*/ 27 w 57"/>
              <a:gd name="T89" fmla="*/ 17 h 55"/>
              <a:gd name="T90" fmla="*/ 27 w 57"/>
              <a:gd name="T91" fmla="*/ 15 h 55"/>
              <a:gd name="T92" fmla="*/ 28 w 57"/>
              <a:gd name="T93" fmla="*/ 12 h 55"/>
              <a:gd name="T94" fmla="*/ 30 w 57"/>
              <a:gd name="T95" fmla="*/ 9 h 55"/>
              <a:gd name="T96" fmla="*/ 32 w 57"/>
              <a:gd name="T97" fmla="*/ 8 h 55"/>
              <a:gd name="T98" fmla="*/ 34 w 57"/>
              <a:gd name="T99" fmla="*/ 10 h 55"/>
              <a:gd name="T100" fmla="*/ 37 w 57"/>
              <a:gd name="T101" fmla="*/ 10 h 55"/>
              <a:gd name="T102" fmla="*/ 37 w 57"/>
              <a:gd name="T103" fmla="*/ 1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" h="55">
                <a:moveTo>
                  <a:pt x="37" y="10"/>
                </a:moveTo>
                <a:cubicBezTo>
                  <a:pt x="38" y="9"/>
                  <a:pt x="40" y="10"/>
                  <a:pt x="41" y="9"/>
                </a:cubicBezTo>
                <a:cubicBezTo>
                  <a:pt x="43" y="8"/>
                  <a:pt x="42" y="7"/>
                  <a:pt x="43" y="6"/>
                </a:cubicBezTo>
                <a:cubicBezTo>
                  <a:pt x="43" y="5"/>
                  <a:pt x="44" y="4"/>
                  <a:pt x="45" y="4"/>
                </a:cubicBezTo>
                <a:cubicBezTo>
                  <a:pt x="46" y="3"/>
                  <a:pt x="45" y="3"/>
                  <a:pt x="45" y="1"/>
                </a:cubicBezTo>
                <a:cubicBezTo>
                  <a:pt x="44" y="2"/>
                  <a:pt x="43" y="2"/>
                  <a:pt x="41" y="2"/>
                </a:cubicBezTo>
                <a:cubicBezTo>
                  <a:pt x="39" y="2"/>
                  <a:pt x="37" y="5"/>
                  <a:pt x="36" y="4"/>
                </a:cubicBezTo>
                <a:cubicBezTo>
                  <a:pt x="33" y="3"/>
                  <a:pt x="28" y="4"/>
                  <a:pt x="27" y="1"/>
                </a:cubicBezTo>
                <a:cubicBezTo>
                  <a:pt x="26" y="0"/>
                  <a:pt x="23" y="1"/>
                  <a:pt x="22" y="1"/>
                </a:cubicBezTo>
                <a:cubicBezTo>
                  <a:pt x="20" y="3"/>
                  <a:pt x="20" y="1"/>
                  <a:pt x="19" y="1"/>
                </a:cubicBezTo>
                <a:cubicBezTo>
                  <a:pt x="18" y="1"/>
                  <a:pt x="18" y="3"/>
                  <a:pt x="18" y="3"/>
                </a:cubicBezTo>
                <a:cubicBezTo>
                  <a:pt x="18" y="3"/>
                  <a:pt x="17" y="4"/>
                  <a:pt x="17" y="4"/>
                </a:cubicBezTo>
                <a:cubicBezTo>
                  <a:pt x="17" y="5"/>
                  <a:pt x="16" y="5"/>
                  <a:pt x="15" y="5"/>
                </a:cubicBezTo>
                <a:cubicBezTo>
                  <a:pt x="15" y="5"/>
                  <a:pt x="14" y="5"/>
                  <a:pt x="13" y="5"/>
                </a:cubicBezTo>
                <a:cubicBezTo>
                  <a:pt x="13" y="5"/>
                  <a:pt x="13" y="5"/>
                  <a:pt x="12" y="4"/>
                </a:cubicBezTo>
                <a:cubicBezTo>
                  <a:pt x="12" y="4"/>
                  <a:pt x="11" y="7"/>
                  <a:pt x="11" y="8"/>
                </a:cubicBezTo>
                <a:cubicBezTo>
                  <a:pt x="11" y="9"/>
                  <a:pt x="9" y="6"/>
                  <a:pt x="9" y="5"/>
                </a:cubicBezTo>
                <a:cubicBezTo>
                  <a:pt x="7" y="4"/>
                  <a:pt x="6" y="7"/>
                  <a:pt x="5" y="7"/>
                </a:cubicBezTo>
                <a:cubicBezTo>
                  <a:pt x="3" y="7"/>
                  <a:pt x="1" y="7"/>
                  <a:pt x="0" y="7"/>
                </a:cubicBezTo>
                <a:cubicBezTo>
                  <a:pt x="0" y="8"/>
                  <a:pt x="1" y="9"/>
                  <a:pt x="1" y="10"/>
                </a:cubicBezTo>
                <a:cubicBezTo>
                  <a:pt x="1" y="12"/>
                  <a:pt x="0" y="12"/>
                  <a:pt x="0" y="14"/>
                </a:cubicBezTo>
                <a:cubicBezTo>
                  <a:pt x="0" y="15"/>
                  <a:pt x="0" y="18"/>
                  <a:pt x="2" y="18"/>
                </a:cubicBezTo>
                <a:cubicBezTo>
                  <a:pt x="3" y="19"/>
                  <a:pt x="4" y="18"/>
                  <a:pt x="4" y="21"/>
                </a:cubicBezTo>
                <a:cubicBezTo>
                  <a:pt x="6" y="20"/>
                  <a:pt x="10" y="16"/>
                  <a:pt x="12" y="17"/>
                </a:cubicBezTo>
                <a:cubicBezTo>
                  <a:pt x="13" y="18"/>
                  <a:pt x="14" y="19"/>
                  <a:pt x="15" y="19"/>
                </a:cubicBezTo>
                <a:cubicBezTo>
                  <a:pt x="16" y="19"/>
                  <a:pt x="17" y="21"/>
                  <a:pt x="17" y="22"/>
                </a:cubicBezTo>
                <a:cubicBezTo>
                  <a:pt x="18" y="23"/>
                  <a:pt x="18" y="24"/>
                  <a:pt x="18" y="25"/>
                </a:cubicBezTo>
                <a:cubicBezTo>
                  <a:pt x="19" y="26"/>
                  <a:pt x="20" y="27"/>
                  <a:pt x="21" y="28"/>
                </a:cubicBezTo>
                <a:cubicBezTo>
                  <a:pt x="23" y="29"/>
                  <a:pt x="25" y="31"/>
                  <a:pt x="28" y="33"/>
                </a:cubicBezTo>
                <a:cubicBezTo>
                  <a:pt x="30" y="35"/>
                  <a:pt x="31" y="35"/>
                  <a:pt x="33" y="36"/>
                </a:cubicBezTo>
                <a:cubicBezTo>
                  <a:pt x="36" y="38"/>
                  <a:pt x="38" y="41"/>
                  <a:pt x="42" y="42"/>
                </a:cubicBezTo>
                <a:cubicBezTo>
                  <a:pt x="44" y="43"/>
                  <a:pt x="44" y="46"/>
                  <a:pt x="45" y="48"/>
                </a:cubicBezTo>
                <a:cubicBezTo>
                  <a:pt x="45" y="50"/>
                  <a:pt x="42" y="52"/>
                  <a:pt x="43" y="55"/>
                </a:cubicBezTo>
                <a:cubicBezTo>
                  <a:pt x="43" y="54"/>
                  <a:pt x="49" y="49"/>
                  <a:pt x="49" y="48"/>
                </a:cubicBezTo>
                <a:cubicBezTo>
                  <a:pt x="50" y="47"/>
                  <a:pt x="47" y="45"/>
                  <a:pt x="47" y="45"/>
                </a:cubicBezTo>
                <a:cubicBezTo>
                  <a:pt x="45" y="43"/>
                  <a:pt x="49" y="39"/>
                  <a:pt x="50" y="40"/>
                </a:cubicBezTo>
                <a:cubicBezTo>
                  <a:pt x="51" y="41"/>
                  <a:pt x="52" y="41"/>
                  <a:pt x="53" y="41"/>
                </a:cubicBezTo>
                <a:cubicBezTo>
                  <a:pt x="54" y="42"/>
                  <a:pt x="54" y="43"/>
                  <a:pt x="55" y="44"/>
                </a:cubicBezTo>
                <a:cubicBezTo>
                  <a:pt x="57" y="44"/>
                  <a:pt x="54" y="40"/>
                  <a:pt x="53" y="39"/>
                </a:cubicBezTo>
                <a:cubicBezTo>
                  <a:pt x="51" y="37"/>
                  <a:pt x="47" y="37"/>
                  <a:pt x="44" y="35"/>
                </a:cubicBezTo>
                <a:cubicBezTo>
                  <a:pt x="43" y="34"/>
                  <a:pt x="46" y="32"/>
                  <a:pt x="44" y="32"/>
                </a:cubicBezTo>
                <a:cubicBezTo>
                  <a:pt x="43" y="31"/>
                  <a:pt x="41" y="32"/>
                  <a:pt x="39" y="31"/>
                </a:cubicBezTo>
                <a:cubicBezTo>
                  <a:pt x="37" y="30"/>
                  <a:pt x="36" y="28"/>
                  <a:pt x="35" y="26"/>
                </a:cubicBezTo>
                <a:cubicBezTo>
                  <a:pt x="34" y="24"/>
                  <a:pt x="34" y="22"/>
                  <a:pt x="32" y="21"/>
                </a:cubicBezTo>
                <a:cubicBezTo>
                  <a:pt x="31" y="20"/>
                  <a:pt x="27" y="19"/>
                  <a:pt x="27" y="17"/>
                </a:cubicBezTo>
                <a:cubicBezTo>
                  <a:pt x="27" y="16"/>
                  <a:pt x="27" y="15"/>
                  <a:pt x="27" y="15"/>
                </a:cubicBezTo>
                <a:cubicBezTo>
                  <a:pt x="28" y="13"/>
                  <a:pt x="28" y="13"/>
                  <a:pt x="28" y="12"/>
                </a:cubicBezTo>
                <a:cubicBezTo>
                  <a:pt x="27" y="9"/>
                  <a:pt x="30" y="10"/>
                  <a:pt x="30" y="9"/>
                </a:cubicBezTo>
                <a:cubicBezTo>
                  <a:pt x="31" y="8"/>
                  <a:pt x="32" y="8"/>
                  <a:pt x="32" y="8"/>
                </a:cubicBezTo>
                <a:cubicBezTo>
                  <a:pt x="34" y="8"/>
                  <a:pt x="34" y="9"/>
                  <a:pt x="34" y="10"/>
                </a:cubicBezTo>
                <a:cubicBezTo>
                  <a:pt x="35" y="10"/>
                  <a:pt x="36" y="10"/>
                  <a:pt x="37" y="10"/>
                </a:cubicBezTo>
                <a:cubicBezTo>
                  <a:pt x="37" y="9"/>
                  <a:pt x="36" y="10"/>
                  <a:pt x="37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60" name="Freeform 648">
            <a:extLst>
              <a:ext uri="{FF2B5EF4-FFF2-40B4-BE49-F238E27FC236}">
                <a16:creationId xmlns:a16="http://schemas.microsoft.com/office/drawing/2014/main" id="{55F72C87-CC95-1746-97F2-15198A059124}"/>
              </a:ext>
            </a:extLst>
          </p:cNvPr>
          <p:cNvSpPr>
            <a:spLocks/>
          </p:cNvSpPr>
          <p:nvPr/>
        </p:nvSpPr>
        <p:spPr bwMode="auto">
          <a:xfrm>
            <a:off x="10118811" y="7166259"/>
            <a:ext cx="252517" cy="250307"/>
          </a:xfrm>
          <a:custGeom>
            <a:avLst/>
            <a:gdLst>
              <a:gd name="T0" fmla="*/ 12 w 27"/>
              <a:gd name="T1" fmla="*/ 10 h 25"/>
              <a:gd name="T2" fmla="*/ 21 w 27"/>
              <a:gd name="T3" fmla="*/ 9 h 25"/>
              <a:gd name="T4" fmla="*/ 27 w 27"/>
              <a:gd name="T5" fmla="*/ 11 h 25"/>
              <a:gd name="T6" fmla="*/ 25 w 27"/>
              <a:gd name="T7" fmla="*/ 4 h 25"/>
              <a:gd name="T8" fmla="*/ 17 w 27"/>
              <a:gd name="T9" fmla="*/ 3 h 25"/>
              <a:gd name="T10" fmla="*/ 13 w 27"/>
              <a:gd name="T11" fmla="*/ 0 h 25"/>
              <a:gd name="T12" fmla="*/ 11 w 27"/>
              <a:gd name="T13" fmla="*/ 2 h 25"/>
              <a:gd name="T14" fmla="*/ 6 w 27"/>
              <a:gd name="T15" fmla="*/ 7 h 25"/>
              <a:gd name="T16" fmla="*/ 1 w 27"/>
              <a:gd name="T17" fmla="*/ 7 h 25"/>
              <a:gd name="T18" fmla="*/ 1 w 27"/>
              <a:gd name="T19" fmla="*/ 11 h 25"/>
              <a:gd name="T20" fmla="*/ 3 w 27"/>
              <a:gd name="T21" fmla="*/ 10 h 25"/>
              <a:gd name="T22" fmla="*/ 4 w 27"/>
              <a:gd name="T23" fmla="*/ 13 h 25"/>
              <a:gd name="T24" fmla="*/ 6 w 27"/>
              <a:gd name="T25" fmla="*/ 10 h 25"/>
              <a:gd name="T26" fmla="*/ 11 w 27"/>
              <a:gd name="T27" fmla="*/ 17 h 25"/>
              <a:gd name="T28" fmla="*/ 23 w 27"/>
              <a:gd name="T29" fmla="*/ 25 h 25"/>
              <a:gd name="T30" fmla="*/ 21 w 27"/>
              <a:gd name="T31" fmla="*/ 22 h 25"/>
              <a:gd name="T32" fmla="*/ 16 w 27"/>
              <a:gd name="T33" fmla="*/ 19 h 25"/>
              <a:gd name="T34" fmla="*/ 12 w 27"/>
              <a:gd name="T35" fmla="*/ 1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" h="25">
                <a:moveTo>
                  <a:pt x="12" y="10"/>
                </a:moveTo>
                <a:cubicBezTo>
                  <a:pt x="15" y="10"/>
                  <a:pt x="18" y="8"/>
                  <a:pt x="21" y="9"/>
                </a:cubicBezTo>
                <a:cubicBezTo>
                  <a:pt x="23" y="9"/>
                  <a:pt x="25" y="10"/>
                  <a:pt x="27" y="11"/>
                </a:cubicBezTo>
                <a:cubicBezTo>
                  <a:pt x="26" y="9"/>
                  <a:pt x="26" y="7"/>
                  <a:pt x="25" y="4"/>
                </a:cubicBezTo>
                <a:cubicBezTo>
                  <a:pt x="22" y="6"/>
                  <a:pt x="19" y="4"/>
                  <a:pt x="17" y="3"/>
                </a:cubicBezTo>
                <a:cubicBezTo>
                  <a:pt x="15" y="2"/>
                  <a:pt x="14" y="2"/>
                  <a:pt x="13" y="0"/>
                </a:cubicBezTo>
                <a:cubicBezTo>
                  <a:pt x="13" y="0"/>
                  <a:pt x="11" y="1"/>
                  <a:pt x="11" y="2"/>
                </a:cubicBezTo>
                <a:cubicBezTo>
                  <a:pt x="9" y="3"/>
                  <a:pt x="10" y="8"/>
                  <a:pt x="6" y="7"/>
                </a:cubicBezTo>
                <a:cubicBezTo>
                  <a:pt x="4" y="6"/>
                  <a:pt x="2" y="7"/>
                  <a:pt x="1" y="7"/>
                </a:cubicBezTo>
                <a:cubicBezTo>
                  <a:pt x="0" y="8"/>
                  <a:pt x="1" y="11"/>
                  <a:pt x="1" y="11"/>
                </a:cubicBezTo>
                <a:cubicBezTo>
                  <a:pt x="1" y="11"/>
                  <a:pt x="3" y="10"/>
                  <a:pt x="3" y="10"/>
                </a:cubicBezTo>
                <a:cubicBezTo>
                  <a:pt x="4" y="10"/>
                  <a:pt x="4" y="12"/>
                  <a:pt x="4" y="13"/>
                </a:cubicBezTo>
                <a:cubicBezTo>
                  <a:pt x="4" y="11"/>
                  <a:pt x="5" y="8"/>
                  <a:pt x="6" y="10"/>
                </a:cubicBezTo>
                <a:cubicBezTo>
                  <a:pt x="7" y="13"/>
                  <a:pt x="9" y="15"/>
                  <a:pt x="11" y="17"/>
                </a:cubicBezTo>
                <a:cubicBezTo>
                  <a:pt x="14" y="20"/>
                  <a:pt x="19" y="22"/>
                  <a:pt x="23" y="25"/>
                </a:cubicBezTo>
                <a:cubicBezTo>
                  <a:pt x="23" y="23"/>
                  <a:pt x="23" y="23"/>
                  <a:pt x="21" y="22"/>
                </a:cubicBezTo>
                <a:cubicBezTo>
                  <a:pt x="19" y="21"/>
                  <a:pt x="17" y="20"/>
                  <a:pt x="16" y="19"/>
                </a:cubicBezTo>
                <a:cubicBezTo>
                  <a:pt x="14" y="17"/>
                  <a:pt x="9" y="10"/>
                  <a:pt x="12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61" name="Freeform 649">
            <a:extLst>
              <a:ext uri="{FF2B5EF4-FFF2-40B4-BE49-F238E27FC236}">
                <a16:creationId xmlns:a16="http://schemas.microsoft.com/office/drawing/2014/main" id="{0D72C11C-7B0D-5348-A3CC-EF27BDE6BE3C}"/>
              </a:ext>
            </a:extLst>
          </p:cNvPr>
          <p:cNvSpPr>
            <a:spLocks/>
          </p:cNvSpPr>
          <p:nvPr/>
        </p:nvSpPr>
        <p:spPr bwMode="auto">
          <a:xfrm>
            <a:off x="9255771" y="6878744"/>
            <a:ext cx="620108" cy="564883"/>
          </a:xfrm>
          <a:custGeom>
            <a:avLst/>
            <a:gdLst>
              <a:gd name="T0" fmla="*/ 59 w 66"/>
              <a:gd name="T1" fmla="*/ 31 h 57"/>
              <a:gd name="T2" fmla="*/ 56 w 66"/>
              <a:gd name="T3" fmla="*/ 30 h 57"/>
              <a:gd name="T4" fmla="*/ 60 w 66"/>
              <a:gd name="T5" fmla="*/ 24 h 57"/>
              <a:gd name="T6" fmla="*/ 63 w 66"/>
              <a:gd name="T7" fmla="*/ 23 h 57"/>
              <a:gd name="T8" fmla="*/ 65 w 66"/>
              <a:gd name="T9" fmla="*/ 15 h 57"/>
              <a:gd name="T10" fmla="*/ 60 w 66"/>
              <a:gd name="T11" fmla="*/ 13 h 57"/>
              <a:gd name="T12" fmla="*/ 57 w 66"/>
              <a:gd name="T13" fmla="*/ 11 h 57"/>
              <a:gd name="T14" fmla="*/ 55 w 66"/>
              <a:gd name="T15" fmla="*/ 11 h 57"/>
              <a:gd name="T16" fmla="*/ 48 w 66"/>
              <a:gd name="T17" fmla="*/ 7 h 57"/>
              <a:gd name="T18" fmla="*/ 43 w 66"/>
              <a:gd name="T19" fmla="*/ 5 h 57"/>
              <a:gd name="T20" fmla="*/ 38 w 66"/>
              <a:gd name="T21" fmla="*/ 1 h 57"/>
              <a:gd name="T22" fmla="*/ 34 w 66"/>
              <a:gd name="T23" fmla="*/ 1 h 57"/>
              <a:gd name="T24" fmla="*/ 33 w 66"/>
              <a:gd name="T25" fmla="*/ 5 h 57"/>
              <a:gd name="T26" fmla="*/ 30 w 66"/>
              <a:gd name="T27" fmla="*/ 8 h 57"/>
              <a:gd name="T28" fmla="*/ 26 w 66"/>
              <a:gd name="T29" fmla="*/ 10 h 57"/>
              <a:gd name="T30" fmla="*/ 24 w 66"/>
              <a:gd name="T31" fmla="*/ 12 h 57"/>
              <a:gd name="T32" fmla="*/ 20 w 66"/>
              <a:gd name="T33" fmla="*/ 11 h 57"/>
              <a:gd name="T34" fmla="*/ 16 w 66"/>
              <a:gd name="T35" fmla="*/ 10 h 57"/>
              <a:gd name="T36" fmla="*/ 16 w 66"/>
              <a:gd name="T37" fmla="*/ 16 h 57"/>
              <a:gd name="T38" fmla="*/ 9 w 66"/>
              <a:gd name="T39" fmla="*/ 15 h 57"/>
              <a:gd name="T40" fmla="*/ 1 w 66"/>
              <a:gd name="T41" fmla="*/ 17 h 57"/>
              <a:gd name="T42" fmla="*/ 2 w 66"/>
              <a:gd name="T43" fmla="*/ 19 h 57"/>
              <a:gd name="T44" fmla="*/ 4 w 66"/>
              <a:gd name="T45" fmla="*/ 21 h 57"/>
              <a:gd name="T46" fmla="*/ 15 w 66"/>
              <a:gd name="T47" fmla="*/ 25 h 57"/>
              <a:gd name="T48" fmla="*/ 14 w 66"/>
              <a:gd name="T49" fmla="*/ 28 h 57"/>
              <a:gd name="T50" fmla="*/ 19 w 66"/>
              <a:gd name="T51" fmla="*/ 31 h 57"/>
              <a:gd name="T52" fmla="*/ 20 w 66"/>
              <a:gd name="T53" fmla="*/ 35 h 57"/>
              <a:gd name="T54" fmla="*/ 22 w 66"/>
              <a:gd name="T55" fmla="*/ 38 h 57"/>
              <a:gd name="T56" fmla="*/ 19 w 66"/>
              <a:gd name="T57" fmla="*/ 36 h 57"/>
              <a:gd name="T58" fmla="*/ 16 w 66"/>
              <a:gd name="T59" fmla="*/ 49 h 57"/>
              <a:gd name="T60" fmla="*/ 27 w 66"/>
              <a:gd name="T61" fmla="*/ 53 h 57"/>
              <a:gd name="T62" fmla="*/ 30 w 66"/>
              <a:gd name="T63" fmla="*/ 53 h 57"/>
              <a:gd name="T64" fmla="*/ 33 w 66"/>
              <a:gd name="T65" fmla="*/ 55 h 57"/>
              <a:gd name="T66" fmla="*/ 40 w 66"/>
              <a:gd name="T67" fmla="*/ 54 h 57"/>
              <a:gd name="T68" fmla="*/ 47 w 66"/>
              <a:gd name="T69" fmla="*/ 48 h 57"/>
              <a:gd name="T70" fmla="*/ 57 w 66"/>
              <a:gd name="T71" fmla="*/ 50 h 57"/>
              <a:gd name="T72" fmla="*/ 62 w 66"/>
              <a:gd name="T73" fmla="*/ 47 h 57"/>
              <a:gd name="T74" fmla="*/ 62 w 66"/>
              <a:gd name="T75" fmla="*/ 45 h 57"/>
              <a:gd name="T76" fmla="*/ 59 w 66"/>
              <a:gd name="T77" fmla="*/ 38 h 57"/>
              <a:gd name="T78" fmla="*/ 59 w 66"/>
              <a:gd name="T79" fmla="*/ 34 h 57"/>
              <a:gd name="T80" fmla="*/ 59 w 66"/>
              <a:gd name="T81" fmla="*/ 31 h 57"/>
              <a:gd name="T82" fmla="*/ 59 w 66"/>
              <a:gd name="T83" fmla="*/ 31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" h="57">
                <a:moveTo>
                  <a:pt x="59" y="31"/>
                </a:moveTo>
                <a:cubicBezTo>
                  <a:pt x="58" y="29"/>
                  <a:pt x="55" y="33"/>
                  <a:pt x="56" y="30"/>
                </a:cubicBezTo>
                <a:cubicBezTo>
                  <a:pt x="56" y="29"/>
                  <a:pt x="59" y="24"/>
                  <a:pt x="60" y="24"/>
                </a:cubicBezTo>
                <a:cubicBezTo>
                  <a:pt x="61" y="23"/>
                  <a:pt x="62" y="25"/>
                  <a:pt x="63" y="23"/>
                </a:cubicBezTo>
                <a:cubicBezTo>
                  <a:pt x="64" y="20"/>
                  <a:pt x="63" y="18"/>
                  <a:pt x="65" y="15"/>
                </a:cubicBezTo>
                <a:cubicBezTo>
                  <a:pt x="66" y="13"/>
                  <a:pt x="61" y="13"/>
                  <a:pt x="60" y="13"/>
                </a:cubicBezTo>
                <a:cubicBezTo>
                  <a:pt x="58" y="13"/>
                  <a:pt x="57" y="12"/>
                  <a:pt x="57" y="11"/>
                </a:cubicBezTo>
                <a:cubicBezTo>
                  <a:pt x="56" y="11"/>
                  <a:pt x="55" y="11"/>
                  <a:pt x="55" y="11"/>
                </a:cubicBezTo>
                <a:cubicBezTo>
                  <a:pt x="53" y="11"/>
                  <a:pt x="48" y="9"/>
                  <a:pt x="48" y="7"/>
                </a:cubicBezTo>
                <a:cubicBezTo>
                  <a:pt x="47" y="10"/>
                  <a:pt x="44" y="5"/>
                  <a:pt x="43" y="5"/>
                </a:cubicBezTo>
                <a:cubicBezTo>
                  <a:pt x="41" y="4"/>
                  <a:pt x="39" y="3"/>
                  <a:pt x="38" y="1"/>
                </a:cubicBezTo>
                <a:cubicBezTo>
                  <a:pt x="37" y="0"/>
                  <a:pt x="35" y="0"/>
                  <a:pt x="34" y="1"/>
                </a:cubicBezTo>
                <a:cubicBezTo>
                  <a:pt x="33" y="2"/>
                  <a:pt x="32" y="4"/>
                  <a:pt x="33" y="5"/>
                </a:cubicBezTo>
                <a:cubicBezTo>
                  <a:pt x="33" y="6"/>
                  <a:pt x="31" y="7"/>
                  <a:pt x="30" y="8"/>
                </a:cubicBezTo>
                <a:cubicBezTo>
                  <a:pt x="29" y="8"/>
                  <a:pt x="27" y="8"/>
                  <a:pt x="26" y="10"/>
                </a:cubicBezTo>
                <a:cubicBezTo>
                  <a:pt x="26" y="11"/>
                  <a:pt x="25" y="12"/>
                  <a:pt x="24" y="12"/>
                </a:cubicBezTo>
                <a:cubicBezTo>
                  <a:pt x="22" y="12"/>
                  <a:pt x="21" y="12"/>
                  <a:pt x="20" y="11"/>
                </a:cubicBezTo>
                <a:cubicBezTo>
                  <a:pt x="18" y="11"/>
                  <a:pt x="18" y="10"/>
                  <a:pt x="16" y="10"/>
                </a:cubicBezTo>
                <a:cubicBezTo>
                  <a:pt x="14" y="9"/>
                  <a:pt x="20" y="16"/>
                  <a:pt x="16" y="16"/>
                </a:cubicBezTo>
                <a:cubicBezTo>
                  <a:pt x="13" y="16"/>
                  <a:pt x="11" y="17"/>
                  <a:pt x="9" y="15"/>
                </a:cubicBezTo>
                <a:cubicBezTo>
                  <a:pt x="8" y="14"/>
                  <a:pt x="1" y="16"/>
                  <a:pt x="1" y="17"/>
                </a:cubicBezTo>
                <a:cubicBezTo>
                  <a:pt x="1" y="18"/>
                  <a:pt x="4" y="18"/>
                  <a:pt x="2" y="19"/>
                </a:cubicBezTo>
                <a:cubicBezTo>
                  <a:pt x="0" y="20"/>
                  <a:pt x="3" y="21"/>
                  <a:pt x="4" y="21"/>
                </a:cubicBezTo>
                <a:cubicBezTo>
                  <a:pt x="6" y="22"/>
                  <a:pt x="15" y="23"/>
                  <a:pt x="15" y="25"/>
                </a:cubicBezTo>
                <a:cubicBezTo>
                  <a:pt x="15" y="26"/>
                  <a:pt x="13" y="26"/>
                  <a:pt x="14" y="28"/>
                </a:cubicBezTo>
                <a:cubicBezTo>
                  <a:pt x="16" y="30"/>
                  <a:pt x="17" y="30"/>
                  <a:pt x="19" y="31"/>
                </a:cubicBezTo>
                <a:cubicBezTo>
                  <a:pt x="21" y="32"/>
                  <a:pt x="18" y="34"/>
                  <a:pt x="20" y="35"/>
                </a:cubicBezTo>
                <a:cubicBezTo>
                  <a:pt x="20" y="35"/>
                  <a:pt x="22" y="38"/>
                  <a:pt x="22" y="38"/>
                </a:cubicBezTo>
                <a:cubicBezTo>
                  <a:pt x="21" y="39"/>
                  <a:pt x="20" y="36"/>
                  <a:pt x="19" y="36"/>
                </a:cubicBezTo>
                <a:cubicBezTo>
                  <a:pt x="18" y="36"/>
                  <a:pt x="19" y="48"/>
                  <a:pt x="16" y="49"/>
                </a:cubicBezTo>
                <a:cubicBezTo>
                  <a:pt x="19" y="51"/>
                  <a:pt x="23" y="54"/>
                  <a:pt x="27" y="53"/>
                </a:cubicBezTo>
                <a:cubicBezTo>
                  <a:pt x="28" y="53"/>
                  <a:pt x="29" y="52"/>
                  <a:pt x="30" y="53"/>
                </a:cubicBezTo>
                <a:cubicBezTo>
                  <a:pt x="31" y="53"/>
                  <a:pt x="32" y="54"/>
                  <a:pt x="33" y="55"/>
                </a:cubicBezTo>
                <a:cubicBezTo>
                  <a:pt x="35" y="56"/>
                  <a:pt x="41" y="57"/>
                  <a:pt x="40" y="54"/>
                </a:cubicBezTo>
                <a:cubicBezTo>
                  <a:pt x="39" y="49"/>
                  <a:pt x="44" y="47"/>
                  <a:pt x="47" y="48"/>
                </a:cubicBezTo>
                <a:cubicBezTo>
                  <a:pt x="51" y="49"/>
                  <a:pt x="53" y="52"/>
                  <a:pt x="57" y="50"/>
                </a:cubicBezTo>
                <a:cubicBezTo>
                  <a:pt x="59" y="49"/>
                  <a:pt x="60" y="48"/>
                  <a:pt x="62" y="47"/>
                </a:cubicBezTo>
                <a:cubicBezTo>
                  <a:pt x="62" y="47"/>
                  <a:pt x="64" y="45"/>
                  <a:pt x="62" y="45"/>
                </a:cubicBezTo>
                <a:cubicBezTo>
                  <a:pt x="60" y="44"/>
                  <a:pt x="58" y="40"/>
                  <a:pt x="59" y="38"/>
                </a:cubicBezTo>
                <a:cubicBezTo>
                  <a:pt x="61" y="36"/>
                  <a:pt x="60" y="36"/>
                  <a:pt x="59" y="34"/>
                </a:cubicBezTo>
                <a:cubicBezTo>
                  <a:pt x="59" y="33"/>
                  <a:pt x="59" y="32"/>
                  <a:pt x="59" y="31"/>
                </a:cubicBezTo>
                <a:cubicBezTo>
                  <a:pt x="58" y="30"/>
                  <a:pt x="59" y="32"/>
                  <a:pt x="59" y="3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62" name="Freeform 650">
            <a:extLst>
              <a:ext uri="{FF2B5EF4-FFF2-40B4-BE49-F238E27FC236}">
                <a16:creationId xmlns:a16="http://schemas.microsoft.com/office/drawing/2014/main" id="{91976DF6-1EB1-E845-BF13-306140B81C25}"/>
              </a:ext>
            </a:extLst>
          </p:cNvPr>
          <p:cNvSpPr>
            <a:spLocks/>
          </p:cNvSpPr>
          <p:nvPr/>
        </p:nvSpPr>
        <p:spPr bwMode="auto">
          <a:xfrm>
            <a:off x="9770399" y="7098610"/>
            <a:ext cx="207766" cy="148830"/>
          </a:xfrm>
          <a:custGeom>
            <a:avLst/>
            <a:gdLst>
              <a:gd name="T0" fmla="*/ 17 w 22"/>
              <a:gd name="T1" fmla="*/ 1 h 15"/>
              <a:gd name="T2" fmla="*/ 9 w 22"/>
              <a:gd name="T3" fmla="*/ 1 h 15"/>
              <a:gd name="T4" fmla="*/ 8 w 22"/>
              <a:gd name="T5" fmla="*/ 2 h 15"/>
              <a:gd name="T6" fmla="*/ 5 w 22"/>
              <a:gd name="T7" fmla="*/ 2 h 15"/>
              <a:gd name="T8" fmla="*/ 3 w 22"/>
              <a:gd name="T9" fmla="*/ 5 h 15"/>
              <a:gd name="T10" fmla="*/ 1 w 22"/>
              <a:gd name="T11" fmla="*/ 9 h 15"/>
              <a:gd name="T12" fmla="*/ 4 w 22"/>
              <a:gd name="T13" fmla="*/ 10 h 15"/>
              <a:gd name="T14" fmla="*/ 7 w 22"/>
              <a:gd name="T15" fmla="*/ 11 h 15"/>
              <a:gd name="T16" fmla="*/ 11 w 22"/>
              <a:gd name="T17" fmla="*/ 10 h 15"/>
              <a:gd name="T18" fmla="*/ 13 w 22"/>
              <a:gd name="T19" fmla="*/ 10 h 15"/>
              <a:gd name="T20" fmla="*/ 16 w 22"/>
              <a:gd name="T21" fmla="*/ 8 h 15"/>
              <a:gd name="T22" fmla="*/ 18 w 22"/>
              <a:gd name="T23" fmla="*/ 9 h 15"/>
              <a:gd name="T24" fmla="*/ 21 w 22"/>
              <a:gd name="T25" fmla="*/ 8 h 15"/>
              <a:gd name="T26" fmla="*/ 22 w 22"/>
              <a:gd name="T27" fmla="*/ 5 h 15"/>
              <a:gd name="T28" fmla="*/ 18 w 22"/>
              <a:gd name="T29" fmla="*/ 4 h 15"/>
              <a:gd name="T30" fmla="*/ 17 w 22"/>
              <a:gd name="T31" fmla="*/ 1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15">
                <a:moveTo>
                  <a:pt x="17" y="1"/>
                </a:moveTo>
                <a:cubicBezTo>
                  <a:pt x="14" y="0"/>
                  <a:pt x="12" y="1"/>
                  <a:pt x="9" y="1"/>
                </a:cubicBezTo>
                <a:cubicBezTo>
                  <a:pt x="7" y="1"/>
                  <a:pt x="9" y="1"/>
                  <a:pt x="8" y="2"/>
                </a:cubicBezTo>
                <a:cubicBezTo>
                  <a:pt x="7" y="2"/>
                  <a:pt x="5" y="2"/>
                  <a:pt x="5" y="2"/>
                </a:cubicBezTo>
                <a:cubicBezTo>
                  <a:pt x="4" y="2"/>
                  <a:pt x="3" y="5"/>
                  <a:pt x="3" y="5"/>
                </a:cubicBezTo>
                <a:cubicBezTo>
                  <a:pt x="2" y="6"/>
                  <a:pt x="0" y="10"/>
                  <a:pt x="1" y="9"/>
                </a:cubicBezTo>
                <a:cubicBezTo>
                  <a:pt x="3" y="9"/>
                  <a:pt x="3" y="8"/>
                  <a:pt x="4" y="10"/>
                </a:cubicBezTo>
                <a:cubicBezTo>
                  <a:pt x="4" y="12"/>
                  <a:pt x="5" y="11"/>
                  <a:pt x="7" y="11"/>
                </a:cubicBezTo>
                <a:cubicBezTo>
                  <a:pt x="8" y="11"/>
                  <a:pt x="10" y="11"/>
                  <a:pt x="11" y="10"/>
                </a:cubicBezTo>
                <a:cubicBezTo>
                  <a:pt x="12" y="8"/>
                  <a:pt x="13" y="9"/>
                  <a:pt x="13" y="10"/>
                </a:cubicBezTo>
                <a:cubicBezTo>
                  <a:pt x="16" y="15"/>
                  <a:pt x="15" y="8"/>
                  <a:pt x="16" y="8"/>
                </a:cubicBezTo>
                <a:cubicBezTo>
                  <a:pt x="17" y="8"/>
                  <a:pt x="17" y="9"/>
                  <a:pt x="18" y="9"/>
                </a:cubicBezTo>
                <a:cubicBezTo>
                  <a:pt x="19" y="9"/>
                  <a:pt x="20" y="9"/>
                  <a:pt x="21" y="8"/>
                </a:cubicBezTo>
                <a:cubicBezTo>
                  <a:pt x="22" y="7"/>
                  <a:pt x="22" y="7"/>
                  <a:pt x="22" y="5"/>
                </a:cubicBezTo>
                <a:cubicBezTo>
                  <a:pt x="22" y="5"/>
                  <a:pt x="19" y="4"/>
                  <a:pt x="18" y="4"/>
                </a:cubicBezTo>
                <a:cubicBezTo>
                  <a:pt x="17" y="3"/>
                  <a:pt x="17" y="2"/>
                  <a:pt x="17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63" name="Freeform 651">
            <a:extLst>
              <a:ext uri="{FF2B5EF4-FFF2-40B4-BE49-F238E27FC236}">
                <a16:creationId xmlns:a16="http://schemas.microsoft.com/office/drawing/2014/main" id="{5B15FC87-7B16-5B40-B62D-28FD64A12359}"/>
              </a:ext>
            </a:extLst>
          </p:cNvPr>
          <p:cNvSpPr>
            <a:spLocks/>
          </p:cNvSpPr>
          <p:nvPr/>
        </p:nvSpPr>
        <p:spPr bwMode="auto">
          <a:xfrm>
            <a:off x="9594597" y="6858449"/>
            <a:ext cx="194982" cy="128535"/>
          </a:xfrm>
          <a:custGeom>
            <a:avLst/>
            <a:gdLst>
              <a:gd name="T0" fmla="*/ 19 w 21"/>
              <a:gd name="T1" fmla="*/ 9 h 13"/>
              <a:gd name="T2" fmla="*/ 20 w 21"/>
              <a:gd name="T3" fmla="*/ 6 h 13"/>
              <a:gd name="T4" fmla="*/ 18 w 21"/>
              <a:gd name="T5" fmla="*/ 3 h 13"/>
              <a:gd name="T6" fmla="*/ 13 w 21"/>
              <a:gd name="T7" fmla="*/ 0 h 13"/>
              <a:gd name="T8" fmla="*/ 8 w 21"/>
              <a:gd name="T9" fmla="*/ 1 h 13"/>
              <a:gd name="T10" fmla="*/ 3 w 21"/>
              <a:gd name="T11" fmla="*/ 1 h 13"/>
              <a:gd name="T12" fmla="*/ 5 w 21"/>
              <a:gd name="T13" fmla="*/ 6 h 13"/>
              <a:gd name="T14" fmla="*/ 10 w 21"/>
              <a:gd name="T15" fmla="*/ 9 h 13"/>
              <a:gd name="T16" fmla="*/ 12 w 21"/>
              <a:gd name="T17" fmla="*/ 9 h 13"/>
              <a:gd name="T18" fmla="*/ 18 w 21"/>
              <a:gd name="T19" fmla="*/ 13 h 13"/>
              <a:gd name="T20" fmla="*/ 19 w 21"/>
              <a:gd name="T21" fmla="*/ 9 h 13"/>
              <a:gd name="T22" fmla="*/ 19 w 21"/>
              <a:gd name="T2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13">
                <a:moveTo>
                  <a:pt x="19" y="9"/>
                </a:moveTo>
                <a:cubicBezTo>
                  <a:pt x="18" y="9"/>
                  <a:pt x="21" y="7"/>
                  <a:pt x="20" y="6"/>
                </a:cubicBezTo>
                <a:cubicBezTo>
                  <a:pt x="20" y="5"/>
                  <a:pt x="19" y="3"/>
                  <a:pt x="18" y="3"/>
                </a:cubicBezTo>
                <a:cubicBezTo>
                  <a:pt x="17" y="2"/>
                  <a:pt x="15" y="0"/>
                  <a:pt x="13" y="0"/>
                </a:cubicBezTo>
                <a:cubicBezTo>
                  <a:pt x="11" y="0"/>
                  <a:pt x="10" y="1"/>
                  <a:pt x="8" y="1"/>
                </a:cubicBezTo>
                <a:cubicBezTo>
                  <a:pt x="6" y="1"/>
                  <a:pt x="5" y="0"/>
                  <a:pt x="3" y="1"/>
                </a:cubicBezTo>
                <a:cubicBezTo>
                  <a:pt x="0" y="3"/>
                  <a:pt x="3" y="5"/>
                  <a:pt x="5" y="6"/>
                </a:cubicBezTo>
                <a:cubicBezTo>
                  <a:pt x="7" y="7"/>
                  <a:pt x="8" y="7"/>
                  <a:pt x="10" y="9"/>
                </a:cubicBezTo>
                <a:cubicBezTo>
                  <a:pt x="10" y="10"/>
                  <a:pt x="12" y="10"/>
                  <a:pt x="12" y="9"/>
                </a:cubicBezTo>
                <a:cubicBezTo>
                  <a:pt x="12" y="10"/>
                  <a:pt x="17" y="13"/>
                  <a:pt x="18" y="13"/>
                </a:cubicBezTo>
                <a:cubicBezTo>
                  <a:pt x="18" y="11"/>
                  <a:pt x="18" y="10"/>
                  <a:pt x="19" y="9"/>
                </a:cubicBezTo>
                <a:cubicBezTo>
                  <a:pt x="19" y="9"/>
                  <a:pt x="17" y="10"/>
                  <a:pt x="19" y="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64" name="Freeform 652">
            <a:extLst>
              <a:ext uri="{FF2B5EF4-FFF2-40B4-BE49-F238E27FC236}">
                <a16:creationId xmlns:a16="http://schemas.microsoft.com/office/drawing/2014/main" id="{7D18B659-5922-474F-9828-98325FD7455A}"/>
              </a:ext>
            </a:extLst>
          </p:cNvPr>
          <p:cNvSpPr>
            <a:spLocks/>
          </p:cNvSpPr>
          <p:nvPr/>
        </p:nvSpPr>
        <p:spPr bwMode="auto">
          <a:xfrm>
            <a:off x="9754419" y="6949776"/>
            <a:ext cx="35163" cy="37208"/>
          </a:xfrm>
          <a:custGeom>
            <a:avLst/>
            <a:gdLst>
              <a:gd name="T0" fmla="*/ 2 w 4"/>
              <a:gd name="T1" fmla="*/ 0 h 4"/>
              <a:gd name="T2" fmla="*/ 1 w 4"/>
              <a:gd name="T3" fmla="*/ 3 h 4"/>
              <a:gd name="T4" fmla="*/ 4 w 4"/>
              <a:gd name="T5" fmla="*/ 4 h 4"/>
              <a:gd name="T6" fmla="*/ 2 w 4"/>
              <a:gd name="T7" fmla="*/ 0 h 4"/>
              <a:gd name="T8" fmla="*/ 2 w 4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4">
                <a:moveTo>
                  <a:pt x="2" y="0"/>
                </a:moveTo>
                <a:cubicBezTo>
                  <a:pt x="1" y="0"/>
                  <a:pt x="1" y="2"/>
                  <a:pt x="1" y="3"/>
                </a:cubicBezTo>
                <a:cubicBezTo>
                  <a:pt x="1" y="4"/>
                  <a:pt x="3" y="4"/>
                  <a:pt x="4" y="4"/>
                </a:cubicBezTo>
                <a:cubicBezTo>
                  <a:pt x="4" y="2"/>
                  <a:pt x="4" y="1"/>
                  <a:pt x="2" y="0"/>
                </a:cubicBezTo>
                <a:cubicBezTo>
                  <a:pt x="0" y="1"/>
                  <a:pt x="3" y="1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65" name="Freeform 653">
            <a:extLst>
              <a:ext uri="{FF2B5EF4-FFF2-40B4-BE49-F238E27FC236}">
                <a16:creationId xmlns:a16="http://schemas.microsoft.com/office/drawing/2014/main" id="{789941A4-3781-BD4A-B234-20DEE84BC90D}"/>
              </a:ext>
            </a:extLst>
          </p:cNvPr>
          <p:cNvSpPr>
            <a:spLocks/>
          </p:cNvSpPr>
          <p:nvPr/>
        </p:nvSpPr>
        <p:spPr bwMode="auto">
          <a:xfrm>
            <a:off x="9639348" y="6719765"/>
            <a:ext cx="188595" cy="179277"/>
          </a:xfrm>
          <a:custGeom>
            <a:avLst/>
            <a:gdLst>
              <a:gd name="T0" fmla="*/ 5 w 20"/>
              <a:gd name="T1" fmla="*/ 14 h 18"/>
              <a:gd name="T2" fmla="*/ 14 w 20"/>
              <a:gd name="T3" fmla="*/ 18 h 18"/>
              <a:gd name="T4" fmla="*/ 14 w 20"/>
              <a:gd name="T5" fmla="*/ 13 h 18"/>
              <a:gd name="T6" fmla="*/ 17 w 20"/>
              <a:gd name="T7" fmla="*/ 11 h 18"/>
              <a:gd name="T8" fmla="*/ 18 w 20"/>
              <a:gd name="T9" fmla="*/ 6 h 18"/>
              <a:gd name="T10" fmla="*/ 20 w 20"/>
              <a:gd name="T11" fmla="*/ 5 h 18"/>
              <a:gd name="T12" fmla="*/ 19 w 20"/>
              <a:gd name="T13" fmla="*/ 0 h 18"/>
              <a:gd name="T14" fmla="*/ 15 w 20"/>
              <a:gd name="T15" fmla="*/ 1 h 18"/>
              <a:gd name="T16" fmla="*/ 10 w 20"/>
              <a:gd name="T17" fmla="*/ 3 h 18"/>
              <a:gd name="T18" fmla="*/ 12 w 20"/>
              <a:gd name="T19" fmla="*/ 6 h 18"/>
              <a:gd name="T20" fmla="*/ 10 w 20"/>
              <a:gd name="T21" fmla="*/ 4 h 18"/>
              <a:gd name="T22" fmla="*/ 7 w 20"/>
              <a:gd name="T23" fmla="*/ 6 h 18"/>
              <a:gd name="T24" fmla="*/ 5 w 20"/>
              <a:gd name="T25" fmla="*/ 8 h 18"/>
              <a:gd name="T26" fmla="*/ 5 w 20"/>
              <a:gd name="T27" fmla="*/ 12 h 18"/>
              <a:gd name="T28" fmla="*/ 3 w 20"/>
              <a:gd name="T29" fmla="*/ 12 h 18"/>
              <a:gd name="T30" fmla="*/ 4 w 20"/>
              <a:gd name="T31" fmla="*/ 12 h 18"/>
              <a:gd name="T32" fmla="*/ 3 w 20"/>
              <a:gd name="T33" fmla="*/ 12 h 18"/>
              <a:gd name="T34" fmla="*/ 4 w 20"/>
              <a:gd name="T35" fmla="*/ 14 h 18"/>
              <a:gd name="T36" fmla="*/ 2 w 20"/>
              <a:gd name="T37" fmla="*/ 13 h 18"/>
              <a:gd name="T38" fmla="*/ 3 w 20"/>
              <a:gd name="T39" fmla="*/ 14 h 18"/>
              <a:gd name="T40" fmla="*/ 1 w 20"/>
              <a:gd name="T41" fmla="*/ 14 h 18"/>
              <a:gd name="T42" fmla="*/ 2 w 20"/>
              <a:gd name="T43" fmla="*/ 15 h 18"/>
              <a:gd name="T44" fmla="*/ 0 w 20"/>
              <a:gd name="T45" fmla="*/ 15 h 18"/>
              <a:gd name="T46" fmla="*/ 5 w 20"/>
              <a:gd name="T47" fmla="*/ 14 h 18"/>
              <a:gd name="T48" fmla="*/ 5 w 20"/>
              <a:gd name="T49" fmla="*/ 14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" h="18">
                <a:moveTo>
                  <a:pt x="5" y="14"/>
                </a:moveTo>
                <a:cubicBezTo>
                  <a:pt x="7" y="12"/>
                  <a:pt x="13" y="16"/>
                  <a:pt x="14" y="18"/>
                </a:cubicBezTo>
                <a:cubicBezTo>
                  <a:pt x="15" y="16"/>
                  <a:pt x="15" y="14"/>
                  <a:pt x="14" y="13"/>
                </a:cubicBezTo>
                <a:cubicBezTo>
                  <a:pt x="13" y="9"/>
                  <a:pt x="15" y="11"/>
                  <a:pt x="17" y="11"/>
                </a:cubicBezTo>
                <a:cubicBezTo>
                  <a:pt x="19" y="10"/>
                  <a:pt x="19" y="8"/>
                  <a:pt x="18" y="6"/>
                </a:cubicBezTo>
                <a:cubicBezTo>
                  <a:pt x="18" y="6"/>
                  <a:pt x="20" y="5"/>
                  <a:pt x="20" y="5"/>
                </a:cubicBezTo>
                <a:cubicBezTo>
                  <a:pt x="20" y="3"/>
                  <a:pt x="20" y="2"/>
                  <a:pt x="19" y="0"/>
                </a:cubicBezTo>
                <a:cubicBezTo>
                  <a:pt x="19" y="0"/>
                  <a:pt x="15" y="1"/>
                  <a:pt x="15" y="1"/>
                </a:cubicBezTo>
                <a:cubicBezTo>
                  <a:pt x="13" y="1"/>
                  <a:pt x="12" y="1"/>
                  <a:pt x="10" y="3"/>
                </a:cubicBezTo>
                <a:cubicBezTo>
                  <a:pt x="10" y="3"/>
                  <a:pt x="13" y="5"/>
                  <a:pt x="12" y="6"/>
                </a:cubicBezTo>
                <a:cubicBezTo>
                  <a:pt x="10" y="8"/>
                  <a:pt x="9" y="4"/>
                  <a:pt x="10" y="4"/>
                </a:cubicBezTo>
                <a:cubicBezTo>
                  <a:pt x="10" y="4"/>
                  <a:pt x="7" y="5"/>
                  <a:pt x="7" y="6"/>
                </a:cubicBezTo>
                <a:cubicBezTo>
                  <a:pt x="7" y="7"/>
                  <a:pt x="6" y="7"/>
                  <a:pt x="5" y="8"/>
                </a:cubicBezTo>
                <a:cubicBezTo>
                  <a:pt x="5" y="9"/>
                  <a:pt x="3" y="12"/>
                  <a:pt x="5" y="12"/>
                </a:cubicBezTo>
                <a:cubicBezTo>
                  <a:pt x="5" y="12"/>
                  <a:pt x="4" y="12"/>
                  <a:pt x="3" y="12"/>
                </a:cubicBezTo>
                <a:cubicBezTo>
                  <a:pt x="3" y="12"/>
                  <a:pt x="4" y="12"/>
                  <a:pt x="4" y="12"/>
                </a:cubicBezTo>
                <a:cubicBezTo>
                  <a:pt x="4" y="12"/>
                  <a:pt x="3" y="12"/>
                  <a:pt x="3" y="12"/>
                </a:cubicBezTo>
                <a:cubicBezTo>
                  <a:pt x="2" y="13"/>
                  <a:pt x="4" y="14"/>
                  <a:pt x="4" y="14"/>
                </a:cubicBezTo>
                <a:cubicBezTo>
                  <a:pt x="4" y="13"/>
                  <a:pt x="2" y="13"/>
                  <a:pt x="2" y="13"/>
                </a:cubicBezTo>
                <a:cubicBezTo>
                  <a:pt x="2" y="13"/>
                  <a:pt x="3" y="14"/>
                  <a:pt x="3" y="14"/>
                </a:cubicBezTo>
                <a:cubicBezTo>
                  <a:pt x="3" y="14"/>
                  <a:pt x="2" y="13"/>
                  <a:pt x="1" y="14"/>
                </a:cubicBezTo>
                <a:cubicBezTo>
                  <a:pt x="1" y="14"/>
                  <a:pt x="2" y="15"/>
                  <a:pt x="2" y="15"/>
                </a:cubicBezTo>
                <a:cubicBezTo>
                  <a:pt x="2" y="14"/>
                  <a:pt x="1" y="14"/>
                  <a:pt x="0" y="15"/>
                </a:cubicBezTo>
                <a:cubicBezTo>
                  <a:pt x="1" y="15"/>
                  <a:pt x="4" y="16"/>
                  <a:pt x="5" y="14"/>
                </a:cubicBezTo>
                <a:cubicBezTo>
                  <a:pt x="5" y="14"/>
                  <a:pt x="5" y="15"/>
                  <a:pt x="5" y="1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66" name="Freeform 654">
            <a:extLst>
              <a:ext uri="{FF2B5EF4-FFF2-40B4-BE49-F238E27FC236}">
                <a16:creationId xmlns:a16="http://schemas.microsoft.com/office/drawing/2014/main" id="{C3678A86-D91E-884C-BBA3-9CF9671A5902}"/>
              </a:ext>
            </a:extLst>
          </p:cNvPr>
          <p:cNvSpPr>
            <a:spLocks/>
          </p:cNvSpPr>
          <p:nvPr/>
        </p:nvSpPr>
        <p:spPr bwMode="auto">
          <a:xfrm>
            <a:off x="9866294" y="6422101"/>
            <a:ext cx="140642" cy="219865"/>
          </a:xfrm>
          <a:custGeom>
            <a:avLst/>
            <a:gdLst>
              <a:gd name="T0" fmla="*/ 10 w 15"/>
              <a:gd name="T1" fmla="*/ 21 h 22"/>
              <a:gd name="T2" fmla="*/ 8 w 15"/>
              <a:gd name="T3" fmla="*/ 17 h 22"/>
              <a:gd name="T4" fmla="*/ 11 w 15"/>
              <a:gd name="T5" fmla="*/ 12 h 22"/>
              <a:gd name="T6" fmla="*/ 11 w 15"/>
              <a:gd name="T7" fmla="*/ 13 h 22"/>
              <a:gd name="T8" fmla="*/ 15 w 15"/>
              <a:gd name="T9" fmla="*/ 10 h 22"/>
              <a:gd name="T10" fmla="*/ 11 w 15"/>
              <a:gd name="T11" fmla="*/ 7 h 22"/>
              <a:gd name="T12" fmla="*/ 10 w 15"/>
              <a:gd name="T13" fmla="*/ 5 h 22"/>
              <a:gd name="T14" fmla="*/ 12 w 15"/>
              <a:gd name="T15" fmla="*/ 4 h 22"/>
              <a:gd name="T16" fmla="*/ 12 w 15"/>
              <a:gd name="T17" fmla="*/ 1 h 22"/>
              <a:gd name="T18" fmla="*/ 11 w 15"/>
              <a:gd name="T19" fmla="*/ 1 h 22"/>
              <a:gd name="T20" fmla="*/ 7 w 15"/>
              <a:gd name="T21" fmla="*/ 4 h 22"/>
              <a:gd name="T22" fmla="*/ 2 w 15"/>
              <a:gd name="T23" fmla="*/ 5 h 22"/>
              <a:gd name="T24" fmla="*/ 4 w 15"/>
              <a:gd name="T25" fmla="*/ 6 h 22"/>
              <a:gd name="T26" fmla="*/ 6 w 15"/>
              <a:gd name="T27" fmla="*/ 8 h 22"/>
              <a:gd name="T28" fmla="*/ 4 w 15"/>
              <a:gd name="T29" fmla="*/ 8 h 22"/>
              <a:gd name="T30" fmla="*/ 2 w 15"/>
              <a:gd name="T31" fmla="*/ 8 h 22"/>
              <a:gd name="T32" fmla="*/ 0 w 15"/>
              <a:gd name="T33" fmla="*/ 9 h 22"/>
              <a:gd name="T34" fmla="*/ 0 w 15"/>
              <a:gd name="T35" fmla="*/ 14 h 22"/>
              <a:gd name="T36" fmla="*/ 2 w 15"/>
              <a:gd name="T37" fmla="*/ 16 h 22"/>
              <a:gd name="T38" fmla="*/ 2 w 15"/>
              <a:gd name="T39" fmla="*/ 20 h 22"/>
              <a:gd name="T40" fmla="*/ 10 w 15"/>
              <a:gd name="T41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" h="22">
                <a:moveTo>
                  <a:pt x="10" y="21"/>
                </a:moveTo>
                <a:cubicBezTo>
                  <a:pt x="10" y="20"/>
                  <a:pt x="6" y="18"/>
                  <a:pt x="8" y="17"/>
                </a:cubicBezTo>
                <a:cubicBezTo>
                  <a:pt x="9" y="16"/>
                  <a:pt x="9" y="13"/>
                  <a:pt x="11" y="12"/>
                </a:cubicBezTo>
                <a:cubicBezTo>
                  <a:pt x="11" y="12"/>
                  <a:pt x="11" y="13"/>
                  <a:pt x="11" y="13"/>
                </a:cubicBezTo>
                <a:cubicBezTo>
                  <a:pt x="12" y="13"/>
                  <a:pt x="15" y="11"/>
                  <a:pt x="15" y="10"/>
                </a:cubicBezTo>
                <a:cubicBezTo>
                  <a:pt x="15" y="9"/>
                  <a:pt x="11" y="9"/>
                  <a:pt x="11" y="7"/>
                </a:cubicBezTo>
                <a:cubicBezTo>
                  <a:pt x="11" y="6"/>
                  <a:pt x="10" y="6"/>
                  <a:pt x="10" y="5"/>
                </a:cubicBezTo>
                <a:cubicBezTo>
                  <a:pt x="10" y="4"/>
                  <a:pt x="12" y="5"/>
                  <a:pt x="12" y="4"/>
                </a:cubicBezTo>
                <a:cubicBezTo>
                  <a:pt x="12" y="3"/>
                  <a:pt x="12" y="2"/>
                  <a:pt x="12" y="1"/>
                </a:cubicBezTo>
                <a:cubicBezTo>
                  <a:pt x="12" y="0"/>
                  <a:pt x="12" y="1"/>
                  <a:pt x="11" y="1"/>
                </a:cubicBezTo>
                <a:cubicBezTo>
                  <a:pt x="8" y="1"/>
                  <a:pt x="9" y="2"/>
                  <a:pt x="7" y="4"/>
                </a:cubicBezTo>
                <a:cubicBezTo>
                  <a:pt x="6" y="5"/>
                  <a:pt x="3" y="3"/>
                  <a:pt x="2" y="5"/>
                </a:cubicBezTo>
                <a:cubicBezTo>
                  <a:pt x="0" y="7"/>
                  <a:pt x="3" y="7"/>
                  <a:pt x="4" y="6"/>
                </a:cubicBezTo>
                <a:cubicBezTo>
                  <a:pt x="5" y="5"/>
                  <a:pt x="7" y="6"/>
                  <a:pt x="6" y="8"/>
                </a:cubicBezTo>
                <a:cubicBezTo>
                  <a:pt x="6" y="7"/>
                  <a:pt x="4" y="6"/>
                  <a:pt x="4" y="8"/>
                </a:cubicBezTo>
                <a:cubicBezTo>
                  <a:pt x="3" y="8"/>
                  <a:pt x="2" y="9"/>
                  <a:pt x="2" y="8"/>
                </a:cubicBezTo>
                <a:cubicBezTo>
                  <a:pt x="2" y="9"/>
                  <a:pt x="0" y="7"/>
                  <a:pt x="0" y="9"/>
                </a:cubicBezTo>
                <a:cubicBezTo>
                  <a:pt x="0" y="11"/>
                  <a:pt x="0" y="12"/>
                  <a:pt x="0" y="14"/>
                </a:cubicBezTo>
                <a:cubicBezTo>
                  <a:pt x="1" y="15"/>
                  <a:pt x="2" y="15"/>
                  <a:pt x="2" y="16"/>
                </a:cubicBezTo>
                <a:cubicBezTo>
                  <a:pt x="3" y="18"/>
                  <a:pt x="1" y="19"/>
                  <a:pt x="2" y="20"/>
                </a:cubicBezTo>
                <a:cubicBezTo>
                  <a:pt x="4" y="22"/>
                  <a:pt x="8" y="21"/>
                  <a:pt x="10" y="2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67" name="Freeform 655">
            <a:extLst>
              <a:ext uri="{FF2B5EF4-FFF2-40B4-BE49-F238E27FC236}">
                <a16:creationId xmlns:a16="http://schemas.microsoft.com/office/drawing/2014/main" id="{F107271E-4D75-3747-9C3E-5242CB1247CF}"/>
              </a:ext>
            </a:extLst>
          </p:cNvPr>
          <p:cNvSpPr>
            <a:spLocks/>
          </p:cNvSpPr>
          <p:nvPr/>
        </p:nvSpPr>
        <p:spPr bwMode="auto">
          <a:xfrm>
            <a:off x="9764007" y="6621677"/>
            <a:ext cx="418734" cy="514146"/>
          </a:xfrm>
          <a:custGeom>
            <a:avLst/>
            <a:gdLst>
              <a:gd name="T0" fmla="*/ 44 w 45"/>
              <a:gd name="T1" fmla="*/ 24 h 52"/>
              <a:gd name="T2" fmla="*/ 43 w 45"/>
              <a:gd name="T3" fmla="*/ 18 h 52"/>
              <a:gd name="T4" fmla="*/ 42 w 45"/>
              <a:gd name="T5" fmla="*/ 12 h 52"/>
              <a:gd name="T6" fmla="*/ 41 w 45"/>
              <a:gd name="T7" fmla="*/ 7 h 52"/>
              <a:gd name="T8" fmla="*/ 38 w 45"/>
              <a:gd name="T9" fmla="*/ 4 h 52"/>
              <a:gd name="T10" fmla="*/ 38 w 45"/>
              <a:gd name="T11" fmla="*/ 2 h 52"/>
              <a:gd name="T12" fmla="*/ 37 w 45"/>
              <a:gd name="T13" fmla="*/ 5 h 52"/>
              <a:gd name="T14" fmla="*/ 33 w 45"/>
              <a:gd name="T15" fmla="*/ 4 h 52"/>
              <a:gd name="T16" fmla="*/ 25 w 45"/>
              <a:gd name="T17" fmla="*/ 7 h 52"/>
              <a:gd name="T18" fmla="*/ 26 w 45"/>
              <a:gd name="T19" fmla="*/ 4 h 52"/>
              <a:gd name="T20" fmla="*/ 21 w 45"/>
              <a:gd name="T21" fmla="*/ 4 h 52"/>
              <a:gd name="T22" fmla="*/ 20 w 45"/>
              <a:gd name="T23" fmla="*/ 1 h 52"/>
              <a:gd name="T24" fmla="*/ 13 w 45"/>
              <a:gd name="T25" fmla="*/ 0 h 52"/>
              <a:gd name="T26" fmla="*/ 15 w 45"/>
              <a:gd name="T27" fmla="*/ 3 h 52"/>
              <a:gd name="T28" fmla="*/ 15 w 45"/>
              <a:gd name="T29" fmla="*/ 6 h 52"/>
              <a:gd name="T30" fmla="*/ 17 w 45"/>
              <a:gd name="T31" fmla="*/ 7 h 52"/>
              <a:gd name="T32" fmla="*/ 20 w 45"/>
              <a:gd name="T33" fmla="*/ 9 h 52"/>
              <a:gd name="T34" fmla="*/ 15 w 45"/>
              <a:gd name="T35" fmla="*/ 8 h 52"/>
              <a:gd name="T36" fmla="*/ 14 w 45"/>
              <a:gd name="T37" fmla="*/ 8 h 52"/>
              <a:gd name="T38" fmla="*/ 13 w 45"/>
              <a:gd name="T39" fmla="*/ 10 h 52"/>
              <a:gd name="T40" fmla="*/ 6 w 45"/>
              <a:gd name="T41" fmla="*/ 10 h 52"/>
              <a:gd name="T42" fmla="*/ 6 w 45"/>
              <a:gd name="T43" fmla="*/ 15 h 52"/>
              <a:gd name="T44" fmla="*/ 6 w 45"/>
              <a:gd name="T45" fmla="*/ 17 h 52"/>
              <a:gd name="T46" fmla="*/ 1 w 45"/>
              <a:gd name="T47" fmla="*/ 22 h 52"/>
              <a:gd name="T48" fmla="*/ 2 w 45"/>
              <a:gd name="T49" fmla="*/ 26 h 52"/>
              <a:gd name="T50" fmla="*/ 2 w 45"/>
              <a:gd name="T51" fmla="*/ 30 h 52"/>
              <a:gd name="T52" fmla="*/ 1 w 45"/>
              <a:gd name="T53" fmla="*/ 33 h 52"/>
              <a:gd name="T54" fmla="*/ 3 w 45"/>
              <a:gd name="T55" fmla="*/ 37 h 52"/>
              <a:gd name="T56" fmla="*/ 11 w 45"/>
              <a:gd name="T57" fmla="*/ 40 h 52"/>
              <a:gd name="T58" fmla="*/ 9 w 45"/>
              <a:gd name="T59" fmla="*/ 49 h 52"/>
              <a:gd name="T60" fmla="*/ 19 w 45"/>
              <a:gd name="T61" fmla="*/ 49 h 52"/>
              <a:gd name="T62" fmla="*/ 23 w 45"/>
              <a:gd name="T63" fmla="*/ 51 h 52"/>
              <a:gd name="T64" fmla="*/ 26 w 45"/>
              <a:gd name="T65" fmla="*/ 50 h 52"/>
              <a:gd name="T66" fmla="*/ 33 w 45"/>
              <a:gd name="T67" fmla="*/ 49 h 52"/>
              <a:gd name="T68" fmla="*/ 36 w 45"/>
              <a:gd name="T69" fmla="*/ 49 h 52"/>
              <a:gd name="T70" fmla="*/ 36 w 45"/>
              <a:gd name="T71" fmla="*/ 45 h 52"/>
              <a:gd name="T72" fmla="*/ 40 w 45"/>
              <a:gd name="T73" fmla="*/ 43 h 52"/>
              <a:gd name="T74" fmla="*/ 35 w 45"/>
              <a:gd name="T75" fmla="*/ 37 h 52"/>
              <a:gd name="T76" fmla="*/ 32 w 45"/>
              <a:gd name="T77" fmla="*/ 31 h 52"/>
              <a:gd name="T78" fmla="*/ 41 w 45"/>
              <a:gd name="T79" fmla="*/ 26 h 52"/>
              <a:gd name="T80" fmla="*/ 44 w 45"/>
              <a:gd name="T81" fmla="*/ 28 h 52"/>
              <a:gd name="T82" fmla="*/ 44 w 45"/>
              <a:gd name="T83" fmla="*/ 24 h 52"/>
              <a:gd name="T84" fmla="*/ 44 w 45"/>
              <a:gd name="T85" fmla="*/ 2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5" h="52">
                <a:moveTo>
                  <a:pt x="44" y="24"/>
                </a:moveTo>
                <a:cubicBezTo>
                  <a:pt x="43" y="22"/>
                  <a:pt x="43" y="20"/>
                  <a:pt x="43" y="18"/>
                </a:cubicBezTo>
                <a:cubicBezTo>
                  <a:pt x="42" y="16"/>
                  <a:pt x="41" y="15"/>
                  <a:pt x="42" y="12"/>
                </a:cubicBezTo>
                <a:cubicBezTo>
                  <a:pt x="43" y="10"/>
                  <a:pt x="42" y="8"/>
                  <a:pt x="41" y="7"/>
                </a:cubicBezTo>
                <a:cubicBezTo>
                  <a:pt x="40" y="6"/>
                  <a:pt x="38" y="5"/>
                  <a:pt x="38" y="4"/>
                </a:cubicBezTo>
                <a:cubicBezTo>
                  <a:pt x="38" y="4"/>
                  <a:pt x="39" y="3"/>
                  <a:pt x="38" y="2"/>
                </a:cubicBezTo>
                <a:cubicBezTo>
                  <a:pt x="37" y="2"/>
                  <a:pt x="37" y="5"/>
                  <a:pt x="37" y="5"/>
                </a:cubicBezTo>
                <a:cubicBezTo>
                  <a:pt x="35" y="5"/>
                  <a:pt x="35" y="4"/>
                  <a:pt x="33" y="4"/>
                </a:cubicBezTo>
                <a:cubicBezTo>
                  <a:pt x="31" y="5"/>
                  <a:pt x="28" y="7"/>
                  <a:pt x="25" y="7"/>
                </a:cubicBezTo>
                <a:cubicBezTo>
                  <a:pt x="24" y="6"/>
                  <a:pt x="26" y="5"/>
                  <a:pt x="26" y="4"/>
                </a:cubicBezTo>
                <a:cubicBezTo>
                  <a:pt x="24" y="4"/>
                  <a:pt x="23" y="5"/>
                  <a:pt x="21" y="4"/>
                </a:cubicBezTo>
                <a:cubicBezTo>
                  <a:pt x="20" y="3"/>
                  <a:pt x="23" y="1"/>
                  <a:pt x="20" y="1"/>
                </a:cubicBezTo>
                <a:cubicBezTo>
                  <a:pt x="18" y="1"/>
                  <a:pt x="16" y="1"/>
                  <a:pt x="13" y="0"/>
                </a:cubicBezTo>
                <a:cubicBezTo>
                  <a:pt x="14" y="1"/>
                  <a:pt x="15" y="1"/>
                  <a:pt x="15" y="3"/>
                </a:cubicBezTo>
                <a:cubicBezTo>
                  <a:pt x="14" y="4"/>
                  <a:pt x="14" y="4"/>
                  <a:pt x="15" y="6"/>
                </a:cubicBezTo>
                <a:cubicBezTo>
                  <a:pt x="15" y="8"/>
                  <a:pt x="15" y="7"/>
                  <a:pt x="17" y="7"/>
                </a:cubicBezTo>
                <a:cubicBezTo>
                  <a:pt x="18" y="7"/>
                  <a:pt x="19" y="8"/>
                  <a:pt x="20" y="9"/>
                </a:cubicBezTo>
                <a:cubicBezTo>
                  <a:pt x="19" y="8"/>
                  <a:pt x="16" y="8"/>
                  <a:pt x="15" y="8"/>
                </a:cubicBezTo>
                <a:cubicBezTo>
                  <a:pt x="15" y="8"/>
                  <a:pt x="14" y="8"/>
                  <a:pt x="14" y="8"/>
                </a:cubicBezTo>
                <a:cubicBezTo>
                  <a:pt x="13" y="9"/>
                  <a:pt x="14" y="10"/>
                  <a:pt x="13" y="10"/>
                </a:cubicBezTo>
                <a:cubicBezTo>
                  <a:pt x="11" y="11"/>
                  <a:pt x="7" y="6"/>
                  <a:pt x="6" y="10"/>
                </a:cubicBezTo>
                <a:cubicBezTo>
                  <a:pt x="7" y="12"/>
                  <a:pt x="8" y="14"/>
                  <a:pt x="6" y="15"/>
                </a:cubicBezTo>
                <a:cubicBezTo>
                  <a:pt x="5" y="17"/>
                  <a:pt x="5" y="15"/>
                  <a:pt x="6" y="17"/>
                </a:cubicBezTo>
                <a:cubicBezTo>
                  <a:pt x="6" y="22"/>
                  <a:pt x="0" y="20"/>
                  <a:pt x="1" y="22"/>
                </a:cubicBezTo>
                <a:cubicBezTo>
                  <a:pt x="1" y="23"/>
                  <a:pt x="2" y="24"/>
                  <a:pt x="2" y="26"/>
                </a:cubicBezTo>
                <a:cubicBezTo>
                  <a:pt x="2" y="28"/>
                  <a:pt x="1" y="28"/>
                  <a:pt x="2" y="30"/>
                </a:cubicBezTo>
                <a:cubicBezTo>
                  <a:pt x="3" y="31"/>
                  <a:pt x="0" y="33"/>
                  <a:pt x="1" y="33"/>
                </a:cubicBezTo>
                <a:cubicBezTo>
                  <a:pt x="3" y="34"/>
                  <a:pt x="2" y="36"/>
                  <a:pt x="3" y="37"/>
                </a:cubicBezTo>
                <a:cubicBezTo>
                  <a:pt x="4" y="40"/>
                  <a:pt x="8" y="39"/>
                  <a:pt x="11" y="40"/>
                </a:cubicBezTo>
                <a:cubicBezTo>
                  <a:pt x="11" y="40"/>
                  <a:pt x="9" y="48"/>
                  <a:pt x="9" y="49"/>
                </a:cubicBezTo>
                <a:cubicBezTo>
                  <a:pt x="13" y="49"/>
                  <a:pt x="15" y="48"/>
                  <a:pt x="19" y="49"/>
                </a:cubicBezTo>
                <a:cubicBezTo>
                  <a:pt x="19" y="49"/>
                  <a:pt x="23" y="52"/>
                  <a:pt x="23" y="51"/>
                </a:cubicBezTo>
                <a:cubicBezTo>
                  <a:pt x="24" y="49"/>
                  <a:pt x="25" y="49"/>
                  <a:pt x="26" y="50"/>
                </a:cubicBezTo>
                <a:cubicBezTo>
                  <a:pt x="27" y="51"/>
                  <a:pt x="32" y="48"/>
                  <a:pt x="33" y="49"/>
                </a:cubicBezTo>
                <a:cubicBezTo>
                  <a:pt x="33" y="49"/>
                  <a:pt x="37" y="50"/>
                  <a:pt x="36" y="49"/>
                </a:cubicBezTo>
                <a:cubicBezTo>
                  <a:pt x="35" y="46"/>
                  <a:pt x="34" y="46"/>
                  <a:pt x="36" y="45"/>
                </a:cubicBezTo>
                <a:cubicBezTo>
                  <a:pt x="38" y="43"/>
                  <a:pt x="38" y="43"/>
                  <a:pt x="40" y="43"/>
                </a:cubicBezTo>
                <a:cubicBezTo>
                  <a:pt x="41" y="42"/>
                  <a:pt x="36" y="38"/>
                  <a:pt x="35" y="37"/>
                </a:cubicBezTo>
                <a:cubicBezTo>
                  <a:pt x="34" y="37"/>
                  <a:pt x="31" y="32"/>
                  <a:pt x="32" y="31"/>
                </a:cubicBezTo>
                <a:cubicBezTo>
                  <a:pt x="36" y="30"/>
                  <a:pt x="38" y="29"/>
                  <a:pt x="41" y="26"/>
                </a:cubicBezTo>
                <a:cubicBezTo>
                  <a:pt x="42" y="25"/>
                  <a:pt x="43" y="29"/>
                  <a:pt x="44" y="28"/>
                </a:cubicBezTo>
                <a:cubicBezTo>
                  <a:pt x="45" y="27"/>
                  <a:pt x="45" y="25"/>
                  <a:pt x="44" y="24"/>
                </a:cubicBezTo>
                <a:cubicBezTo>
                  <a:pt x="44" y="23"/>
                  <a:pt x="44" y="24"/>
                  <a:pt x="44" y="2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68" name="Freeform 656">
            <a:extLst>
              <a:ext uri="{FF2B5EF4-FFF2-40B4-BE49-F238E27FC236}">
                <a16:creationId xmlns:a16="http://schemas.microsoft.com/office/drawing/2014/main" id="{978EAB6F-3B53-AA45-B117-8216CEB26165}"/>
              </a:ext>
            </a:extLst>
          </p:cNvPr>
          <p:cNvSpPr>
            <a:spLocks/>
          </p:cNvSpPr>
          <p:nvPr/>
        </p:nvSpPr>
        <p:spPr bwMode="auto">
          <a:xfrm>
            <a:off x="10502388" y="6780651"/>
            <a:ext cx="834272" cy="524295"/>
          </a:xfrm>
          <a:custGeom>
            <a:avLst/>
            <a:gdLst>
              <a:gd name="T0" fmla="*/ 0 w 89"/>
              <a:gd name="T1" fmla="*/ 27 h 53"/>
              <a:gd name="T2" fmla="*/ 9 w 89"/>
              <a:gd name="T3" fmla="*/ 30 h 53"/>
              <a:gd name="T4" fmla="*/ 16 w 89"/>
              <a:gd name="T5" fmla="*/ 31 h 53"/>
              <a:gd name="T6" fmla="*/ 22 w 89"/>
              <a:gd name="T7" fmla="*/ 28 h 53"/>
              <a:gd name="T8" fmla="*/ 33 w 89"/>
              <a:gd name="T9" fmla="*/ 30 h 53"/>
              <a:gd name="T10" fmla="*/ 40 w 89"/>
              <a:gd name="T11" fmla="*/ 41 h 53"/>
              <a:gd name="T12" fmla="*/ 44 w 89"/>
              <a:gd name="T13" fmla="*/ 38 h 53"/>
              <a:gd name="T14" fmla="*/ 47 w 89"/>
              <a:gd name="T15" fmla="*/ 41 h 53"/>
              <a:gd name="T16" fmla="*/ 57 w 89"/>
              <a:gd name="T17" fmla="*/ 42 h 53"/>
              <a:gd name="T18" fmla="*/ 51 w 89"/>
              <a:gd name="T19" fmla="*/ 46 h 53"/>
              <a:gd name="T20" fmla="*/ 55 w 89"/>
              <a:gd name="T21" fmla="*/ 49 h 53"/>
              <a:gd name="T22" fmla="*/ 59 w 89"/>
              <a:gd name="T23" fmla="*/ 51 h 53"/>
              <a:gd name="T24" fmla="*/ 67 w 89"/>
              <a:gd name="T25" fmla="*/ 48 h 53"/>
              <a:gd name="T26" fmla="*/ 72 w 89"/>
              <a:gd name="T27" fmla="*/ 46 h 53"/>
              <a:gd name="T28" fmla="*/ 68 w 89"/>
              <a:gd name="T29" fmla="*/ 46 h 53"/>
              <a:gd name="T30" fmla="*/ 63 w 89"/>
              <a:gd name="T31" fmla="*/ 44 h 53"/>
              <a:gd name="T32" fmla="*/ 72 w 89"/>
              <a:gd name="T33" fmla="*/ 38 h 53"/>
              <a:gd name="T34" fmla="*/ 78 w 89"/>
              <a:gd name="T35" fmla="*/ 35 h 53"/>
              <a:gd name="T36" fmla="*/ 84 w 89"/>
              <a:gd name="T37" fmla="*/ 31 h 53"/>
              <a:gd name="T38" fmla="*/ 87 w 89"/>
              <a:gd name="T39" fmla="*/ 28 h 53"/>
              <a:gd name="T40" fmla="*/ 86 w 89"/>
              <a:gd name="T41" fmla="*/ 26 h 53"/>
              <a:gd name="T42" fmla="*/ 88 w 89"/>
              <a:gd name="T43" fmla="*/ 25 h 53"/>
              <a:gd name="T44" fmla="*/ 86 w 89"/>
              <a:gd name="T45" fmla="*/ 24 h 53"/>
              <a:gd name="T46" fmla="*/ 88 w 89"/>
              <a:gd name="T47" fmla="*/ 21 h 53"/>
              <a:gd name="T48" fmla="*/ 85 w 89"/>
              <a:gd name="T49" fmla="*/ 19 h 53"/>
              <a:gd name="T50" fmla="*/ 82 w 89"/>
              <a:gd name="T51" fmla="*/ 18 h 53"/>
              <a:gd name="T52" fmla="*/ 78 w 89"/>
              <a:gd name="T53" fmla="*/ 18 h 53"/>
              <a:gd name="T54" fmla="*/ 75 w 89"/>
              <a:gd name="T55" fmla="*/ 15 h 53"/>
              <a:gd name="T56" fmla="*/ 72 w 89"/>
              <a:gd name="T57" fmla="*/ 17 h 53"/>
              <a:gd name="T58" fmla="*/ 69 w 89"/>
              <a:gd name="T59" fmla="*/ 14 h 53"/>
              <a:gd name="T60" fmla="*/ 65 w 89"/>
              <a:gd name="T61" fmla="*/ 14 h 53"/>
              <a:gd name="T62" fmla="*/ 64 w 89"/>
              <a:gd name="T63" fmla="*/ 10 h 53"/>
              <a:gd name="T64" fmla="*/ 60 w 89"/>
              <a:gd name="T65" fmla="*/ 9 h 53"/>
              <a:gd name="T66" fmla="*/ 60 w 89"/>
              <a:gd name="T67" fmla="*/ 5 h 53"/>
              <a:gd name="T68" fmla="*/ 58 w 89"/>
              <a:gd name="T69" fmla="*/ 2 h 53"/>
              <a:gd name="T70" fmla="*/ 53 w 89"/>
              <a:gd name="T71" fmla="*/ 1 h 53"/>
              <a:gd name="T72" fmla="*/ 47 w 89"/>
              <a:gd name="T73" fmla="*/ 2 h 53"/>
              <a:gd name="T74" fmla="*/ 43 w 89"/>
              <a:gd name="T75" fmla="*/ 3 h 53"/>
              <a:gd name="T76" fmla="*/ 41 w 89"/>
              <a:gd name="T77" fmla="*/ 9 h 53"/>
              <a:gd name="T78" fmla="*/ 38 w 89"/>
              <a:gd name="T79" fmla="*/ 7 h 53"/>
              <a:gd name="T80" fmla="*/ 36 w 89"/>
              <a:gd name="T81" fmla="*/ 8 h 53"/>
              <a:gd name="T82" fmla="*/ 34 w 89"/>
              <a:gd name="T83" fmla="*/ 6 h 53"/>
              <a:gd name="T84" fmla="*/ 31 w 89"/>
              <a:gd name="T85" fmla="*/ 7 h 53"/>
              <a:gd name="T86" fmla="*/ 29 w 89"/>
              <a:gd name="T87" fmla="*/ 6 h 53"/>
              <a:gd name="T88" fmla="*/ 28 w 89"/>
              <a:gd name="T89" fmla="*/ 8 h 53"/>
              <a:gd name="T90" fmla="*/ 21 w 89"/>
              <a:gd name="T91" fmla="*/ 5 h 53"/>
              <a:gd name="T92" fmla="*/ 12 w 89"/>
              <a:gd name="T93" fmla="*/ 4 h 53"/>
              <a:gd name="T94" fmla="*/ 6 w 89"/>
              <a:gd name="T95" fmla="*/ 6 h 53"/>
              <a:gd name="T96" fmla="*/ 9 w 89"/>
              <a:gd name="T97" fmla="*/ 11 h 53"/>
              <a:gd name="T98" fmla="*/ 10 w 89"/>
              <a:gd name="T99" fmla="*/ 14 h 53"/>
              <a:gd name="T100" fmla="*/ 5 w 89"/>
              <a:gd name="T101" fmla="*/ 16 h 53"/>
              <a:gd name="T102" fmla="*/ 2 w 89"/>
              <a:gd name="T103" fmla="*/ 23 h 53"/>
              <a:gd name="T104" fmla="*/ 0 w 89"/>
              <a:gd name="T105" fmla="*/ 2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9" h="53">
                <a:moveTo>
                  <a:pt x="0" y="27"/>
                </a:moveTo>
                <a:cubicBezTo>
                  <a:pt x="0" y="30"/>
                  <a:pt x="7" y="30"/>
                  <a:pt x="9" y="30"/>
                </a:cubicBezTo>
                <a:cubicBezTo>
                  <a:pt x="11" y="30"/>
                  <a:pt x="13" y="32"/>
                  <a:pt x="16" y="31"/>
                </a:cubicBezTo>
                <a:cubicBezTo>
                  <a:pt x="17" y="29"/>
                  <a:pt x="20" y="28"/>
                  <a:pt x="22" y="28"/>
                </a:cubicBezTo>
                <a:cubicBezTo>
                  <a:pt x="25" y="26"/>
                  <a:pt x="31" y="28"/>
                  <a:pt x="33" y="30"/>
                </a:cubicBezTo>
                <a:cubicBezTo>
                  <a:pt x="36" y="34"/>
                  <a:pt x="37" y="38"/>
                  <a:pt x="40" y="41"/>
                </a:cubicBezTo>
                <a:cubicBezTo>
                  <a:pt x="42" y="40"/>
                  <a:pt x="42" y="39"/>
                  <a:pt x="44" y="38"/>
                </a:cubicBezTo>
                <a:cubicBezTo>
                  <a:pt x="46" y="38"/>
                  <a:pt x="46" y="40"/>
                  <a:pt x="47" y="41"/>
                </a:cubicBezTo>
                <a:cubicBezTo>
                  <a:pt x="48" y="42"/>
                  <a:pt x="57" y="43"/>
                  <a:pt x="57" y="42"/>
                </a:cubicBezTo>
                <a:cubicBezTo>
                  <a:pt x="57" y="43"/>
                  <a:pt x="51" y="45"/>
                  <a:pt x="51" y="46"/>
                </a:cubicBezTo>
                <a:cubicBezTo>
                  <a:pt x="52" y="47"/>
                  <a:pt x="56" y="46"/>
                  <a:pt x="55" y="49"/>
                </a:cubicBezTo>
                <a:cubicBezTo>
                  <a:pt x="54" y="51"/>
                  <a:pt x="57" y="53"/>
                  <a:pt x="59" y="51"/>
                </a:cubicBezTo>
                <a:cubicBezTo>
                  <a:pt x="61" y="50"/>
                  <a:pt x="64" y="48"/>
                  <a:pt x="67" y="48"/>
                </a:cubicBezTo>
                <a:cubicBezTo>
                  <a:pt x="70" y="48"/>
                  <a:pt x="71" y="48"/>
                  <a:pt x="72" y="46"/>
                </a:cubicBezTo>
                <a:cubicBezTo>
                  <a:pt x="72" y="46"/>
                  <a:pt x="69" y="46"/>
                  <a:pt x="68" y="46"/>
                </a:cubicBezTo>
                <a:cubicBezTo>
                  <a:pt x="66" y="46"/>
                  <a:pt x="64" y="47"/>
                  <a:pt x="63" y="44"/>
                </a:cubicBezTo>
                <a:cubicBezTo>
                  <a:pt x="60" y="40"/>
                  <a:pt x="70" y="38"/>
                  <a:pt x="72" y="38"/>
                </a:cubicBezTo>
                <a:cubicBezTo>
                  <a:pt x="74" y="37"/>
                  <a:pt x="76" y="36"/>
                  <a:pt x="78" y="35"/>
                </a:cubicBezTo>
                <a:cubicBezTo>
                  <a:pt x="79" y="33"/>
                  <a:pt x="81" y="31"/>
                  <a:pt x="84" y="31"/>
                </a:cubicBezTo>
                <a:cubicBezTo>
                  <a:pt x="85" y="31"/>
                  <a:pt x="87" y="31"/>
                  <a:pt x="87" y="28"/>
                </a:cubicBezTo>
                <a:cubicBezTo>
                  <a:pt x="87" y="27"/>
                  <a:pt x="86" y="27"/>
                  <a:pt x="86" y="26"/>
                </a:cubicBezTo>
                <a:cubicBezTo>
                  <a:pt x="86" y="25"/>
                  <a:pt x="88" y="25"/>
                  <a:pt x="88" y="25"/>
                </a:cubicBezTo>
                <a:cubicBezTo>
                  <a:pt x="88" y="25"/>
                  <a:pt x="86" y="24"/>
                  <a:pt x="86" y="24"/>
                </a:cubicBezTo>
                <a:cubicBezTo>
                  <a:pt x="86" y="23"/>
                  <a:pt x="89" y="23"/>
                  <a:pt x="88" y="21"/>
                </a:cubicBezTo>
                <a:cubicBezTo>
                  <a:pt x="88" y="21"/>
                  <a:pt x="86" y="20"/>
                  <a:pt x="85" y="19"/>
                </a:cubicBezTo>
                <a:cubicBezTo>
                  <a:pt x="84" y="18"/>
                  <a:pt x="83" y="20"/>
                  <a:pt x="82" y="18"/>
                </a:cubicBezTo>
                <a:cubicBezTo>
                  <a:pt x="81" y="17"/>
                  <a:pt x="80" y="17"/>
                  <a:pt x="78" y="18"/>
                </a:cubicBezTo>
                <a:cubicBezTo>
                  <a:pt x="77" y="18"/>
                  <a:pt x="76" y="15"/>
                  <a:pt x="75" y="15"/>
                </a:cubicBezTo>
                <a:cubicBezTo>
                  <a:pt x="74" y="14"/>
                  <a:pt x="73" y="16"/>
                  <a:pt x="72" y="17"/>
                </a:cubicBezTo>
                <a:cubicBezTo>
                  <a:pt x="71" y="17"/>
                  <a:pt x="70" y="14"/>
                  <a:pt x="69" y="14"/>
                </a:cubicBezTo>
                <a:cubicBezTo>
                  <a:pt x="68" y="14"/>
                  <a:pt x="65" y="15"/>
                  <a:pt x="65" y="14"/>
                </a:cubicBezTo>
                <a:cubicBezTo>
                  <a:pt x="65" y="13"/>
                  <a:pt x="65" y="11"/>
                  <a:pt x="64" y="10"/>
                </a:cubicBezTo>
                <a:cubicBezTo>
                  <a:pt x="63" y="9"/>
                  <a:pt x="61" y="10"/>
                  <a:pt x="60" y="9"/>
                </a:cubicBezTo>
                <a:cubicBezTo>
                  <a:pt x="59" y="8"/>
                  <a:pt x="58" y="6"/>
                  <a:pt x="60" y="5"/>
                </a:cubicBezTo>
                <a:cubicBezTo>
                  <a:pt x="61" y="5"/>
                  <a:pt x="59" y="2"/>
                  <a:pt x="58" y="2"/>
                </a:cubicBezTo>
                <a:cubicBezTo>
                  <a:pt x="57" y="1"/>
                  <a:pt x="54" y="2"/>
                  <a:pt x="53" y="1"/>
                </a:cubicBezTo>
                <a:cubicBezTo>
                  <a:pt x="50" y="0"/>
                  <a:pt x="50" y="6"/>
                  <a:pt x="47" y="2"/>
                </a:cubicBezTo>
                <a:cubicBezTo>
                  <a:pt x="46" y="2"/>
                  <a:pt x="44" y="3"/>
                  <a:pt x="43" y="3"/>
                </a:cubicBezTo>
                <a:cubicBezTo>
                  <a:pt x="41" y="4"/>
                  <a:pt x="42" y="9"/>
                  <a:pt x="41" y="9"/>
                </a:cubicBezTo>
                <a:cubicBezTo>
                  <a:pt x="40" y="9"/>
                  <a:pt x="39" y="7"/>
                  <a:pt x="38" y="7"/>
                </a:cubicBezTo>
                <a:cubicBezTo>
                  <a:pt x="38" y="7"/>
                  <a:pt x="37" y="8"/>
                  <a:pt x="36" y="8"/>
                </a:cubicBezTo>
                <a:cubicBezTo>
                  <a:pt x="35" y="8"/>
                  <a:pt x="34" y="7"/>
                  <a:pt x="34" y="6"/>
                </a:cubicBezTo>
                <a:cubicBezTo>
                  <a:pt x="34" y="5"/>
                  <a:pt x="32" y="7"/>
                  <a:pt x="31" y="7"/>
                </a:cubicBezTo>
                <a:cubicBezTo>
                  <a:pt x="30" y="7"/>
                  <a:pt x="30" y="6"/>
                  <a:pt x="29" y="6"/>
                </a:cubicBezTo>
                <a:cubicBezTo>
                  <a:pt x="28" y="6"/>
                  <a:pt x="28" y="7"/>
                  <a:pt x="28" y="8"/>
                </a:cubicBezTo>
                <a:cubicBezTo>
                  <a:pt x="28" y="8"/>
                  <a:pt x="21" y="5"/>
                  <a:pt x="21" y="5"/>
                </a:cubicBezTo>
                <a:cubicBezTo>
                  <a:pt x="18" y="4"/>
                  <a:pt x="15" y="4"/>
                  <a:pt x="12" y="4"/>
                </a:cubicBezTo>
                <a:cubicBezTo>
                  <a:pt x="10" y="4"/>
                  <a:pt x="9" y="6"/>
                  <a:pt x="6" y="6"/>
                </a:cubicBezTo>
                <a:cubicBezTo>
                  <a:pt x="6" y="9"/>
                  <a:pt x="9" y="9"/>
                  <a:pt x="9" y="11"/>
                </a:cubicBezTo>
                <a:cubicBezTo>
                  <a:pt x="9" y="12"/>
                  <a:pt x="10" y="13"/>
                  <a:pt x="10" y="14"/>
                </a:cubicBezTo>
                <a:cubicBezTo>
                  <a:pt x="9" y="15"/>
                  <a:pt x="6" y="15"/>
                  <a:pt x="5" y="16"/>
                </a:cubicBezTo>
                <a:cubicBezTo>
                  <a:pt x="2" y="18"/>
                  <a:pt x="3" y="20"/>
                  <a:pt x="2" y="23"/>
                </a:cubicBezTo>
                <a:cubicBezTo>
                  <a:pt x="2" y="25"/>
                  <a:pt x="1" y="26"/>
                  <a:pt x="0" y="2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69" name="Freeform 657">
            <a:extLst>
              <a:ext uri="{FF2B5EF4-FFF2-40B4-BE49-F238E27FC236}">
                <a16:creationId xmlns:a16="http://schemas.microsoft.com/office/drawing/2014/main" id="{E9A9CAAB-B728-934A-9E04-A784BEF89594}"/>
              </a:ext>
            </a:extLst>
          </p:cNvPr>
          <p:cNvSpPr>
            <a:spLocks/>
          </p:cNvSpPr>
          <p:nvPr/>
        </p:nvSpPr>
        <p:spPr bwMode="auto">
          <a:xfrm>
            <a:off x="10240279" y="6976838"/>
            <a:ext cx="281288" cy="121772"/>
          </a:xfrm>
          <a:custGeom>
            <a:avLst/>
            <a:gdLst>
              <a:gd name="T0" fmla="*/ 30 w 30"/>
              <a:gd name="T1" fmla="*/ 4 h 12"/>
              <a:gd name="T2" fmla="*/ 22 w 30"/>
              <a:gd name="T3" fmla="*/ 0 h 12"/>
              <a:gd name="T4" fmla="*/ 17 w 30"/>
              <a:gd name="T5" fmla="*/ 0 h 12"/>
              <a:gd name="T6" fmla="*/ 14 w 30"/>
              <a:gd name="T7" fmla="*/ 1 h 12"/>
              <a:gd name="T8" fmla="*/ 11 w 30"/>
              <a:gd name="T9" fmla="*/ 0 h 12"/>
              <a:gd name="T10" fmla="*/ 8 w 30"/>
              <a:gd name="T11" fmla="*/ 3 h 12"/>
              <a:gd name="T12" fmla="*/ 3 w 30"/>
              <a:gd name="T13" fmla="*/ 9 h 12"/>
              <a:gd name="T14" fmla="*/ 11 w 30"/>
              <a:gd name="T15" fmla="*/ 11 h 12"/>
              <a:gd name="T16" fmla="*/ 13 w 30"/>
              <a:gd name="T17" fmla="*/ 9 h 12"/>
              <a:gd name="T18" fmla="*/ 18 w 30"/>
              <a:gd name="T19" fmla="*/ 9 h 12"/>
              <a:gd name="T20" fmla="*/ 19 w 30"/>
              <a:gd name="T21" fmla="*/ 6 h 12"/>
              <a:gd name="T22" fmla="*/ 24 w 30"/>
              <a:gd name="T23" fmla="*/ 7 h 12"/>
              <a:gd name="T24" fmla="*/ 28 w 30"/>
              <a:gd name="T25" fmla="*/ 7 h 12"/>
              <a:gd name="T26" fmla="*/ 30 w 30"/>
              <a:gd name="T27" fmla="*/ 4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" h="12">
                <a:moveTo>
                  <a:pt x="30" y="4"/>
                </a:moveTo>
                <a:cubicBezTo>
                  <a:pt x="27" y="2"/>
                  <a:pt x="26" y="0"/>
                  <a:pt x="22" y="0"/>
                </a:cubicBezTo>
                <a:cubicBezTo>
                  <a:pt x="20" y="0"/>
                  <a:pt x="19" y="0"/>
                  <a:pt x="17" y="0"/>
                </a:cubicBezTo>
                <a:cubicBezTo>
                  <a:pt x="15" y="0"/>
                  <a:pt x="15" y="1"/>
                  <a:pt x="14" y="1"/>
                </a:cubicBezTo>
                <a:cubicBezTo>
                  <a:pt x="13" y="1"/>
                  <a:pt x="12" y="0"/>
                  <a:pt x="11" y="0"/>
                </a:cubicBezTo>
                <a:cubicBezTo>
                  <a:pt x="10" y="1"/>
                  <a:pt x="9" y="2"/>
                  <a:pt x="8" y="3"/>
                </a:cubicBezTo>
                <a:cubicBezTo>
                  <a:pt x="6" y="5"/>
                  <a:pt x="0" y="4"/>
                  <a:pt x="3" y="9"/>
                </a:cubicBezTo>
                <a:cubicBezTo>
                  <a:pt x="4" y="11"/>
                  <a:pt x="8" y="12"/>
                  <a:pt x="11" y="11"/>
                </a:cubicBezTo>
                <a:cubicBezTo>
                  <a:pt x="12" y="11"/>
                  <a:pt x="12" y="9"/>
                  <a:pt x="13" y="9"/>
                </a:cubicBezTo>
                <a:cubicBezTo>
                  <a:pt x="15" y="9"/>
                  <a:pt x="17" y="9"/>
                  <a:pt x="18" y="9"/>
                </a:cubicBezTo>
                <a:cubicBezTo>
                  <a:pt x="19" y="9"/>
                  <a:pt x="19" y="7"/>
                  <a:pt x="19" y="6"/>
                </a:cubicBezTo>
                <a:cubicBezTo>
                  <a:pt x="20" y="5"/>
                  <a:pt x="23" y="7"/>
                  <a:pt x="24" y="7"/>
                </a:cubicBezTo>
                <a:cubicBezTo>
                  <a:pt x="25" y="7"/>
                  <a:pt x="27" y="7"/>
                  <a:pt x="28" y="7"/>
                </a:cubicBezTo>
                <a:cubicBezTo>
                  <a:pt x="29" y="7"/>
                  <a:pt x="29" y="5"/>
                  <a:pt x="30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70" name="Freeform 658">
            <a:extLst>
              <a:ext uri="{FF2B5EF4-FFF2-40B4-BE49-F238E27FC236}">
                <a16:creationId xmlns:a16="http://schemas.microsoft.com/office/drawing/2014/main" id="{7FAB1C9F-0DBB-A54E-9DA7-8EB1FDF10F79}"/>
              </a:ext>
            </a:extLst>
          </p:cNvPr>
          <p:cNvSpPr>
            <a:spLocks/>
          </p:cNvSpPr>
          <p:nvPr/>
        </p:nvSpPr>
        <p:spPr bwMode="auto">
          <a:xfrm>
            <a:off x="10550329" y="6530344"/>
            <a:ext cx="441109" cy="348403"/>
          </a:xfrm>
          <a:custGeom>
            <a:avLst/>
            <a:gdLst>
              <a:gd name="T0" fmla="*/ 11 w 47"/>
              <a:gd name="T1" fmla="*/ 29 h 35"/>
              <a:gd name="T2" fmla="*/ 18 w 47"/>
              <a:gd name="T3" fmla="*/ 30 h 35"/>
              <a:gd name="T4" fmla="*/ 23 w 47"/>
              <a:gd name="T5" fmla="*/ 33 h 35"/>
              <a:gd name="T6" fmla="*/ 25 w 47"/>
              <a:gd name="T7" fmla="*/ 31 h 35"/>
              <a:gd name="T8" fmla="*/ 29 w 47"/>
              <a:gd name="T9" fmla="*/ 32 h 35"/>
              <a:gd name="T10" fmla="*/ 33 w 47"/>
              <a:gd name="T11" fmla="*/ 32 h 35"/>
              <a:gd name="T12" fmla="*/ 36 w 47"/>
              <a:gd name="T13" fmla="*/ 33 h 35"/>
              <a:gd name="T14" fmla="*/ 38 w 47"/>
              <a:gd name="T15" fmla="*/ 28 h 35"/>
              <a:gd name="T16" fmla="*/ 42 w 47"/>
              <a:gd name="T17" fmla="*/ 27 h 35"/>
              <a:gd name="T18" fmla="*/ 40 w 47"/>
              <a:gd name="T19" fmla="*/ 22 h 35"/>
              <a:gd name="T20" fmla="*/ 44 w 47"/>
              <a:gd name="T21" fmla="*/ 21 h 35"/>
              <a:gd name="T22" fmla="*/ 45 w 47"/>
              <a:gd name="T23" fmla="*/ 17 h 35"/>
              <a:gd name="T24" fmla="*/ 42 w 47"/>
              <a:gd name="T25" fmla="*/ 15 h 35"/>
              <a:gd name="T26" fmla="*/ 39 w 47"/>
              <a:gd name="T27" fmla="*/ 11 h 35"/>
              <a:gd name="T28" fmla="*/ 38 w 47"/>
              <a:gd name="T29" fmla="*/ 6 h 35"/>
              <a:gd name="T30" fmla="*/ 35 w 47"/>
              <a:gd name="T31" fmla="*/ 2 h 35"/>
              <a:gd name="T32" fmla="*/ 33 w 47"/>
              <a:gd name="T33" fmla="*/ 2 h 35"/>
              <a:gd name="T34" fmla="*/ 30 w 47"/>
              <a:gd name="T35" fmla="*/ 1 h 35"/>
              <a:gd name="T36" fmla="*/ 28 w 47"/>
              <a:gd name="T37" fmla="*/ 2 h 35"/>
              <a:gd name="T38" fmla="*/ 25 w 47"/>
              <a:gd name="T39" fmla="*/ 0 h 35"/>
              <a:gd name="T40" fmla="*/ 22 w 47"/>
              <a:gd name="T41" fmla="*/ 2 h 35"/>
              <a:gd name="T42" fmla="*/ 17 w 47"/>
              <a:gd name="T43" fmla="*/ 3 h 35"/>
              <a:gd name="T44" fmla="*/ 17 w 47"/>
              <a:gd name="T45" fmla="*/ 6 h 35"/>
              <a:gd name="T46" fmla="*/ 13 w 47"/>
              <a:gd name="T47" fmla="*/ 9 h 35"/>
              <a:gd name="T48" fmla="*/ 12 w 47"/>
              <a:gd name="T49" fmla="*/ 13 h 35"/>
              <a:gd name="T50" fmla="*/ 8 w 47"/>
              <a:gd name="T51" fmla="*/ 14 h 35"/>
              <a:gd name="T52" fmla="*/ 1 w 47"/>
              <a:gd name="T53" fmla="*/ 16 h 35"/>
              <a:gd name="T54" fmla="*/ 2 w 47"/>
              <a:gd name="T55" fmla="*/ 24 h 35"/>
              <a:gd name="T56" fmla="*/ 1 w 47"/>
              <a:gd name="T57" fmla="*/ 27 h 35"/>
              <a:gd name="T58" fmla="*/ 1 w 47"/>
              <a:gd name="T59" fmla="*/ 31 h 35"/>
              <a:gd name="T60" fmla="*/ 5 w 47"/>
              <a:gd name="T61" fmla="*/ 30 h 35"/>
              <a:gd name="T62" fmla="*/ 11 w 47"/>
              <a:gd name="T63" fmla="*/ 2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7" h="35">
                <a:moveTo>
                  <a:pt x="11" y="29"/>
                </a:moveTo>
                <a:cubicBezTo>
                  <a:pt x="14" y="29"/>
                  <a:pt x="16" y="30"/>
                  <a:pt x="18" y="30"/>
                </a:cubicBezTo>
                <a:cubicBezTo>
                  <a:pt x="18" y="30"/>
                  <a:pt x="23" y="33"/>
                  <a:pt x="23" y="33"/>
                </a:cubicBezTo>
                <a:cubicBezTo>
                  <a:pt x="23" y="32"/>
                  <a:pt x="24" y="29"/>
                  <a:pt x="25" y="31"/>
                </a:cubicBezTo>
                <a:cubicBezTo>
                  <a:pt x="27" y="34"/>
                  <a:pt x="28" y="29"/>
                  <a:pt x="29" y="32"/>
                </a:cubicBezTo>
                <a:cubicBezTo>
                  <a:pt x="30" y="34"/>
                  <a:pt x="32" y="32"/>
                  <a:pt x="33" y="32"/>
                </a:cubicBezTo>
                <a:cubicBezTo>
                  <a:pt x="34" y="31"/>
                  <a:pt x="36" y="35"/>
                  <a:pt x="36" y="33"/>
                </a:cubicBezTo>
                <a:cubicBezTo>
                  <a:pt x="37" y="31"/>
                  <a:pt x="36" y="29"/>
                  <a:pt x="38" y="28"/>
                </a:cubicBezTo>
                <a:cubicBezTo>
                  <a:pt x="39" y="28"/>
                  <a:pt x="41" y="27"/>
                  <a:pt x="42" y="27"/>
                </a:cubicBezTo>
                <a:cubicBezTo>
                  <a:pt x="41" y="26"/>
                  <a:pt x="40" y="24"/>
                  <a:pt x="40" y="22"/>
                </a:cubicBezTo>
                <a:cubicBezTo>
                  <a:pt x="40" y="20"/>
                  <a:pt x="42" y="22"/>
                  <a:pt x="44" y="21"/>
                </a:cubicBezTo>
                <a:cubicBezTo>
                  <a:pt x="46" y="21"/>
                  <a:pt x="47" y="19"/>
                  <a:pt x="45" y="17"/>
                </a:cubicBezTo>
                <a:cubicBezTo>
                  <a:pt x="44" y="16"/>
                  <a:pt x="43" y="17"/>
                  <a:pt x="42" y="15"/>
                </a:cubicBezTo>
                <a:cubicBezTo>
                  <a:pt x="41" y="14"/>
                  <a:pt x="40" y="13"/>
                  <a:pt x="39" y="11"/>
                </a:cubicBezTo>
                <a:cubicBezTo>
                  <a:pt x="38" y="10"/>
                  <a:pt x="38" y="8"/>
                  <a:pt x="38" y="6"/>
                </a:cubicBezTo>
                <a:cubicBezTo>
                  <a:pt x="39" y="4"/>
                  <a:pt x="36" y="2"/>
                  <a:pt x="35" y="2"/>
                </a:cubicBezTo>
                <a:cubicBezTo>
                  <a:pt x="34" y="1"/>
                  <a:pt x="34" y="2"/>
                  <a:pt x="33" y="2"/>
                </a:cubicBezTo>
                <a:cubicBezTo>
                  <a:pt x="31" y="3"/>
                  <a:pt x="31" y="2"/>
                  <a:pt x="30" y="1"/>
                </a:cubicBezTo>
                <a:cubicBezTo>
                  <a:pt x="29" y="0"/>
                  <a:pt x="29" y="2"/>
                  <a:pt x="28" y="2"/>
                </a:cubicBezTo>
                <a:cubicBezTo>
                  <a:pt x="27" y="2"/>
                  <a:pt x="25" y="0"/>
                  <a:pt x="25" y="0"/>
                </a:cubicBezTo>
                <a:cubicBezTo>
                  <a:pt x="23" y="0"/>
                  <a:pt x="23" y="2"/>
                  <a:pt x="22" y="2"/>
                </a:cubicBezTo>
                <a:cubicBezTo>
                  <a:pt x="20" y="3"/>
                  <a:pt x="19" y="3"/>
                  <a:pt x="17" y="3"/>
                </a:cubicBezTo>
                <a:cubicBezTo>
                  <a:pt x="16" y="4"/>
                  <a:pt x="17" y="6"/>
                  <a:pt x="17" y="6"/>
                </a:cubicBezTo>
                <a:cubicBezTo>
                  <a:pt x="16" y="8"/>
                  <a:pt x="13" y="7"/>
                  <a:pt x="13" y="9"/>
                </a:cubicBezTo>
                <a:cubicBezTo>
                  <a:pt x="12" y="10"/>
                  <a:pt x="12" y="11"/>
                  <a:pt x="12" y="13"/>
                </a:cubicBezTo>
                <a:cubicBezTo>
                  <a:pt x="12" y="14"/>
                  <a:pt x="9" y="14"/>
                  <a:pt x="8" y="14"/>
                </a:cubicBezTo>
                <a:cubicBezTo>
                  <a:pt x="5" y="15"/>
                  <a:pt x="4" y="16"/>
                  <a:pt x="1" y="16"/>
                </a:cubicBezTo>
                <a:cubicBezTo>
                  <a:pt x="2" y="19"/>
                  <a:pt x="5" y="21"/>
                  <a:pt x="2" y="24"/>
                </a:cubicBezTo>
                <a:cubicBezTo>
                  <a:pt x="0" y="25"/>
                  <a:pt x="0" y="26"/>
                  <a:pt x="1" y="27"/>
                </a:cubicBezTo>
                <a:cubicBezTo>
                  <a:pt x="3" y="28"/>
                  <a:pt x="1" y="30"/>
                  <a:pt x="1" y="31"/>
                </a:cubicBezTo>
                <a:cubicBezTo>
                  <a:pt x="3" y="31"/>
                  <a:pt x="4" y="31"/>
                  <a:pt x="5" y="30"/>
                </a:cubicBezTo>
                <a:cubicBezTo>
                  <a:pt x="7" y="29"/>
                  <a:pt x="10" y="29"/>
                  <a:pt x="11" y="2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71" name="Freeform 659">
            <a:extLst>
              <a:ext uri="{FF2B5EF4-FFF2-40B4-BE49-F238E27FC236}">
                <a16:creationId xmlns:a16="http://schemas.microsoft.com/office/drawing/2014/main" id="{3FD2852F-DA34-2545-8C11-C19D37273F68}"/>
              </a:ext>
            </a:extLst>
          </p:cNvPr>
          <p:cNvSpPr>
            <a:spLocks/>
          </p:cNvSpPr>
          <p:nvPr/>
        </p:nvSpPr>
        <p:spPr bwMode="auto">
          <a:xfrm>
            <a:off x="10448046" y="6510048"/>
            <a:ext cx="271697" cy="189424"/>
          </a:xfrm>
          <a:custGeom>
            <a:avLst/>
            <a:gdLst>
              <a:gd name="T0" fmla="*/ 16 w 29"/>
              <a:gd name="T1" fmla="*/ 18 h 19"/>
              <a:gd name="T2" fmla="*/ 23 w 29"/>
              <a:gd name="T3" fmla="*/ 15 h 19"/>
              <a:gd name="T4" fmla="*/ 23 w 29"/>
              <a:gd name="T5" fmla="*/ 12 h 19"/>
              <a:gd name="T6" fmla="*/ 27 w 29"/>
              <a:gd name="T7" fmla="*/ 9 h 19"/>
              <a:gd name="T8" fmla="*/ 26 w 29"/>
              <a:gd name="T9" fmla="*/ 4 h 19"/>
              <a:gd name="T10" fmla="*/ 19 w 29"/>
              <a:gd name="T11" fmla="*/ 1 h 19"/>
              <a:gd name="T12" fmla="*/ 10 w 29"/>
              <a:gd name="T13" fmla="*/ 1 h 19"/>
              <a:gd name="T14" fmla="*/ 0 w 29"/>
              <a:gd name="T15" fmla="*/ 4 h 19"/>
              <a:gd name="T16" fmla="*/ 1 w 29"/>
              <a:gd name="T17" fmla="*/ 6 h 19"/>
              <a:gd name="T18" fmla="*/ 2 w 29"/>
              <a:gd name="T19" fmla="*/ 9 h 19"/>
              <a:gd name="T20" fmla="*/ 5 w 29"/>
              <a:gd name="T21" fmla="*/ 10 h 19"/>
              <a:gd name="T22" fmla="*/ 9 w 29"/>
              <a:gd name="T23" fmla="*/ 11 h 19"/>
              <a:gd name="T24" fmla="*/ 8 w 29"/>
              <a:gd name="T25" fmla="*/ 15 h 19"/>
              <a:gd name="T26" fmla="*/ 12 w 29"/>
              <a:gd name="T27" fmla="*/ 18 h 19"/>
              <a:gd name="T28" fmla="*/ 16 w 29"/>
              <a:gd name="T29" fmla="*/ 18 h 19"/>
              <a:gd name="T30" fmla="*/ 16 w 29"/>
              <a:gd name="T31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" h="19">
                <a:moveTo>
                  <a:pt x="16" y="18"/>
                </a:moveTo>
                <a:cubicBezTo>
                  <a:pt x="18" y="16"/>
                  <a:pt x="21" y="16"/>
                  <a:pt x="23" y="15"/>
                </a:cubicBezTo>
                <a:cubicBezTo>
                  <a:pt x="23" y="14"/>
                  <a:pt x="23" y="13"/>
                  <a:pt x="23" y="12"/>
                </a:cubicBezTo>
                <a:cubicBezTo>
                  <a:pt x="24" y="10"/>
                  <a:pt x="25" y="10"/>
                  <a:pt x="27" y="9"/>
                </a:cubicBezTo>
                <a:cubicBezTo>
                  <a:pt x="29" y="8"/>
                  <a:pt x="28" y="5"/>
                  <a:pt x="26" y="4"/>
                </a:cubicBezTo>
                <a:cubicBezTo>
                  <a:pt x="24" y="3"/>
                  <a:pt x="22" y="2"/>
                  <a:pt x="19" y="1"/>
                </a:cubicBezTo>
                <a:cubicBezTo>
                  <a:pt x="17" y="0"/>
                  <a:pt x="13" y="1"/>
                  <a:pt x="10" y="1"/>
                </a:cubicBezTo>
                <a:cubicBezTo>
                  <a:pt x="8" y="1"/>
                  <a:pt x="0" y="0"/>
                  <a:pt x="0" y="4"/>
                </a:cubicBezTo>
                <a:cubicBezTo>
                  <a:pt x="0" y="4"/>
                  <a:pt x="1" y="5"/>
                  <a:pt x="1" y="6"/>
                </a:cubicBezTo>
                <a:cubicBezTo>
                  <a:pt x="2" y="7"/>
                  <a:pt x="1" y="8"/>
                  <a:pt x="2" y="9"/>
                </a:cubicBezTo>
                <a:cubicBezTo>
                  <a:pt x="3" y="9"/>
                  <a:pt x="4" y="11"/>
                  <a:pt x="5" y="10"/>
                </a:cubicBezTo>
                <a:cubicBezTo>
                  <a:pt x="7" y="10"/>
                  <a:pt x="9" y="9"/>
                  <a:pt x="9" y="11"/>
                </a:cubicBezTo>
                <a:cubicBezTo>
                  <a:pt x="9" y="12"/>
                  <a:pt x="9" y="14"/>
                  <a:pt x="8" y="15"/>
                </a:cubicBezTo>
                <a:cubicBezTo>
                  <a:pt x="11" y="15"/>
                  <a:pt x="11" y="15"/>
                  <a:pt x="12" y="18"/>
                </a:cubicBezTo>
                <a:cubicBezTo>
                  <a:pt x="13" y="18"/>
                  <a:pt x="16" y="18"/>
                  <a:pt x="16" y="18"/>
                </a:cubicBezTo>
                <a:cubicBezTo>
                  <a:pt x="17" y="17"/>
                  <a:pt x="15" y="19"/>
                  <a:pt x="16" y="1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72" name="Freeform 660">
            <a:extLst>
              <a:ext uri="{FF2B5EF4-FFF2-40B4-BE49-F238E27FC236}">
                <a16:creationId xmlns:a16="http://schemas.microsoft.com/office/drawing/2014/main" id="{4620593B-D1D2-0B49-A705-02AEB6B8A566}"/>
              </a:ext>
            </a:extLst>
          </p:cNvPr>
          <p:cNvSpPr>
            <a:spLocks/>
          </p:cNvSpPr>
          <p:nvPr/>
        </p:nvSpPr>
        <p:spPr bwMode="auto">
          <a:xfrm>
            <a:off x="10448046" y="6391660"/>
            <a:ext cx="335630" cy="179277"/>
          </a:xfrm>
          <a:custGeom>
            <a:avLst/>
            <a:gdLst>
              <a:gd name="T0" fmla="*/ 11 w 36"/>
              <a:gd name="T1" fmla="*/ 13 h 18"/>
              <a:gd name="T2" fmla="*/ 19 w 36"/>
              <a:gd name="T3" fmla="*/ 12 h 18"/>
              <a:gd name="T4" fmla="*/ 25 w 36"/>
              <a:gd name="T5" fmla="*/ 15 h 18"/>
              <a:gd name="T6" fmla="*/ 29 w 36"/>
              <a:gd name="T7" fmla="*/ 17 h 18"/>
              <a:gd name="T8" fmla="*/ 33 w 36"/>
              <a:gd name="T9" fmla="*/ 16 h 18"/>
              <a:gd name="T10" fmla="*/ 36 w 36"/>
              <a:gd name="T11" fmla="*/ 14 h 18"/>
              <a:gd name="T12" fmla="*/ 34 w 36"/>
              <a:gd name="T13" fmla="*/ 8 h 18"/>
              <a:gd name="T14" fmla="*/ 31 w 36"/>
              <a:gd name="T15" fmla="*/ 4 h 18"/>
              <a:gd name="T16" fmla="*/ 25 w 36"/>
              <a:gd name="T17" fmla="*/ 3 h 18"/>
              <a:gd name="T18" fmla="*/ 18 w 36"/>
              <a:gd name="T19" fmla="*/ 1 h 18"/>
              <a:gd name="T20" fmla="*/ 17 w 36"/>
              <a:gd name="T21" fmla="*/ 5 h 18"/>
              <a:gd name="T22" fmla="*/ 15 w 36"/>
              <a:gd name="T23" fmla="*/ 7 h 18"/>
              <a:gd name="T24" fmla="*/ 8 w 36"/>
              <a:gd name="T25" fmla="*/ 4 h 18"/>
              <a:gd name="T26" fmla="*/ 0 w 36"/>
              <a:gd name="T27" fmla="*/ 15 h 18"/>
              <a:gd name="T28" fmla="*/ 11 w 36"/>
              <a:gd name="T29" fmla="*/ 13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18">
                <a:moveTo>
                  <a:pt x="11" y="13"/>
                </a:moveTo>
                <a:cubicBezTo>
                  <a:pt x="14" y="13"/>
                  <a:pt x="16" y="12"/>
                  <a:pt x="19" y="12"/>
                </a:cubicBezTo>
                <a:cubicBezTo>
                  <a:pt x="20" y="12"/>
                  <a:pt x="24" y="14"/>
                  <a:pt x="25" y="15"/>
                </a:cubicBezTo>
                <a:cubicBezTo>
                  <a:pt x="26" y="16"/>
                  <a:pt x="27" y="18"/>
                  <a:pt x="29" y="17"/>
                </a:cubicBezTo>
                <a:cubicBezTo>
                  <a:pt x="30" y="17"/>
                  <a:pt x="31" y="16"/>
                  <a:pt x="33" y="16"/>
                </a:cubicBezTo>
                <a:cubicBezTo>
                  <a:pt x="34" y="16"/>
                  <a:pt x="34" y="14"/>
                  <a:pt x="36" y="14"/>
                </a:cubicBezTo>
                <a:cubicBezTo>
                  <a:pt x="35" y="12"/>
                  <a:pt x="33" y="9"/>
                  <a:pt x="34" y="8"/>
                </a:cubicBezTo>
                <a:cubicBezTo>
                  <a:pt x="35" y="6"/>
                  <a:pt x="32" y="4"/>
                  <a:pt x="31" y="4"/>
                </a:cubicBezTo>
                <a:cubicBezTo>
                  <a:pt x="29" y="3"/>
                  <a:pt x="27" y="5"/>
                  <a:pt x="25" y="3"/>
                </a:cubicBezTo>
                <a:cubicBezTo>
                  <a:pt x="22" y="1"/>
                  <a:pt x="21" y="0"/>
                  <a:pt x="18" y="1"/>
                </a:cubicBezTo>
                <a:cubicBezTo>
                  <a:pt x="16" y="2"/>
                  <a:pt x="17" y="3"/>
                  <a:pt x="17" y="5"/>
                </a:cubicBezTo>
                <a:cubicBezTo>
                  <a:pt x="16" y="6"/>
                  <a:pt x="16" y="7"/>
                  <a:pt x="15" y="7"/>
                </a:cubicBezTo>
                <a:cubicBezTo>
                  <a:pt x="12" y="9"/>
                  <a:pt x="10" y="5"/>
                  <a:pt x="8" y="4"/>
                </a:cubicBezTo>
                <a:cubicBezTo>
                  <a:pt x="3" y="0"/>
                  <a:pt x="0" y="11"/>
                  <a:pt x="0" y="15"/>
                </a:cubicBezTo>
                <a:cubicBezTo>
                  <a:pt x="4" y="13"/>
                  <a:pt x="7" y="13"/>
                  <a:pt x="11" y="1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73" name="Freeform 661">
            <a:extLst>
              <a:ext uri="{FF2B5EF4-FFF2-40B4-BE49-F238E27FC236}">
                <a16:creationId xmlns:a16="http://schemas.microsoft.com/office/drawing/2014/main" id="{30F4F53D-82E2-164F-BC31-F9AD0A10DCEF}"/>
              </a:ext>
            </a:extLst>
          </p:cNvPr>
          <p:cNvSpPr>
            <a:spLocks/>
          </p:cNvSpPr>
          <p:nvPr/>
        </p:nvSpPr>
        <p:spPr bwMode="auto">
          <a:xfrm>
            <a:off x="10550329" y="6283420"/>
            <a:ext cx="223752" cy="148830"/>
          </a:xfrm>
          <a:custGeom>
            <a:avLst/>
            <a:gdLst>
              <a:gd name="T0" fmla="*/ 16 w 24"/>
              <a:gd name="T1" fmla="*/ 15 h 15"/>
              <a:gd name="T2" fmla="*/ 20 w 24"/>
              <a:gd name="T3" fmla="*/ 15 h 15"/>
              <a:gd name="T4" fmla="*/ 22 w 24"/>
              <a:gd name="T5" fmla="*/ 13 h 15"/>
              <a:gd name="T6" fmla="*/ 22 w 24"/>
              <a:gd name="T7" fmla="*/ 10 h 15"/>
              <a:gd name="T8" fmla="*/ 21 w 24"/>
              <a:gd name="T9" fmla="*/ 5 h 15"/>
              <a:gd name="T10" fmla="*/ 24 w 24"/>
              <a:gd name="T11" fmla="*/ 0 h 15"/>
              <a:gd name="T12" fmla="*/ 12 w 24"/>
              <a:gd name="T13" fmla="*/ 0 h 15"/>
              <a:gd name="T14" fmla="*/ 6 w 24"/>
              <a:gd name="T15" fmla="*/ 1 h 15"/>
              <a:gd name="T16" fmla="*/ 0 w 24"/>
              <a:gd name="T17" fmla="*/ 5 h 15"/>
              <a:gd name="T18" fmla="*/ 2 w 24"/>
              <a:gd name="T19" fmla="*/ 6 h 15"/>
              <a:gd name="T20" fmla="*/ 2 w 24"/>
              <a:gd name="T21" fmla="*/ 8 h 15"/>
              <a:gd name="T22" fmla="*/ 7 w 24"/>
              <a:gd name="T23" fmla="*/ 9 h 15"/>
              <a:gd name="T24" fmla="*/ 6 w 24"/>
              <a:gd name="T25" fmla="*/ 13 h 15"/>
              <a:gd name="T26" fmla="*/ 11 w 24"/>
              <a:gd name="T27" fmla="*/ 12 h 15"/>
              <a:gd name="T28" fmla="*/ 16 w 24"/>
              <a:gd name="T2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" h="15">
                <a:moveTo>
                  <a:pt x="16" y="15"/>
                </a:moveTo>
                <a:cubicBezTo>
                  <a:pt x="17" y="15"/>
                  <a:pt x="19" y="15"/>
                  <a:pt x="20" y="15"/>
                </a:cubicBezTo>
                <a:cubicBezTo>
                  <a:pt x="20" y="14"/>
                  <a:pt x="22" y="14"/>
                  <a:pt x="22" y="13"/>
                </a:cubicBezTo>
                <a:cubicBezTo>
                  <a:pt x="22" y="12"/>
                  <a:pt x="22" y="11"/>
                  <a:pt x="22" y="10"/>
                </a:cubicBezTo>
                <a:cubicBezTo>
                  <a:pt x="21" y="8"/>
                  <a:pt x="20" y="7"/>
                  <a:pt x="21" y="5"/>
                </a:cubicBezTo>
                <a:cubicBezTo>
                  <a:pt x="23" y="4"/>
                  <a:pt x="24" y="2"/>
                  <a:pt x="24" y="0"/>
                </a:cubicBezTo>
                <a:cubicBezTo>
                  <a:pt x="22" y="3"/>
                  <a:pt x="15" y="0"/>
                  <a:pt x="12" y="0"/>
                </a:cubicBezTo>
                <a:cubicBezTo>
                  <a:pt x="10" y="0"/>
                  <a:pt x="8" y="0"/>
                  <a:pt x="6" y="1"/>
                </a:cubicBezTo>
                <a:cubicBezTo>
                  <a:pt x="5" y="1"/>
                  <a:pt x="0" y="5"/>
                  <a:pt x="0" y="5"/>
                </a:cubicBezTo>
                <a:cubicBezTo>
                  <a:pt x="0" y="6"/>
                  <a:pt x="3" y="5"/>
                  <a:pt x="2" y="6"/>
                </a:cubicBezTo>
                <a:cubicBezTo>
                  <a:pt x="2" y="7"/>
                  <a:pt x="2" y="7"/>
                  <a:pt x="2" y="8"/>
                </a:cubicBezTo>
                <a:cubicBezTo>
                  <a:pt x="3" y="10"/>
                  <a:pt x="7" y="9"/>
                  <a:pt x="7" y="9"/>
                </a:cubicBezTo>
                <a:cubicBezTo>
                  <a:pt x="7" y="10"/>
                  <a:pt x="6" y="12"/>
                  <a:pt x="6" y="13"/>
                </a:cubicBezTo>
                <a:cubicBezTo>
                  <a:pt x="7" y="12"/>
                  <a:pt x="9" y="11"/>
                  <a:pt x="11" y="12"/>
                </a:cubicBezTo>
                <a:cubicBezTo>
                  <a:pt x="13" y="13"/>
                  <a:pt x="14" y="15"/>
                  <a:pt x="16" y="1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74" name="Freeform 662">
            <a:extLst>
              <a:ext uri="{FF2B5EF4-FFF2-40B4-BE49-F238E27FC236}">
                <a16:creationId xmlns:a16="http://schemas.microsoft.com/office/drawing/2014/main" id="{4D5F71A5-2FD0-8547-BA04-EC7BC01B4FA7}"/>
              </a:ext>
            </a:extLst>
          </p:cNvPr>
          <p:cNvSpPr>
            <a:spLocks/>
          </p:cNvSpPr>
          <p:nvPr/>
        </p:nvSpPr>
        <p:spPr bwMode="auto">
          <a:xfrm>
            <a:off x="10380922" y="6591230"/>
            <a:ext cx="150233" cy="77801"/>
          </a:xfrm>
          <a:custGeom>
            <a:avLst/>
            <a:gdLst>
              <a:gd name="T0" fmla="*/ 16 w 16"/>
              <a:gd name="T1" fmla="*/ 4 h 8"/>
              <a:gd name="T2" fmla="*/ 12 w 16"/>
              <a:gd name="T3" fmla="*/ 2 h 8"/>
              <a:gd name="T4" fmla="*/ 8 w 16"/>
              <a:gd name="T5" fmla="*/ 0 h 8"/>
              <a:gd name="T6" fmla="*/ 7 w 16"/>
              <a:gd name="T7" fmla="*/ 3 h 8"/>
              <a:gd name="T8" fmla="*/ 5 w 16"/>
              <a:gd name="T9" fmla="*/ 2 h 8"/>
              <a:gd name="T10" fmla="*/ 2 w 16"/>
              <a:gd name="T11" fmla="*/ 3 h 8"/>
              <a:gd name="T12" fmla="*/ 0 w 16"/>
              <a:gd name="T13" fmla="*/ 5 h 8"/>
              <a:gd name="T14" fmla="*/ 0 w 16"/>
              <a:gd name="T15" fmla="*/ 6 h 8"/>
              <a:gd name="T16" fmla="*/ 2 w 16"/>
              <a:gd name="T17" fmla="*/ 6 h 8"/>
              <a:gd name="T18" fmla="*/ 8 w 16"/>
              <a:gd name="T19" fmla="*/ 7 h 8"/>
              <a:gd name="T20" fmla="*/ 16 w 16"/>
              <a:gd name="T21" fmla="*/ 4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" h="8">
                <a:moveTo>
                  <a:pt x="16" y="4"/>
                </a:moveTo>
                <a:cubicBezTo>
                  <a:pt x="16" y="1"/>
                  <a:pt x="14" y="2"/>
                  <a:pt x="12" y="2"/>
                </a:cubicBezTo>
                <a:cubicBezTo>
                  <a:pt x="11" y="3"/>
                  <a:pt x="10" y="1"/>
                  <a:pt x="8" y="0"/>
                </a:cubicBezTo>
                <a:cubicBezTo>
                  <a:pt x="8" y="1"/>
                  <a:pt x="8" y="2"/>
                  <a:pt x="7" y="3"/>
                </a:cubicBezTo>
                <a:cubicBezTo>
                  <a:pt x="6" y="3"/>
                  <a:pt x="7" y="1"/>
                  <a:pt x="5" y="2"/>
                </a:cubicBezTo>
                <a:cubicBezTo>
                  <a:pt x="4" y="2"/>
                  <a:pt x="2" y="2"/>
                  <a:pt x="2" y="3"/>
                </a:cubicBezTo>
                <a:cubicBezTo>
                  <a:pt x="1" y="5"/>
                  <a:pt x="2" y="6"/>
                  <a:pt x="0" y="5"/>
                </a:cubicBezTo>
                <a:cubicBezTo>
                  <a:pt x="0" y="5"/>
                  <a:pt x="0" y="5"/>
                  <a:pt x="0" y="6"/>
                </a:cubicBezTo>
                <a:cubicBezTo>
                  <a:pt x="0" y="6"/>
                  <a:pt x="1" y="6"/>
                  <a:pt x="2" y="6"/>
                </a:cubicBezTo>
                <a:cubicBezTo>
                  <a:pt x="4" y="7"/>
                  <a:pt x="6" y="7"/>
                  <a:pt x="8" y="7"/>
                </a:cubicBezTo>
                <a:cubicBezTo>
                  <a:pt x="10" y="7"/>
                  <a:pt x="16" y="8"/>
                  <a:pt x="16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75" name="Freeform 663">
            <a:extLst>
              <a:ext uri="{FF2B5EF4-FFF2-40B4-BE49-F238E27FC236}">
                <a16:creationId xmlns:a16="http://schemas.microsoft.com/office/drawing/2014/main" id="{4D0A843B-6F15-8045-B1BD-5B3AFC2753A5}"/>
              </a:ext>
            </a:extLst>
          </p:cNvPr>
          <p:cNvSpPr>
            <a:spLocks/>
          </p:cNvSpPr>
          <p:nvPr/>
        </p:nvSpPr>
        <p:spPr bwMode="auto">
          <a:xfrm>
            <a:off x="10147579" y="6611522"/>
            <a:ext cx="447502" cy="416052"/>
          </a:xfrm>
          <a:custGeom>
            <a:avLst/>
            <a:gdLst>
              <a:gd name="T0" fmla="*/ 1 w 48"/>
              <a:gd name="T1" fmla="*/ 12 h 42"/>
              <a:gd name="T2" fmla="*/ 0 w 48"/>
              <a:gd name="T3" fmla="*/ 16 h 42"/>
              <a:gd name="T4" fmla="*/ 2 w 48"/>
              <a:gd name="T5" fmla="*/ 20 h 42"/>
              <a:gd name="T6" fmla="*/ 4 w 48"/>
              <a:gd name="T7" fmla="*/ 27 h 42"/>
              <a:gd name="T8" fmla="*/ 9 w 48"/>
              <a:gd name="T9" fmla="*/ 31 h 42"/>
              <a:gd name="T10" fmla="*/ 10 w 48"/>
              <a:gd name="T11" fmla="*/ 33 h 42"/>
              <a:gd name="T12" fmla="*/ 13 w 48"/>
              <a:gd name="T13" fmla="*/ 32 h 42"/>
              <a:gd name="T14" fmla="*/ 21 w 48"/>
              <a:gd name="T15" fmla="*/ 36 h 42"/>
              <a:gd name="T16" fmla="*/ 25 w 48"/>
              <a:gd name="T17" fmla="*/ 37 h 42"/>
              <a:gd name="T18" fmla="*/ 33 w 48"/>
              <a:gd name="T19" fmla="*/ 37 h 42"/>
              <a:gd name="T20" fmla="*/ 39 w 48"/>
              <a:gd name="T21" fmla="*/ 41 h 42"/>
              <a:gd name="T22" fmla="*/ 41 w 48"/>
              <a:gd name="T23" fmla="*/ 35 h 42"/>
              <a:gd name="T24" fmla="*/ 44 w 48"/>
              <a:gd name="T25" fmla="*/ 32 h 42"/>
              <a:gd name="T26" fmla="*/ 48 w 48"/>
              <a:gd name="T27" fmla="*/ 31 h 42"/>
              <a:gd name="T28" fmla="*/ 45 w 48"/>
              <a:gd name="T29" fmla="*/ 26 h 42"/>
              <a:gd name="T30" fmla="*/ 44 w 48"/>
              <a:gd name="T31" fmla="*/ 19 h 42"/>
              <a:gd name="T32" fmla="*/ 46 w 48"/>
              <a:gd name="T33" fmla="*/ 12 h 42"/>
              <a:gd name="T34" fmla="*/ 44 w 48"/>
              <a:gd name="T35" fmla="*/ 7 h 42"/>
              <a:gd name="T36" fmla="*/ 42 w 48"/>
              <a:gd name="T37" fmla="*/ 5 h 42"/>
              <a:gd name="T38" fmla="*/ 25 w 48"/>
              <a:gd name="T39" fmla="*/ 4 h 42"/>
              <a:gd name="T40" fmla="*/ 20 w 48"/>
              <a:gd name="T41" fmla="*/ 2 h 42"/>
              <a:gd name="T42" fmla="*/ 13 w 48"/>
              <a:gd name="T43" fmla="*/ 4 h 42"/>
              <a:gd name="T44" fmla="*/ 6 w 48"/>
              <a:gd name="T45" fmla="*/ 6 h 42"/>
              <a:gd name="T46" fmla="*/ 2 w 48"/>
              <a:gd name="T47" fmla="*/ 7 h 42"/>
              <a:gd name="T48" fmla="*/ 1 w 48"/>
              <a:gd name="T49" fmla="*/ 9 h 42"/>
              <a:gd name="T50" fmla="*/ 1 w 48"/>
              <a:gd name="T51" fmla="*/ 12 h 42"/>
              <a:gd name="T52" fmla="*/ 1 w 48"/>
              <a:gd name="T53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8" h="42">
                <a:moveTo>
                  <a:pt x="1" y="12"/>
                </a:moveTo>
                <a:cubicBezTo>
                  <a:pt x="1" y="13"/>
                  <a:pt x="0" y="15"/>
                  <a:pt x="0" y="16"/>
                </a:cubicBezTo>
                <a:cubicBezTo>
                  <a:pt x="1" y="17"/>
                  <a:pt x="2" y="19"/>
                  <a:pt x="2" y="20"/>
                </a:cubicBezTo>
                <a:cubicBezTo>
                  <a:pt x="2" y="22"/>
                  <a:pt x="3" y="25"/>
                  <a:pt x="4" y="27"/>
                </a:cubicBezTo>
                <a:cubicBezTo>
                  <a:pt x="5" y="30"/>
                  <a:pt x="8" y="29"/>
                  <a:pt x="9" y="31"/>
                </a:cubicBezTo>
                <a:cubicBezTo>
                  <a:pt x="9" y="31"/>
                  <a:pt x="9" y="33"/>
                  <a:pt x="10" y="33"/>
                </a:cubicBezTo>
                <a:cubicBezTo>
                  <a:pt x="11" y="34"/>
                  <a:pt x="12" y="32"/>
                  <a:pt x="13" y="32"/>
                </a:cubicBezTo>
                <a:cubicBezTo>
                  <a:pt x="15" y="31"/>
                  <a:pt x="19" y="35"/>
                  <a:pt x="21" y="36"/>
                </a:cubicBezTo>
                <a:cubicBezTo>
                  <a:pt x="22" y="37"/>
                  <a:pt x="23" y="39"/>
                  <a:pt x="25" y="37"/>
                </a:cubicBezTo>
                <a:cubicBezTo>
                  <a:pt x="26" y="36"/>
                  <a:pt x="31" y="37"/>
                  <a:pt x="33" y="37"/>
                </a:cubicBezTo>
                <a:cubicBezTo>
                  <a:pt x="36" y="37"/>
                  <a:pt x="37" y="39"/>
                  <a:pt x="39" y="41"/>
                </a:cubicBezTo>
                <a:cubicBezTo>
                  <a:pt x="40" y="42"/>
                  <a:pt x="40" y="36"/>
                  <a:pt x="41" y="35"/>
                </a:cubicBezTo>
                <a:cubicBezTo>
                  <a:pt x="42" y="34"/>
                  <a:pt x="43" y="33"/>
                  <a:pt x="44" y="32"/>
                </a:cubicBezTo>
                <a:cubicBezTo>
                  <a:pt x="45" y="32"/>
                  <a:pt x="48" y="32"/>
                  <a:pt x="48" y="31"/>
                </a:cubicBezTo>
                <a:cubicBezTo>
                  <a:pt x="47" y="28"/>
                  <a:pt x="47" y="27"/>
                  <a:pt x="45" y="26"/>
                </a:cubicBezTo>
                <a:cubicBezTo>
                  <a:pt x="43" y="24"/>
                  <a:pt x="46" y="21"/>
                  <a:pt x="44" y="19"/>
                </a:cubicBezTo>
                <a:cubicBezTo>
                  <a:pt x="42" y="18"/>
                  <a:pt x="47" y="14"/>
                  <a:pt x="46" y="12"/>
                </a:cubicBezTo>
                <a:cubicBezTo>
                  <a:pt x="45" y="10"/>
                  <a:pt x="44" y="9"/>
                  <a:pt x="44" y="7"/>
                </a:cubicBezTo>
                <a:cubicBezTo>
                  <a:pt x="44" y="6"/>
                  <a:pt x="44" y="5"/>
                  <a:pt x="42" y="5"/>
                </a:cubicBezTo>
                <a:cubicBezTo>
                  <a:pt x="37" y="3"/>
                  <a:pt x="30" y="6"/>
                  <a:pt x="25" y="4"/>
                </a:cubicBezTo>
                <a:cubicBezTo>
                  <a:pt x="25" y="7"/>
                  <a:pt x="21" y="2"/>
                  <a:pt x="20" y="2"/>
                </a:cubicBezTo>
                <a:cubicBezTo>
                  <a:pt x="17" y="0"/>
                  <a:pt x="15" y="2"/>
                  <a:pt x="13" y="4"/>
                </a:cubicBezTo>
                <a:cubicBezTo>
                  <a:pt x="10" y="5"/>
                  <a:pt x="8" y="6"/>
                  <a:pt x="6" y="6"/>
                </a:cubicBezTo>
                <a:cubicBezTo>
                  <a:pt x="5" y="7"/>
                  <a:pt x="3" y="7"/>
                  <a:pt x="2" y="7"/>
                </a:cubicBezTo>
                <a:cubicBezTo>
                  <a:pt x="1" y="8"/>
                  <a:pt x="3" y="9"/>
                  <a:pt x="1" y="9"/>
                </a:cubicBezTo>
                <a:cubicBezTo>
                  <a:pt x="1" y="10"/>
                  <a:pt x="1" y="11"/>
                  <a:pt x="1" y="12"/>
                </a:cubicBezTo>
                <a:cubicBezTo>
                  <a:pt x="1" y="14"/>
                  <a:pt x="1" y="12"/>
                  <a:pt x="1" y="1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76" name="Freeform 664">
            <a:extLst>
              <a:ext uri="{FF2B5EF4-FFF2-40B4-BE49-F238E27FC236}">
                <a16:creationId xmlns:a16="http://schemas.microsoft.com/office/drawing/2014/main" id="{65B5482B-C2F0-6343-8C0F-20431AC776E1}"/>
              </a:ext>
            </a:extLst>
          </p:cNvPr>
          <p:cNvSpPr>
            <a:spLocks/>
          </p:cNvSpPr>
          <p:nvPr/>
        </p:nvSpPr>
        <p:spPr bwMode="auto">
          <a:xfrm>
            <a:off x="10419275" y="7047873"/>
            <a:ext cx="431521" cy="297664"/>
          </a:xfrm>
          <a:custGeom>
            <a:avLst/>
            <a:gdLst>
              <a:gd name="T0" fmla="*/ 38 w 46"/>
              <a:gd name="T1" fmla="*/ 13 h 30"/>
              <a:gd name="T2" fmla="*/ 35 w 46"/>
              <a:gd name="T3" fmla="*/ 6 h 30"/>
              <a:gd name="T4" fmla="*/ 32 w 46"/>
              <a:gd name="T5" fmla="*/ 0 h 30"/>
              <a:gd name="T6" fmla="*/ 22 w 46"/>
              <a:gd name="T7" fmla="*/ 4 h 30"/>
              <a:gd name="T8" fmla="*/ 18 w 46"/>
              <a:gd name="T9" fmla="*/ 3 h 30"/>
              <a:gd name="T10" fmla="*/ 12 w 46"/>
              <a:gd name="T11" fmla="*/ 3 h 30"/>
              <a:gd name="T12" fmla="*/ 8 w 46"/>
              <a:gd name="T13" fmla="*/ 6 h 30"/>
              <a:gd name="T14" fmla="*/ 4 w 46"/>
              <a:gd name="T15" fmla="*/ 14 h 30"/>
              <a:gd name="T16" fmla="*/ 0 w 46"/>
              <a:gd name="T17" fmla="*/ 15 h 30"/>
              <a:gd name="T18" fmla="*/ 3 w 46"/>
              <a:gd name="T19" fmla="*/ 18 h 30"/>
              <a:gd name="T20" fmla="*/ 5 w 46"/>
              <a:gd name="T21" fmla="*/ 22 h 30"/>
              <a:gd name="T22" fmla="*/ 8 w 46"/>
              <a:gd name="T23" fmla="*/ 24 h 30"/>
              <a:gd name="T24" fmla="*/ 11 w 46"/>
              <a:gd name="T25" fmla="*/ 25 h 30"/>
              <a:gd name="T26" fmla="*/ 11 w 46"/>
              <a:gd name="T27" fmla="*/ 28 h 30"/>
              <a:gd name="T28" fmla="*/ 21 w 46"/>
              <a:gd name="T29" fmla="*/ 30 h 30"/>
              <a:gd name="T30" fmla="*/ 28 w 46"/>
              <a:gd name="T31" fmla="*/ 28 h 30"/>
              <a:gd name="T32" fmla="*/ 40 w 46"/>
              <a:gd name="T33" fmla="*/ 30 h 30"/>
              <a:gd name="T34" fmla="*/ 41 w 46"/>
              <a:gd name="T35" fmla="*/ 23 h 30"/>
              <a:gd name="T36" fmla="*/ 46 w 46"/>
              <a:gd name="T37" fmla="*/ 20 h 30"/>
              <a:gd name="T38" fmla="*/ 39 w 46"/>
              <a:gd name="T39" fmla="*/ 20 h 30"/>
              <a:gd name="T40" fmla="*/ 38 w 46"/>
              <a:gd name="T41" fmla="*/ 13 h 30"/>
              <a:gd name="T42" fmla="*/ 38 w 46"/>
              <a:gd name="T43" fmla="*/ 1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" h="30">
                <a:moveTo>
                  <a:pt x="38" y="13"/>
                </a:moveTo>
                <a:cubicBezTo>
                  <a:pt x="39" y="10"/>
                  <a:pt x="36" y="8"/>
                  <a:pt x="35" y="6"/>
                </a:cubicBezTo>
                <a:cubicBezTo>
                  <a:pt x="33" y="5"/>
                  <a:pt x="32" y="2"/>
                  <a:pt x="32" y="0"/>
                </a:cubicBezTo>
                <a:cubicBezTo>
                  <a:pt x="29" y="1"/>
                  <a:pt x="26" y="4"/>
                  <a:pt x="22" y="4"/>
                </a:cubicBezTo>
                <a:cubicBezTo>
                  <a:pt x="21" y="4"/>
                  <a:pt x="19" y="3"/>
                  <a:pt x="18" y="3"/>
                </a:cubicBezTo>
                <a:cubicBezTo>
                  <a:pt x="16" y="3"/>
                  <a:pt x="14" y="3"/>
                  <a:pt x="12" y="3"/>
                </a:cubicBezTo>
                <a:cubicBezTo>
                  <a:pt x="12" y="3"/>
                  <a:pt x="9" y="6"/>
                  <a:pt x="8" y="6"/>
                </a:cubicBezTo>
                <a:cubicBezTo>
                  <a:pt x="7" y="9"/>
                  <a:pt x="5" y="11"/>
                  <a:pt x="4" y="14"/>
                </a:cubicBezTo>
                <a:cubicBezTo>
                  <a:pt x="3" y="14"/>
                  <a:pt x="1" y="14"/>
                  <a:pt x="0" y="15"/>
                </a:cubicBezTo>
                <a:cubicBezTo>
                  <a:pt x="0" y="16"/>
                  <a:pt x="3" y="17"/>
                  <a:pt x="3" y="18"/>
                </a:cubicBezTo>
                <a:cubicBezTo>
                  <a:pt x="3" y="20"/>
                  <a:pt x="4" y="20"/>
                  <a:pt x="5" y="22"/>
                </a:cubicBezTo>
                <a:cubicBezTo>
                  <a:pt x="5" y="24"/>
                  <a:pt x="6" y="24"/>
                  <a:pt x="8" y="24"/>
                </a:cubicBezTo>
                <a:cubicBezTo>
                  <a:pt x="9" y="24"/>
                  <a:pt x="11" y="24"/>
                  <a:pt x="11" y="25"/>
                </a:cubicBezTo>
                <a:cubicBezTo>
                  <a:pt x="11" y="26"/>
                  <a:pt x="11" y="27"/>
                  <a:pt x="11" y="28"/>
                </a:cubicBezTo>
                <a:cubicBezTo>
                  <a:pt x="13" y="30"/>
                  <a:pt x="18" y="30"/>
                  <a:pt x="21" y="30"/>
                </a:cubicBezTo>
                <a:cubicBezTo>
                  <a:pt x="24" y="30"/>
                  <a:pt x="26" y="30"/>
                  <a:pt x="28" y="28"/>
                </a:cubicBezTo>
                <a:cubicBezTo>
                  <a:pt x="32" y="26"/>
                  <a:pt x="36" y="28"/>
                  <a:pt x="40" y="30"/>
                </a:cubicBezTo>
                <a:cubicBezTo>
                  <a:pt x="40" y="28"/>
                  <a:pt x="40" y="25"/>
                  <a:pt x="41" y="23"/>
                </a:cubicBezTo>
                <a:cubicBezTo>
                  <a:pt x="42" y="22"/>
                  <a:pt x="45" y="24"/>
                  <a:pt x="46" y="20"/>
                </a:cubicBezTo>
                <a:cubicBezTo>
                  <a:pt x="43" y="18"/>
                  <a:pt x="42" y="20"/>
                  <a:pt x="39" y="20"/>
                </a:cubicBezTo>
                <a:cubicBezTo>
                  <a:pt x="37" y="19"/>
                  <a:pt x="37" y="14"/>
                  <a:pt x="38" y="13"/>
                </a:cubicBezTo>
                <a:cubicBezTo>
                  <a:pt x="39" y="11"/>
                  <a:pt x="37" y="15"/>
                  <a:pt x="38" y="1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77" name="Freeform 665">
            <a:extLst>
              <a:ext uri="{FF2B5EF4-FFF2-40B4-BE49-F238E27FC236}">
                <a16:creationId xmlns:a16="http://schemas.microsoft.com/office/drawing/2014/main" id="{A6C86E14-A544-E54F-B2DD-1154650B1F34}"/>
              </a:ext>
            </a:extLst>
          </p:cNvPr>
          <p:cNvSpPr>
            <a:spLocks/>
          </p:cNvSpPr>
          <p:nvPr/>
        </p:nvSpPr>
        <p:spPr bwMode="auto">
          <a:xfrm>
            <a:off x="10719742" y="7037724"/>
            <a:ext cx="156626" cy="199573"/>
          </a:xfrm>
          <a:custGeom>
            <a:avLst/>
            <a:gdLst>
              <a:gd name="T0" fmla="*/ 14 w 17"/>
              <a:gd name="T1" fmla="*/ 10 h 20"/>
              <a:gd name="T2" fmla="*/ 9 w 17"/>
              <a:gd name="T3" fmla="*/ 3 h 20"/>
              <a:gd name="T4" fmla="*/ 0 w 17"/>
              <a:gd name="T5" fmla="*/ 1 h 20"/>
              <a:gd name="T6" fmla="*/ 5 w 17"/>
              <a:gd name="T7" fmla="*/ 10 h 20"/>
              <a:gd name="T8" fmla="*/ 7 w 17"/>
              <a:gd name="T9" fmla="*/ 20 h 20"/>
              <a:gd name="T10" fmla="*/ 10 w 17"/>
              <a:gd name="T11" fmla="*/ 14 h 20"/>
              <a:gd name="T12" fmla="*/ 14 w 17"/>
              <a:gd name="T13" fmla="*/ 14 h 20"/>
              <a:gd name="T14" fmla="*/ 14 w 17"/>
              <a:gd name="T15" fmla="*/ 10 h 20"/>
              <a:gd name="T16" fmla="*/ 14 w 17"/>
              <a:gd name="T17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0">
                <a:moveTo>
                  <a:pt x="14" y="10"/>
                </a:moveTo>
                <a:cubicBezTo>
                  <a:pt x="12" y="8"/>
                  <a:pt x="11" y="4"/>
                  <a:pt x="9" y="3"/>
                </a:cubicBezTo>
                <a:cubicBezTo>
                  <a:pt x="8" y="3"/>
                  <a:pt x="0" y="0"/>
                  <a:pt x="0" y="1"/>
                </a:cubicBezTo>
                <a:cubicBezTo>
                  <a:pt x="1" y="5"/>
                  <a:pt x="3" y="7"/>
                  <a:pt x="5" y="10"/>
                </a:cubicBezTo>
                <a:cubicBezTo>
                  <a:pt x="7" y="13"/>
                  <a:pt x="4" y="17"/>
                  <a:pt x="7" y="20"/>
                </a:cubicBezTo>
                <a:cubicBezTo>
                  <a:pt x="8" y="19"/>
                  <a:pt x="9" y="16"/>
                  <a:pt x="10" y="14"/>
                </a:cubicBezTo>
                <a:cubicBezTo>
                  <a:pt x="12" y="13"/>
                  <a:pt x="13" y="14"/>
                  <a:pt x="14" y="14"/>
                </a:cubicBezTo>
                <a:cubicBezTo>
                  <a:pt x="17" y="14"/>
                  <a:pt x="14" y="10"/>
                  <a:pt x="14" y="10"/>
                </a:cubicBezTo>
                <a:cubicBezTo>
                  <a:pt x="13" y="9"/>
                  <a:pt x="14" y="10"/>
                  <a:pt x="14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78" name="Freeform 666">
            <a:extLst>
              <a:ext uri="{FF2B5EF4-FFF2-40B4-BE49-F238E27FC236}">
                <a16:creationId xmlns:a16="http://schemas.microsoft.com/office/drawing/2014/main" id="{9FB165FC-4844-844B-BCE7-A0F9B64AD36A}"/>
              </a:ext>
            </a:extLst>
          </p:cNvPr>
          <p:cNvSpPr>
            <a:spLocks/>
          </p:cNvSpPr>
          <p:nvPr/>
        </p:nvSpPr>
        <p:spPr bwMode="auto">
          <a:xfrm>
            <a:off x="10783672" y="7145964"/>
            <a:ext cx="92695" cy="101477"/>
          </a:xfrm>
          <a:custGeom>
            <a:avLst/>
            <a:gdLst>
              <a:gd name="T0" fmla="*/ 7 w 10"/>
              <a:gd name="T1" fmla="*/ 9 h 10"/>
              <a:gd name="T2" fmla="*/ 7 w 10"/>
              <a:gd name="T3" fmla="*/ 7 h 10"/>
              <a:gd name="T4" fmla="*/ 10 w 10"/>
              <a:gd name="T5" fmla="*/ 4 h 10"/>
              <a:gd name="T6" fmla="*/ 8 w 10"/>
              <a:gd name="T7" fmla="*/ 1 h 10"/>
              <a:gd name="T8" fmla="*/ 3 w 10"/>
              <a:gd name="T9" fmla="*/ 4 h 10"/>
              <a:gd name="T10" fmla="*/ 0 w 10"/>
              <a:gd name="T11" fmla="*/ 9 h 10"/>
              <a:gd name="T12" fmla="*/ 3 w 10"/>
              <a:gd name="T13" fmla="*/ 9 h 10"/>
              <a:gd name="T14" fmla="*/ 7 w 10"/>
              <a:gd name="T15" fmla="*/ 10 h 10"/>
              <a:gd name="T16" fmla="*/ 7 w 10"/>
              <a:gd name="T17" fmla="*/ 9 h 10"/>
              <a:gd name="T18" fmla="*/ 7 w 10"/>
              <a:gd name="T1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10">
                <a:moveTo>
                  <a:pt x="7" y="9"/>
                </a:moveTo>
                <a:cubicBezTo>
                  <a:pt x="6" y="8"/>
                  <a:pt x="6" y="8"/>
                  <a:pt x="7" y="7"/>
                </a:cubicBezTo>
                <a:cubicBezTo>
                  <a:pt x="8" y="6"/>
                  <a:pt x="9" y="5"/>
                  <a:pt x="10" y="4"/>
                </a:cubicBezTo>
                <a:cubicBezTo>
                  <a:pt x="10" y="4"/>
                  <a:pt x="8" y="2"/>
                  <a:pt x="8" y="1"/>
                </a:cubicBezTo>
                <a:cubicBezTo>
                  <a:pt x="8" y="5"/>
                  <a:pt x="3" y="0"/>
                  <a:pt x="3" y="4"/>
                </a:cubicBezTo>
                <a:cubicBezTo>
                  <a:pt x="3" y="6"/>
                  <a:pt x="1" y="8"/>
                  <a:pt x="0" y="9"/>
                </a:cubicBezTo>
                <a:cubicBezTo>
                  <a:pt x="0" y="10"/>
                  <a:pt x="2" y="9"/>
                  <a:pt x="3" y="9"/>
                </a:cubicBezTo>
                <a:cubicBezTo>
                  <a:pt x="5" y="9"/>
                  <a:pt x="6" y="9"/>
                  <a:pt x="7" y="10"/>
                </a:cubicBezTo>
                <a:cubicBezTo>
                  <a:pt x="7" y="10"/>
                  <a:pt x="7" y="9"/>
                  <a:pt x="7" y="9"/>
                </a:cubicBezTo>
                <a:cubicBezTo>
                  <a:pt x="6" y="8"/>
                  <a:pt x="7" y="9"/>
                  <a:pt x="7" y="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79" name="Freeform 667">
            <a:extLst>
              <a:ext uri="{FF2B5EF4-FFF2-40B4-BE49-F238E27FC236}">
                <a16:creationId xmlns:a16="http://schemas.microsoft.com/office/drawing/2014/main" id="{B6ECD772-8A46-5E41-8BC5-D97682AA36C5}"/>
              </a:ext>
            </a:extLst>
          </p:cNvPr>
          <p:cNvSpPr>
            <a:spLocks/>
          </p:cNvSpPr>
          <p:nvPr/>
        </p:nvSpPr>
        <p:spPr bwMode="auto">
          <a:xfrm>
            <a:off x="10502388" y="7304943"/>
            <a:ext cx="300467" cy="189424"/>
          </a:xfrm>
          <a:custGeom>
            <a:avLst/>
            <a:gdLst>
              <a:gd name="T0" fmla="*/ 17 w 32"/>
              <a:gd name="T1" fmla="*/ 4 h 19"/>
              <a:gd name="T2" fmla="*/ 2 w 32"/>
              <a:gd name="T3" fmla="*/ 0 h 19"/>
              <a:gd name="T4" fmla="*/ 2 w 32"/>
              <a:gd name="T5" fmla="*/ 5 h 19"/>
              <a:gd name="T6" fmla="*/ 3 w 32"/>
              <a:gd name="T7" fmla="*/ 8 h 19"/>
              <a:gd name="T8" fmla="*/ 1 w 32"/>
              <a:gd name="T9" fmla="*/ 11 h 19"/>
              <a:gd name="T10" fmla="*/ 3 w 32"/>
              <a:gd name="T11" fmla="*/ 17 h 19"/>
              <a:gd name="T12" fmla="*/ 9 w 32"/>
              <a:gd name="T13" fmla="*/ 17 h 19"/>
              <a:gd name="T14" fmla="*/ 16 w 32"/>
              <a:gd name="T15" fmla="*/ 18 h 19"/>
              <a:gd name="T16" fmla="*/ 21 w 32"/>
              <a:gd name="T17" fmla="*/ 15 h 19"/>
              <a:gd name="T18" fmla="*/ 28 w 32"/>
              <a:gd name="T19" fmla="*/ 14 h 19"/>
              <a:gd name="T20" fmla="*/ 28 w 32"/>
              <a:gd name="T21" fmla="*/ 8 h 19"/>
              <a:gd name="T22" fmla="*/ 29 w 32"/>
              <a:gd name="T23" fmla="*/ 3 h 19"/>
              <a:gd name="T24" fmla="*/ 21 w 32"/>
              <a:gd name="T25" fmla="*/ 2 h 19"/>
              <a:gd name="T26" fmla="*/ 17 w 32"/>
              <a:gd name="T27" fmla="*/ 4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19">
                <a:moveTo>
                  <a:pt x="17" y="4"/>
                </a:moveTo>
                <a:cubicBezTo>
                  <a:pt x="13" y="4"/>
                  <a:pt x="3" y="6"/>
                  <a:pt x="2" y="0"/>
                </a:cubicBezTo>
                <a:cubicBezTo>
                  <a:pt x="1" y="2"/>
                  <a:pt x="0" y="4"/>
                  <a:pt x="2" y="5"/>
                </a:cubicBezTo>
                <a:cubicBezTo>
                  <a:pt x="3" y="6"/>
                  <a:pt x="4" y="7"/>
                  <a:pt x="3" y="8"/>
                </a:cubicBezTo>
                <a:cubicBezTo>
                  <a:pt x="2" y="9"/>
                  <a:pt x="1" y="9"/>
                  <a:pt x="1" y="11"/>
                </a:cubicBezTo>
                <a:cubicBezTo>
                  <a:pt x="2" y="13"/>
                  <a:pt x="3" y="14"/>
                  <a:pt x="3" y="17"/>
                </a:cubicBezTo>
                <a:cubicBezTo>
                  <a:pt x="5" y="17"/>
                  <a:pt x="7" y="17"/>
                  <a:pt x="9" y="17"/>
                </a:cubicBezTo>
                <a:cubicBezTo>
                  <a:pt x="11" y="17"/>
                  <a:pt x="14" y="19"/>
                  <a:pt x="16" y="18"/>
                </a:cubicBezTo>
                <a:cubicBezTo>
                  <a:pt x="18" y="18"/>
                  <a:pt x="20" y="16"/>
                  <a:pt x="21" y="15"/>
                </a:cubicBezTo>
                <a:cubicBezTo>
                  <a:pt x="23" y="13"/>
                  <a:pt x="25" y="14"/>
                  <a:pt x="28" y="14"/>
                </a:cubicBezTo>
                <a:cubicBezTo>
                  <a:pt x="27" y="12"/>
                  <a:pt x="27" y="11"/>
                  <a:pt x="28" y="8"/>
                </a:cubicBezTo>
                <a:cubicBezTo>
                  <a:pt x="29" y="6"/>
                  <a:pt x="32" y="4"/>
                  <a:pt x="29" y="3"/>
                </a:cubicBezTo>
                <a:cubicBezTo>
                  <a:pt x="27" y="2"/>
                  <a:pt x="24" y="1"/>
                  <a:pt x="21" y="2"/>
                </a:cubicBezTo>
                <a:cubicBezTo>
                  <a:pt x="19" y="2"/>
                  <a:pt x="18" y="4"/>
                  <a:pt x="17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80" name="Freeform 668">
            <a:extLst>
              <a:ext uri="{FF2B5EF4-FFF2-40B4-BE49-F238E27FC236}">
                <a16:creationId xmlns:a16="http://schemas.microsoft.com/office/drawing/2014/main" id="{F9DF19A5-0022-744D-BEBC-905C4BA39376}"/>
              </a:ext>
            </a:extLst>
          </p:cNvPr>
          <p:cNvSpPr>
            <a:spLocks/>
          </p:cNvSpPr>
          <p:nvPr/>
        </p:nvSpPr>
        <p:spPr bwMode="auto">
          <a:xfrm>
            <a:off x="10211509" y="7257589"/>
            <a:ext cx="169413" cy="148830"/>
          </a:xfrm>
          <a:custGeom>
            <a:avLst/>
            <a:gdLst>
              <a:gd name="T0" fmla="*/ 10 w 18"/>
              <a:gd name="T1" fmla="*/ 0 h 15"/>
              <a:gd name="T2" fmla="*/ 1 w 18"/>
              <a:gd name="T3" fmla="*/ 2 h 15"/>
              <a:gd name="T4" fmla="*/ 4 w 18"/>
              <a:gd name="T5" fmla="*/ 8 h 15"/>
              <a:gd name="T6" fmla="*/ 13 w 18"/>
              <a:gd name="T7" fmla="*/ 15 h 15"/>
              <a:gd name="T8" fmla="*/ 15 w 18"/>
              <a:gd name="T9" fmla="*/ 10 h 15"/>
              <a:gd name="T10" fmla="*/ 17 w 18"/>
              <a:gd name="T11" fmla="*/ 6 h 15"/>
              <a:gd name="T12" fmla="*/ 16 w 18"/>
              <a:gd name="T13" fmla="*/ 2 h 15"/>
              <a:gd name="T14" fmla="*/ 10 w 18"/>
              <a:gd name="T15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15">
                <a:moveTo>
                  <a:pt x="10" y="0"/>
                </a:moveTo>
                <a:cubicBezTo>
                  <a:pt x="8" y="0"/>
                  <a:pt x="0" y="0"/>
                  <a:pt x="1" y="2"/>
                </a:cubicBezTo>
                <a:cubicBezTo>
                  <a:pt x="1" y="3"/>
                  <a:pt x="3" y="7"/>
                  <a:pt x="4" y="8"/>
                </a:cubicBezTo>
                <a:cubicBezTo>
                  <a:pt x="6" y="11"/>
                  <a:pt x="10" y="13"/>
                  <a:pt x="13" y="15"/>
                </a:cubicBezTo>
                <a:cubicBezTo>
                  <a:pt x="13" y="13"/>
                  <a:pt x="13" y="11"/>
                  <a:pt x="15" y="10"/>
                </a:cubicBezTo>
                <a:cubicBezTo>
                  <a:pt x="17" y="9"/>
                  <a:pt x="18" y="8"/>
                  <a:pt x="17" y="6"/>
                </a:cubicBezTo>
                <a:cubicBezTo>
                  <a:pt x="17" y="4"/>
                  <a:pt x="17" y="3"/>
                  <a:pt x="16" y="2"/>
                </a:cubicBezTo>
                <a:cubicBezTo>
                  <a:pt x="14" y="1"/>
                  <a:pt x="12" y="0"/>
                  <a:pt x="1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81" name="Freeform 669">
            <a:extLst>
              <a:ext uri="{FF2B5EF4-FFF2-40B4-BE49-F238E27FC236}">
                <a16:creationId xmlns:a16="http://schemas.microsoft.com/office/drawing/2014/main" id="{54BC9FB1-48BA-5547-9CA6-FC52FF76F01F}"/>
              </a:ext>
            </a:extLst>
          </p:cNvPr>
          <p:cNvSpPr>
            <a:spLocks/>
          </p:cNvSpPr>
          <p:nvPr/>
        </p:nvSpPr>
        <p:spPr bwMode="auto">
          <a:xfrm>
            <a:off x="10332972" y="7186554"/>
            <a:ext cx="207766" cy="267219"/>
          </a:xfrm>
          <a:custGeom>
            <a:avLst/>
            <a:gdLst>
              <a:gd name="T0" fmla="*/ 21 w 22"/>
              <a:gd name="T1" fmla="*/ 19 h 27"/>
              <a:gd name="T2" fmla="*/ 20 w 22"/>
              <a:gd name="T3" fmla="*/ 17 h 27"/>
              <a:gd name="T4" fmla="*/ 19 w 22"/>
              <a:gd name="T5" fmla="*/ 13 h 27"/>
              <a:gd name="T6" fmla="*/ 15 w 22"/>
              <a:gd name="T7" fmla="*/ 10 h 27"/>
              <a:gd name="T8" fmla="*/ 14 w 22"/>
              <a:gd name="T9" fmla="*/ 8 h 27"/>
              <a:gd name="T10" fmla="*/ 12 w 22"/>
              <a:gd name="T11" fmla="*/ 5 h 27"/>
              <a:gd name="T12" fmla="*/ 5 w 22"/>
              <a:gd name="T13" fmla="*/ 1 h 27"/>
              <a:gd name="T14" fmla="*/ 2 w 22"/>
              <a:gd name="T15" fmla="*/ 4 h 27"/>
              <a:gd name="T16" fmla="*/ 4 w 22"/>
              <a:gd name="T17" fmla="*/ 14 h 27"/>
              <a:gd name="T18" fmla="*/ 1 w 22"/>
              <a:gd name="T19" fmla="*/ 19 h 27"/>
              <a:gd name="T20" fmla="*/ 0 w 22"/>
              <a:gd name="T21" fmla="*/ 23 h 27"/>
              <a:gd name="T22" fmla="*/ 4 w 22"/>
              <a:gd name="T23" fmla="*/ 27 h 27"/>
              <a:gd name="T24" fmla="*/ 6 w 22"/>
              <a:gd name="T25" fmla="*/ 23 h 27"/>
              <a:gd name="T26" fmla="*/ 10 w 22"/>
              <a:gd name="T27" fmla="*/ 26 h 27"/>
              <a:gd name="T28" fmla="*/ 20 w 22"/>
              <a:gd name="T29" fmla="*/ 24 h 27"/>
              <a:gd name="T30" fmla="*/ 21 w 22"/>
              <a:gd name="T31" fmla="*/ 19 h 27"/>
              <a:gd name="T32" fmla="*/ 21 w 22"/>
              <a:gd name="T33" fmla="*/ 1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" h="27">
                <a:moveTo>
                  <a:pt x="21" y="19"/>
                </a:moveTo>
                <a:cubicBezTo>
                  <a:pt x="22" y="18"/>
                  <a:pt x="21" y="18"/>
                  <a:pt x="20" y="17"/>
                </a:cubicBezTo>
                <a:cubicBezTo>
                  <a:pt x="19" y="16"/>
                  <a:pt x="19" y="15"/>
                  <a:pt x="19" y="13"/>
                </a:cubicBezTo>
                <a:cubicBezTo>
                  <a:pt x="21" y="10"/>
                  <a:pt x="18" y="10"/>
                  <a:pt x="15" y="10"/>
                </a:cubicBezTo>
                <a:cubicBezTo>
                  <a:pt x="14" y="10"/>
                  <a:pt x="14" y="9"/>
                  <a:pt x="14" y="8"/>
                </a:cubicBezTo>
                <a:cubicBezTo>
                  <a:pt x="13" y="6"/>
                  <a:pt x="12" y="7"/>
                  <a:pt x="12" y="5"/>
                </a:cubicBezTo>
                <a:cubicBezTo>
                  <a:pt x="11" y="2"/>
                  <a:pt x="9" y="0"/>
                  <a:pt x="5" y="1"/>
                </a:cubicBezTo>
                <a:cubicBezTo>
                  <a:pt x="2" y="2"/>
                  <a:pt x="2" y="2"/>
                  <a:pt x="2" y="4"/>
                </a:cubicBezTo>
                <a:cubicBezTo>
                  <a:pt x="3" y="7"/>
                  <a:pt x="4" y="10"/>
                  <a:pt x="4" y="14"/>
                </a:cubicBezTo>
                <a:cubicBezTo>
                  <a:pt x="5" y="17"/>
                  <a:pt x="2" y="16"/>
                  <a:pt x="1" y="19"/>
                </a:cubicBezTo>
                <a:cubicBezTo>
                  <a:pt x="0" y="20"/>
                  <a:pt x="0" y="22"/>
                  <a:pt x="0" y="23"/>
                </a:cubicBezTo>
                <a:cubicBezTo>
                  <a:pt x="0" y="25"/>
                  <a:pt x="3" y="26"/>
                  <a:pt x="4" y="27"/>
                </a:cubicBezTo>
                <a:cubicBezTo>
                  <a:pt x="4" y="26"/>
                  <a:pt x="4" y="23"/>
                  <a:pt x="6" y="23"/>
                </a:cubicBezTo>
                <a:cubicBezTo>
                  <a:pt x="8" y="23"/>
                  <a:pt x="9" y="24"/>
                  <a:pt x="10" y="26"/>
                </a:cubicBezTo>
                <a:cubicBezTo>
                  <a:pt x="11" y="26"/>
                  <a:pt x="18" y="24"/>
                  <a:pt x="20" y="24"/>
                </a:cubicBezTo>
                <a:cubicBezTo>
                  <a:pt x="18" y="22"/>
                  <a:pt x="20" y="21"/>
                  <a:pt x="21" y="19"/>
                </a:cubicBezTo>
                <a:cubicBezTo>
                  <a:pt x="22" y="18"/>
                  <a:pt x="20" y="20"/>
                  <a:pt x="21" y="1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82" name="Freeform 670">
            <a:extLst>
              <a:ext uri="{FF2B5EF4-FFF2-40B4-BE49-F238E27FC236}">
                <a16:creationId xmlns:a16="http://schemas.microsoft.com/office/drawing/2014/main" id="{3E767270-7987-BD45-B568-B7FE5103251B}"/>
              </a:ext>
            </a:extLst>
          </p:cNvPr>
          <p:cNvSpPr>
            <a:spLocks/>
          </p:cNvSpPr>
          <p:nvPr/>
        </p:nvSpPr>
        <p:spPr bwMode="auto">
          <a:xfrm>
            <a:off x="10221097" y="7027580"/>
            <a:ext cx="329235" cy="189424"/>
          </a:xfrm>
          <a:custGeom>
            <a:avLst/>
            <a:gdLst>
              <a:gd name="T0" fmla="*/ 30 w 35"/>
              <a:gd name="T1" fmla="*/ 3 h 19"/>
              <a:gd name="T2" fmla="*/ 24 w 35"/>
              <a:gd name="T3" fmla="*/ 1 h 19"/>
              <a:gd name="T4" fmla="*/ 19 w 35"/>
              <a:gd name="T5" fmla="*/ 4 h 19"/>
              <a:gd name="T6" fmla="*/ 15 w 35"/>
              <a:gd name="T7" fmla="*/ 4 h 19"/>
              <a:gd name="T8" fmla="*/ 13 w 35"/>
              <a:gd name="T9" fmla="*/ 6 h 19"/>
              <a:gd name="T10" fmla="*/ 5 w 35"/>
              <a:gd name="T11" fmla="*/ 4 h 19"/>
              <a:gd name="T12" fmla="*/ 5 w 35"/>
              <a:gd name="T13" fmla="*/ 7 h 19"/>
              <a:gd name="T14" fmla="*/ 3 w 35"/>
              <a:gd name="T15" fmla="*/ 8 h 19"/>
              <a:gd name="T16" fmla="*/ 3 w 35"/>
              <a:gd name="T17" fmla="*/ 15 h 19"/>
              <a:gd name="T18" fmla="*/ 11 w 35"/>
              <a:gd name="T19" fmla="*/ 19 h 19"/>
              <a:gd name="T20" fmla="*/ 21 w 35"/>
              <a:gd name="T21" fmla="*/ 17 h 19"/>
              <a:gd name="T22" fmla="*/ 25 w 35"/>
              <a:gd name="T23" fmla="*/ 15 h 19"/>
              <a:gd name="T24" fmla="*/ 29 w 35"/>
              <a:gd name="T25" fmla="*/ 9 h 19"/>
              <a:gd name="T26" fmla="*/ 33 w 35"/>
              <a:gd name="T27" fmla="*/ 6 h 19"/>
              <a:gd name="T28" fmla="*/ 30 w 35"/>
              <a:gd name="T29" fmla="*/ 3 h 19"/>
              <a:gd name="T30" fmla="*/ 30 w 35"/>
              <a:gd name="T31" fmla="*/ 3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19">
                <a:moveTo>
                  <a:pt x="30" y="3"/>
                </a:moveTo>
                <a:cubicBezTo>
                  <a:pt x="30" y="2"/>
                  <a:pt x="25" y="2"/>
                  <a:pt x="24" y="1"/>
                </a:cubicBezTo>
                <a:cubicBezTo>
                  <a:pt x="20" y="0"/>
                  <a:pt x="22" y="4"/>
                  <a:pt x="19" y="4"/>
                </a:cubicBezTo>
                <a:cubicBezTo>
                  <a:pt x="18" y="3"/>
                  <a:pt x="17" y="4"/>
                  <a:pt x="15" y="4"/>
                </a:cubicBezTo>
                <a:cubicBezTo>
                  <a:pt x="14" y="4"/>
                  <a:pt x="14" y="6"/>
                  <a:pt x="13" y="6"/>
                </a:cubicBezTo>
                <a:cubicBezTo>
                  <a:pt x="9" y="8"/>
                  <a:pt x="7" y="6"/>
                  <a:pt x="5" y="4"/>
                </a:cubicBezTo>
                <a:cubicBezTo>
                  <a:pt x="5" y="5"/>
                  <a:pt x="5" y="6"/>
                  <a:pt x="5" y="7"/>
                </a:cubicBezTo>
                <a:cubicBezTo>
                  <a:pt x="4" y="8"/>
                  <a:pt x="3" y="6"/>
                  <a:pt x="3" y="8"/>
                </a:cubicBezTo>
                <a:cubicBezTo>
                  <a:pt x="3" y="11"/>
                  <a:pt x="0" y="13"/>
                  <a:pt x="3" y="15"/>
                </a:cubicBezTo>
                <a:cubicBezTo>
                  <a:pt x="5" y="17"/>
                  <a:pt x="8" y="19"/>
                  <a:pt x="11" y="19"/>
                </a:cubicBezTo>
                <a:cubicBezTo>
                  <a:pt x="15" y="19"/>
                  <a:pt x="17" y="16"/>
                  <a:pt x="21" y="17"/>
                </a:cubicBezTo>
                <a:cubicBezTo>
                  <a:pt x="21" y="16"/>
                  <a:pt x="24" y="16"/>
                  <a:pt x="25" y="15"/>
                </a:cubicBezTo>
                <a:cubicBezTo>
                  <a:pt x="26" y="13"/>
                  <a:pt x="27" y="11"/>
                  <a:pt x="29" y="9"/>
                </a:cubicBezTo>
                <a:cubicBezTo>
                  <a:pt x="30" y="7"/>
                  <a:pt x="31" y="7"/>
                  <a:pt x="33" y="6"/>
                </a:cubicBezTo>
                <a:cubicBezTo>
                  <a:pt x="35" y="4"/>
                  <a:pt x="30" y="4"/>
                  <a:pt x="30" y="3"/>
                </a:cubicBezTo>
                <a:cubicBezTo>
                  <a:pt x="30" y="3"/>
                  <a:pt x="30" y="4"/>
                  <a:pt x="30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83" name="Freeform 671">
            <a:extLst>
              <a:ext uri="{FF2B5EF4-FFF2-40B4-BE49-F238E27FC236}">
                <a16:creationId xmlns:a16="http://schemas.microsoft.com/office/drawing/2014/main" id="{82E7FB1B-F843-B644-AD0C-499C0B3096D1}"/>
              </a:ext>
            </a:extLst>
          </p:cNvPr>
          <p:cNvSpPr>
            <a:spLocks/>
          </p:cNvSpPr>
          <p:nvPr/>
        </p:nvSpPr>
        <p:spPr bwMode="auto">
          <a:xfrm>
            <a:off x="10409687" y="7453776"/>
            <a:ext cx="290879" cy="317959"/>
          </a:xfrm>
          <a:custGeom>
            <a:avLst/>
            <a:gdLst>
              <a:gd name="T0" fmla="*/ 31 w 31"/>
              <a:gd name="T1" fmla="*/ 0 h 32"/>
              <a:gd name="T2" fmla="*/ 23 w 31"/>
              <a:gd name="T3" fmla="*/ 3 h 32"/>
              <a:gd name="T4" fmla="*/ 13 w 31"/>
              <a:gd name="T5" fmla="*/ 2 h 32"/>
              <a:gd name="T6" fmla="*/ 9 w 31"/>
              <a:gd name="T7" fmla="*/ 4 h 32"/>
              <a:gd name="T8" fmla="*/ 6 w 31"/>
              <a:gd name="T9" fmla="*/ 5 h 32"/>
              <a:gd name="T10" fmla="*/ 4 w 31"/>
              <a:gd name="T11" fmla="*/ 8 h 32"/>
              <a:gd name="T12" fmla="*/ 2 w 31"/>
              <a:gd name="T13" fmla="*/ 11 h 32"/>
              <a:gd name="T14" fmla="*/ 2 w 31"/>
              <a:gd name="T15" fmla="*/ 15 h 32"/>
              <a:gd name="T16" fmla="*/ 4 w 31"/>
              <a:gd name="T17" fmla="*/ 17 h 32"/>
              <a:gd name="T18" fmla="*/ 5 w 31"/>
              <a:gd name="T19" fmla="*/ 22 h 32"/>
              <a:gd name="T20" fmla="*/ 6 w 31"/>
              <a:gd name="T21" fmla="*/ 25 h 32"/>
              <a:gd name="T22" fmla="*/ 7 w 31"/>
              <a:gd name="T23" fmla="*/ 28 h 32"/>
              <a:gd name="T24" fmla="*/ 8 w 31"/>
              <a:gd name="T25" fmla="*/ 29 h 32"/>
              <a:gd name="T26" fmla="*/ 10 w 31"/>
              <a:gd name="T27" fmla="*/ 31 h 32"/>
              <a:gd name="T28" fmla="*/ 12 w 31"/>
              <a:gd name="T29" fmla="*/ 30 h 32"/>
              <a:gd name="T30" fmla="*/ 13 w 31"/>
              <a:gd name="T31" fmla="*/ 31 h 32"/>
              <a:gd name="T32" fmla="*/ 13 w 31"/>
              <a:gd name="T33" fmla="*/ 26 h 32"/>
              <a:gd name="T34" fmla="*/ 17 w 31"/>
              <a:gd name="T35" fmla="*/ 26 h 32"/>
              <a:gd name="T36" fmla="*/ 14 w 31"/>
              <a:gd name="T37" fmla="*/ 23 h 32"/>
              <a:gd name="T38" fmla="*/ 17 w 31"/>
              <a:gd name="T39" fmla="*/ 24 h 32"/>
              <a:gd name="T40" fmla="*/ 18 w 31"/>
              <a:gd name="T41" fmla="*/ 22 h 32"/>
              <a:gd name="T42" fmla="*/ 21 w 31"/>
              <a:gd name="T43" fmla="*/ 23 h 32"/>
              <a:gd name="T44" fmla="*/ 19 w 31"/>
              <a:gd name="T45" fmla="*/ 19 h 32"/>
              <a:gd name="T46" fmla="*/ 15 w 31"/>
              <a:gd name="T47" fmla="*/ 17 h 32"/>
              <a:gd name="T48" fmla="*/ 15 w 31"/>
              <a:gd name="T49" fmla="*/ 16 h 32"/>
              <a:gd name="T50" fmla="*/ 11 w 31"/>
              <a:gd name="T51" fmla="*/ 10 h 32"/>
              <a:gd name="T52" fmla="*/ 16 w 31"/>
              <a:gd name="T53" fmla="*/ 11 h 32"/>
              <a:gd name="T54" fmla="*/ 16 w 31"/>
              <a:gd name="T55" fmla="*/ 10 h 32"/>
              <a:gd name="T56" fmla="*/ 18 w 31"/>
              <a:gd name="T57" fmla="*/ 11 h 32"/>
              <a:gd name="T58" fmla="*/ 17 w 31"/>
              <a:gd name="T59" fmla="*/ 9 h 32"/>
              <a:gd name="T60" fmla="*/ 21 w 31"/>
              <a:gd name="T61" fmla="*/ 10 h 32"/>
              <a:gd name="T62" fmla="*/ 17 w 31"/>
              <a:gd name="T63" fmla="*/ 7 h 32"/>
              <a:gd name="T64" fmla="*/ 22 w 31"/>
              <a:gd name="T65" fmla="*/ 5 h 32"/>
              <a:gd name="T66" fmla="*/ 21 w 31"/>
              <a:gd name="T67" fmla="*/ 7 h 32"/>
              <a:gd name="T68" fmla="*/ 25 w 31"/>
              <a:gd name="T69" fmla="*/ 5 h 32"/>
              <a:gd name="T70" fmla="*/ 29 w 31"/>
              <a:gd name="T71" fmla="*/ 7 h 32"/>
              <a:gd name="T72" fmla="*/ 31 w 31"/>
              <a:gd name="T7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" h="32">
                <a:moveTo>
                  <a:pt x="31" y="0"/>
                </a:moveTo>
                <a:cubicBezTo>
                  <a:pt x="28" y="2"/>
                  <a:pt x="27" y="4"/>
                  <a:pt x="23" y="3"/>
                </a:cubicBezTo>
                <a:cubicBezTo>
                  <a:pt x="21" y="2"/>
                  <a:pt x="15" y="1"/>
                  <a:pt x="13" y="2"/>
                </a:cubicBezTo>
                <a:cubicBezTo>
                  <a:pt x="13" y="5"/>
                  <a:pt x="10" y="3"/>
                  <a:pt x="9" y="4"/>
                </a:cubicBezTo>
                <a:cubicBezTo>
                  <a:pt x="8" y="5"/>
                  <a:pt x="7" y="5"/>
                  <a:pt x="6" y="5"/>
                </a:cubicBezTo>
                <a:cubicBezTo>
                  <a:pt x="4" y="6"/>
                  <a:pt x="4" y="7"/>
                  <a:pt x="4" y="8"/>
                </a:cubicBezTo>
                <a:cubicBezTo>
                  <a:pt x="3" y="9"/>
                  <a:pt x="3" y="10"/>
                  <a:pt x="2" y="11"/>
                </a:cubicBezTo>
                <a:cubicBezTo>
                  <a:pt x="0" y="13"/>
                  <a:pt x="0" y="13"/>
                  <a:pt x="2" y="15"/>
                </a:cubicBezTo>
                <a:cubicBezTo>
                  <a:pt x="3" y="16"/>
                  <a:pt x="4" y="16"/>
                  <a:pt x="4" y="17"/>
                </a:cubicBezTo>
                <a:cubicBezTo>
                  <a:pt x="4" y="19"/>
                  <a:pt x="4" y="20"/>
                  <a:pt x="5" y="22"/>
                </a:cubicBezTo>
                <a:cubicBezTo>
                  <a:pt x="5" y="23"/>
                  <a:pt x="5" y="24"/>
                  <a:pt x="6" y="25"/>
                </a:cubicBezTo>
                <a:cubicBezTo>
                  <a:pt x="8" y="26"/>
                  <a:pt x="6" y="27"/>
                  <a:pt x="7" y="28"/>
                </a:cubicBezTo>
                <a:cubicBezTo>
                  <a:pt x="7" y="30"/>
                  <a:pt x="8" y="29"/>
                  <a:pt x="8" y="29"/>
                </a:cubicBezTo>
                <a:cubicBezTo>
                  <a:pt x="10" y="29"/>
                  <a:pt x="10" y="30"/>
                  <a:pt x="10" y="31"/>
                </a:cubicBezTo>
                <a:cubicBezTo>
                  <a:pt x="11" y="31"/>
                  <a:pt x="12" y="30"/>
                  <a:pt x="12" y="30"/>
                </a:cubicBezTo>
                <a:cubicBezTo>
                  <a:pt x="13" y="29"/>
                  <a:pt x="13" y="31"/>
                  <a:pt x="13" y="31"/>
                </a:cubicBezTo>
                <a:cubicBezTo>
                  <a:pt x="14" y="32"/>
                  <a:pt x="13" y="25"/>
                  <a:pt x="13" y="26"/>
                </a:cubicBezTo>
                <a:cubicBezTo>
                  <a:pt x="13" y="25"/>
                  <a:pt x="16" y="26"/>
                  <a:pt x="17" y="26"/>
                </a:cubicBezTo>
                <a:cubicBezTo>
                  <a:pt x="17" y="25"/>
                  <a:pt x="14" y="24"/>
                  <a:pt x="14" y="23"/>
                </a:cubicBezTo>
                <a:cubicBezTo>
                  <a:pt x="15" y="21"/>
                  <a:pt x="17" y="23"/>
                  <a:pt x="17" y="24"/>
                </a:cubicBezTo>
                <a:cubicBezTo>
                  <a:pt x="19" y="25"/>
                  <a:pt x="18" y="23"/>
                  <a:pt x="18" y="22"/>
                </a:cubicBezTo>
                <a:cubicBezTo>
                  <a:pt x="18" y="21"/>
                  <a:pt x="21" y="23"/>
                  <a:pt x="21" y="23"/>
                </a:cubicBezTo>
                <a:cubicBezTo>
                  <a:pt x="21" y="22"/>
                  <a:pt x="19" y="19"/>
                  <a:pt x="19" y="19"/>
                </a:cubicBezTo>
                <a:cubicBezTo>
                  <a:pt x="18" y="18"/>
                  <a:pt x="16" y="18"/>
                  <a:pt x="15" y="17"/>
                </a:cubicBezTo>
                <a:cubicBezTo>
                  <a:pt x="15" y="17"/>
                  <a:pt x="15" y="15"/>
                  <a:pt x="15" y="16"/>
                </a:cubicBezTo>
                <a:cubicBezTo>
                  <a:pt x="14" y="14"/>
                  <a:pt x="11" y="12"/>
                  <a:pt x="11" y="10"/>
                </a:cubicBezTo>
                <a:cubicBezTo>
                  <a:pt x="12" y="6"/>
                  <a:pt x="15" y="10"/>
                  <a:pt x="16" y="11"/>
                </a:cubicBezTo>
                <a:cubicBezTo>
                  <a:pt x="16" y="11"/>
                  <a:pt x="16" y="10"/>
                  <a:pt x="16" y="10"/>
                </a:cubicBezTo>
                <a:cubicBezTo>
                  <a:pt x="17" y="9"/>
                  <a:pt x="18" y="10"/>
                  <a:pt x="18" y="11"/>
                </a:cubicBezTo>
                <a:cubicBezTo>
                  <a:pt x="18" y="11"/>
                  <a:pt x="17" y="9"/>
                  <a:pt x="17" y="9"/>
                </a:cubicBezTo>
                <a:cubicBezTo>
                  <a:pt x="18" y="9"/>
                  <a:pt x="20" y="10"/>
                  <a:pt x="21" y="10"/>
                </a:cubicBezTo>
                <a:cubicBezTo>
                  <a:pt x="21" y="9"/>
                  <a:pt x="17" y="9"/>
                  <a:pt x="17" y="7"/>
                </a:cubicBezTo>
                <a:cubicBezTo>
                  <a:pt x="17" y="7"/>
                  <a:pt x="21" y="5"/>
                  <a:pt x="22" y="5"/>
                </a:cubicBezTo>
                <a:cubicBezTo>
                  <a:pt x="22" y="5"/>
                  <a:pt x="21" y="7"/>
                  <a:pt x="21" y="7"/>
                </a:cubicBezTo>
                <a:cubicBezTo>
                  <a:pt x="21" y="7"/>
                  <a:pt x="24" y="5"/>
                  <a:pt x="25" y="5"/>
                </a:cubicBezTo>
                <a:cubicBezTo>
                  <a:pt x="26" y="5"/>
                  <a:pt x="27" y="6"/>
                  <a:pt x="29" y="7"/>
                </a:cubicBezTo>
                <a:cubicBezTo>
                  <a:pt x="30" y="5"/>
                  <a:pt x="31" y="2"/>
                  <a:pt x="3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84" name="Freeform 672">
            <a:extLst>
              <a:ext uri="{FF2B5EF4-FFF2-40B4-BE49-F238E27FC236}">
                <a16:creationId xmlns:a16="http://schemas.microsoft.com/office/drawing/2014/main" id="{693B5238-A2CF-0840-852F-34D18253C21F}"/>
              </a:ext>
            </a:extLst>
          </p:cNvPr>
          <p:cNvSpPr>
            <a:spLocks/>
          </p:cNvSpPr>
          <p:nvPr/>
        </p:nvSpPr>
        <p:spPr bwMode="auto">
          <a:xfrm>
            <a:off x="10671798" y="7436861"/>
            <a:ext cx="140642" cy="98094"/>
          </a:xfrm>
          <a:custGeom>
            <a:avLst/>
            <a:gdLst>
              <a:gd name="T0" fmla="*/ 15 w 15"/>
              <a:gd name="T1" fmla="*/ 6 h 10"/>
              <a:gd name="T2" fmla="*/ 10 w 15"/>
              <a:gd name="T3" fmla="*/ 1 h 10"/>
              <a:gd name="T4" fmla="*/ 2 w 15"/>
              <a:gd name="T5" fmla="*/ 5 h 10"/>
              <a:gd name="T6" fmla="*/ 1 w 15"/>
              <a:gd name="T7" fmla="*/ 9 h 10"/>
              <a:gd name="T8" fmla="*/ 6 w 15"/>
              <a:gd name="T9" fmla="*/ 9 h 10"/>
              <a:gd name="T10" fmla="*/ 11 w 15"/>
              <a:gd name="T11" fmla="*/ 7 h 10"/>
              <a:gd name="T12" fmla="*/ 15 w 15"/>
              <a:gd name="T13" fmla="*/ 6 h 10"/>
              <a:gd name="T14" fmla="*/ 15 w 15"/>
              <a:gd name="T15" fmla="*/ 6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" h="10">
                <a:moveTo>
                  <a:pt x="15" y="6"/>
                </a:moveTo>
                <a:cubicBezTo>
                  <a:pt x="13" y="4"/>
                  <a:pt x="10" y="4"/>
                  <a:pt x="10" y="1"/>
                </a:cubicBezTo>
                <a:cubicBezTo>
                  <a:pt x="5" y="0"/>
                  <a:pt x="4" y="0"/>
                  <a:pt x="2" y="5"/>
                </a:cubicBezTo>
                <a:cubicBezTo>
                  <a:pt x="2" y="6"/>
                  <a:pt x="0" y="9"/>
                  <a:pt x="1" y="9"/>
                </a:cubicBezTo>
                <a:cubicBezTo>
                  <a:pt x="3" y="10"/>
                  <a:pt x="5" y="10"/>
                  <a:pt x="6" y="9"/>
                </a:cubicBezTo>
                <a:cubicBezTo>
                  <a:pt x="8" y="8"/>
                  <a:pt x="9" y="7"/>
                  <a:pt x="11" y="7"/>
                </a:cubicBezTo>
                <a:cubicBezTo>
                  <a:pt x="11" y="7"/>
                  <a:pt x="15" y="7"/>
                  <a:pt x="15" y="6"/>
                </a:cubicBezTo>
                <a:cubicBezTo>
                  <a:pt x="14" y="6"/>
                  <a:pt x="15" y="7"/>
                  <a:pt x="15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85" name="Freeform 673">
            <a:extLst>
              <a:ext uri="{FF2B5EF4-FFF2-40B4-BE49-F238E27FC236}">
                <a16:creationId xmlns:a16="http://schemas.microsoft.com/office/drawing/2014/main" id="{F6433F41-F394-5549-8920-6F1FE36B895F}"/>
              </a:ext>
            </a:extLst>
          </p:cNvPr>
          <p:cNvSpPr>
            <a:spLocks/>
          </p:cNvSpPr>
          <p:nvPr/>
        </p:nvSpPr>
        <p:spPr bwMode="auto">
          <a:xfrm>
            <a:off x="10371331" y="7406422"/>
            <a:ext cx="83107" cy="179277"/>
          </a:xfrm>
          <a:custGeom>
            <a:avLst/>
            <a:gdLst>
              <a:gd name="T0" fmla="*/ 6 w 9"/>
              <a:gd name="T1" fmla="*/ 16 h 18"/>
              <a:gd name="T2" fmla="*/ 7 w 9"/>
              <a:gd name="T3" fmla="*/ 11 h 18"/>
              <a:gd name="T4" fmla="*/ 6 w 9"/>
              <a:gd name="T5" fmla="*/ 6 h 18"/>
              <a:gd name="T6" fmla="*/ 7 w 9"/>
              <a:gd name="T7" fmla="*/ 4 h 18"/>
              <a:gd name="T8" fmla="*/ 3 w 9"/>
              <a:gd name="T9" fmla="*/ 1 h 18"/>
              <a:gd name="T10" fmla="*/ 0 w 9"/>
              <a:gd name="T11" fmla="*/ 9 h 18"/>
              <a:gd name="T12" fmla="*/ 4 w 9"/>
              <a:gd name="T13" fmla="*/ 18 h 18"/>
              <a:gd name="T14" fmla="*/ 6 w 9"/>
              <a:gd name="T15" fmla="*/ 16 h 18"/>
              <a:gd name="T16" fmla="*/ 6 w 9"/>
              <a:gd name="T17" fmla="*/ 1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8">
                <a:moveTo>
                  <a:pt x="6" y="16"/>
                </a:moveTo>
                <a:cubicBezTo>
                  <a:pt x="7" y="14"/>
                  <a:pt x="9" y="12"/>
                  <a:pt x="7" y="11"/>
                </a:cubicBezTo>
                <a:cubicBezTo>
                  <a:pt x="6" y="10"/>
                  <a:pt x="5" y="8"/>
                  <a:pt x="6" y="6"/>
                </a:cubicBezTo>
                <a:cubicBezTo>
                  <a:pt x="6" y="6"/>
                  <a:pt x="7" y="4"/>
                  <a:pt x="7" y="4"/>
                </a:cubicBezTo>
                <a:cubicBezTo>
                  <a:pt x="6" y="3"/>
                  <a:pt x="4" y="1"/>
                  <a:pt x="3" y="1"/>
                </a:cubicBezTo>
                <a:cubicBezTo>
                  <a:pt x="0" y="0"/>
                  <a:pt x="0" y="7"/>
                  <a:pt x="0" y="9"/>
                </a:cubicBezTo>
                <a:cubicBezTo>
                  <a:pt x="0" y="13"/>
                  <a:pt x="2" y="15"/>
                  <a:pt x="4" y="18"/>
                </a:cubicBezTo>
                <a:cubicBezTo>
                  <a:pt x="5" y="17"/>
                  <a:pt x="6" y="16"/>
                  <a:pt x="6" y="16"/>
                </a:cubicBezTo>
                <a:cubicBezTo>
                  <a:pt x="7" y="14"/>
                  <a:pt x="6" y="16"/>
                  <a:pt x="6" y="1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86" name="Freeform 674">
            <a:extLst>
              <a:ext uri="{FF2B5EF4-FFF2-40B4-BE49-F238E27FC236}">
                <a16:creationId xmlns:a16="http://schemas.microsoft.com/office/drawing/2014/main" id="{E3EAC906-6DF7-C240-B046-BBF0E7746BB8}"/>
              </a:ext>
            </a:extLst>
          </p:cNvPr>
          <p:cNvSpPr>
            <a:spLocks/>
          </p:cNvSpPr>
          <p:nvPr/>
        </p:nvSpPr>
        <p:spPr bwMode="auto">
          <a:xfrm>
            <a:off x="10419275" y="7426718"/>
            <a:ext cx="121463" cy="87950"/>
          </a:xfrm>
          <a:custGeom>
            <a:avLst/>
            <a:gdLst>
              <a:gd name="T0" fmla="*/ 11 w 13"/>
              <a:gd name="T1" fmla="*/ 0 h 9"/>
              <a:gd name="T2" fmla="*/ 2 w 13"/>
              <a:gd name="T3" fmla="*/ 2 h 9"/>
              <a:gd name="T4" fmla="*/ 3 w 13"/>
              <a:gd name="T5" fmla="*/ 9 h 9"/>
              <a:gd name="T6" fmla="*/ 7 w 13"/>
              <a:gd name="T7" fmla="*/ 8 h 9"/>
              <a:gd name="T8" fmla="*/ 10 w 13"/>
              <a:gd name="T9" fmla="*/ 7 h 9"/>
              <a:gd name="T10" fmla="*/ 11 w 13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9">
                <a:moveTo>
                  <a:pt x="11" y="0"/>
                </a:moveTo>
                <a:cubicBezTo>
                  <a:pt x="9" y="0"/>
                  <a:pt x="2" y="0"/>
                  <a:pt x="2" y="2"/>
                </a:cubicBezTo>
                <a:cubicBezTo>
                  <a:pt x="0" y="4"/>
                  <a:pt x="0" y="8"/>
                  <a:pt x="3" y="9"/>
                </a:cubicBezTo>
                <a:cubicBezTo>
                  <a:pt x="4" y="8"/>
                  <a:pt x="6" y="9"/>
                  <a:pt x="7" y="8"/>
                </a:cubicBezTo>
                <a:cubicBezTo>
                  <a:pt x="8" y="8"/>
                  <a:pt x="9" y="6"/>
                  <a:pt x="10" y="7"/>
                </a:cubicBezTo>
                <a:cubicBezTo>
                  <a:pt x="13" y="9"/>
                  <a:pt x="11" y="1"/>
                  <a:pt x="1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87" name="Freeform 675">
            <a:extLst>
              <a:ext uri="{FF2B5EF4-FFF2-40B4-BE49-F238E27FC236}">
                <a16:creationId xmlns:a16="http://schemas.microsoft.com/office/drawing/2014/main" id="{804712B1-908A-F04D-88A8-88349F494A31}"/>
              </a:ext>
            </a:extLst>
          </p:cNvPr>
          <p:cNvSpPr>
            <a:spLocks/>
          </p:cNvSpPr>
          <p:nvPr/>
        </p:nvSpPr>
        <p:spPr bwMode="auto">
          <a:xfrm>
            <a:off x="11448534" y="7484215"/>
            <a:ext cx="179001" cy="158979"/>
          </a:xfrm>
          <a:custGeom>
            <a:avLst/>
            <a:gdLst>
              <a:gd name="T0" fmla="*/ 19 w 19"/>
              <a:gd name="T1" fmla="*/ 14 h 16"/>
              <a:gd name="T2" fmla="*/ 17 w 19"/>
              <a:gd name="T3" fmla="*/ 10 h 16"/>
              <a:gd name="T4" fmla="*/ 16 w 19"/>
              <a:gd name="T5" fmla="*/ 7 h 16"/>
              <a:gd name="T6" fmla="*/ 14 w 19"/>
              <a:gd name="T7" fmla="*/ 3 h 16"/>
              <a:gd name="T8" fmla="*/ 12 w 19"/>
              <a:gd name="T9" fmla="*/ 0 h 16"/>
              <a:gd name="T10" fmla="*/ 6 w 19"/>
              <a:gd name="T11" fmla="*/ 6 h 16"/>
              <a:gd name="T12" fmla="*/ 9 w 19"/>
              <a:gd name="T13" fmla="*/ 9 h 16"/>
              <a:gd name="T14" fmla="*/ 12 w 19"/>
              <a:gd name="T15" fmla="*/ 11 h 16"/>
              <a:gd name="T16" fmla="*/ 16 w 19"/>
              <a:gd name="T17" fmla="*/ 13 h 16"/>
              <a:gd name="T18" fmla="*/ 19 w 19"/>
              <a:gd name="T19" fmla="*/ 14 h 16"/>
              <a:gd name="T20" fmla="*/ 19 w 19"/>
              <a:gd name="T21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16">
                <a:moveTo>
                  <a:pt x="19" y="14"/>
                </a:moveTo>
                <a:cubicBezTo>
                  <a:pt x="19" y="12"/>
                  <a:pt x="19" y="11"/>
                  <a:pt x="17" y="10"/>
                </a:cubicBezTo>
                <a:cubicBezTo>
                  <a:pt x="15" y="9"/>
                  <a:pt x="17" y="8"/>
                  <a:pt x="16" y="7"/>
                </a:cubicBezTo>
                <a:cubicBezTo>
                  <a:pt x="15" y="5"/>
                  <a:pt x="14" y="6"/>
                  <a:pt x="14" y="3"/>
                </a:cubicBezTo>
                <a:cubicBezTo>
                  <a:pt x="14" y="3"/>
                  <a:pt x="11" y="1"/>
                  <a:pt x="12" y="0"/>
                </a:cubicBezTo>
                <a:cubicBezTo>
                  <a:pt x="9" y="0"/>
                  <a:pt x="0" y="1"/>
                  <a:pt x="6" y="6"/>
                </a:cubicBezTo>
                <a:cubicBezTo>
                  <a:pt x="7" y="7"/>
                  <a:pt x="8" y="8"/>
                  <a:pt x="9" y="9"/>
                </a:cubicBezTo>
                <a:cubicBezTo>
                  <a:pt x="10" y="10"/>
                  <a:pt x="11" y="10"/>
                  <a:pt x="12" y="11"/>
                </a:cubicBezTo>
                <a:cubicBezTo>
                  <a:pt x="14" y="11"/>
                  <a:pt x="16" y="11"/>
                  <a:pt x="16" y="13"/>
                </a:cubicBezTo>
                <a:cubicBezTo>
                  <a:pt x="17" y="14"/>
                  <a:pt x="18" y="16"/>
                  <a:pt x="19" y="14"/>
                </a:cubicBezTo>
                <a:cubicBezTo>
                  <a:pt x="19" y="13"/>
                  <a:pt x="18" y="15"/>
                  <a:pt x="19" y="1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88" name="Freeform 676">
            <a:extLst>
              <a:ext uri="{FF2B5EF4-FFF2-40B4-BE49-F238E27FC236}">
                <a16:creationId xmlns:a16="http://schemas.microsoft.com/office/drawing/2014/main" id="{043E9403-C0DE-2447-A4CE-A8168F44C62C}"/>
              </a:ext>
            </a:extLst>
          </p:cNvPr>
          <p:cNvSpPr>
            <a:spLocks/>
          </p:cNvSpPr>
          <p:nvPr/>
        </p:nvSpPr>
        <p:spPr bwMode="auto">
          <a:xfrm>
            <a:off x="11515658" y="7565399"/>
            <a:ext cx="926967" cy="832102"/>
          </a:xfrm>
          <a:custGeom>
            <a:avLst/>
            <a:gdLst>
              <a:gd name="T0" fmla="*/ 95 w 99"/>
              <a:gd name="T1" fmla="*/ 73 h 84"/>
              <a:gd name="T2" fmla="*/ 93 w 99"/>
              <a:gd name="T3" fmla="*/ 68 h 84"/>
              <a:gd name="T4" fmla="*/ 90 w 99"/>
              <a:gd name="T5" fmla="*/ 65 h 84"/>
              <a:gd name="T6" fmla="*/ 86 w 99"/>
              <a:gd name="T7" fmla="*/ 60 h 84"/>
              <a:gd name="T8" fmla="*/ 87 w 99"/>
              <a:gd name="T9" fmla="*/ 55 h 84"/>
              <a:gd name="T10" fmla="*/ 89 w 99"/>
              <a:gd name="T11" fmla="*/ 50 h 84"/>
              <a:gd name="T12" fmla="*/ 84 w 99"/>
              <a:gd name="T13" fmla="*/ 49 h 84"/>
              <a:gd name="T14" fmla="*/ 84 w 99"/>
              <a:gd name="T15" fmla="*/ 46 h 84"/>
              <a:gd name="T16" fmla="*/ 84 w 99"/>
              <a:gd name="T17" fmla="*/ 40 h 84"/>
              <a:gd name="T18" fmla="*/ 82 w 99"/>
              <a:gd name="T19" fmla="*/ 36 h 84"/>
              <a:gd name="T20" fmla="*/ 85 w 99"/>
              <a:gd name="T21" fmla="*/ 31 h 84"/>
              <a:gd name="T22" fmla="*/ 86 w 99"/>
              <a:gd name="T23" fmla="*/ 20 h 84"/>
              <a:gd name="T24" fmla="*/ 79 w 99"/>
              <a:gd name="T25" fmla="*/ 18 h 84"/>
              <a:gd name="T26" fmla="*/ 76 w 99"/>
              <a:gd name="T27" fmla="*/ 15 h 84"/>
              <a:gd name="T28" fmla="*/ 71 w 99"/>
              <a:gd name="T29" fmla="*/ 13 h 84"/>
              <a:gd name="T30" fmla="*/ 66 w 99"/>
              <a:gd name="T31" fmla="*/ 12 h 84"/>
              <a:gd name="T32" fmla="*/ 61 w 99"/>
              <a:gd name="T33" fmla="*/ 11 h 84"/>
              <a:gd name="T34" fmla="*/ 57 w 99"/>
              <a:gd name="T35" fmla="*/ 12 h 84"/>
              <a:gd name="T36" fmla="*/ 53 w 99"/>
              <a:gd name="T37" fmla="*/ 15 h 84"/>
              <a:gd name="T38" fmla="*/ 49 w 99"/>
              <a:gd name="T39" fmla="*/ 17 h 84"/>
              <a:gd name="T40" fmla="*/ 46 w 99"/>
              <a:gd name="T41" fmla="*/ 20 h 84"/>
              <a:gd name="T42" fmla="*/ 33 w 99"/>
              <a:gd name="T43" fmla="*/ 18 h 84"/>
              <a:gd name="T44" fmla="*/ 30 w 99"/>
              <a:gd name="T45" fmla="*/ 16 h 84"/>
              <a:gd name="T46" fmla="*/ 25 w 99"/>
              <a:gd name="T47" fmla="*/ 15 h 84"/>
              <a:gd name="T48" fmla="*/ 24 w 99"/>
              <a:gd name="T49" fmla="*/ 10 h 84"/>
              <a:gd name="T50" fmla="*/ 20 w 99"/>
              <a:gd name="T51" fmla="*/ 5 h 84"/>
              <a:gd name="T52" fmla="*/ 14 w 99"/>
              <a:gd name="T53" fmla="*/ 5 h 84"/>
              <a:gd name="T54" fmla="*/ 11 w 99"/>
              <a:gd name="T55" fmla="*/ 7 h 84"/>
              <a:gd name="T56" fmla="*/ 5 w 99"/>
              <a:gd name="T57" fmla="*/ 4 h 84"/>
              <a:gd name="T58" fmla="*/ 1 w 99"/>
              <a:gd name="T59" fmla="*/ 3 h 84"/>
              <a:gd name="T60" fmla="*/ 0 w 99"/>
              <a:gd name="T61" fmla="*/ 5 h 84"/>
              <a:gd name="T62" fmla="*/ 1 w 99"/>
              <a:gd name="T63" fmla="*/ 8 h 84"/>
              <a:gd name="T64" fmla="*/ 1 w 99"/>
              <a:gd name="T65" fmla="*/ 10 h 84"/>
              <a:gd name="T66" fmla="*/ 1 w 99"/>
              <a:gd name="T67" fmla="*/ 12 h 84"/>
              <a:gd name="T68" fmla="*/ 3 w 99"/>
              <a:gd name="T69" fmla="*/ 14 h 84"/>
              <a:gd name="T70" fmla="*/ 3 w 99"/>
              <a:gd name="T71" fmla="*/ 16 h 84"/>
              <a:gd name="T72" fmla="*/ 5 w 99"/>
              <a:gd name="T73" fmla="*/ 21 h 84"/>
              <a:gd name="T74" fmla="*/ 8 w 99"/>
              <a:gd name="T75" fmla="*/ 24 h 84"/>
              <a:gd name="T76" fmla="*/ 10 w 99"/>
              <a:gd name="T77" fmla="*/ 25 h 84"/>
              <a:gd name="T78" fmla="*/ 8 w 99"/>
              <a:gd name="T79" fmla="*/ 37 h 84"/>
              <a:gd name="T80" fmla="*/ 12 w 99"/>
              <a:gd name="T81" fmla="*/ 41 h 84"/>
              <a:gd name="T82" fmla="*/ 18 w 99"/>
              <a:gd name="T83" fmla="*/ 47 h 84"/>
              <a:gd name="T84" fmla="*/ 17 w 99"/>
              <a:gd name="T85" fmla="*/ 50 h 84"/>
              <a:gd name="T86" fmla="*/ 19 w 99"/>
              <a:gd name="T87" fmla="*/ 52 h 84"/>
              <a:gd name="T88" fmla="*/ 22 w 99"/>
              <a:gd name="T89" fmla="*/ 58 h 84"/>
              <a:gd name="T90" fmla="*/ 24 w 99"/>
              <a:gd name="T91" fmla="*/ 55 h 84"/>
              <a:gd name="T92" fmla="*/ 25 w 99"/>
              <a:gd name="T93" fmla="*/ 56 h 84"/>
              <a:gd name="T94" fmla="*/ 26 w 99"/>
              <a:gd name="T95" fmla="*/ 57 h 84"/>
              <a:gd name="T96" fmla="*/ 30 w 99"/>
              <a:gd name="T97" fmla="*/ 57 h 84"/>
              <a:gd name="T98" fmla="*/ 35 w 99"/>
              <a:gd name="T99" fmla="*/ 66 h 84"/>
              <a:gd name="T100" fmla="*/ 46 w 99"/>
              <a:gd name="T101" fmla="*/ 74 h 84"/>
              <a:gd name="T102" fmla="*/ 52 w 99"/>
              <a:gd name="T103" fmla="*/ 76 h 84"/>
              <a:gd name="T104" fmla="*/ 56 w 99"/>
              <a:gd name="T105" fmla="*/ 75 h 84"/>
              <a:gd name="T106" fmla="*/ 56 w 99"/>
              <a:gd name="T107" fmla="*/ 76 h 84"/>
              <a:gd name="T108" fmla="*/ 61 w 99"/>
              <a:gd name="T109" fmla="*/ 73 h 84"/>
              <a:gd name="T110" fmla="*/ 60 w 99"/>
              <a:gd name="T111" fmla="*/ 73 h 84"/>
              <a:gd name="T112" fmla="*/ 62 w 99"/>
              <a:gd name="T113" fmla="*/ 73 h 84"/>
              <a:gd name="T114" fmla="*/ 65 w 99"/>
              <a:gd name="T115" fmla="*/ 77 h 84"/>
              <a:gd name="T116" fmla="*/ 69 w 99"/>
              <a:gd name="T117" fmla="*/ 81 h 84"/>
              <a:gd name="T118" fmla="*/ 88 w 99"/>
              <a:gd name="T119" fmla="*/ 84 h 84"/>
              <a:gd name="T120" fmla="*/ 92 w 99"/>
              <a:gd name="T121" fmla="*/ 77 h 84"/>
              <a:gd name="T122" fmla="*/ 95 w 99"/>
              <a:gd name="T123" fmla="*/ 73 h 84"/>
              <a:gd name="T124" fmla="*/ 95 w 99"/>
              <a:gd name="T125" fmla="*/ 7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9" h="84">
                <a:moveTo>
                  <a:pt x="95" y="73"/>
                </a:moveTo>
                <a:cubicBezTo>
                  <a:pt x="93" y="72"/>
                  <a:pt x="94" y="70"/>
                  <a:pt x="93" y="68"/>
                </a:cubicBezTo>
                <a:cubicBezTo>
                  <a:pt x="93" y="67"/>
                  <a:pt x="91" y="66"/>
                  <a:pt x="90" y="65"/>
                </a:cubicBezTo>
                <a:cubicBezTo>
                  <a:pt x="88" y="64"/>
                  <a:pt x="87" y="62"/>
                  <a:pt x="86" y="60"/>
                </a:cubicBezTo>
                <a:cubicBezTo>
                  <a:pt x="84" y="58"/>
                  <a:pt x="85" y="58"/>
                  <a:pt x="87" y="55"/>
                </a:cubicBezTo>
                <a:cubicBezTo>
                  <a:pt x="88" y="54"/>
                  <a:pt x="90" y="52"/>
                  <a:pt x="89" y="50"/>
                </a:cubicBezTo>
                <a:cubicBezTo>
                  <a:pt x="88" y="49"/>
                  <a:pt x="85" y="49"/>
                  <a:pt x="84" y="49"/>
                </a:cubicBezTo>
                <a:cubicBezTo>
                  <a:pt x="83" y="48"/>
                  <a:pt x="84" y="46"/>
                  <a:pt x="84" y="46"/>
                </a:cubicBezTo>
                <a:cubicBezTo>
                  <a:pt x="83" y="44"/>
                  <a:pt x="83" y="41"/>
                  <a:pt x="84" y="40"/>
                </a:cubicBezTo>
                <a:cubicBezTo>
                  <a:pt x="86" y="38"/>
                  <a:pt x="83" y="37"/>
                  <a:pt x="82" y="36"/>
                </a:cubicBezTo>
                <a:cubicBezTo>
                  <a:pt x="82" y="35"/>
                  <a:pt x="84" y="32"/>
                  <a:pt x="85" y="31"/>
                </a:cubicBezTo>
                <a:cubicBezTo>
                  <a:pt x="85" y="30"/>
                  <a:pt x="87" y="20"/>
                  <a:pt x="86" y="20"/>
                </a:cubicBezTo>
                <a:cubicBezTo>
                  <a:pt x="83" y="20"/>
                  <a:pt x="82" y="20"/>
                  <a:pt x="79" y="18"/>
                </a:cubicBezTo>
                <a:cubicBezTo>
                  <a:pt x="78" y="17"/>
                  <a:pt x="77" y="16"/>
                  <a:pt x="76" y="15"/>
                </a:cubicBezTo>
                <a:cubicBezTo>
                  <a:pt x="75" y="14"/>
                  <a:pt x="72" y="14"/>
                  <a:pt x="71" y="13"/>
                </a:cubicBezTo>
                <a:cubicBezTo>
                  <a:pt x="69" y="13"/>
                  <a:pt x="68" y="13"/>
                  <a:pt x="66" y="12"/>
                </a:cubicBezTo>
                <a:cubicBezTo>
                  <a:pt x="65" y="10"/>
                  <a:pt x="63" y="11"/>
                  <a:pt x="61" y="11"/>
                </a:cubicBezTo>
                <a:cubicBezTo>
                  <a:pt x="60" y="12"/>
                  <a:pt x="58" y="11"/>
                  <a:pt x="57" y="12"/>
                </a:cubicBezTo>
                <a:cubicBezTo>
                  <a:pt x="55" y="12"/>
                  <a:pt x="54" y="14"/>
                  <a:pt x="53" y="15"/>
                </a:cubicBezTo>
                <a:cubicBezTo>
                  <a:pt x="52" y="16"/>
                  <a:pt x="49" y="15"/>
                  <a:pt x="49" y="17"/>
                </a:cubicBezTo>
                <a:cubicBezTo>
                  <a:pt x="49" y="19"/>
                  <a:pt x="48" y="19"/>
                  <a:pt x="46" y="20"/>
                </a:cubicBezTo>
                <a:cubicBezTo>
                  <a:pt x="41" y="21"/>
                  <a:pt x="37" y="21"/>
                  <a:pt x="33" y="18"/>
                </a:cubicBezTo>
                <a:cubicBezTo>
                  <a:pt x="32" y="17"/>
                  <a:pt x="31" y="16"/>
                  <a:pt x="30" y="16"/>
                </a:cubicBezTo>
                <a:cubicBezTo>
                  <a:pt x="28" y="14"/>
                  <a:pt x="27" y="15"/>
                  <a:pt x="25" y="15"/>
                </a:cubicBezTo>
                <a:cubicBezTo>
                  <a:pt x="24" y="14"/>
                  <a:pt x="24" y="11"/>
                  <a:pt x="24" y="10"/>
                </a:cubicBezTo>
                <a:cubicBezTo>
                  <a:pt x="21" y="9"/>
                  <a:pt x="20" y="8"/>
                  <a:pt x="20" y="5"/>
                </a:cubicBezTo>
                <a:cubicBezTo>
                  <a:pt x="20" y="0"/>
                  <a:pt x="16" y="3"/>
                  <a:pt x="14" y="5"/>
                </a:cubicBezTo>
                <a:cubicBezTo>
                  <a:pt x="13" y="6"/>
                  <a:pt x="12" y="7"/>
                  <a:pt x="11" y="7"/>
                </a:cubicBezTo>
                <a:cubicBezTo>
                  <a:pt x="9" y="6"/>
                  <a:pt x="6" y="6"/>
                  <a:pt x="5" y="4"/>
                </a:cubicBezTo>
                <a:cubicBezTo>
                  <a:pt x="3" y="2"/>
                  <a:pt x="3" y="1"/>
                  <a:pt x="1" y="3"/>
                </a:cubicBezTo>
                <a:cubicBezTo>
                  <a:pt x="1" y="4"/>
                  <a:pt x="0" y="4"/>
                  <a:pt x="0" y="5"/>
                </a:cubicBezTo>
                <a:cubicBezTo>
                  <a:pt x="0" y="6"/>
                  <a:pt x="0" y="7"/>
                  <a:pt x="1" y="8"/>
                </a:cubicBezTo>
                <a:cubicBezTo>
                  <a:pt x="1" y="8"/>
                  <a:pt x="2" y="10"/>
                  <a:pt x="1" y="10"/>
                </a:cubicBezTo>
                <a:cubicBezTo>
                  <a:pt x="1" y="11"/>
                  <a:pt x="0" y="11"/>
                  <a:pt x="1" y="12"/>
                </a:cubicBezTo>
                <a:cubicBezTo>
                  <a:pt x="1" y="13"/>
                  <a:pt x="3" y="13"/>
                  <a:pt x="3" y="14"/>
                </a:cubicBezTo>
                <a:cubicBezTo>
                  <a:pt x="3" y="15"/>
                  <a:pt x="2" y="16"/>
                  <a:pt x="3" y="16"/>
                </a:cubicBezTo>
                <a:cubicBezTo>
                  <a:pt x="4" y="18"/>
                  <a:pt x="4" y="19"/>
                  <a:pt x="5" y="21"/>
                </a:cubicBezTo>
                <a:cubicBezTo>
                  <a:pt x="6" y="22"/>
                  <a:pt x="6" y="23"/>
                  <a:pt x="8" y="24"/>
                </a:cubicBezTo>
                <a:cubicBezTo>
                  <a:pt x="8" y="24"/>
                  <a:pt x="10" y="25"/>
                  <a:pt x="10" y="25"/>
                </a:cubicBezTo>
                <a:cubicBezTo>
                  <a:pt x="11" y="29"/>
                  <a:pt x="2" y="33"/>
                  <a:pt x="8" y="37"/>
                </a:cubicBezTo>
                <a:cubicBezTo>
                  <a:pt x="10" y="38"/>
                  <a:pt x="10" y="40"/>
                  <a:pt x="12" y="41"/>
                </a:cubicBezTo>
                <a:cubicBezTo>
                  <a:pt x="14" y="43"/>
                  <a:pt x="16" y="44"/>
                  <a:pt x="18" y="47"/>
                </a:cubicBezTo>
                <a:cubicBezTo>
                  <a:pt x="18" y="48"/>
                  <a:pt x="17" y="49"/>
                  <a:pt x="17" y="50"/>
                </a:cubicBezTo>
                <a:cubicBezTo>
                  <a:pt x="18" y="51"/>
                  <a:pt x="20" y="51"/>
                  <a:pt x="19" y="52"/>
                </a:cubicBezTo>
                <a:cubicBezTo>
                  <a:pt x="19" y="55"/>
                  <a:pt x="21" y="56"/>
                  <a:pt x="22" y="58"/>
                </a:cubicBezTo>
                <a:cubicBezTo>
                  <a:pt x="24" y="57"/>
                  <a:pt x="23" y="56"/>
                  <a:pt x="24" y="55"/>
                </a:cubicBezTo>
                <a:cubicBezTo>
                  <a:pt x="24" y="55"/>
                  <a:pt x="25" y="56"/>
                  <a:pt x="25" y="56"/>
                </a:cubicBezTo>
                <a:cubicBezTo>
                  <a:pt x="27" y="56"/>
                  <a:pt x="25" y="56"/>
                  <a:pt x="26" y="57"/>
                </a:cubicBezTo>
                <a:cubicBezTo>
                  <a:pt x="27" y="58"/>
                  <a:pt x="28" y="55"/>
                  <a:pt x="30" y="57"/>
                </a:cubicBezTo>
                <a:cubicBezTo>
                  <a:pt x="32" y="60"/>
                  <a:pt x="33" y="63"/>
                  <a:pt x="35" y="66"/>
                </a:cubicBezTo>
                <a:cubicBezTo>
                  <a:pt x="37" y="69"/>
                  <a:pt x="42" y="72"/>
                  <a:pt x="46" y="74"/>
                </a:cubicBezTo>
                <a:cubicBezTo>
                  <a:pt x="48" y="75"/>
                  <a:pt x="50" y="75"/>
                  <a:pt x="52" y="76"/>
                </a:cubicBezTo>
                <a:cubicBezTo>
                  <a:pt x="53" y="76"/>
                  <a:pt x="56" y="75"/>
                  <a:pt x="56" y="75"/>
                </a:cubicBezTo>
                <a:cubicBezTo>
                  <a:pt x="56" y="75"/>
                  <a:pt x="56" y="76"/>
                  <a:pt x="56" y="76"/>
                </a:cubicBezTo>
                <a:cubicBezTo>
                  <a:pt x="57" y="76"/>
                  <a:pt x="60" y="74"/>
                  <a:pt x="61" y="73"/>
                </a:cubicBezTo>
                <a:cubicBezTo>
                  <a:pt x="61" y="73"/>
                  <a:pt x="60" y="73"/>
                  <a:pt x="60" y="73"/>
                </a:cubicBezTo>
                <a:cubicBezTo>
                  <a:pt x="60" y="72"/>
                  <a:pt x="62" y="73"/>
                  <a:pt x="62" y="73"/>
                </a:cubicBezTo>
                <a:cubicBezTo>
                  <a:pt x="64" y="74"/>
                  <a:pt x="64" y="75"/>
                  <a:pt x="65" y="77"/>
                </a:cubicBezTo>
                <a:cubicBezTo>
                  <a:pt x="66" y="80"/>
                  <a:pt x="67" y="80"/>
                  <a:pt x="69" y="81"/>
                </a:cubicBezTo>
                <a:cubicBezTo>
                  <a:pt x="75" y="82"/>
                  <a:pt x="82" y="83"/>
                  <a:pt x="88" y="84"/>
                </a:cubicBezTo>
                <a:cubicBezTo>
                  <a:pt x="88" y="80"/>
                  <a:pt x="89" y="79"/>
                  <a:pt x="92" y="77"/>
                </a:cubicBezTo>
                <a:cubicBezTo>
                  <a:pt x="94" y="76"/>
                  <a:pt x="99" y="75"/>
                  <a:pt x="95" y="73"/>
                </a:cubicBezTo>
                <a:cubicBezTo>
                  <a:pt x="94" y="72"/>
                  <a:pt x="97" y="74"/>
                  <a:pt x="95" y="7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89" name="Freeform 677">
            <a:extLst>
              <a:ext uri="{FF2B5EF4-FFF2-40B4-BE49-F238E27FC236}">
                <a16:creationId xmlns:a16="http://schemas.microsoft.com/office/drawing/2014/main" id="{1F1D43CD-0743-9340-8813-2E9459425B56}"/>
              </a:ext>
            </a:extLst>
          </p:cNvPr>
          <p:cNvSpPr>
            <a:spLocks/>
          </p:cNvSpPr>
          <p:nvPr/>
        </p:nvSpPr>
        <p:spPr bwMode="auto">
          <a:xfrm>
            <a:off x="11534837" y="7575548"/>
            <a:ext cx="73519" cy="57506"/>
          </a:xfrm>
          <a:custGeom>
            <a:avLst/>
            <a:gdLst>
              <a:gd name="T0" fmla="*/ 1 w 8"/>
              <a:gd name="T1" fmla="*/ 1 h 6"/>
              <a:gd name="T2" fmla="*/ 3 w 8"/>
              <a:gd name="T3" fmla="*/ 4 h 6"/>
              <a:gd name="T4" fmla="*/ 8 w 8"/>
              <a:gd name="T5" fmla="*/ 6 h 6"/>
              <a:gd name="T6" fmla="*/ 0 w 8"/>
              <a:gd name="T7" fmla="*/ 0 h 6"/>
              <a:gd name="T8" fmla="*/ 1 w 8"/>
              <a:gd name="T9" fmla="*/ 1 h 6"/>
              <a:gd name="T10" fmla="*/ 1 w 8"/>
              <a:gd name="T11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6">
                <a:moveTo>
                  <a:pt x="1" y="1"/>
                </a:moveTo>
                <a:cubicBezTo>
                  <a:pt x="2" y="1"/>
                  <a:pt x="2" y="3"/>
                  <a:pt x="3" y="4"/>
                </a:cubicBezTo>
                <a:cubicBezTo>
                  <a:pt x="5" y="4"/>
                  <a:pt x="6" y="5"/>
                  <a:pt x="8" y="6"/>
                </a:cubicBezTo>
                <a:cubicBezTo>
                  <a:pt x="7" y="2"/>
                  <a:pt x="3" y="1"/>
                  <a:pt x="0" y="0"/>
                </a:cubicBezTo>
                <a:cubicBezTo>
                  <a:pt x="0" y="1"/>
                  <a:pt x="0" y="1"/>
                  <a:pt x="1" y="1"/>
                </a:cubicBezTo>
                <a:cubicBezTo>
                  <a:pt x="2" y="1"/>
                  <a:pt x="0" y="1"/>
                  <a:pt x="1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90" name="Freeform 678">
            <a:extLst>
              <a:ext uri="{FF2B5EF4-FFF2-40B4-BE49-F238E27FC236}">
                <a16:creationId xmlns:a16="http://schemas.microsoft.com/office/drawing/2014/main" id="{21D9C11E-6079-5041-A008-8E499C86A01E}"/>
              </a:ext>
            </a:extLst>
          </p:cNvPr>
          <p:cNvSpPr>
            <a:spLocks/>
          </p:cNvSpPr>
          <p:nvPr/>
        </p:nvSpPr>
        <p:spPr bwMode="auto">
          <a:xfrm>
            <a:off x="11317477" y="7335385"/>
            <a:ext cx="329235" cy="179277"/>
          </a:xfrm>
          <a:custGeom>
            <a:avLst/>
            <a:gdLst>
              <a:gd name="T0" fmla="*/ 26 w 35"/>
              <a:gd name="T1" fmla="*/ 15 h 18"/>
              <a:gd name="T2" fmla="*/ 30 w 35"/>
              <a:gd name="T3" fmla="*/ 17 h 18"/>
              <a:gd name="T4" fmla="*/ 34 w 35"/>
              <a:gd name="T5" fmla="*/ 17 h 18"/>
              <a:gd name="T6" fmla="*/ 33 w 35"/>
              <a:gd name="T7" fmla="*/ 12 h 18"/>
              <a:gd name="T8" fmla="*/ 30 w 35"/>
              <a:gd name="T9" fmla="*/ 10 h 18"/>
              <a:gd name="T10" fmla="*/ 27 w 35"/>
              <a:gd name="T11" fmla="*/ 7 h 18"/>
              <a:gd name="T12" fmla="*/ 19 w 35"/>
              <a:gd name="T13" fmla="*/ 6 h 18"/>
              <a:gd name="T14" fmla="*/ 9 w 35"/>
              <a:gd name="T15" fmla="*/ 4 h 18"/>
              <a:gd name="T16" fmla="*/ 0 w 35"/>
              <a:gd name="T17" fmla="*/ 2 h 18"/>
              <a:gd name="T18" fmla="*/ 8 w 35"/>
              <a:gd name="T19" fmla="*/ 14 h 18"/>
              <a:gd name="T20" fmla="*/ 18 w 35"/>
              <a:gd name="T21" fmla="*/ 18 h 18"/>
              <a:gd name="T22" fmla="*/ 26 w 35"/>
              <a:gd name="T23" fmla="*/ 15 h 18"/>
              <a:gd name="T24" fmla="*/ 26 w 35"/>
              <a:gd name="T25" fmla="*/ 15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18">
                <a:moveTo>
                  <a:pt x="26" y="15"/>
                </a:moveTo>
                <a:cubicBezTo>
                  <a:pt x="27" y="14"/>
                  <a:pt x="29" y="16"/>
                  <a:pt x="30" y="17"/>
                </a:cubicBezTo>
                <a:cubicBezTo>
                  <a:pt x="30" y="17"/>
                  <a:pt x="34" y="17"/>
                  <a:pt x="34" y="17"/>
                </a:cubicBezTo>
                <a:cubicBezTo>
                  <a:pt x="35" y="16"/>
                  <a:pt x="30" y="12"/>
                  <a:pt x="33" y="12"/>
                </a:cubicBezTo>
                <a:cubicBezTo>
                  <a:pt x="32" y="11"/>
                  <a:pt x="30" y="11"/>
                  <a:pt x="30" y="10"/>
                </a:cubicBezTo>
                <a:cubicBezTo>
                  <a:pt x="30" y="8"/>
                  <a:pt x="29" y="7"/>
                  <a:pt x="27" y="7"/>
                </a:cubicBezTo>
                <a:cubicBezTo>
                  <a:pt x="24" y="7"/>
                  <a:pt x="22" y="8"/>
                  <a:pt x="19" y="6"/>
                </a:cubicBezTo>
                <a:cubicBezTo>
                  <a:pt x="16" y="5"/>
                  <a:pt x="13" y="5"/>
                  <a:pt x="9" y="4"/>
                </a:cubicBezTo>
                <a:cubicBezTo>
                  <a:pt x="6" y="3"/>
                  <a:pt x="4" y="0"/>
                  <a:pt x="0" y="2"/>
                </a:cubicBezTo>
                <a:cubicBezTo>
                  <a:pt x="3" y="6"/>
                  <a:pt x="11" y="7"/>
                  <a:pt x="8" y="14"/>
                </a:cubicBezTo>
                <a:cubicBezTo>
                  <a:pt x="11" y="14"/>
                  <a:pt x="18" y="14"/>
                  <a:pt x="18" y="18"/>
                </a:cubicBezTo>
                <a:cubicBezTo>
                  <a:pt x="18" y="15"/>
                  <a:pt x="24" y="15"/>
                  <a:pt x="26" y="15"/>
                </a:cubicBezTo>
                <a:cubicBezTo>
                  <a:pt x="27" y="14"/>
                  <a:pt x="19" y="15"/>
                  <a:pt x="26" y="1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91" name="Freeform 679">
            <a:extLst>
              <a:ext uri="{FF2B5EF4-FFF2-40B4-BE49-F238E27FC236}">
                <a16:creationId xmlns:a16="http://schemas.microsoft.com/office/drawing/2014/main" id="{347ABC6D-AB00-7445-9808-2545D444D50A}"/>
              </a:ext>
            </a:extLst>
          </p:cNvPr>
          <p:cNvSpPr>
            <a:spLocks/>
          </p:cNvSpPr>
          <p:nvPr/>
        </p:nvSpPr>
        <p:spPr bwMode="auto">
          <a:xfrm>
            <a:off x="11544426" y="7453776"/>
            <a:ext cx="252517" cy="209719"/>
          </a:xfrm>
          <a:custGeom>
            <a:avLst/>
            <a:gdLst>
              <a:gd name="T0" fmla="*/ 8 w 27"/>
              <a:gd name="T1" fmla="*/ 2 h 21"/>
              <a:gd name="T2" fmla="*/ 10 w 27"/>
              <a:gd name="T3" fmla="*/ 5 h 21"/>
              <a:gd name="T4" fmla="*/ 7 w 27"/>
              <a:gd name="T5" fmla="*/ 5 h 21"/>
              <a:gd name="T6" fmla="*/ 4 w 27"/>
              <a:gd name="T7" fmla="*/ 3 h 21"/>
              <a:gd name="T8" fmla="*/ 4 w 27"/>
              <a:gd name="T9" fmla="*/ 7 h 21"/>
              <a:gd name="T10" fmla="*/ 6 w 27"/>
              <a:gd name="T11" fmla="*/ 11 h 21"/>
              <a:gd name="T12" fmla="*/ 8 w 27"/>
              <a:gd name="T13" fmla="*/ 14 h 21"/>
              <a:gd name="T14" fmla="*/ 9 w 27"/>
              <a:gd name="T15" fmla="*/ 17 h 21"/>
              <a:gd name="T16" fmla="*/ 16 w 27"/>
              <a:gd name="T17" fmla="*/ 13 h 21"/>
              <a:gd name="T18" fmla="*/ 17 w 27"/>
              <a:gd name="T19" fmla="*/ 16 h 21"/>
              <a:gd name="T20" fmla="*/ 21 w 27"/>
              <a:gd name="T21" fmla="*/ 21 h 21"/>
              <a:gd name="T22" fmla="*/ 21 w 27"/>
              <a:gd name="T23" fmla="*/ 18 h 21"/>
              <a:gd name="T24" fmla="*/ 23 w 27"/>
              <a:gd name="T25" fmla="*/ 16 h 21"/>
              <a:gd name="T26" fmla="*/ 25 w 27"/>
              <a:gd name="T27" fmla="*/ 11 h 21"/>
              <a:gd name="T28" fmla="*/ 19 w 27"/>
              <a:gd name="T29" fmla="*/ 1 h 21"/>
              <a:gd name="T30" fmla="*/ 12 w 27"/>
              <a:gd name="T31" fmla="*/ 2 h 21"/>
              <a:gd name="T32" fmla="*/ 9 w 27"/>
              <a:gd name="T33" fmla="*/ 0 h 21"/>
              <a:gd name="T34" fmla="*/ 8 w 27"/>
              <a:gd name="T35" fmla="*/ 2 h 21"/>
              <a:gd name="T36" fmla="*/ 8 w 27"/>
              <a:gd name="T37" fmla="*/ 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" h="21">
                <a:moveTo>
                  <a:pt x="8" y="2"/>
                </a:moveTo>
                <a:cubicBezTo>
                  <a:pt x="8" y="2"/>
                  <a:pt x="11" y="4"/>
                  <a:pt x="10" y="5"/>
                </a:cubicBezTo>
                <a:cubicBezTo>
                  <a:pt x="10" y="5"/>
                  <a:pt x="7" y="5"/>
                  <a:pt x="7" y="5"/>
                </a:cubicBezTo>
                <a:cubicBezTo>
                  <a:pt x="5" y="5"/>
                  <a:pt x="5" y="3"/>
                  <a:pt x="4" y="3"/>
                </a:cubicBezTo>
                <a:cubicBezTo>
                  <a:pt x="0" y="2"/>
                  <a:pt x="4" y="6"/>
                  <a:pt x="4" y="7"/>
                </a:cubicBezTo>
                <a:cubicBezTo>
                  <a:pt x="4" y="10"/>
                  <a:pt x="7" y="8"/>
                  <a:pt x="6" y="11"/>
                </a:cubicBezTo>
                <a:cubicBezTo>
                  <a:pt x="5" y="13"/>
                  <a:pt x="7" y="13"/>
                  <a:pt x="8" y="14"/>
                </a:cubicBezTo>
                <a:cubicBezTo>
                  <a:pt x="9" y="14"/>
                  <a:pt x="9" y="16"/>
                  <a:pt x="9" y="17"/>
                </a:cubicBezTo>
                <a:cubicBezTo>
                  <a:pt x="10" y="16"/>
                  <a:pt x="14" y="14"/>
                  <a:pt x="16" y="13"/>
                </a:cubicBezTo>
                <a:cubicBezTo>
                  <a:pt x="17" y="13"/>
                  <a:pt x="17" y="15"/>
                  <a:pt x="17" y="16"/>
                </a:cubicBezTo>
                <a:cubicBezTo>
                  <a:pt x="17" y="19"/>
                  <a:pt x="18" y="20"/>
                  <a:pt x="21" y="21"/>
                </a:cubicBezTo>
                <a:cubicBezTo>
                  <a:pt x="21" y="20"/>
                  <a:pt x="21" y="18"/>
                  <a:pt x="21" y="18"/>
                </a:cubicBezTo>
                <a:cubicBezTo>
                  <a:pt x="22" y="17"/>
                  <a:pt x="23" y="17"/>
                  <a:pt x="23" y="16"/>
                </a:cubicBezTo>
                <a:cubicBezTo>
                  <a:pt x="24" y="14"/>
                  <a:pt x="24" y="12"/>
                  <a:pt x="25" y="11"/>
                </a:cubicBezTo>
                <a:cubicBezTo>
                  <a:pt x="27" y="8"/>
                  <a:pt x="21" y="2"/>
                  <a:pt x="19" y="1"/>
                </a:cubicBezTo>
                <a:cubicBezTo>
                  <a:pt x="17" y="4"/>
                  <a:pt x="15" y="4"/>
                  <a:pt x="12" y="2"/>
                </a:cubicBezTo>
                <a:cubicBezTo>
                  <a:pt x="12" y="1"/>
                  <a:pt x="10" y="0"/>
                  <a:pt x="9" y="0"/>
                </a:cubicBezTo>
                <a:cubicBezTo>
                  <a:pt x="8" y="0"/>
                  <a:pt x="8" y="1"/>
                  <a:pt x="8" y="2"/>
                </a:cubicBezTo>
                <a:cubicBezTo>
                  <a:pt x="9" y="3"/>
                  <a:pt x="7" y="0"/>
                  <a:pt x="8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92" name="Freeform 680">
            <a:extLst>
              <a:ext uri="{FF2B5EF4-FFF2-40B4-BE49-F238E27FC236}">
                <a16:creationId xmlns:a16="http://schemas.microsoft.com/office/drawing/2014/main" id="{CDC6283D-6C24-1940-877E-988FA61EBAE8}"/>
              </a:ext>
            </a:extLst>
          </p:cNvPr>
          <p:cNvSpPr>
            <a:spLocks/>
          </p:cNvSpPr>
          <p:nvPr/>
        </p:nvSpPr>
        <p:spPr bwMode="auto">
          <a:xfrm>
            <a:off x="11627533" y="8109989"/>
            <a:ext cx="83107" cy="101477"/>
          </a:xfrm>
          <a:custGeom>
            <a:avLst/>
            <a:gdLst>
              <a:gd name="T0" fmla="*/ 3 w 9"/>
              <a:gd name="T1" fmla="*/ 2 h 10"/>
              <a:gd name="T2" fmla="*/ 0 w 9"/>
              <a:gd name="T3" fmla="*/ 7 h 10"/>
              <a:gd name="T4" fmla="*/ 4 w 9"/>
              <a:gd name="T5" fmla="*/ 8 h 10"/>
              <a:gd name="T6" fmla="*/ 9 w 9"/>
              <a:gd name="T7" fmla="*/ 10 h 10"/>
              <a:gd name="T8" fmla="*/ 7 w 9"/>
              <a:gd name="T9" fmla="*/ 5 h 10"/>
              <a:gd name="T10" fmla="*/ 8 w 9"/>
              <a:gd name="T11" fmla="*/ 3 h 10"/>
              <a:gd name="T12" fmla="*/ 3 w 9"/>
              <a:gd name="T13" fmla="*/ 2 h 10"/>
              <a:gd name="T14" fmla="*/ 3 w 9"/>
              <a:gd name="T15" fmla="*/ 2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0">
                <a:moveTo>
                  <a:pt x="3" y="2"/>
                </a:moveTo>
                <a:cubicBezTo>
                  <a:pt x="1" y="3"/>
                  <a:pt x="0" y="5"/>
                  <a:pt x="0" y="7"/>
                </a:cubicBezTo>
                <a:cubicBezTo>
                  <a:pt x="1" y="7"/>
                  <a:pt x="4" y="7"/>
                  <a:pt x="4" y="8"/>
                </a:cubicBezTo>
                <a:cubicBezTo>
                  <a:pt x="6" y="10"/>
                  <a:pt x="7" y="10"/>
                  <a:pt x="9" y="10"/>
                </a:cubicBezTo>
                <a:cubicBezTo>
                  <a:pt x="9" y="10"/>
                  <a:pt x="7" y="5"/>
                  <a:pt x="7" y="5"/>
                </a:cubicBezTo>
                <a:cubicBezTo>
                  <a:pt x="8" y="5"/>
                  <a:pt x="9" y="5"/>
                  <a:pt x="8" y="3"/>
                </a:cubicBezTo>
                <a:cubicBezTo>
                  <a:pt x="6" y="2"/>
                  <a:pt x="5" y="0"/>
                  <a:pt x="3" y="2"/>
                </a:cubicBezTo>
                <a:cubicBezTo>
                  <a:pt x="1" y="4"/>
                  <a:pt x="4" y="1"/>
                  <a:pt x="3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93" name="Freeform 681">
            <a:extLst>
              <a:ext uri="{FF2B5EF4-FFF2-40B4-BE49-F238E27FC236}">
                <a16:creationId xmlns:a16="http://schemas.microsoft.com/office/drawing/2014/main" id="{B434A0A0-28D3-2840-A928-A73C349D2784}"/>
              </a:ext>
            </a:extLst>
          </p:cNvPr>
          <p:cNvSpPr>
            <a:spLocks/>
          </p:cNvSpPr>
          <p:nvPr/>
        </p:nvSpPr>
        <p:spPr bwMode="auto">
          <a:xfrm>
            <a:off x="11103319" y="7734525"/>
            <a:ext cx="326039" cy="267219"/>
          </a:xfrm>
          <a:custGeom>
            <a:avLst/>
            <a:gdLst>
              <a:gd name="T0" fmla="*/ 29 w 35"/>
              <a:gd name="T1" fmla="*/ 10 h 27"/>
              <a:gd name="T2" fmla="*/ 30 w 35"/>
              <a:gd name="T3" fmla="*/ 7 h 27"/>
              <a:gd name="T4" fmla="*/ 29 w 35"/>
              <a:gd name="T5" fmla="*/ 5 h 27"/>
              <a:gd name="T6" fmla="*/ 35 w 35"/>
              <a:gd name="T7" fmla="*/ 0 h 27"/>
              <a:gd name="T8" fmla="*/ 25 w 35"/>
              <a:gd name="T9" fmla="*/ 1 h 27"/>
              <a:gd name="T10" fmla="*/ 19 w 35"/>
              <a:gd name="T11" fmla="*/ 2 h 27"/>
              <a:gd name="T12" fmla="*/ 13 w 35"/>
              <a:gd name="T13" fmla="*/ 2 h 27"/>
              <a:gd name="T14" fmla="*/ 8 w 35"/>
              <a:gd name="T15" fmla="*/ 2 h 27"/>
              <a:gd name="T16" fmla="*/ 7 w 35"/>
              <a:gd name="T17" fmla="*/ 4 h 27"/>
              <a:gd name="T18" fmla="*/ 6 w 35"/>
              <a:gd name="T19" fmla="*/ 6 h 27"/>
              <a:gd name="T20" fmla="*/ 3 w 35"/>
              <a:gd name="T21" fmla="*/ 6 h 27"/>
              <a:gd name="T22" fmla="*/ 3 w 35"/>
              <a:gd name="T23" fmla="*/ 10 h 27"/>
              <a:gd name="T24" fmla="*/ 4 w 35"/>
              <a:gd name="T25" fmla="*/ 14 h 27"/>
              <a:gd name="T26" fmla="*/ 2 w 35"/>
              <a:gd name="T27" fmla="*/ 22 h 27"/>
              <a:gd name="T28" fmla="*/ 7 w 35"/>
              <a:gd name="T29" fmla="*/ 27 h 27"/>
              <a:gd name="T30" fmla="*/ 13 w 35"/>
              <a:gd name="T31" fmla="*/ 24 h 27"/>
              <a:gd name="T32" fmla="*/ 22 w 35"/>
              <a:gd name="T33" fmla="*/ 19 h 27"/>
              <a:gd name="T34" fmla="*/ 28 w 35"/>
              <a:gd name="T35" fmla="*/ 15 h 27"/>
              <a:gd name="T36" fmla="*/ 29 w 35"/>
              <a:gd name="T37" fmla="*/ 10 h 27"/>
              <a:gd name="T38" fmla="*/ 29 w 35"/>
              <a:gd name="T39" fmla="*/ 1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" h="27">
                <a:moveTo>
                  <a:pt x="29" y="10"/>
                </a:moveTo>
                <a:cubicBezTo>
                  <a:pt x="30" y="9"/>
                  <a:pt x="31" y="8"/>
                  <a:pt x="30" y="7"/>
                </a:cubicBezTo>
                <a:cubicBezTo>
                  <a:pt x="29" y="6"/>
                  <a:pt x="28" y="6"/>
                  <a:pt x="29" y="5"/>
                </a:cubicBezTo>
                <a:cubicBezTo>
                  <a:pt x="31" y="3"/>
                  <a:pt x="35" y="3"/>
                  <a:pt x="35" y="0"/>
                </a:cubicBezTo>
                <a:cubicBezTo>
                  <a:pt x="32" y="0"/>
                  <a:pt x="28" y="0"/>
                  <a:pt x="25" y="1"/>
                </a:cubicBezTo>
                <a:cubicBezTo>
                  <a:pt x="23" y="1"/>
                  <a:pt x="21" y="2"/>
                  <a:pt x="19" y="2"/>
                </a:cubicBezTo>
                <a:cubicBezTo>
                  <a:pt x="16" y="2"/>
                  <a:pt x="15" y="1"/>
                  <a:pt x="13" y="2"/>
                </a:cubicBezTo>
                <a:cubicBezTo>
                  <a:pt x="11" y="3"/>
                  <a:pt x="10" y="3"/>
                  <a:pt x="8" y="2"/>
                </a:cubicBezTo>
                <a:cubicBezTo>
                  <a:pt x="6" y="0"/>
                  <a:pt x="7" y="4"/>
                  <a:pt x="7" y="4"/>
                </a:cubicBezTo>
                <a:cubicBezTo>
                  <a:pt x="6" y="5"/>
                  <a:pt x="6" y="6"/>
                  <a:pt x="6" y="6"/>
                </a:cubicBezTo>
                <a:cubicBezTo>
                  <a:pt x="5" y="8"/>
                  <a:pt x="4" y="6"/>
                  <a:pt x="3" y="6"/>
                </a:cubicBezTo>
                <a:cubicBezTo>
                  <a:pt x="2" y="7"/>
                  <a:pt x="3" y="9"/>
                  <a:pt x="3" y="10"/>
                </a:cubicBezTo>
                <a:cubicBezTo>
                  <a:pt x="3" y="11"/>
                  <a:pt x="2" y="13"/>
                  <a:pt x="4" y="14"/>
                </a:cubicBezTo>
                <a:cubicBezTo>
                  <a:pt x="9" y="17"/>
                  <a:pt x="5" y="19"/>
                  <a:pt x="2" y="22"/>
                </a:cubicBezTo>
                <a:cubicBezTo>
                  <a:pt x="0" y="24"/>
                  <a:pt x="5" y="27"/>
                  <a:pt x="7" y="27"/>
                </a:cubicBezTo>
                <a:cubicBezTo>
                  <a:pt x="9" y="27"/>
                  <a:pt x="11" y="25"/>
                  <a:pt x="13" y="24"/>
                </a:cubicBezTo>
                <a:cubicBezTo>
                  <a:pt x="16" y="22"/>
                  <a:pt x="19" y="21"/>
                  <a:pt x="22" y="19"/>
                </a:cubicBezTo>
                <a:cubicBezTo>
                  <a:pt x="24" y="18"/>
                  <a:pt x="26" y="17"/>
                  <a:pt x="28" y="15"/>
                </a:cubicBezTo>
                <a:cubicBezTo>
                  <a:pt x="29" y="13"/>
                  <a:pt x="28" y="11"/>
                  <a:pt x="29" y="10"/>
                </a:cubicBezTo>
                <a:cubicBezTo>
                  <a:pt x="30" y="8"/>
                  <a:pt x="29" y="11"/>
                  <a:pt x="29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94" name="Freeform 682">
            <a:extLst>
              <a:ext uri="{FF2B5EF4-FFF2-40B4-BE49-F238E27FC236}">
                <a16:creationId xmlns:a16="http://schemas.microsoft.com/office/drawing/2014/main" id="{00A80E78-6F00-7D45-B6C0-F6ABF6401273}"/>
              </a:ext>
            </a:extLst>
          </p:cNvPr>
          <p:cNvSpPr>
            <a:spLocks/>
          </p:cNvSpPr>
          <p:nvPr/>
        </p:nvSpPr>
        <p:spPr bwMode="auto">
          <a:xfrm>
            <a:off x="11253550" y="7714230"/>
            <a:ext cx="466681" cy="466789"/>
          </a:xfrm>
          <a:custGeom>
            <a:avLst/>
            <a:gdLst>
              <a:gd name="T0" fmla="*/ 47 w 50"/>
              <a:gd name="T1" fmla="*/ 36 h 47"/>
              <a:gd name="T2" fmla="*/ 45 w 50"/>
              <a:gd name="T3" fmla="*/ 34 h 47"/>
              <a:gd name="T4" fmla="*/ 46 w 50"/>
              <a:gd name="T5" fmla="*/ 32 h 47"/>
              <a:gd name="T6" fmla="*/ 41 w 50"/>
              <a:gd name="T7" fmla="*/ 27 h 47"/>
              <a:gd name="T8" fmla="*/ 38 w 50"/>
              <a:gd name="T9" fmla="*/ 25 h 47"/>
              <a:gd name="T10" fmla="*/ 35 w 50"/>
              <a:gd name="T11" fmla="*/ 18 h 47"/>
              <a:gd name="T12" fmla="*/ 38 w 50"/>
              <a:gd name="T13" fmla="*/ 10 h 47"/>
              <a:gd name="T14" fmla="*/ 34 w 50"/>
              <a:gd name="T15" fmla="*/ 6 h 47"/>
              <a:gd name="T16" fmla="*/ 32 w 50"/>
              <a:gd name="T17" fmla="*/ 2 h 47"/>
              <a:gd name="T18" fmla="*/ 30 w 50"/>
              <a:gd name="T19" fmla="*/ 3 h 47"/>
              <a:gd name="T20" fmla="*/ 28 w 50"/>
              <a:gd name="T21" fmla="*/ 1 h 47"/>
              <a:gd name="T22" fmla="*/ 25 w 50"/>
              <a:gd name="T23" fmla="*/ 2 h 47"/>
              <a:gd name="T24" fmla="*/ 20 w 50"/>
              <a:gd name="T25" fmla="*/ 1 h 47"/>
              <a:gd name="T26" fmla="*/ 18 w 50"/>
              <a:gd name="T27" fmla="*/ 4 h 47"/>
              <a:gd name="T28" fmla="*/ 13 w 50"/>
              <a:gd name="T29" fmla="*/ 7 h 47"/>
              <a:gd name="T30" fmla="*/ 14 w 50"/>
              <a:gd name="T31" fmla="*/ 10 h 47"/>
              <a:gd name="T32" fmla="*/ 13 w 50"/>
              <a:gd name="T33" fmla="*/ 13 h 47"/>
              <a:gd name="T34" fmla="*/ 9 w 50"/>
              <a:gd name="T35" fmla="*/ 19 h 47"/>
              <a:gd name="T36" fmla="*/ 1 w 50"/>
              <a:gd name="T37" fmla="*/ 25 h 47"/>
              <a:gd name="T38" fmla="*/ 3 w 50"/>
              <a:gd name="T39" fmla="*/ 30 h 47"/>
              <a:gd name="T40" fmla="*/ 9 w 50"/>
              <a:gd name="T41" fmla="*/ 31 h 47"/>
              <a:gd name="T42" fmla="*/ 18 w 50"/>
              <a:gd name="T43" fmla="*/ 36 h 47"/>
              <a:gd name="T44" fmla="*/ 29 w 50"/>
              <a:gd name="T45" fmla="*/ 45 h 47"/>
              <a:gd name="T46" fmla="*/ 38 w 50"/>
              <a:gd name="T47" fmla="*/ 47 h 47"/>
              <a:gd name="T48" fmla="*/ 43 w 50"/>
              <a:gd name="T49" fmla="*/ 42 h 47"/>
              <a:gd name="T50" fmla="*/ 50 w 50"/>
              <a:gd name="T51" fmla="*/ 43 h 47"/>
              <a:gd name="T52" fmla="*/ 47 w 50"/>
              <a:gd name="T53" fmla="*/ 39 h 47"/>
              <a:gd name="T54" fmla="*/ 47 w 50"/>
              <a:gd name="T55" fmla="*/ 36 h 47"/>
              <a:gd name="T56" fmla="*/ 47 w 50"/>
              <a:gd name="T57" fmla="*/ 3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" h="47">
                <a:moveTo>
                  <a:pt x="47" y="36"/>
                </a:moveTo>
                <a:cubicBezTo>
                  <a:pt x="47" y="36"/>
                  <a:pt x="45" y="35"/>
                  <a:pt x="45" y="34"/>
                </a:cubicBezTo>
                <a:cubicBezTo>
                  <a:pt x="45" y="33"/>
                  <a:pt x="46" y="33"/>
                  <a:pt x="46" y="32"/>
                </a:cubicBezTo>
                <a:cubicBezTo>
                  <a:pt x="45" y="30"/>
                  <a:pt x="43" y="29"/>
                  <a:pt x="41" y="27"/>
                </a:cubicBezTo>
                <a:cubicBezTo>
                  <a:pt x="40" y="27"/>
                  <a:pt x="38" y="26"/>
                  <a:pt x="38" y="25"/>
                </a:cubicBezTo>
                <a:cubicBezTo>
                  <a:pt x="37" y="23"/>
                  <a:pt x="35" y="21"/>
                  <a:pt x="35" y="18"/>
                </a:cubicBezTo>
                <a:cubicBezTo>
                  <a:pt x="34" y="16"/>
                  <a:pt x="40" y="12"/>
                  <a:pt x="38" y="10"/>
                </a:cubicBezTo>
                <a:cubicBezTo>
                  <a:pt x="36" y="9"/>
                  <a:pt x="35" y="8"/>
                  <a:pt x="34" y="6"/>
                </a:cubicBezTo>
                <a:cubicBezTo>
                  <a:pt x="33" y="5"/>
                  <a:pt x="33" y="3"/>
                  <a:pt x="32" y="2"/>
                </a:cubicBezTo>
                <a:cubicBezTo>
                  <a:pt x="31" y="2"/>
                  <a:pt x="31" y="3"/>
                  <a:pt x="30" y="3"/>
                </a:cubicBezTo>
                <a:cubicBezTo>
                  <a:pt x="28" y="3"/>
                  <a:pt x="29" y="1"/>
                  <a:pt x="28" y="1"/>
                </a:cubicBezTo>
                <a:cubicBezTo>
                  <a:pt x="27" y="1"/>
                  <a:pt x="25" y="2"/>
                  <a:pt x="25" y="2"/>
                </a:cubicBezTo>
                <a:cubicBezTo>
                  <a:pt x="23" y="0"/>
                  <a:pt x="22" y="1"/>
                  <a:pt x="20" y="1"/>
                </a:cubicBezTo>
                <a:cubicBezTo>
                  <a:pt x="18" y="2"/>
                  <a:pt x="19" y="3"/>
                  <a:pt x="18" y="4"/>
                </a:cubicBezTo>
                <a:cubicBezTo>
                  <a:pt x="16" y="5"/>
                  <a:pt x="14" y="5"/>
                  <a:pt x="13" y="7"/>
                </a:cubicBezTo>
                <a:cubicBezTo>
                  <a:pt x="12" y="9"/>
                  <a:pt x="14" y="8"/>
                  <a:pt x="14" y="10"/>
                </a:cubicBezTo>
                <a:cubicBezTo>
                  <a:pt x="14" y="11"/>
                  <a:pt x="13" y="11"/>
                  <a:pt x="13" y="13"/>
                </a:cubicBezTo>
                <a:cubicBezTo>
                  <a:pt x="13" y="16"/>
                  <a:pt x="12" y="17"/>
                  <a:pt x="9" y="19"/>
                </a:cubicBezTo>
                <a:cubicBezTo>
                  <a:pt x="7" y="20"/>
                  <a:pt x="0" y="23"/>
                  <a:pt x="1" y="25"/>
                </a:cubicBezTo>
                <a:cubicBezTo>
                  <a:pt x="2" y="26"/>
                  <a:pt x="2" y="29"/>
                  <a:pt x="3" y="30"/>
                </a:cubicBezTo>
                <a:cubicBezTo>
                  <a:pt x="4" y="31"/>
                  <a:pt x="8" y="31"/>
                  <a:pt x="9" y="31"/>
                </a:cubicBezTo>
                <a:cubicBezTo>
                  <a:pt x="12" y="32"/>
                  <a:pt x="15" y="34"/>
                  <a:pt x="18" y="36"/>
                </a:cubicBezTo>
                <a:cubicBezTo>
                  <a:pt x="22" y="39"/>
                  <a:pt x="25" y="42"/>
                  <a:pt x="29" y="45"/>
                </a:cubicBezTo>
                <a:cubicBezTo>
                  <a:pt x="32" y="47"/>
                  <a:pt x="35" y="47"/>
                  <a:pt x="38" y="47"/>
                </a:cubicBezTo>
                <a:cubicBezTo>
                  <a:pt x="41" y="47"/>
                  <a:pt x="41" y="44"/>
                  <a:pt x="43" y="42"/>
                </a:cubicBezTo>
                <a:cubicBezTo>
                  <a:pt x="45" y="40"/>
                  <a:pt x="49" y="44"/>
                  <a:pt x="50" y="43"/>
                </a:cubicBezTo>
                <a:cubicBezTo>
                  <a:pt x="49" y="42"/>
                  <a:pt x="48" y="41"/>
                  <a:pt x="47" y="39"/>
                </a:cubicBezTo>
                <a:cubicBezTo>
                  <a:pt x="47" y="38"/>
                  <a:pt x="48" y="37"/>
                  <a:pt x="47" y="36"/>
                </a:cubicBezTo>
                <a:cubicBezTo>
                  <a:pt x="46" y="35"/>
                  <a:pt x="48" y="37"/>
                  <a:pt x="47" y="3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95" name="Freeform 683">
            <a:extLst>
              <a:ext uri="{FF2B5EF4-FFF2-40B4-BE49-F238E27FC236}">
                <a16:creationId xmlns:a16="http://schemas.microsoft.com/office/drawing/2014/main" id="{E0932427-A5C3-2F43-8DAF-C3C5E1CCDD96}"/>
              </a:ext>
            </a:extLst>
          </p:cNvPr>
          <p:cNvSpPr>
            <a:spLocks/>
          </p:cNvSpPr>
          <p:nvPr/>
        </p:nvSpPr>
        <p:spPr bwMode="auto">
          <a:xfrm>
            <a:off x="10662207" y="7443630"/>
            <a:ext cx="888611" cy="358547"/>
          </a:xfrm>
          <a:custGeom>
            <a:avLst/>
            <a:gdLst>
              <a:gd name="T0" fmla="*/ 52 w 95"/>
              <a:gd name="T1" fmla="*/ 36 h 36"/>
              <a:gd name="T2" fmla="*/ 54 w 95"/>
              <a:gd name="T3" fmla="*/ 33 h 36"/>
              <a:gd name="T4" fmla="*/ 55 w 95"/>
              <a:gd name="T5" fmla="*/ 31 h 36"/>
              <a:gd name="T6" fmla="*/ 60 w 95"/>
              <a:gd name="T7" fmla="*/ 31 h 36"/>
              <a:gd name="T8" fmla="*/ 64 w 95"/>
              <a:gd name="T9" fmla="*/ 31 h 36"/>
              <a:gd name="T10" fmla="*/ 75 w 95"/>
              <a:gd name="T11" fmla="*/ 29 h 36"/>
              <a:gd name="T12" fmla="*/ 85 w 95"/>
              <a:gd name="T13" fmla="*/ 28 h 36"/>
              <a:gd name="T14" fmla="*/ 90 w 95"/>
              <a:gd name="T15" fmla="*/ 28 h 36"/>
              <a:gd name="T16" fmla="*/ 92 w 95"/>
              <a:gd name="T17" fmla="*/ 30 h 36"/>
              <a:gd name="T18" fmla="*/ 94 w 95"/>
              <a:gd name="T19" fmla="*/ 28 h 36"/>
              <a:gd name="T20" fmla="*/ 92 w 95"/>
              <a:gd name="T21" fmla="*/ 24 h 36"/>
              <a:gd name="T22" fmla="*/ 92 w 95"/>
              <a:gd name="T23" fmla="*/ 22 h 36"/>
              <a:gd name="T24" fmla="*/ 91 w 95"/>
              <a:gd name="T25" fmla="*/ 17 h 36"/>
              <a:gd name="T26" fmla="*/ 93 w 95"/>
              <a:gd name="T27" fmla="*/ 14 h 36"/>
              <a:gd name="T28" fmla="*/ 89 w 95"/>
              <a:gd name="T29" fmla="*/ 8 h 36"/>
              <a:gd name="T30" fmla="*/ 83 w 95"/>
              <a:gd name="T31" fmla="*/ 3 h 36"/>
              <a:gd name="T32" fmla="*/ 80 w 95"/>
              <a:gd name="T33" fmla="*/ 3 h 36"/>
              <a:gd name="T34" fmla="*/ 78 w 95"/>
              <a:gd name="T35" fmla="*/ 3 h 36"/>
              <a:gd name="T36" fmla="*/ 73 w 95"/>
              <a:gd name="T37" fmla="*/ 6 h 36"/>
              <a:gd name="T38" fmla="*/ 63 w 95"/>
              <a:gd name="T39" fmla="*/ 6 h 36"/>
              <a:gd name="T40" fmla="*/ 58 w 95"/>
              <a:gd name="T41" fmla="*/ 6 h 36"/>
              <a:gd name="T42" fmla="*/ 54 w 95"/>
              <a:gd name="T43" fmla="*/ 4 h 36"/>
              <a:gd name="T44" fmla="*/ 50 w 95"/>
              <a:gd name="T45" fmla="*/ 2 h 36"/>
              <a:gd name="T46" fmla="*/ 46 w 95"/>
              <a:gd name="T47" fmla="*/ 0 h 36"/>
              <a:gd name="T48" fmla="*/ 37 w 95"/>
              <a:gd name="T49" fmla="*/ 0 h 36"/>
              <a:gd name="T50" fmla="*/ 29 w 95"/>
              <a:gd name="T51" fmla="*/ 4 h 36"/>
              <a:gd name="T52" fmla="*/ 18 w 95"/>
              <a:gd name="T53" fmla="*/ 5 h 36"/>
              <a:gd name="T54" fmla="*/ 16 w 95"/>
              <a:gd name="T55" fmla="*/ 6 h 36"/>
              <a:gd name="T56" fmla="*/ 18 w 95"/>
              <a:gd name="T57" fmla="*/ 7 h 36"/>
              <a:gd name="T58" fmla="*/ 15 w 95"/>
              <a:gd name="T59" fmla="*/ 8 h 36"/>
              <a:gd name="T60" fmla="*/ 13 w 95"/>
              <a:gd name="T61" fmla="*/ 9 h 36"/>
              <a:gd name="T62" fmla="*/ 4 w 95"/>
              <a:gd name="T63" fmla="*/ 9 h 36"/>
              <a:gd name="T64" fmla="*/ 3 w 95"/>
              <a:gd name="T65" fmla="*/ 11 h 36"/>
              <a:gd name="T66" fmla="*/ 3 w 95"/>
              <a:gd name="T67" fmla="*/ 15 h 36"/>
              <a:gd name="T68" fmla="*/ 5 w 95"/>
              <a:gd name="T69" fmla="*/ 14 h 36"/>
              <a:gd name="T70" fmla="*/ 3 w 95"/>
              <a:gd name="T71" fmla="*/ 17 h 36"/>
              <a:gd name="T72" fmla="*/ 5 w 95"/>
              <a:gd name="T73" fmla="*/ 17 h 36"/>
              <a:gd name="T74" fmla="*/ 5 w 95"/>
              <a:gd name="T75" fmla="*/ 19 h 36"/>
              <a:gd name="T76" fmla="*/ 3 w 95"/>
              <a:gd name="T77" fmla="*/ 20 h 36"/>
              <a:gd name="T78" fmla="*/ 4 w 95"/>
              <a:gd name="T79" fmla="*/ 22 h 36"/>
              <a:gd name="T80" fmla="*/ 4 w 95"/>
              <a:gd name="T81" fmla="*/ 25 h 36"/>
              <a:gd name="T82" fmla="*/ 8 w 95"/>
              <a:gd name="T83" fmla="*/ 27 h 36"/>
              <a:gd name="T84" fmla="*/ 7 w 95"/>
              <a:gd name="T85" fmla="*/ 30 h 36"/>
              <a:gd name="T86" fmla="*/ 10 w 95"/>
              <a:gd name="T87" fmla="*/ 30 h 36"/>
              <a:gd name="T88" fmla="*/ 8 w 95"/>
              <a:gd name="T89" fmla="*/ 31 h 36"/>
              <a:gd name="T90" fmla="*/ 10 w 95"/>
              <a:gd name="T91" fmla="*/ 31 h 36"/>
              <a:gd name="T92" fmla="*/ 9 w 95"/>
              <a:gd name="T93" fmla="*/ 34 h 36"/>
              <a:gd name="T94" fmla="*/ 11 w 95"/>
              <a:gd name="T95" fmla="*/ 35 h 36"/>
              <a:gd name="T96" fmla="*/ 12 w 95"/>
              <a:gd name="T97" fmla="*/ 31 h 36"/>
              <a:gd name="T98" fmla="*/ 16 w 95"/>
              <a:gd name="T99" fmla="*/ 32 h 36"/>
              <a:gd name="T100" fmla="*/ 22 w 95"/>
              <a:gd name="T101" fmla="*/ 33 h 36"/>
              <a:gd name="T102" fmla="*/ 27 w 95"/>
              <a:gd name="T103" fmla="*/ 31 h 36"/>
              <a:gd name="T104" fmla="*/ 35 w 95"/>
              <a:gd name="T105" fmla="*/ 35 h 36"/>
              <a:gd name="T106" fmla="*/ 42 w 95"/>
              <a:gd name="T107" fmla="*/ 32 h 36"/>
              <a:gd name="T108" fmla="*/ 44 w 95"/>
              <a:gd name="T109" fmla="*/ 30 h 36"/>
              <a:gd name="T110" fmla="*/ 48 w 95"/>
              <a:gd name="T111" fmla="*/ 31 h 36"/>
              <a:gd name="T112" fmla="*/ 50 w 95"/>
              <a:gd name="T113" fmla="*/ 33 h 36"/>
              <a:gd name="T114" fmla="*/ 50 w 95"/>
              <a:gd name="T115" fmla="*/ 35 h 36"/>
              <a:gd name="T116" fmla="*/ 52 w 95"/>
              <a:gd name="T117" fmla="*/ 36 h 36"/>
              <a:gd name="T118" fmla="*/ 52 w 95"/>
              <a:gd name="T119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5" h="36">
                <a:moveTo>
                  <a:pt x="52" y="36"/>
                </a:moveTo>
                <a:cubicBezTo>
                  <a:pt x="53" y="35"/>
                  <a:pt x="54" y="33"/>
                  <a:pt x="54" y="33"/>
                </a:cubicBezTo>
                <a:cubicBezTo>
                  <a:pt x="53" y="31"/>
                  <a:pt x="54" y="30"/>
                  <a:pt x="55" y="31"/>
                </a:cubicBezTo>
                <a:cubicBezTo>
                  <a:pt x="57" y="32"/>
                  <a:pt x="58" y="31"/>
                  <a:pt x="60" y="31"/>
                </a:cubicBezTo>
                <a:cubicBezTo>
                  <a:pt x="62" y="30"/>
                  <a:pt x="62" y="30"/>
                  <a:pt x="64" y="31"/>
                </a:cubicBezTo>
                <a:cubicBezTo>
                  <a:pt x="68" y="31"/>
                  <a:pt x="71" y="29"/>
                  <a:pt x="75" y="29"/>
                </a:cubicBezTo>
                <a:cubicBezTo>
                  <a:pt x="78" y="29"/>
                  <a:pt x="82" y="29"/>
                  <a:pt x="85" y="28"/>
                </a:cubicBezTo>
                <a:cubicBezTo>
                  <a:pt x="87" y="27"/>
                  <a:pt x="87" y="29"/>
                  <a:pt x="90" y="28"/>
                </a:cubicBezTo>
                <a:cubicBezTo>
                  <a:pt x="92" y="27"/>
                  <a:pt x="91" y="29"/>
                  <a:pt x="92" y="30"/>
                </a:cubicBezTo>
                <a:cubicBezTo>
                  <a:pt x="93" y="31"/>
                  <a:pt x="95" y="29"/>
                  <a:pt x="94" y="28"/>
                </a:cubicBezTo>
                <a:cubicBezTo>
                  <a:pt x="93" y="27"/>
                  <a:pt x="95" y="25"/>
                  <a:pt x="92" y="24"/>
                </a:cubicBezTo>
                <a:cubicBezTo>
                  <a:pt x="91" y="23"/>
                  <a:pt x="93" y="23"/>
                  <a:pt x="92" y="22"/>
                </a:cubicBezTo>
                <a:cubicBezTo>
                  <a:pt x="92" y="20"/>
                  <a:pt x="91" y="19"/>
                  <a:pt x="91" y="17"/>
                </a:cubicBezTo>
                <a:cubicBezTo>
                  <a:pt x="91" y="16"/>
                  <a:pt x="93" y="14"/>
                  <a:pt x="93" y="14"/>
                </a:cubicBezTo>
                <a:cubicBezTo>
                  <a:pt x="92" y="12"/>
                  <a:pt x="90" y="11"/>
                  <a:pt x="89" y="8"/>
                </a:cubicBezTo>
                <a:cubicBezTo>
                  <a:pt x="87" y="5"/>
                  <a:pt x="87" y="4"/>
                  <a:pt x="83" y="3"/>
                </a:cubicBezTo>
                <a:cubicBezTo>
                  <a:pt x="82" y="3"/>
                  <a:pt x="81" y="3"/>
                  <a:pt x="80" y="3"/>
                </a:cubicBezTo>
                <a:cubicBezTo>
                  <a:pt x="78" y="2"/>
                  <a:pt x="79" y="3"/>
                  <a:pt x="78" y="3"/>
                </a:cubicBezTo>
                <a:cubicBezTo>
                  <a:pt x="76" y="5"/>
                  <a:pt x="74" y="5"/>
                  <a:pt x="73" y="6"/>
                </a:cubicBezTo>
                <a:cubicBezTo>
                  <a:pt x="70" y="7"/>
                  <a:pt x="66" y="6"/>
                  <a:pt x="63" y="6"/>
                </a:cubicBezTo>
                <a:cubicBezTo>
                  <a:pt x="61" y="6"/>
                  <a:pt x="59" y="6"/>
                  <a:pt x="58" y="6"/>
                </a:cubicBezTo>
                <a:cubicBezTo>
                  <a:pt x="56" y="5"/>
                  <a:pt x="56" y="4"/>
                  <a:pt x="54" y="4"/>
                </a:cubicBezTo>
                <a:cubicBezTo>
                  <a:pt x="52" y="4"/>
                  <a:pt x="51" y="3"/>
                  <a:pt x="50" y="2"/>
                </a:cubicBezTo>
                <a:cubicBezTo>
                  <a:pt x="49" y="2"/>
                  <a:pt x="45" y="0"/>
                  <a:pt x="46" y="0"/>
                </a:cubicBezTo>
                <a:cubicBezTo>
                  <a:pt x="44" y="1"/>
                  <a:pt x="39" y="0"/>
                  <a:pt x="37" y="0"/>
                </a:cubicBezTo>
                <a:cubicBezTo>
                  <a:pt x="34" y="0"/>
                  <a:pt x="31" y="3"/>
                  <a:pt x="29" y="4"/>
                </a:cubicBezTo>
                <a:cubicBezTo>
                  <a:pt x="26" y="6"/>
                  <a:pt x="21" y="4"/>
                  <a:pt x="18" y="5"/>
                </a:cubicBezTo>
                <a:cubicBezTo>
                  <a:pt x="17" y="5"/>
                  <a:pt x="16" y="5"/>
                  <a:pt x="16" y="6"/>
                </a:cubicBezTo>
                <a:cubicBezTo>
                  <a:pt x="16" y="6"/>
                  <a:pt x="18" y="6"/>
                  <a:pt x="18" y="7"/>
                </a:cubicBezTo>
                <a:cubicBezTo>
                  <a:pt x="18" y="7"/>
                  <a:pt x="15" y="7"/>
                  <a:pt x="15" y="8"/>
                </a:cubicBezTo>
                <a:cubicBezTo>
                  <a:pt x="15" y="9"/>
                  <a:pt x="15" y="9"/>
                  <a:pt x="13" y="9"/>
                </a:cubicBezTo>
                <a:cubicBezTo>
                  <a:pt x="10" y="9"/>
                  <a:pt x="7" y="9"/>
                  <a:pt x="4" y="9"/>
                </a:cubicBezTo>
                <a:cubicBezTo>
                  <a:pt x="2" y="9"/>
                  <a:pt x="3" y="10"/>
                  <a:pt x="3" y="11"/>
                </a:cubicBezTo>
                <a:cubicBezTo>
                  <a:pt x="2" y="13"/>
                  <a:pt x="0" y="14"/>
                  <a:pt x="3" y="15"/>
                </a:cubicBezTo>
                <a:cubicBezTo>
                  <a:pt x="3" y="15"/>
                  <a:pt x="5" y="14"/>
                  <a:pt x="5" y="14"/>
                </a:cubicBezTo>
                <a:cubicBezTo>
                  <a:pt x="5" y="15"/>
                  <a:pt x="3" y="17"/>
                  <a:pt x="3" y="17"/>
                </a:cubicBezTo>
                <a:cubicBezTo>
                  <a:pt x="4" y="18"/>
                  <a:pt x="4" y="17"/>
                  <a:pt x="5" y="17"/>
                </a:cubicBezTo>
                <a:cubicBezTo>
                  <a:pt x="5" y="17"/>
                  <a:pt x="5" y="19"/>
                  <a:pt x="5" y="19"/>
                </a:cubicBezTo>
                <a:cubicBezTo>
                  <a:pt x="7" y="22"/>
                  <a:pt x="4" y="20"/>
                  <a:pt x="3" y="20"/>
                </a:cubicBezTo>
                <a:cubicBezTo>
                  <a:pt x="3" y="20"/>
                  <a:pt x="2" y="23"/>
                  <a:pt x="4" y="22"/>
                </a:cubicBezTo>
                <a:cubicBezTo>
                  <a:pt x="6" y="22"/>
                  <a:pt x="4" y="24"/>
                  <a:pt x="4" y="25"/>
                </a:cubicBezTo>
                <a:cubicBezTo>
                  <a:pt x="4" y="26"/>
                  <a:pt x="7" y="26"/>
                  <a:pt x="8" y="27"/>
                </a:cubicBezTo>
                <a:cubicBezTo>
                  <a:pt x="9" y="28"/>
                  <a:pt x="7" y="30"/>
                  <a:pt x="7" y="30"/>
                </a:cubicBezTo>
                <a:cubicBezTo>
                  <a:pt x="8" y="30"/>
                  <a:pt x="9" y="28"/>
                  <a:pt x="10" y="30"/>
                </a:cubicBezTo>
                <a:cubicBezTo>
                  <a:pt x="10" y="31"/>
                  <a:pt x="8" y="31"/>
                  <a:pt x="8" y="31"/>
                </a:cubicBezTo>
                <a:cubicBezTo>
                  <a:pt x="8" y="31"/>
                  <a:pt x="10" y="31"/>
                  <a:pt x="10" y="31"/>
                </a:cubicBezTo>
                <a:cubicBezTo>
                  <a:pt x="11" y="32"/>
                  <a:pt x="10" y="33"/>
                  <a:pt x="9" y="34"/>
                </a:cubicBezTo>
                <a:cubicBezTo>
                  <a:pt x="9" y="35"/>
                  <a:pt x="11" y="36"/>
                  <a:pt x="11" y="35"/>
                </a:cubicBezTo>
                <a:cubicBezTo>
                  <a:pt x="12" y="34"/>
                  <a:pt x="11" y="32"/>
                  <a:pt x="12" y="31"/>
                </a:cubicBezTo>
                <a:cubicBezTo>
                  <a:pt x="13" y="30"/>
                  <a:pt x="15" y="32"/>
                  <a:pt x="16" y="32"/>
                </a:cubicBezTo>
                <a:cubicBezTo>
                  <a:pt x="18" y="33"/>
                  <a:pt x="20" y="35"/>
                  <a:pt x="22" y="33"/>
                </a:cubicBezTo>
                <a:cubicBezTo>
                  <a:pt x="25" y="32"/>
                  <a:pt x="23" y="29"/>
                  <a:pt x="27" y="31"/>
                </a:cubicBezTo>
                <a:cubicBezTo>
                  <a:pt x="29" y="33"/>
                  <a:pt x="32" y="35"/>
                  <a:pt x="35" y="35"/>
                </a:cubicBezTo>
                <a:cubicBezTo>
                  <a:pt x="37" y="34"/>
                  <a:pt x="40" y="33"/>
                  <a:pt x="42" y="32"/>
                </a:cubicBezTo>
                <a:cubicBezTo>
                  <a:pt x="43" y="31"/>
                  <a:pt x="43" y="30"/>
                  <a:pt x="44" y="30"/>
                </a:cubicBezTo>
                <a:cubicBezTo>
                  <a:pt x="46" y="31"/>
                  <a:pt x="47" y="32"/>
                  <a:pt x="48" y="31"/>
                </a:cubicBezTo>
                <a:cubicBezTo>
                  <a:pt x="51" y="30"/>
                  <a:pt x="51" y="31"/>
                  <a:pt x="50" y="33"/>
                </a:cubicBezTo>
                <a:cubicBezTo>
                  <a:pt x="50" y="34"/>
                  <a:pt x="52" y="34"/>
                  <a:pt x="50" y="35"/>
                </a:cubicBezTo>
                <a:cubicBezTo>
                  <a:pt x="51" y="36"/>
                  <a:pt x="51" y="36"/>
                  <a:pt x="52" y="36"/>
                </a:cubicBezTo>
                <a:cubicBezTo>
                  <a:pt x="53" y="35"/>
                  <a:pt x="51" y="36"/>
                  <a:pt x="52" y="3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96" name="Freeform 684">
            <a:extLst>
              <a:ext uri="{FF2B5EF4-FFF2-40B4-BE49-F238E27FC236}">
                <a16:creationId xmlns:a16="http://schemas.microsoft.com/office/drawing/2014/main" id="{8313C2C7-D739-0341-B9CF-BD8B3AEB64A3}"/>
              </a:ext>
            </a:extLst>
          </p:cNvPr>
          <p:cNvSpPr>
            <a:spLocks/>
          </p:cNvSpPr>
          <p:nvPr/>
        </p:nvSpPr>
        <p:spPr bwMode="auto">
          <a:xfrm>
            <a:off x="11064957" y="8011896"/>
            <a:ext cx="984503" cy="835488"/>
          </a:xfrm>
          <a:custGeom>
            <a:avLst/>
            <a:gdLst>
              <a:gd name="T0" fmla="*/ 65 w 105"/>
              <a:gd name="T1" fmla="*/ 20 h 84"/>
              <a:gd name="T2" fmla="*/ 61 w 105"/>
              <a:gd name="T3" fmla="*/ 17 h 84"/>
              <a:gd name="T4" fmla="*/ 52 w 105"/>
              <a:gd name="T5" fmla="*/ 17 h 84"/>
              <a:gd name="T6" fmla="*/ 48 w 105"/>
              <a:gd name="T7" fmla="*/ 15 h 84"/>
              <a:gd name="T8" fmla="*/ 40 w 105"/>
              <a:gd name="T9" fmla="*/ 8 h 84"/>
              <a:gd name="T10" fmla="*/ 27 w 105"/>
              <a:gd name="T11" fmla="*/ 1 h 84"/>
              <a:gd name="T12" fmla="*/ 21 w 105"/>
              <a:gd name="T13" fmla="*/ 1 h 84"/>
              <a:gd name="T14" fmla="*/ 13 w 105"/>
              <a:gd name="T15" fmla="*/ 3 h 84"/>
              <a:gd name="T16" fmla="*/ 17 w 105"/>
              <a:gd name="T17" fmla="*/ 9 h 84"/>
              <a:gd name="T18" fmla="*/ 13 w 105"/>
              <a:gd name="T19" fmla="*/ 12 h 84"/>
              <a:gd name="T20" fmla="*/ 10 w 105"/>
              <a:gd name="T21" fmla="*/ 12 h 84"/>
              <a:gd name="T22" fmla="*/ 9 w 105"/>
              <a:gd name="T23" fmla="*/ 14 h 84"/>
              <a:gd name="T24" fmla="*/ 2 w 105"/>
              <a:gd name="T25" fmla="*/ 14 h 84"/>
              <a:gd name="T26" fmla="*/ 1 w 105"/>
              <a:gd name="T27" fmla="*/ 19 h 84"/>
              <a:gd name="T28" fmla="*/ 3 w 105"/>
              <a:gd name="T29" fmla="*/ 22 h 84"/>
              <a:gd name="T30" fmla="*/ 8 w 105"/>
              <a:gd name="T31" fmla="*/ 31 h 84"/>
              <a:gd name="T32" fmla="*/ 12 w 105"/>
              <a:gd name="T33" fmla="*/ 38 h 84"/>
              <a:gd name="T34" fmla="*/ 15 w 105"/>
              <a:gd name="T35" fmla="*/ 42 h 84"/>
              <a:gd name="T36" fmla="*/ 20 w 105"/>
              <a:gd name="T37" fmla="*/ 46 h 84"/>
              <a:gd name="T38" fmla="*/ 22 w 105"/>
              <a:gd name="T39" fmla="*/ 53 h 84"/>
              <a:gd name="T40" fmla="*/ 23 w 105"/>
              <a:gd name="T41" fmla="*/ 59 h 84"/>
              <a:gd name="T42" fmla="*/ 31 w 105"/>
              <a:gd name="T43" fmla="*/ 67 h 84"/>
              <a:gd name="T44" fmla="*/ 36 w 105"/>
              <a:gd name="T45" fmla="*/ 76 h 84"/>
              <a:gd name="T46" fmla="*/ 40 w 105"/>
              <a:gd name="T47" fmla="*/ 81 h 84"/>
              <a:gd name="T48" fmla="*/ 41 w 105"/>
              <a:gd name="T49" fmla="*/ 84 h 84"/>
              <a:gd name="T50" fmla="*/ 43 w 105"/>
              <a:gd name="T51" fmla="*/ 81 h 84"/>
              <a:gd name="T52" fmla="*/ 50 w 105"/>
              <a:gd name="T53" fmla="*/ 79 h 84"/>
              <a:gd name="T54" fmla="*/ 60 w 105"/>
              <a:gd name="T55" fmla="*/ 80 h 84"/>
              <a:gd name="T56" fmla="*/ 66 w 105"/>
              <a:gd name="T57" fmla="*/ 77 h 84"/>
              <a:gd name="T58" fmla="*/ 76 w 105"/>
              <a:gd name="T59" fmla="*/ 72 h 84"/>
              <a:gd name="T60" fmla="*/ 94 w 105"/>
              <a:gd name="T61" fmla="*/ 68 h 84"/>
              <a:gd name="T62" fmla="*/ 102 w 105"/>
              <a:gd name="T63" fmla="*/ 66 h 84"/>
              <a:gd name="T64" fmla="*/ 104 w 105"/>
              <a:gd name="T65" fmla="*/ 61 h 84"/>
              <a:gd name="T66" fmla="*/ 105 w 105"/>
              <a:gd name="T67" fmla="*/ 56 h 84"/>
              <a:gd name="T68" fmla="*/ 103 w 105"/>
              <a:gd name="T69" fmla="*/ 51 h 84"/>
              <a:gd name="T70" fmla="*/ 93 w 105"/>
              <a:gd name="T71" fmla="*/ 50 h 84"/>
              <a:gd name="T72" fmla="*/ 88 w 105"/>
              <a:gd name="T73" fmla="*/ 47 h 84"/>
              <a:gd name="T74" fmla="*/ 81 w 105"/>
              <a:gd name="T75" fmla="*/ 39 h 84"/>
              <a:gd name="T76" fmla="*/ 77 w 105"/>
              <a:gd name="T77" fmla="*/ 34 h 84"/>
              <a:gd name="T78" fmla="*/ 77 w 105"/>
              <a:gd name="T79" fmla="*/ 29 h 84"/>
              <a:gd name="T80" fmla="*/ 74 w 105"/>
              <a:gd name="T81" fmla="*/ 27 h 84"/>
              <a:gd name="T82" fmla="*/ 70 w 105"/>
              <a:gd name="T83" fmla="*/ 22 h 84"/>
              <a:gd name="T84" fmla="*/ 65 w 105"/>
              <a:gd name="T85" fmla="*/ 2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5" h="84">
                <a:moveTo>
                  <a:pt x="65" y="20"/>
                </a:moveTo>
                <a:cubicBezTo>
                  <a:pt x="64" y="17"/>
                  <a:pt x="64" y="17"/>
                  <a:pt x="61" y="17"/>
                </a:cubicBezTo>
                <a:cubicBezTo>
                  <a:pt x="58" y="17"/>
                  <a:pt x="55" y="17"/>
                  <a:pt x="52" y="17"/>
                </a:cubicBezTo>
                <a:cubicBezTo>
                  <a:pt x="50" y="17"/>
                  <a:pt x="49" y="15"/>
                  <a:pt x="48" y="15"/>
                </a:cubicBezTo>
                <a:cubicBezTo>
                  <a:pt x="45" y="12"/>
                  <a:pt x="42" y="10"/>
                  <a:pt x="40" y="8"/>
                </a:cubicBezTo>
                <a:cubicBezTo>
                  <a:pt x="36" y="5"/>
                  <a:pt x="32" y="2"/>
                  <a:pt x="27" y="1"/>
                </a:cubicBezTo>
                <a:cubicBezTo>
                  <a:pt x="25" y="0"/>
                  <a:pt x="24" y="0"/>
                  <a:pt x="21" y="1"/>
                </a:cubicBezTo>
                <a:cubicBezTo>
                  <a:pt x="19" y="1"/>
                  <a:pt x="16" y="2"/>
                  <a:pt x="13" y="3"/>
                </a:cubicBezTo>
                <a:cubicBezTo>
                  <a:pt x="14" y="5"/>
                  <a:pt x="17" y="7"/>
                  <a:pt x="17" y="9"/>
                </a:cubicBezTo>
                <a:cubicBezTo>
                  <a:pt x="17" y="11"/>
                  <a:pt x="14" y="12"/>
                  <a:pt x="13" y="12"/>
                </a:cubicBezTo>
                <a:cubicBezTo>
                  <a:pt x="12" y="13"/>
                  <a:pt x="11" y="12"/>
                  <a:pt x="10" y="12"/>
                </a:cubicBezTo>
                <a:cubicBezTo>
                  <a:pt x="9" y="13"/>
                  <a:pt x="9" y="14"/>
                  <a:pt x="9" y="14"/>
                </a:cubicBezTo>
                <a:cubicBezTo>
                  <a:pt x="7" y="17"/>
                  <a:pt x="3" y="15"/>
                  <a:pt x="2" y="14"/>
                </a:cubicBezTo>
                <a:cubicBezTo>
                  <a:pt x="1" y="16"/>
                  <a:pt x="1" y="17"/>
                  <a:pt x="1" y="19"/>
                </a:cubicBezTo>
                <a:cubicBezTo>
                  <a:pt x="0" y="22"/>
                  <a:pt x="1" y="21"/>
                  <a:pt x="3" y="22"/>
                </a:cubicBezTo>
                <a:cubicBezTo>
                  <a:pt x="5" y="24"/>
                  <a:pt x="7" y="28"/>
                  <a:pt x="8" y="31"/>
                </a:cubicBezTo>
                <a:cubicBezTo>
                  <a:pt x="10" y="33"/>
                  <a:pt x="11" y="35"/>
                  <a:pt x="12" y="38"/>
                </a:cubicBezTo>
                <a:cubicBezTo>
                  <a:pt x="13" y="40"/>
                  <a:pt x="14" y="41"/>
                  <a:pt x="15" y="42"/>
                </a:cubicBezTo>
                <a:cubicBezTo>
                  <a:pt x="17" y="44"/>
                  <a:pt x="19" y="44"/>
                  <a:pt x="20" y="46"/>
                </a:cubicBezTo>
                <a:cubicBezTo>
                  <a:pt x="21" y="48"/>
                  <a:pt x="22" y="50"/>
                  <a:pt x="22" y="53"/>
                </a:cubicBezTo>
                <a:cubicBezTo>
                  <a:pt x="23" y="55"/>
                  <a:pt x="22" y="57"/>
                  <a:pt x="23" y="59"/>
                </a:cubicBezTo>
                <a:cubicBezTo>
                  <a:pt x="25" y="63"/>
                  <a:pt x="29" y="64"/>
                  <a:pt x="31" y="67"/>
                </a:cubicBezTo>
                <a:cubicBezTo>
                  <a:pt x="33" y="70"/>
                  <a:pt x="34" y="74"/>
                  <a:pt x="36" y="76"/>
                </a:cubicBezTo>
                <a:cubicBezTo>
                  <a:pt x="37" y="78"/>
                  <a:pt x="39" y="80"/>
                  <a:pt x="40" y="81"/>
                </a:cubicBezTo>
                <a:cubicBezTo>
                  <a:pt x="40" y="82"/>
                  <a:pt x="40" y="84"/>
                  <a:pt x="41" y="84"/>
                </a:cubicBezTo>
                <a:cubicBezTo>
                  <a:pt x="43" y="84"/>
                  <a:pt x="42" y="82"/>
                  <a:pt x="43" y="81"/>
                </a:cubicBezTo>
                <a:cubicBezTo>
                  <a:pt x="43" y="78"/>
                  <a:pt x="48" y="79"/>
                  <a:pt x="50" y="79"/>
                </a:cubicBezTo>
                <a:cubicBezTo>
                  <a:pt x="53" y="79"/>
                  <a:pt x="58" y="78"/>
                  <a:pt x="60" y="80"/>
                </a:cubicBezTo>
                <a:cubicBezTo>
                  <a:pt x="63" y="81"/>
                  <a:pt x="64" y="79"/>
                  <a:pt x="66" y="77"/>
                </a:cubicBezTo>
                <a:cubicBezTo>
                  <a:pt x="69" y="73"/>
                  <a:pt x="72" y="73"/>
                  <a:pt x="76" y="72"/>
                </a:cubicBezTo>
                <a:cubicBezTo>
                  <a:pt x="82" y="72"/>
                  <a:pt x="88" y="70"/>
                  <a:pt x="94" y="68"/>
                </a:cubicBezTo>
                <a:cubicBezTo>
                  <a:pt x="96" y="67"/>
                  <a:pt x="99" y="66"/>
                  <a:pt x="102" y="66"/>
                </a:cubicBezTo>
                <a:cubicBezTo>
                  <a:pt x="103" y="65"/>
                  <a:pt x="103" y="63"/>
                  <a:pt x="104" y="61"/>
                </a:cubicBezTo>
                <a:cubicBezTo>
                  <a:pt x="104" y="60"/>
                  <a:pt x="105" y="58"/>
                  <a:pt x="105" y="56"/>
                </a:cubicBezTo>
                <a:cubicBezTo>
                  <a:pt x="105" y="55"/>
                  <a:pt x="104" y="52"/>
                  <a:pt x="103" y="51"/>
                </a:cubicBezTo>
                <a:cubicBezTo>
                  <a:pt x="100" y="51"/>
                  <a:pt x="96" y="51"/>
                  <a:pt x="93" y="50"/>
                </a:cubicBezTo>
                <a:cubicBezTo>
                  <a:pt x="90" y="50"/>
                  <a:pt x="90" y="49"/>
                  <a:pt x="88" y="47"/>
                </a:cubicBezTo>
                <a:cubicBezTo>
                  <a:pt x="86" y="43"/>
                  <a:pt x="83" y="42"/>
                  <a:pt x="81" y="39"/>
                </a:cubicBezTo>
                <a:cubicBezTo>
                  <a:pt x="80" y="39"/>
                  <a:pt x="78" y="35"/>
                  <a:pt x="77" y="34"/>
                </a:cubicBezTo>
                <a:cubicBezTo>
                  <a:pt x="76" y="32"/>
                  <a:pt x="81" y="31"/>
                  <a:pt x="77" y="29"/>
                </a:cubicBezTo>
                <a:cubicBezTo>
                  <a:pt x="76" y="29"/>
                  <a:pt x="75" y="27"/>
                  <a:pt x="74" y="27"/>
                </a:cubicBezTo>
                <a:cubicBezTo>
                  <a:pt x="72" y="27"/>
                  <a:pt x="71" y="24"/>
                  <a:pt x="70" y="22"/>
                </a:cubicBezTo>
                <a:cubicBezTo>
                  <a:pt x="69" y="19"/>
                  <a:pt x="69" y="20"/>
                  <a:pt x="65" y="2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97" name="Freeform 685">
            <a:extLst>
              <a:ext uri="{FF2B5EF4-FFF2-40B4-BE49-F238E27FC236}">
                <a16:creationId xmlns:a16="http://schemas.microsoft.com/office/drawing/2014/main" id="{6608E99B-F5FB-714C-8518-D23F052BD108}"/>
              </a:ext>
            </a:extLst>
          </p:cNvPr>
          <p:cNvSpPr>
            <a:spLocks/>
          </p:cNvSpPr>
          <p:nvPr/>
        </p:nvSpPr>
        <p:spPr bwMode="auto">
          <a:xfrm>
            <a:off x="11084137" y="7951007"/>
            <a:ext cx="194982" cy="219865"/>
          </a:xfrm>
          <a:custGeom>
            <a:avLst/>
            <a:gdLst>
              <a:gd name="T0" fmla="*/ 5 w 21"/>
              <a:gd name="T1" fmla="*/ 22 h 22"/>
              <a:gd name="T2" fmla="*/ 8 w 21"/>
              <a:gd name="T3" fmla="*/ 19 h 22"/>
              <a:gd name="T4" fmla="*/ 12 w 21"/>
              <a:gd name="T5" fmla="*/ 18 h 22"/>
              <a:gd name="T6" fmla="*/ 15 w 21"/>
              <a:gd name="T7" fmla="*/ 15 h 22"/>
              <a:gd name="T8" fmla="*/ 11 w 21"/>
              <a:gd name="T9" fmla="*/ 9 h 22"/>
              <a:gd name="T10" fmla="*/ 21 w 21"/>
              <a:gd name="T11" fmla="*/ 6 h 22"/>
              <a:gd name="T12" fmla="*/ 19 w 21"/>
              <a:gd name="T13" fmla="*/ 0 h 22"/>
              <a:gd name="T14" fmla="*/ 9 w 21"/>
              <a:gd name="T15" fmla="*/ 5 h 22"/>
              <a:gd name="T16" fmla="*/ 4 w 21"/>
              <a:gd name="T17" fmla="*/ 1 h 22"/>
              <a:gd name="T18" fmla="*/ 3 w 21"/>
              <a:gd name="T19" fmla="*/ 11 h 22"/>
              <a:gd name="T20" fmla="*/ 0 w 21"/>
              <a:gd name="T21" fmla="*/ 18 h 22"/>
              <a:gd name="T22" fmla="*/ 1 w 21"/>
              <a:gd name="T23" fmla="*/ 21 h 22"/>
              <a:gd name="T24" fmla="*/ 5 w 21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" h="22">
                <a:moveTo>
                  <a:pt x="5" y="22"/>
                </a:moveTo>
                <a:cubicBezTo>
                  <a:pt x="7" y="22"/>
                  <a:pt x="7" y="19"/>
                  <a:pt x="8" y="19"/>
                </a:cubicBezTo>
                <a:cubicBezTo>
                  <a:pt x="9" y="17"/>
                  <a:pt x="11" y="18"/>
                  <a:pt x="12" y="18"/>
                </a:cubicBezTo>
                <a:cubicBezTo>
                  <a:pt x="13" y="17"/>
                  <a:pt x="16" y="16"/>
                  <a:pt x="15" y="15"/>
                </a:cubicBezTo>
                <a:cubicBezTo>
                  <a:pt x="14" y="13"/>
                  <a:pt x="13" y="11"/>
                  <a:pt x="11" y="9"/>
                </a:cubicBezTo>
                <a:cubicBezTo>
                  <a:pt x="15" y="8"/>
                  <a:pt x="18" y="7"/>
                  <a:pt x="21" y="6"/>
                </a:cubicBezTo>
                <a:cubicBezTo>
                  <a:pt x="21" y="4"/>
                  <a:pt x="20" y="2"/>
                  <a:pt x="19" y="0"/>
                </a:cubicBezTo>
                <a:cubicBezTo>
                  <a:pt x="16" y="1"/>
                  <a:pt x="12" y="5"/>
                  <a:pt x="9" y="5"/>
                </a:cubicBezTo>
                <a:cubicBezTo>
                  <a:pt x="7" y="5"/>
                  <a:pt x="4" y="3"/>
                  <a:pt x="4" y="1"/>
                </a:cubicBezTo>
                <a:cubicBezTo>
                  <a:pt x="3" y="5"/>
                  <a:pt x="3" y="8"/>
                  <a:pt x="3" y="11"/>
                </a:cubicBezTo>
                <a:cubicBezTo>
                  <a:pt x="2" y="13"/>
                  <a:pt x="0" y="16"/>
                  <a:pt x="0" y="18"/>
                </a:cubicBezTo>
                <a:cubicBezTo>
                  <a:pt x="0" y="20"/>
                  <a:pt x="0" y="20"/>
                  <a:pt x="1" y="21"/>
                </a:cubicBezTo>
                <a:cubicBezTo>
                  <a:pt x="3" y="21"/>
                  <a:pt x="4" y="22"/>
                  <a:pt x="5" y="2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98" name="Freeform 686">
            <a:extLst>
              <a:ext uri="{FF2B5EF4-FFF2-40B4-BE49-F238E27FC236}">
                <a16:creationId xmlns:a16="http://schemas.microsoft.com/office/drawing/2014/main" id="{02D610F0-5071-414D-A7D9-1B748638C5CB}"/>
              </a:ext>
            </a:extLst>
          </p:cNvPr>
          <p:cNvSpPr>
            <a:spLocks/>
          </p:cNvSpPr>
          <p:nvPr/>
        </p:nvSpPr>
        <p:spPr bwMode="auto">
          <a:xfrm>
            <a:off x="11093728" y="7873212"/>
            <a:ext cx="73519" cy="87950"/>
          </a:xfrm>
          <a:custGeom>
            <a:avLst/>
            <a:gdLst>
              <a:gd name="T0" fmla="*/ 7 w 8"/>
              <a:gd name="T1" fmla="*/ 2 h 9"/>
              <a:gd name="T2" fmla="*/ 4 w 8"/>
              <a:gd name="T3" fmla="*/ 0 h 9"/>
              <a:gd name="T4" fmla="*/ 2 w 8"/>
              <a:gd name="T5" fmla="*/ 2 h 9"/>
              <a:gd name="T6" fmla="*/ 0 w 8"/>
              <a:gd name="T7" fmla="*/ 8 h 9"/>
              <a:gd name="T8" fmla="*/ 4 w 8"/>
              <a:gd name="T9" fmla="*/ 8 h 9"/>
              <a:gd name="T10" fmla="*/ 7 w 8"/>
              <a:gd name="T11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9">
                <a:moveTo>
                  <a:pt x="7" y="2"/>
                </a:moveTo>
                <a:cubicBezTo>
                  <a:pt x="7" y="1"/>
                  <a:pt x="5" y="0"/>
                  <a:pt x="4" y="0"/>
                </a:cubicBezTo>
                <a:cubicBezTo>
                  <a:pt x="3" y="1"/>
                  <a:pt x="3" y="1"/>
                  <a:pt x="2" y="2"/>
                </a:cubicBezTo>
                <a:cubicBezTo>
                  <a:pt x="2" y="4"/>
                  <a:pt x="1" y="6"/>
                  <a:pt x="0" y="8"/>
                </a:cubicBezTo>
                <a:cubicBezTo>
                  <a:pt x="2" y="8"/>
                  <a:pt x="2" y="9"/>
                  <a:pt x="4" y="8"/>
                </a:cubicBezTo>
                <a:cubicBezTo>
                  <a:pt x="5" y="7"/>
                  <a:pt x="8" y="4"/>
                  <a:pt x="7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299" name="Freeform 687">
            <a:extLst>
              <a:ext uri="{FF2B5EF4-FFF2-40B4-BE49-F238E27FC236}">
                <a16:creationId xmlns:a16="http://schemas.microsoft.com/office/drawing/2014/main" id="{1F29BF35-10B0-364C-A372-92D5B372E490}"/>
              </a:ext>
            </a:extLst>
          </p:cNvPr>
          <p:cNvSpPr>
            <a:spLocks/>
          </p:cNvSpPr>
          <p:nvPr/>
        </p:nvSpPr>
        <p:spPr bwMode="auto">
          <a:xfrm>
            <a:off x="11084137" y="7991601"/>
            <a:ext cx="28770" cy="71032"/>
          </a:xfrm>
          <a:custGeom>
            <a:avLst/>
            <a:gdLst>
              <a:gd name="T0" fmla="*/ 0 w 3"/>
              <a:gd name="T1" fmla="*/ 3 h 7"/>
              <a:gd name="T2" fmla="*/ 3 w 3"/>
              <a:gd name="T3" fmla="*/ 7 h 7"/>
              <a:gd name="T4" fmla="*/ 3 w 3"/>
              <a:gd name="T5" fmla="*/ 1 h 7"/>
              <a:gd name="T6" fmla="*/ 2 w 3"/>
              <a:gd name="T7" fmla="*/ 0 h 7"/>
              <a:gd name="T8" fmla="*/ 0 w 3"/>
              <a:gd name="T9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7">
                <a:moveTo>
                  <a:pt x="0" y="3"/>
                </a:moveTo>
                <a:cubicBezTo>
                  <a:pt x="0" y="5"/>
                  <a:pt x="1" y="6"/>
                  <a:pt x="3" y="7"/>
                </a:cubicBezTo>
                <a:cubicBezTo>
                  <a:pt x="3" y="5"/>
                  <a:pt x="3" y="3"/>
                  <a:pt x="3" y="1"/>
                </a:cubicBezTo>
                <a:cubicBezTo>
                  <a:pt x="3" y="0"/>
                  <a:pt x="3" y="0"/>
                  <a:pt x="2" y="0"/>
                </a:cubicBezTo>
                <a:cubicBezTo>
                  <a:pt x="0" y="0"/>
                  <a:pt x="0" y="2"/>
                  <a:pt x="0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00" name="Freeform 688">
            <a:extLst>
              <a:ext uri="{FF2B5EF4-FFF2-40B4-BE49-F238E27FC236}">
                <a16:creationId xmlns:a16="http://schemas.microsoft.com/office/drawing/2014/main" id="{28F8CFA3-097B-424E-B490-855B104CB3B4}"/>
              </a:ext>
            </a:extLst>
          </p:cNvPr>
          <p:cNvSpPr>
            <a:spLocks/>
          </p:cNvSpPr>
          <p:nvPr/>
        </p:nvSpPr>
        <p:spPr bwMode="auto">
          <a:xfrm>
            <a:off x="11045781" y="7951007"/>
            <a:ext cx="76715" cy="260456"/>
          </a:xfrm>
          <a:custGeom>
            <a:avLst/>
            <a:gdLst>
              <a:gd name="T0" fmla="*/ 4 w 8"/>
              <a:gd name="T1" fmla="*/ 17 h 26"/>
              <a:gd name="T2" fmla="*/ 6 w 8"/>
              <a:gd name="T3" fmla="*/ 13 h 26"/>
              <a:gd name="T4" fmla="*/ 5 w 8"/>
              <a:gd name="T5" fmla="*/ 10 h 26"/>
              <a:gd name="T6" fmla="*/ 7 w 8"/>
              <a:gd name="T7" fmla="*/ 4 h 26"/>
              <a:gd name="T8" fmla="*/ 6 w 8"/>
              <a:gd name="T9" fmla="*/ 0 h 26"/>
              <a:gd name="T10" fmla="*/ 2 w 8"/>
              <a:gd name="T11" fmla="*/ 7 h 26"/>
              <a:gd name="T12" fmla="*/ 0 w 8"/>
              <a:gd name="T13" fmla="*/ 11 h 26"/>
              <a:gd name="T14" fmla="*/ 1 w 8"/>
              <a:gd name="T15" fmla="*/ 16 h 26"/>
              <a:gd name="T16" fmla="*/ 2 w 8"/>
              <a:gd name="T17" fmla="*/ 26 h 26"/>
              <a:gd name="T18" fmla="*/ 2 w 8"/>
              <a:gd name="T19" fmla="*/ 25 h 26"/>
              <a:gd name="T20" fmla="*/ 4 w 8"/>
              <a:gd name="T21" fmla="*/ 17 h 26"/>
              <a:gd name="T22" fmla="*/ 4 w 8"/>
              <a:gd name="T23" fmla="*/ 1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" h="26">
                <a:moveTo>
                  <a:pt x="4" y="17"/>
                </a:moveTo>
                <a:cubicBezTo>
                  <a:pt x="4" y="16"/>
                  <a:pt x="5" y="15"/>
                  <a:pt x="6" y="13"/>
                </a:cubicBezTo>
                <a:cubicBezTo>
                  <a:pt x="7" y="11"/>
                  <a:pt x="6" y="12"/>
                  <a:pt x="5" y="10"/>
                </a:cubicBezTo>
                <a:cubicBezTo>
                  <a:pt x="3" y="8"/>
                  <a:pt x="4" y="3"/>
                  <a:pt x="7" y="4"/>
                </a:cubicBezTo>
                <a:cubicBezTo>
                  <a:pt x="8" y="1"/>
                  <a:pt x="8" y="1"/>
                  <a:pt x="6" y="0"/>
                </a:cubicBezTo>
                <a:cubicBezTo>
                  <a:pt x="4" y="0"/>
                  <a:pt x="3" y="5"/>
                  <a:pt x="2" y="7"/>
                </a:cubicBezTo>
                <a:cubicBezTo>
                  <a:pt x="1" y="8"/>
                  <a:pt x="0" y="9"/>
                  <a:pt x="0" y="11"/>
                </a:cubicBezTo>
                <a:cubicBezTo>
                  <a:pt x="0" y="12"/>
                  <a:pt x="1" y="14"/>
                  <a:pt x="1" y="16"/>
                </a:cubicBezTo>
                <a:cubicBezTo>
                  <a:pt x="1" y="19"/>
                  <a:pt x="2" y="22"/>
                  <a:pt x="2" y="26"/>
                </a:cubicBezTo>
                <a:cubicBezTo>
                  <a:pt x="2" y="25"/>
                  <a:pt x="2" y="25"/>
                  <a:pt x="2" y="25"/>
                </a:cubicBezTo>
                <a:cubicBezTo>
                  <a:pt x="3" y="23"/>
                  <a:pt x="3" y="20"/>
                  <a:pt x="4" y="17"/>
                </a:cubicBezTo>
                <a:cubicBezTo>
                  <a:pt x="4" y="16"/>
                  <a:pt x="4" y="18"/>
                  <a:pt x="4" y="1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01" name="Freeform 689">
            <a:extLst>
              <a:ext uri="{FF2B5EF4-FFF2-40B4-BE49-F238E27FC236}">
                <a16:creationId xmlns:a16="http://schemas.microsoft.com/office/drawing/2014/main" id="{6381EED4-E231-204F-BB58-0005D829EB25}"/>
              </a:ext>
            </a:extLst>
          </p:cNvPr>
          <p:cNvSpPr>
            <a:spLocks/>
          </p:cNvSpPr>
          <p:nvPr/>
        </p:nvSpPr>
        <p:spPr bwMode="auto">
          <a:xfrm>
            <a:off x="11822514" y="8339998"/>
            <a:ext cx="47947" cy="77801"/>
          </a:xfrm>
          <a:custGeom>
            <a:avLst/>
            <a:gdLst>
              <a:gd name="T0" fmla="*/ 3 w 5"/>
              <a:gd name="T1" fmla="*/ 8 h 8"/>
              <a:gd name="T2" fmla="*/ 2 w 5"/>
              <a:gd name="T3" fmla="*/ 0 h 8"/>
              <a:gd name="T4" fmla="*/ 0 w 5"/>
              <a:gd name="T5" fmla="*/ 4 h 8"/>
              <a:gd name="T6" fmla="*/ 3 w 5"/>
              <a:gd name="T7" fmla="*/ 8 h 8"/>
              <a:gd name="T8" fmla="*/ 3 w 5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8">
                <a:moveTo>
                  <a:pt x="3" y="8"/>
                </a:moveTo>
                <a:cubicBezTo>
                  <a:pt x="3" y="7"/>
                  <a:pt x="5" y="0"/>
                  <a:pt x="2" y="0"/>
                </a:cubicBez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7"/>
                  <a:pt x="3" y="8"/>
                </a:cubicBezTo>
                <a:cubicBezTo>
                  <a:pt x="3" y="8"/>
                  <a:pt x="2" y="8"/>
                  <a:pt x="3" y="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02" name="Freeform 690">
            <a:extLst>
              <a:ext uri="{FF2B5EF4-FFF2-40B4-BE49-F238E27FC236}">
                <a16:creationId xmlns:a16="http://schemas.microsoft.com/office/drawing/2014/main" id="{505AA618-0B59-CB49-839D-134B359EEE78}"/>
              </a:ext>
            </a:extLst>
          </p:cNvPr>
          <p:cNvSpPr>
            <a:spLocks/>
          </p:cNvSpPr>
          <p:nvPr/>
        </p:nvSpPr>
        <p:spPr bwMode="auto">
          <a:xfrm>
            <a:off x="11438946" y="8708697"/>
            <a:ext cx="498645" cy="334874"/>
          </a:xfrm>
          <a:custGeom>
            <a:avLst/>
            <a:gdLst>
              <a:gd name="T0" fmla="*/ 47 w 53"/>
              <a:gd name="T1" fmla="*/ 0 h 34"/>
              <a:gd name="T2" fmla="*/ 38 w 53"/>
              <a:gd name="T3" fmla="*/ 2 h 34"/>
              <a:gd name="T4" fmla="*/ 28 w 53"/>
              <a:gd name="T5" fmla="*/ 4 h 34"/>
              <a:gd name="T6" fmla="*/ 23 w 53"/>
              <a:gd name="T7" fmla="*/ 10 h 34"/>
              <a:gd name="T8" fmla="*/ 17 w 53"/>
              <a:gd name="T9" fmla="*/ 9 h 34"/>
              <a:gd name="T10" fmla="*/ 9 w 53"/>
              <a:gd name="T11" fmla="*/ 9 h 34"/>
              <a:gd name="T12" fmla="*/ 3 w 53"/>
              <a:gd name="T13" fmla="*/ 12 h 34"/>
              <a:gd name="T14" fmla="*/ 1 w 53"/>
              <a:gd name="T15" fmla="*/ 15 h 34"/>
              <a:gd name="T16" fmla="*/ 1 w 53"/>
              <a:gd name="T17" fmla="*/ 21 h 34"/>
              <a:gd name="T18" fmla="*/ 3 w 53"/>
              <a:gd name="T19" fmla="*/ 28 h 34"/>
              <a:gd name="T20" fmla="*/ 4 w 53"/>
              <a:gd name="T21" fmla="*/ 32 h 34"/>
              <a:gd name="T22" fmla="*/ 12 w 53"/>
              <a:gd name="T23" fmla="*/ 32 h 34"/>
              <a:gd name="T24" fmla="*/ 16 w 53"/>
              <a:gd name="T25" fmla="*/ 29 h 34"/>
              <a:gd name="T26" fmla="*/ 21 w 53"/>
              <a:gd name="T27" fmla="*/ 29 h 34"/>
              <a:gd name="T28" fmla="*/ 24 w 53"/>
              <a:gd name="T29" fmla="*/ 26 h 34"/>
              <a:gd name="T30" fmla="*/ 32 w 53"/>
              <a:gd name="T31" fmla="*/ 24 h 34"/>
              <a:gd name="T32" fmla="*/ 41 w 53"/>
              <a:gd name="T33" fmla="*/ 21 h 34"/>
              <a:gd name="T34" fmla="*/ 47 w 53"/>
              <a:gd name="T35" fmla="*/ 17 h 34"/>
              <a:gd name="T36" fmla="*/ 52 w 53"/>
              <a:gd name="T37" fmla="*/ 12 h 34"/>
              <a:gd name="T38" fmla="*/ 47 w 53"/>
              <a:gd name="T3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" h="34">
                <a:moveTo>
                  <a:pt x="47" y="0"/>
                </a:moveTo>
                <a:cubicBezTo>
                  <a:pt x="44" y="1"/>
                  <a:pt x="41" y="2"/>
                  <a:pt x="38" y="2"/>
                </a:cubicBezTo>
                <a:cubicBezTo>
                  <a:pt x="35" y="3"/>
                  <a:pt x="31" y="2"/>
                  <a:pt x="28" y="4"/>
                </a:cubicBezTo>
                <a:cubicBezTo>
                  <a:pt x="26" y="6"/>
                  <a:pt x="25" y="8"/>
                  <a:pt x="23" y="10"/>
                </a:cubicBezTo>
                <a:cubicBezTo>
                  <a:pt x="22" y="11"/>
                  <a:pt x="19" y="9"/>
                  <a:pt x="17" y="9"/>
                </a:cubicBezTo>
                <a:cubicBezTo>
                  <a:pt x="14" y="9"/>
                  <a:pt x="12" y="9"/>
                  <a:pt x="9" y="9"/>
                </a:cubicBezTo>
                <a:cubicBezTo>
                  <a:pt x="6" y="9"/>
                  <a:pt x="3" y="8"/>
                  <a:pt x="3" y="12"/>
                </a:cubicBezTo>
                <a:cubicBezTo>
                  <a:pt x="2" y="14"/>
                  <a:pt x="1" y="13"/>
                  <a:pt x="1" y="15"/>
                </a:cubicBezTo>
                <a:cubicBezTo>
                  <a:pt x="0" y="17"/>
                  <a:pt x="0" y="19"/>
                  <a:pt x="1" y="21"/>
                </a:cubicBezTo>
                <a:cubicBezTo>
                  <a:pt x="1" y="23"/>
                  <a:pt x="2" y="26"/>
                  <a:pt x="3" y="28"/>
                </a:cubicBezTo>
                <a:cubicBezTo>
                  <a:pt x="3" y="29"/>
                  <a:pt x="3" y="31"/>
                  <a:pt x="4" y="32"/>
                </a:cubicBezTo>
                <a:cubicBezTo>
                  <a:pt x="5" y="34"/>
                  <a:pt x="10" y="33"/>
                  <a:pt x="12" y="32"/>
                </a:cubicBezTo>
                <a:cubicBezTo>
                  <a:pt x="13" y="31"/>
                  <a:pt x="14" y="30"/>
                  <a:pt x="16" y="29"/>
                </a:cubicBezTo>
                <a:cubicBezTo>
                  <a:pt x="17" y="29"/>
                  <a:pt x="19" y="29"/>
                  <a:pt x="21" y="29"/>
                </a:cubicBezTo>
                <a:cubicBezTo>
                  <a:pt x="22" y="28"/>
                  <a:pt x="23" y="27"/>
                  <a:pt x="24" y="26"/>
                </a:cubicBezTo>
                <a:cubicBezTo>
                  <a:pt x="27" y="25"/>
                  <a:pt x="29" y="25"/>
                  <a:pt x="32" y="24"/>
                </a:cubicBezTo>
                <a:cubicBezTo>
                  <a:pt x="35" y="23"/>
                  <a:pt x="38" y="22"/>
                  <a:pt x="41" y="21"/>
                </a:cubicBezTo>
                <a:cubicBezTo>
                  <a:pt x="43" y="20"/>
                  <a:pt x="47" y="19"/>
                  <a:pt x="47" y="17"/>
                </a:cubicBezTo>
                <a:cubicBezTo>
                  <a:pt x="48" y="14"/>
                  <a:pt x="53" y="14"/>
                  <a:pt x="52" y="12"/>
                </a:cubicBezTo>
                <a:cubicBezTo>
                  <a:pt x="50" y="8"/>
                  <a:pt x="49" y="4"/>
                  <a:pt x="4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03" name="Freeform 691">
            <a:extLst>
              <a:ext uri="{FF2B5EF4-FFF2-40B4-BE49-F238E27FC236}">
                <a16:creationId xmlns:a16="http://schemas.microsoft.com/office/drawing/2014/main" id="{3403E980-285A-964A-8FD1-62D078165B8C}"/>
              </a:ext>
            </a:extLst>
          </p:cNvPr>
          <p:cNvSpPr>
            <a:spLocks/>
          </p:cNvSpPr>
          <p:nvPr/>
        </p:nvSpPr>
        <p:spPr bwMode="auto">
          <a:xfrm>
            <a:off x="11880050" y="8339998"/>
            <a:ext cx="383571" cy="487085"/>
          </a:xfrm>
          <a:custGeom>
            <a:avLst/>
            <a:gdLst>
              <a:gd name="T0" fmla="*/ 39 w 41"/>
              <a:gd name="T1" fmla="*/ 19 h 49"/>
              <a:gd name="T2" fmla="*/ 34 w 41"/>
              <a:gd name="T3" fmla="*/ 14 h 49"/>
              <a:gd name="T4" fmla="*/ 28 w 41"/>
              <a:gd name="T5" fmla="*/ 12 h 49"/>
              <a:gd name="T6" fmla="*/ 22 w 41"/>
              <a:gd name="T7" fmla="*/ 6 h 49"/>
              <a:gd name="T8" fmla="*/ 21 w 41"/>
              <a:gd name="T9" fmla="*/ 3 h 49"/>
              <a:gd name="T10" fmla="*/ 22 w 41"/>
              <a:gd name="T11" fmla="*/ 0 h 49"/>
              <a:gd name="T12" fmla="*/ 17 w 41"/>
              <a:gd name="T13" fmla="*/ 5 h 49"/>
              <a:gd name="T14" fmla="*/ 10 w 41"/>
              <a:gd name="T15" fmla="*/ 10 h 49"/>
              <a:gd name="T16" fmla="*/ 5 w 41"/>
              <a:gd name="T17" fmla="*/ 10 h 49"/>
              <a:gd name="T18" fmla="*/ 0 w 41"/>
              <a:gd name="T19" fmla="*/ 11 h 49"/>
              <a:gd name="T20" fmla="*/ 5 w 41"/>
              <a:gd name="T21" fmla="*/ 17 h 49"/>
              <a:gd name="T22" fmla="*/ 16 w 41"/>
              <a:gd name="T23" fmla="*/ 19 h 49"/>
              <a:gd name="T24" fmla="*/ 16 w 41"/>
              <a:gd name="T25" fmla="*/ 32 h 49"/>
              <a:gd name="T26" fmla="*/ 11 w 41"/>
              <a:gd name="T27" fmla="*/ 34 h 49"/>
              <a:gd name="T28" fmla="*/ 0 w 41"/>
              <a:gd name="T29" fmla="*/ 37 h 49"/>
              <a:gd name="T30" fmla="*/ 5 w 41"/>
              <a:gd name="T31" fmla="*/ 49 h 49"/>
              <a:gd name="T32" fmla="*/ 14 w 41"/>
              <a:gd name="T33" fmla="*/ 48 h 49"/>
              <a:gd name="T34" fmla="*/ 17 w 41"/>
              <a:gd name="T35" fmla="*/ 44 h 49"/>
              <a:gd name="T36" fmla="*/ 23 w 41"/>
              <a:gd name="T37" fmla="*/ 42 h 49"/>
              <a:gd name="T38" fmla="*/ 28 w 41"/>
              <a:gd name="T39" fmla="*/ 38 h 49"/>
              <a:gd name="T40" fmla="*/ 29 w 41"/>
              <a:gd name="T41" fmla="*/ 32 h 49"/>
              <a:gd name="T42" fmla="*/ 32 w 41"/>
              <a:gd name="T43" fmla="*/ 30 h 49"/>
              <a:gd name="T44" fmla="*/ 37 w 41"/>
              <a:gd name="T45" fmla="*/ 24 h 49"/>
              <a:gd name="T46" fmla="*/ 39 w 41"/>
              <a:gd name="T47" fmla="*/ 19 h 49"/>
              <a:gd name="T48" fmla="*/ 39 w 41"/>
              <a:gd name="T49" fmla="*/ 1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9">
                <a:moveTo>
                  <a:pt x="39" y="19"/>
                </a:moveTo>
                <a:cubicBezTo>
                  <a:pt x="36" y="19"/>
                  <a:pt x="35" y="16"/>
                  <a:pt x="34" y="14"/>
                </a:cubicBezTo>
                <a:cubicBezTo>
                  <a:pt x="33" y="13"/>
                  <a:pt x="29" y="13"/>
                  <a:pt x="28" y="12"/>
                </a:cubicBezTo>
                <a:cubicBezTo>
                  <a:pt x="25" y="11"/>
                  <a:pt x="24" y="9"/>
                  <a:pt x="22" y="6"/>
                </a:cubicBezTo>
                <a:cubicBezTo>
                  <a:pt x="22" y="5"/>
                  <a:pt x="21" y="4"/>
                  <a:pt x="21" y="3"/>
                </a:cubicBezTo>
                <a:cubicBezTo>
                  <a:pt x="21" y="3"/>
                  <a:pt x="22" y="0"/>
                  <a:pt x="22" y="0"/>
                </a:cubicBezTo>
                <a:cubicBezTo>
                  <a:pt x="21" y="0"/>
                  <a:pt x="18" y="4"/>
                  <a:pt x="17" y="5"/>
                </a:cubicBezTo>
                <a:cubicBezTo>
                  <a:pt x="15" y="7"/>
                  <a:pt x="13" y="10"/>
                  <a:pt x="10" y="10"/>
                </a:cubicBezTo>
                <a:cubicBezTo>
                  <a:pt x="8" y="11"/>
                  <a:pt x="7" y="10"/>
                  <a:pt x="5" y="10"/>
                </a:cubicBezTo>
                <a:cubicBezTo>
                  <a:pt x="3" y="11"/>
                  <a:pt x="1" y="13"/>
                  <a:pt x="0" y="11"/>
                </a:cubicBezTo>
                <a:cubicBezTo>
                  <a:pt x="1" y="14"/>
                  <a:pt x="2" y="17"/>
                  <a:pt x="5" y="17"/>
                </a:cubicBezTo>
                <a:cubicBezTo>
                  <a:pt x="7" y="17"/>
                  <a:pt x="15" y="17"/>
                  <a:pt x="16" y="19"/>
                </a:cubicBezTo>
                <a:cubicBezTo>
                  <a:pt x="19" y="23"/>
                  <a:pt x="17" y="27"/>
                  <a:pt x="16" y="32"/>
                </a:cubicBezTo>
                <a:cubicBezTo>
                  <a:pt x="15" y="33"/>
                  <a:pt x="11" y="34"/>
                  <a:pt x="11" y="34"/>
                </a:cubicBezTo>
                <a:cubicBezTo>
                  <a:pt x="7" y="35"/>
                  <a:pt x="3" y="36"/>
                  <a:pt x="0" y="37"/>
                </a:cubicBezTo>
                <a:cubicBezTo>
                  <a:pt x="2" y="41"/>
                  <a:pt x="4" y="45"/>
                  <a:pt x="5" y="49"/>
                </a:cubicBezTo>
                <a:cubicBezTo>
                  <a:pt x="8" y="48"/>
                  <a:pt x="11" y="48"/>
                  <a:pt x="14" y="48"/>
                </a:cubicBezTo>
                <a:cubicBezTo>
                  <a:pt x="18" y="47"/>
                  <a:pt x="15" y="46"/>
                  <a:pt x="17" y="44"/>
                </a:cubicBezTo>
                <a:cubicBezTo>
                  <a:pt x="19" y="43"/>
                  <a:pt x="22" y="44"/>
                  <a:pt x="23" y="42"/>
                </a:cubicBezTo>
                <a:cubicBezTo>
                  <a:pt x="25" y="40"/>
                  <a:pt x="25" y="39"/>
                  <a:pt x="28" y="38"/>
                </a:cubicBezTo>
                <a:cubicBezTo>
                  <a:pt x="30" y="37"/>
                  <a:pt x="29" y="34"/>
                  <a:pt x="29" y="32"/>
                </a:cubicBezTo>
                <a:cubicBezTo>
                  <a:pt x="28" y="30"/>
                  <a:pt x="30" y="30"/>
                  <a:pt x="32" y="30"/>
                </a:cubicBezTo>
                <a:cubicBezTo>
                  <a:pt x="35" y="29"/>
                  <a:pt x="35" y="26"/>
                  <a:pt x="37" y="24"/>
                </a:cubicBezTo>
                <a:cubicBezTo>
                  <a:pt x="38" y="23"/>
                  <a:pt x="41" y="20"/>
                  <a:pt x="39" y="19"/>
                </a:cubicBezTo>
                <a:cubicBezTo>
                  <a:pt x="38" y="19"/>
                  <a:pt x="40" y="20"/>
                  <a:pt x="39" y="1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04" name="Freeform 692">
            <a:extLst>
              <a:ext uri="{FF2B5EF4-FFF2-40B4-BE49-F238E27FC236}">
                <a16:creationId xmlns:a16="http://schemas.microsoft.com/office/drawing/2014/main" id="{F4916B62-C556-264F-9FD7-1BB03FE80001}"/>
              </a:ext>
            </a:extLst>
          </p:cNvPr>
          <p:cNvSpPr>
            <a:spLocks/>
          </p:cNvSpPr>
          <p:nvPr/>
        </p:nvSpPr>
        <p:spPr bwMode="auto">
          <a:xfrm>
            <a:off x="12695142" y="7386127"/>
            <a:ext cx="514628" cy="236780"/>
          </a:xfrm>
          <a:custGeom>
            <a:avLst/>
            <a:gdLst>
              <a:gd name="T0" fmla="*/ 55 w 55"/>
              <a:gd name="T1" fmla="*/ 5 h 24"/>
              <a:gd name="T2" fmla="*/ 47 w 55"/>
              <a:gd name="T3" fmla="*/ 3 h 24"/>
              <a:gd name="T4" fmla="*/ 36 w 55"/>
              <a:gd name="T5" fmla="*/ 2 h 24"/>
              <a:gd name="T6" fmla="*/ 27 w 55"/>
              <a:gd name="T7" fmla="*/ 0 h 24"/>
              <a:gd name="T8" fmla="*/ 22 w 55"/>
              <a:gd name="T9" fmla="*/ 2 h 24"/>
              <a:gd name="T10" fmla="*/ 19 w 55"/>
              <a:gd name="T11" fmla="*/ 4 h 24"/>
              <a:gd name="T12" fmla="*/ 11 w 55"/>
              <a:gd name="T13" fmla="*/ 5 h 24"/>
              <a:gd name="T14" fmla="*/ 9 w 55"/>
              <a:gd name="T15" fmla="*/ 7 h 24"/>
              <a:gd name="T16" fmla="*/ 8 w 55"/>
              <a:gd name="T17" fmla="*/ 11 h 24"/>
              <a:gd name="T18" fmla="*/ 12 w 55"/>
              <a:gd name="T19" fmla="*/ 12 h 24"/>
              <a:gd name="T20" fmla="*/ 15 w 55"/>
              <a:gd name="T21" fmla="*/ 12 h 24"/>
              <a:gd name="T22" fmla="*/ 19 w 55"/>
              <a:gd name="T23" fmla="*/ 15 h 24"/>
              <a:gd name="T24" fmla="*/ 15 w 55"/>
              <a:gd name="T25" fmla="*/ 17 h 24"/>
              <a:gd name="T26" fmla="*/ 11 w 55"/>
              <a:gd name="T27" fmla="*/ 17 h 24"/>
              <a:gd name="T28" fmla="*/ 10 w 55"/>
              <a:gd name="T29" fmla="*/ 20 h 24"/>
              <a:gd name="T30" fmla="*/ 1 w 55"/>
              <a:gd name="T31" fmla="*/ 20 h 24"/>
              <a:gd name="T32" fmla="*/ 11 w 55"/>
              <a:gd name="T33" fmla="*/ 22 h 24"/>
              <a:gd name="T34" fmla="*/ 15 w 55"/>
              <a:gd name="T35" fmla="*/ 23 h 24"/>
              <a:gd name="T36" fmla="*/ 21 w 55"/>
              <a:gd name="T37" fmla="*/ 23 h 24"/>
              <a:gd name="T38" fmla="*/ 25 w 55"/>
              <a:gd name="T39" fmla="*/ 20 h 24"/>
              <a:gd name="T40" fmla="*/ 28 w 55"/>
              <a:gd name="T41" fmla="*/ 17 h 24"/>
              <a:gd name="T42" fmla="*/ 33 w 55"/>
              <a:gd name="T43" fmla="*/ 16 h 24"/>
              <a:gd name="T44" fmla="*/ 37 w 55"/>
              <a:gd name="T45" fmla="*/ 16 h 24"/>
              <a:gd name="T46" fmla="*/ 40 w 55"/>
              <a:gd name="T47" fmla="*/ 13 h 24"/>
              <a:gd name="T48" fmla="*/ 44 w 55"/>
              <a:gd name="T49" fmla="*/ 12 h 24"/>
              <a:gd name="T50" fmla="*/ 54 w 55"/>
              <a:gd name="T51" fmla="*/ 7 h 24"/>
              <a:gd name="T52" fmla="*/ 55 w 55"/>
              <a:gd name="T53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24">
                <a:moveTo>
                  <a:pt x="55" y="5"/>
                </a:moveTo>
                <a:cubicBezTo>
                  <a:pt x="52" y="5"/>
                  <a:pt x="50" y="3"/>
                  <a:pt x="47" y="3"/>
                </a:cubicBezTo>
                <a:cubicBezTo>
                  <a:pt x="44" y="2"/>
                  <a:pt x="40" y="2"/>
                  <a:pt x="36" y="2"/>
                </a:cubicBezTo>
                <a:cubicBezTo>
                  <a:pt x="33" y="2"/>
                  <a:pt x="30" y="2"/>
                  <a:pt x="27" y="0"/>
                </a:cubicBezTo>
                <a:cubicBezTo>
                  <a:pt x="25" y="0"/>
                  <a:pt x="23" y="0"/>
                  <a:pt x="22" y="2"/>
                </a:cubicBezTo>
                <a:cubicBezTo>
                  <a:pt x="22" y="4"/>
                  <a:pt x="21" y="5"/>
                  <a:pt x="19" y="4"/>
                </a:cubicBezTo>
                <a:cubicBezTo>
                  <a:pt x="17" y="3"/>
                  <a:pt x="12" y="1"/>
                  <a:pt x="11" y="5"/>
                </a:cubicBezTo>
                <a:cubicBezTo>
                  <a:pt x="10" y="6"/>
                  <a:pt x="11" y="6"/>
                  <a:pt x="9" y="7"/>
                </a:cubicBezTo>
                <a:cubicBezTo>
                  <a:pt x="8" y="8"/>
                  <a:pt x="6" y="10"/>
                  <a:pt x="8" y="11"/>
                </a:cubicBezTo>
                <a:cubicBezTo>
                  <a:pt x="9" y="12"/>
                  <a:pt x="12" y="13"/>
                  <a:pt x="12" y="12"/>
                </a:cubicBezTo>
                <a:cubicBezTo>
                  <a:pt x="13" y="10"/>
                  <a:pt x="14" y="11"/>
                  <a:pt x="15" y="12"/>
                </a:cubicBezTo>
                <a:cubicBezTo>
                  <a:pt x="16" y="13"/>
                  <a:pt x="20" y="14"/>
                  <a:pt x="19" y="15"/>
                </a:cubicBezTo>
                <a:cubicBezTo>
                  <a:pt x="19" y="16"/>
                  <a:pt x="16" y="16"/>
                  <a:pt x="15" y="17"/>
                </a:cubicBezTo>
                <a:cubicBezTo>
                  <a:pt x="14" y="18"/>
                  <a:pt x="13" y="19"/>
                  <a:pt x="11" y="17"/>
                </a:cubicBezTo>
                <a:cubicBezTo>
                  <a:pt x="10" y="16"/>
                  <a:pt x="10" y="19"/>
                  <a:pt x="10" y="20"/>
                </a:cubicBezTo>
                <a:cubicBezTo>
                  <a:pt x="6" y="22"/>
                  <a:pt x="4" y="15"/>
                  <a:pt x="1" y="20"/>
                </a:cubicBezTo>
                <a:cubicBezTo>
                  <a:pt x="0" y="21"/>
                  <a:pt x="10" y="23"/>
                  <a:pt x="11" y="22"/>
                </a:cubicBezTo>
                <a:cubicBezTo>
                  <a:pt x="12" y="21"/>
                  <a:pt x="14" y="22"/>
                  <a:pt x="15" y="23"/>
                </a:cubicBezTo>
                <a:cubicBezTo>
                  <a:pt x="16" y="23"/>
                  <a:pt x="19" y="24"/>
                  <a:pt x="21" y="23"/>
                </a:cubicBezTo>
                <a:cubicBezTo>
                  <a:pt x="22" y="22"/>
                  <a:pt x="24" y="23"/>
                  <a:pt x="25" y="20"/>
                </a:cubicBezTo>
                <a:cubicBezTo>
                  <a:pt x="25" y="19"/>
                  <a:pt x="27" y="18"/>
                  <a:pt x="28" y="17"/>
                </a:cubicBezTo>
                <a:cubicBezTo>
                  <a:pt x="29" y="16"/>
                  <a:pt x="33" y="16"/>
                  <a:pt x="33" y="16"/>
                </a:cubicBezTo>
                <a:cubicBezTo>
                  <a:pt x="34" y="18"/>
                  <a:pt x="35" y="16"/>
                  <a:pt x="37" y="16"/>
                </a:cubicBezTo>
                <a:cubicBezTo>
                  <a:pt x="38" y="16"/>
                  <a:pt x="39" y="13"/>
                  <a:pt x="40" y="13"/>
                </a:cubicBezTo>
                <a:cubicBezTo>
                  <a:pt x="41" y="12"/>
                  <a:pt x="43" y="13"/>
                  <a:pt x="44" y="12"/>
                </a:cubicBezTo>
                <a:cubicBezTo>
                  <a:pt x="48" y="11"/>
                  <a:pt x="50" y="9"/>
                  <a:pt x="54" y="7"/>
                </a:cubicBezTo>
                <a:cubicBezTo>
                  <a:pt x="55" y="7"/>
                  <a:pt x="55" y="7"/>
                  <a:pt x="55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05" name="Freeform 693">
            <a:extLst>
              <a:ext uri="{FF2B5EF4-FFF2-40B4-BE49-F238E27FC236}">
                <a16:creationId xmlns:a16="http://schemas.microsoft.com/office/drawing/2014/main" id="{1841B479-304A-404D-BE6D-8D07265B3225}"/>
              </a:ext>
            </a:extLst>
          </p:cNvPr>
          <p:cNvSpPr>
            <a:spLocks/>
          </p:cNvSpPr>
          <p:nvPr/>
        </p:nvSpPr>
        <p:spPr bwMode="auto">
          <a:xfrm>
            <a:off x="12068642" y="7237294"/>
            <a:ext cx="834272" cy="517526"/>
          </a:xfrm>
          <a:custGeom>
            <a:avLst/>
            <a:gdLst>
              <a:gd name="T0" fmla="*/ 78 w 89"/>
              <a:gd name="T1" fmla="*/ 32 h 52"/>
              <a:gd name="T2" fmla="*/ 81 w 89"/>
              <a:gd name="T3" fmla="*/ 33 h 52"/>
              <a:gd name="T4" fmla="*/ 84 w 89"/>
              <a:gd name="T5" fmla="*/ 31 h 52"/>
              <a:gd name="T6" fmla="*/ 81 w 89"/>
              <a:gd name="T7" fmla="*/ 26 h 52"/>
              <a:gd name="T8" fmla="*/ 79 w 89"/>
              <a:gd name="T9" fmla="*/ 27 h 52"/>
              <a:gd name="T10" fmla="*/ 75 w 89"/>
              <a:gd name="T11" fmla="*/ 27 h 52"/>
              <a:gd name="T12" fmla="*/ 78 w 89"/>
              <a:gd name="T13" fmla="*/ 21 h 52"/>
              <a:gd name="T14" fmla="*/ 74 w 89"/>
              <a:gd name="T15" fmla="*/ 22 h 52"/>
              <a:gd name="T16" fmla="*/ 68 w 89"/>
              <a:gd name="T17" fmla="*/ 25 h 52"/>
              <a:gd name="T18" fmla="*/ 65 w 89"/>
              <a:gd name="T19" fmla="*/ 29 h 52"/>
              <a:gd name="T20" fmla="*/ 62 w 89"/>
              <a:gd name="T21" fmla="*/ 28 h 52"/>
              <a:gd name="T22" fmla="*/ 57 w 89"/>
              <a:gd name="T23" fmla="*/ 27 h 52"/>
              <a:gd name="T24" fmla="*/ 53 w 89"/>
              <a:gd name="T25" fmla="*/ 23 h 52"/>
              <a:gd name="T26" fmla="*/ 52 w 89"/>
              <a:gd name="T27" fmla="*/ 17 h 52"/>
              <a:gd name="T28" fmla="*/ 49 w 89"/>
              <a:gd name="T29" fmla="*/ 13 h 52"/>
              <a:gd name="T30" fmla="*/ 45 w 89"/>
              <a:gd name="T31" fmla="*/ 12 h 52"/>
              <a:gd name="T32" fmla="*/ 38 w 89"/>
              <a:gd name="T33" fmla="*/ 12 h 52"/>
              <a:gd name="T34" fmla="*/ 31 w 89"/>
              <a:gd name="T35" fmla="*/ 12 h 52"/>
              <a:gd name="T36" fmla="*/ 27 w 89"/>
              <a:gd name="T37" fmla="*/ 8 h 52"/>
              <a:gd name="T38" fmla="*/ 23 w 89"/>
              <a:gd name="T39" fmla="*/ 8 h 52"/>
              <a:gd name="T40" fmla="*/ 19 w 89"/>
              <a:gd name="T41" fmla="*/ 10 h 52"/>
              <a:gd name="T42" fmla="*/ 17 w 89"/>
              <a:gd name="T43" fmla="*/ 6 h 52"/>
              <a:gd name="T44" fmla="*/ 15 w 89"/>
              <a:gd name="T45" fmla="*/ 1 h 52"/>
              <a:gd name="T46" fmla="*/ 15 w 89"/>
              <a:gd name="T47" fmla="*/ 5 h 52"/>
              <a:gd name="T48" fmla="*/ 14 w 89"/>
              <a:gd name="T49" fmla="*/ 8 h 52"/>
              <a:gd name="T50" fmla="*/ 13 w 89"/>
              <a:gd name="T51" fmla="*/ 3 h 52"/>
              <a:gd name="T52" fmla="*/ 14 w 89"/>
              <a:gd name="T53" fmla="*/ 0 h 52"/>
              <a:gd name="T54" fmla="*/ 1 w 89"/>
              <a:gd name="T55" fmla="*/ 4 h 52"/>
              <a:gd name="T56" fmla="*/ 1 w 89"/>
              <a:gd name="T57" fmla="*/ 15 h 52"/>
              <a:gd name="T58" fmla="*/ 1 w 89"/>
              <a:gd name="T59" fmla="*/ 23 h 52"/>
              <a:gd name="T60" fmla="*/ 2 w 89"/>
              <a:gd name="T61" fmla="*/ 26 h 52"/>
              <a:gd name="T62" fmla="*/ 6 w 89"/>
              <a:gd name="T63" fmla="*/ 26 h 52"/>
              <a:gd name="T64" fmla="*/ 6 w 89"/>
              <a:gd name="T65" fmla="*/ 23 h 52"/>
              <a:gd name="T66" fmla="*/ 10 w 89"/>
              <a:gd name="T67" fmla="*/ 20 h 52"/>
              <a:gd name="T68" fmla="*/ 13 w 89"/>
              <a:gd name="T69" fmla="*/ 18 h 52"/>
              <a:gd name="T70" fmla="*/ 17 w 89"/>
              <a:gd name="T71" fmla="*/ 19 h 52"/>
              <a:gd name="T72" fmla="*/ 21 w 89"/>
              <a:gd name="T73" fmla="*/ 20 h 52"/>
              <a:gd name="T74" fmla="*/ 21 w 89"/>
              <a:gd name="T75" fmla="*/ 24 h 52"/>
              <a:gd name="T76" fmla="*/ 26 w 89"/>
              <a:gd name="T77" fmla="*/ 27 h 52"/>
              <a:gd name="T78" fmla="*/ 33 w 89"/>
              <a:gd name="T79" fmla="*/ 34 h 52"/>
              <a:gd name="T80" fmla="*/ 38 w 89"/>
              <a:gd name="T81" fmla="*/ 37 h 52"/>
              <a:gd name="T82" fmla="*/ 41 w 89"/>
              <a:gd name="T83" fmla="*/ 39 h 52"/>
              <a:gd name="T84" fmla="*/ 50 w 89"/>
              <a:gd name="T85" fmla="*/ 45 h 52"/>
              <a:gd name="T86" fmla="*/ 54 w 89"/>
              <a:gd name="T87" fmla="*/ 49 h 52"/>
              <a:gd name="T88" fmla="*/ 61 w 89"/>
              <a:gd name="T89" fmla="*/ 52 h 52"/>
              <a:gd name="T90" fmla="*/ 63 w 89"/>
              <a:gd name="T91" fmla="*/ 47 h 52"/>
              <a:gd name="T92" fmla="*/ 62 w 89"/>
              <a:gd name="T93" fmla="*/ 42 h 52"/>
              <a:gd name="T94" fmla="*/ 59 w 89"/>
              <a:gd name="T95" fmla="*/ 38 h 52"/>
              <a:gd name="T96" fmla="*/ 64 w 89"/>
              <a:gd name="T97" fmla="*/ 36 h 52"/>
              <a:gd name="T98" fmla="*/ 66 w 89"/>
              <a:gd name="T99" fmla="*/ 33 h 52"/>
              <a:gd name="T100" fmla="*/ 68 w 89"/>
              <a:gd name="T101" fmla="*/ 30 h 52"/>
              <a:gd name="T102" fmla="*/ 71 w 89"/>
              <a:gd name="T103" fmla="*/ 30 h 52"/>
              <a:gd name="T104" fmla="*/ 74 w 89"/>
              <a:gd name="T105" fmla="*/ 29 h 52"/>
              <a:gd name="T106" fmla="*/ 74 w 89"/>
              <a:gd name="T107" fmla="*/ 34 h 52"/>
              <a:gd name="T108" fmla="*/ 77 w 89"/>
              <a:gd name="T109" fmla="*/ 34 h 52"/>
              <a:gd name="T110" fmla="*/ 78 w 89"/>
              <a:gd name="T111" fmla="*/ 32 h 52"/>
              <a:gd name="T112" fmla="*/ 78 w 89"/>
              <a:gd name="T113" fmla="*/ 3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52">
                <a:moveTo>
                  <a:pt x="78" y="32"/>
                </a:moveTo>
                <a:cubicBezTo>
                  <a:pt x="79" y="33"/>
                  <a:pt x="79" y="34"/>
                  <a:pt x="81" y="33"/>
                </a:cubicBezTo>
                <a:cubicBezTo>
                  <a:pt x="82" y="33"/>
                  <a:pt x="83" y="31"/>
                  <a:pt x="84" y="31"/>
                </a:cubicBezTo>
                <a:cubicBezTo>
                  <a:pt x="89" y="30"/>
                  <a:pt x="83" y="28"/>
                  <a:pt x="81" y="26"/>
                </a:cubicBezTo>
                <a:cubicBezTo>
                  <a:pt x="80" y="25"/>
                  <a:pt x="80" y="26"/>
                  <a:pt x="79" y="27"/>
                </a:cubicBezTo>
                <a:cubicBezTo>
                  <a:pt x="79" y="28"/>
                  <a:pt x="76" y="27"/>
                  <a:pt x="75" y="27"/>
                </a:cubicBezTo>
                <a:cubicBezTo>
                  <a:pt x="71" y="25"/>
                  <a:pt x="77" y="22"/>
                  <a:pt x="78" y="21"/>
                </a:cubicBezTo>
                <a:cubicBezTo>
                  <a:pt x="78" y="21"/>
                  <a:pt x="74" y="22"/>
                  <a:pt x="74" y="22"/>
                </a:cubicBezTo>
                <a:cubicBezTo>
                  <a:pt x="72" y="23"/>
                  <a:pt x="70" y="23"/>
                  <a:pt x="68" y="25"/>
                </a:cubicBezTo>
                <a:cubicBezTo>
                  <a:pt x="67" y="26"/>
                  <a:pt x="66" y="28"/>
                  <a:pt x="65" y="29"/>
                </a:cubicBezTo>
                <a:cubicBezTo>
                  <a:pt x="64" y="32"/>
                  <a:pt x="63" y="30"/>
                  <a:pt x="62" y="28"/>
                </a:cubicBezTo>
                <a:cubicBezTo>
                  <a:pt x="61" y="26"/>
                  <a:pt x="59" y="27"/>
                  <a:pt x="57" y="27"/>
                </a:cubicBezTo>
                <a:cubicBezTo>
                  <a:pt x="55" y="27"/>
                  <a:pt x="54" y="24"/>
                  <a:pt x="53" y="23"/>
                </a:cubicBezTo>
                <a:cubicBezTo>
                  <a:pt x="51" y="21"/>
                  <a:pt x="54" y="19"/>
                  <a:pt x="52" y="17"/>
                </a:cubicBezTo>
                <a:cubicBezTo>
                  <a:pt x="51" y="16"/>
                  <a:pt x="50" y="14"/>
                  <a:pt x="49" y="13"/>
                </a:cubicBezTo>
                <a:cubicBezTo>
                  <a:pt x="48" y="12"/>
                  <a:pt x="46" y="11"/>
                  <a:pt x="45" y="12"/>
                </a:cubicBezTo>
                <a:cubicBezTo>
                  <a:pt x="43" y="13"/>
                  <a:pt x="41" y="12"/>
                  <a:pt x="38" y="12"/>
                </a:cubicBezTo>
                <a:cubicBezTo>
                  <a:pt x="36" y="12"/>
                  <a:pt x="33" y="13"/>
                  <a:pt x="31" y="12"/>
                </a:cubicBezTo>
                <a:cubicBezTo>
                  <a:pt x="30" y="11"/>
                  <a:pt x="28" y="9"/>
                  <a:pt x="27" y="8"/>
                </a:cubicBezTo>
                <a:cubicBezTo>
                  <a:pt x="25" y="6"/>
                  <a:pt x="24" y="6"/>
                  <a:pt x="23" y="8"/>
                </a:cubicBezTo>
                <a:cubicBezTo>
                  <a:pt x="22" y="9"/>
                  <a:pt x="21" y="10"/>
                  <a:pt x="19" y="10"/>
                </a:cubicBezTo>
                <a:cubicBezTo>
                  <a:pt x="16" y="10"/>
                  <a:pt x="16" y="8"/>
                  <a:pt x="17" y="6"/>
                </a:cubicBezTo>
                <a:cubicBezTo>
                  <a:pt x="18" y="3"/>
                  <a:pt x="18" y="3"/>
                  <a:pt x="15" y="1"/>
                </a:cubicBezTo>
                <a:cubicBezTo>
                  <a:pt x="15" y="2"/>
                  <a:pt x="15" y="4"/>
                  <a:pt x="15" y="5"/>
                </a:cubicBezTo>
                <a:cubicBezTo>
                  <a:pt x="15" y="7"/>
                  <a:pt x="16" y="8"/>
                  <a:pt x="14" y="8"/>
                </a:cubicBezTo>
                <a:cubicBezTo>
                  <a:pt x="12" y="7"/>
                  <a:pt x="12" y="4"/>
                  <a:pt x="13" y="3"/>
                </a:cubicBezTo>
                <a:cubicBezTo>
                  <a:pt x="13" y="3"/>
                  <a:pt x="15" y="0"/>
                  <a:pt x="14" y="0"/>
                </a:cubicBezTo>
                <a:cubicBezTo>
                  <a:pt x="9" y="1"/>
                  <a:pt x="5" y="2"/>
                  <a:pt x="1" y="4"/>
                </a:cubicBezTo>
                <a:cubicBezTo>
                  <a:pt x="0" y="4"/>
                  <a:pt x="1" y="14"/>
                  <a:pt x="1" y="15"/>
                </a:cubicBezTo>
                <a:cubicBezTo>
                  <a:pt x="1" y="18"/>
                  <a:pt x="1" y="21"/>
                  <a:pt x="1" y="23"/>
                </a:cubicBezTo>
                <a:cubicBezTo>
                  <a:pt x="1" y="25"/>
                  <a:pt x="0" y="26"/>
                  <a:pt x="2" y="26"/>
                </a:cubicBezTo>
                <a:cubicBezTo>
                  <a:pt x="3" y="26"/>
                  <a:pt x="4" y="26"/>
                  <a:pt x="6" y="26"/>
                </a:cubicBezTo>
                <a:cubicBezTo>
                  <a:pt x="8" y="26"/>
                  <a:pt x="5" y="24"/>
                  <a:pt x="6" y="23"/>
                </a:cubicBezTo>
                <a:cubicBezTo>
                  <a:pt x="7" y="21"/>
                  <a:pt x="9" y="22"/>
                  <a:pt x="10" y="20"/>
                </a:cubicBezTo>
                <a:cubicBezTo>
                  <a:pt x="12" y="19"/>
                  <a:pt x="12" y="19"/>
                  <a:pt x="13" y="18"/>
                </a:cubicBezTo>
                <a:cubicBezTo>
                  <a:pt x="15" y="17"/>
                  <a:pt x="16" y="18"/>
                  <a:pt x="17" y="19"/>
                </a:cubicBezTo>
                <a:cubicBezTo>
                  <a:pt x="18" y="20"/>
                  <a:pt x="21" y="20"/>
                  <a:pt x="21" y="20"/>
                </a:cubicBezTo>
                <a:cubicBezTo>
                  <a:pt x="22" y="22"/>
                  <a:pt x="21" y="23"/>
                  <a:pt x="21" y="24"/>
                </a:cubicBezTo>
                <a:cubicBezTo>
                  <a:pt x="22" y="27"/>
                  <a:pt x="25" y="27"/>
                  <a:pt x="26" y="27"/>
                </a:cubicBezTo>
                <a:cubicBezTo>
                  <a:pt x="31" y="27"/>
                  <a:pt x="31" y="30"/>
                  <a:pt x="33" y="34"/>
                </a:cubicBezTo>
                <a:cubicBezTo>
                  <a:pt x="34" y="35"/>
                  <a:pt x="36" y="36"/>
                  <a:pt x="38" y="37"/>
                </a:cubicBezTo>
                <a:cubicBezTo>
                  <a:pt x="39" y="37"/>
                  <a:pt x="40" y="38"/>
                  <a:pt x="41" y="39"/>
                </a:cubicBezTo>
                <a:cubicBezTo>
                  <a:pt x="44" y="41"/>
                  <a:pt x="47" y="44"/>
                  <a:pt x="50" y="45"/>
                </a:cubicBezTo>
                <a:cubicBezTo>
                  <a:pt x="54" y="46"/>
                  <a:pt x="54" y="46"/>
                  <a:pt x="54" y="49"/>
                </a:cubicBezTo>
                <a:cubicBezTo>
                  <a:pt x="56" y="49"/>
                  <a:pt x="59" y="51"/>
                  <a:pt x="61" y="52"/>
                </a:cubicBezTo>
                <a:cubicBezTo>
                  <a:pt x="61" y="49"/>
                  <a:pt x="60" y="49"/>
                  <a:pt x="63" y="47"/>
                </a:cubicBezTo>
                <a:cubicBezTo>
                  <a:pt x="64" y="45"/>
                  <a:pt x="62" y="44"/>
                  <a:pt x="62" y="42"/>
                </a:cubicBezTo>
                <a:cubicBezTo>
                  <a:pt x="63" y="39"/>
                  <a:pt x="60" y="40"/>
                  <a:pt x="59" y="38"/>
                </a:cubicBezTo>
                <a:cubicBezTo>
                  <a:pt x="58" y="36"/>
                  <a:pt x="63" y="37"/>
                  <a:pt x="64" y="36"/>
                </a:cubicBezTo>
                <a:cubicBezTo>
                  <a:pt x="67" y="35"/>
                  <a:pt x="64" y="32"/>
                  <a:pt x="66" y="33"/>
                </a:cubicBezTo>
                <a:cubicBezTo>
                  <a:pt x="70" y="33"/>
                  <a:pt x="66" y="30"/>
                  <a:pt x="68" y="30"/>
                </a:cubicBezTo>
                <a:cubicBezTo>
                  <a:pt x="69" y="29"/>
                  <a:pt x="70" y="31"/>
                  <a:pt x="71" y="30"/>
                </a:cubicBezTo>
                <a:cubicBezTo>
                  <a:pt x="72" y="30"/>
                  <a:pt x="73" y="29"/>
                  <a:pt x="74" y="29"/>
                </a:cubicBezTo>
                <a:cubicBezTo>
                  <a:pt x="76" y="29"/>
                  <a:pt x="74" y="33"/>
                  <a:pt x="74" y="34"/>
                </a:cubicBezTo>
                <a:cubicBezTo>
                  <a:pt x="75" y="34"/>
                  <a:pt x="77" y="31"/>
                  <a:pt x="77" y="34"/>
                </a:cubicBezTo>
                <a:cubicBezTo>
                  <a:pt x="77" y="34"/>
                  <a:pt x="77" y="32"/>
                  <a:pt x="78" y="32"/>
                </a:cubicBezTo>
                <a:cubicBezTo>
                  <a:pt x="79" y="32"/>
                  <a:pt x="77" y="32"/>
                  <a:pt x="78" y="3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06" name="Freeform 694">
            <a:extLst>
              <a:ext uri="{FF2B5EF4-FFF2-40B4-BE49-F238E27FC236}">
                <a16:creationId xmlns:a16="http://schemas.microsoft.com/office/drawing/2014/main" id="{18139701-3462-6744-A51F-1ABD4922B7B1}"/>
              </a:ext>
            </a:extLst>
          </p:cNvPr>
          <p:cNvSpPr>
            <a:spLocks/>
          </p:cNvSpPr>
          <p:nvPr/>
        </p:nvSpPr>
        <p:spPr bwMode="auto">
          <a:xfrm>
            <a:off x="12321162" y="7812323"/>
            <a:ext cx="0" cy="10149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07" name="Freeform 695">
            <a:extLst>
              <a:ext uri="{FF2B5EF4-FFF2-40B4-BE49-F238E27FC236}">
                <a16:creationId xmlns:a16="http://schemas.microsoft.com/office/drawing/2014/main" id="{D47CD397-7DA8-404B-BECC-F8C873FA2849}"/>
              </a:ext>
            </a:extLst>
          </p:cNvPr>
          <p:cNvSpPr>
            <a:spLocks/>
          </p:cNvSpPr>
          <p:nvPr/>
        </p:nvSpPr>
        <p:spPr bwMode="auto">
          <a:xfrm>
            <a:off x="11889638" y="7416569"/>
            <a:ext cx="684036" cy="426199"/>
          </a:xfrm>
          <a:custGeom>
            <a:avLst/>
            <a:gdLst>
              <a:gd name="T0" fmla="*/ 73 w 73"/>
              <a:gd name="T1" fmla="*/ 28 h 43"/>
              <a:gd name="T2" fmla="*/ 69 w 73"/>
              <a:gd name="T3" fmla="*/ 27 h 43"/>
              <a:gd name="T4" fmla="*/ 65 w 73"/>
              <a:gd name="T5" fmla="*/ 24 h 43"/>
              <a:gd name="T6" fmla="*/ 58 w 73"/>
              <a:gd name="T7" fmla="*/ 20 h 43"/>
              <a:gd name="T8" fmla="*/ 52 w 73"/>
              <a:gd name="T9" fmla="*/ 16 h 43"/>
              <a:gd name="T10" fmla="*/ 47 w 73"/>
              <a:gd name="T11" fmla="*/ 9 h 43"/>
              <a:gd name="T12" fmla="*/ 40 w 73"/>
              <a:gd name="T13" fmla="*/ 5 h 43"/>
              <a:gd name="T14" fmla="*/ 40 w 73"/>
              <a:gd name="T15" fmla="*/ 2 h 43"/>
              <a:gd name="T16" fmla="*/ 36 w 73"/>
              <a:gd name="T17" fmla="*/ 1 h 43"/>
              <a:gd name="T18" fmla="*/ 34 w 73"/>
              <a:gd name="T19" fmla="*/ 0 h 43"/>
              <a:gd name="T20" fmla="*/ 31 w 73"/>
              <a:gd name="T21" fmla="*/ 1 h 43"/>
              <a:gd name="T22" fmla="*/ 28 w 73"/>
              <a:gd name="T23" fmla="*/ 3 h 43"/>
              <a:gd name="T24" fmla="*/ 25 w 73"/>
              <a:gd name="T25" fmla="*/ 6 h 43"/>
              <a:gd name="T26" fmla="*/ 22 w 73"/>
              <a:gd name="T27" fmla="*/ 8 h 43"/>
              <a:gd name="T28" fmla="*/ 17 w 73"/>
              <a:gd name="T29" fmla="*/ 8 h 43"/>
              <a:gd name="T30" fmla="*/ 12 w 73"/>
              <a:gd name="T31" fmla="*/ 2 h 43"/>
              <a:gd name="T32" fmla="*/ 2 w 73"/>
              <a:gd name="T33" fmla="*/ 5 h 43"/>
              <a:gd name="T34" fmla="*/ 5 w 73"/>
              <a:gd name="T35" fmla="*/ 12 h 43"/>
              <a:gd name="T36" fmla="*/ 8 w 73"/>
              <a:gd name="T37" fmla="*/ 17 h 43"/>
              <a:gd name="T38" fmla="*/ 8 w 73"/>
              <a:gd name="T39" fmla="*/ 19 h 43"/>
              <a:gd name="T40" fmla="*/ 10 w 73"/>
              <a:gd name="T41" fmla="*/ 22 h 43"/>
              <a:gd name="T42" fmla="*/ 9 w 73"/>
              <a:gd name="T43" fmla="*/ 26 h 43"/>
              <a:gd name="T44" fmla="*/ 9 w 73"/>
              <a:gd name="T45" fmla="*/ 31 h 43"/>
              <a:gd name="T46" fmla="*/ 14 w 73"/>
              <a:gd name="T47" fmla="*/ 29 h 43"/>
              <a:gd name="T48" fmla="*/ 17 w 73"/>
              <a:gd name="T49" fmla="*/ 26 h 43"/>
              <a:gd name="T50" fmla="*/ 27 w 73"/>
              <a:gd name="T51" fmla="*/ 27 h 43"/>
              <a:gd name="T52" fmla="*/ 37 w 73"/>
              <a:gd name="T53" fmla="*/ 31 h 43"/>
              <a:gd name="T54" fmla="*/ 45 w 73"/>
              <a:gd name="T55" fmla="*/ 35 h 43"/>
              <a:gd name="T56" fmla="*/ 46 w 73"/>
              <a:gd name="T57" fmla="*/ 37 h 43"/>
              <a:gd name="T58" fmla="*/ 48 w 73"/>
              <a:gd name="T59" fmla="*/ 42 h 43"/>
              <a:gd name="T60" fmla="*/ 53 w 73"/>
              <a:gd name="T61" fmla="*/ 43 h 43"/>
              <a:gd name="T62" fmla="*/ 57 w 73"/>
              <a:gd name="T63" fmla="*/ 40 h 43"/>
              <a:gd name="T64" fmla="*/ 62 w 73"/>
              <a:gd name="T65" fmla="*/ 38 h 43"/>
              <a:gd name="T66" fmla="*/ 65 w 73"/>
              <a:gd name="T67" fmla="*/ 33 h 43"/>
              <a:gd name="T68" fmla="*/ 69 w 73"/>
              <a:gd name="T69" fmla="*/ 31 h 43"/>
              <a:gd name="T70" fmla="*/ 73 w 73"/>
              <a:gd name="T71" fmla="*/ 31 h 43"/>
              <a:gd name="T72" fmla="*/ 73 w 73"/>
              <a:gd name="T73" fmla="*/ 28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3" h="43">
                <a:moveTo>
                  <a:pt x="73" y="28"/>
                </a:moveTo>
                <a:cubicBezTo>
                  <a:pt x="72" y="27"/>
                  <a:pt x="71" y="27"/>
                  <a:pt x="69" y="27"/>
                </a:cubicBezTo>
                <a:cubicBezTo>
                  <a:pt x="68" y="26"/>
                  <a:pt x="66" y="25"/>
                  <a:pt x="65" y="24"/>
                </a:cubicBezTo>
                <a:cubicBezTo>
                  <a:pt x="63" y="23"/>
                  <a:pt x="60" y="22"/>
                  <a:pt x="58" y="20"/>
                </a:cubicBezTo>
                <a:cubicBezTo>
                  <a:pt x="57" y="18"/>
                  <a:pt x="54" y="18"/>
                  <a:pt x="52" y="16"/>
                </a:cubicBezTo>
                <a:cubicBezTo>
                  <a:pt x="51" y="13"/>
                  <a:pt x="50" y="9"/>
                  <a:pt x="47" y="9"/>
                </a:cubicBezTo>
                <a:cubicBezTo>
                  <a:pt x="44" y="9"/>
                  <a:pt x="40" y="9"/>
                  <a:pt x="40" y="5"/>
                </a:cubicBezTo>
                <a:cubicBezTo>
                  <a:pt x="40" y="4"/>
                  <a:pt x="41" y="2"/>
                  <a:pt x="40" y="2"/>
                </a:cubicBezTo>
                <a:cubicBezTo>
                  <a:pt x="39" y="1"/>
                  <a:pt x="38" y="2"/>
                  <a:pt x="36" y="1"/>
                </a:cubicBezTo>
                <a:cubicBezTo>
                  <a:pt x="36" y="1"/>
                  <a:pt x="35" y="0"/>
                  <a:pt x="34" y="0"/>
                </a:cubicBezTo>
                <a:cubicBezTo>
                  <a:pt x="33" y="0"/>
                  <a:pt x="32" y="1"/>
                  <a:pt x="31" y="1"/>
                </a:cubicBezTo>
                <a:cubicBezTo>
                  <a:pt x="30" y="0"/>
                  <a:pt x="29" y="3"/>
                  <a:pt x="28" y="3"/>
                </a:cubicBezTo>
                <a:cubicBezTo>
                  <a:pt x="27" y="3"/>
                  <a:pt x="24" y="4"/>
                  <a:pt x="25" y="6"/>
                </a:cubicBezTo>
                <a:cubicBezTo>
                  <a:pt x="26" y="9"/>
                  <a:pt x="25" y="8"/>
                  <a:pt x="22" y="8"/>
                </a:cubicBezTo>
                <a:cubicBezTo>
                  <a:pt x="21" y="8"/>
                  <a:pt x="18" y="8"/>
                  <a:pt x="17" y="8"/>
                </a:cubicBezTo>
                <a:cubicBezTo>
                  <a:pt x="15" y="6"/>
                  <a:pt x="14" y="4"/>
                  <a:pt x="12" y="2"/>
                </a:cubicBezTo>
                <a:cubicBezTo>
                  <a:pt x="9" y="0"/>
                  <a:pt x="5" y="3"/>
                  <a:pt x="2" y="5"/>
                </a:cubicBezTo>
                <a:cubicBezTo>
                  <a:pt x="3" y="6"/>
                  <a:pt x="6" y="10"/>
                  <a:pt x="5" y="12"/>
                </a:cubicBezTo>
                <a:cubicBezTo>
                  <a:pt x="0" y="15"/>
                  <a:pt x="6" y="15"/>
                  <a:pt x="8" y="17"/>
                </a:cubicBezTo>
                <a:cubicBezTo>
                  <a:pt x="8" y="17"/>
                  <a:pt x="8" y="19"/>
                  <a:pt x="8" y="19"/>
                </a:cubicBezTo>
                <a:cubicBezTo>
                  <a:pt x="7" y="20"/>
                  <a:pt x="9" y="22"/>
                  <a:pt x="10" y="22"/>
                </a:cubicBezTo>
                <a:cubicBezTo>
                  <a:pt x="10" y="23"/>
                  <a:pt x="9" y="24"/>
                  <a:pt x="9" y="26"/>
                </a:cubicBezTo>
                <a:cubicBezTo>
                  <a:pt x="9" y="27"/>
                  <a:pt x="9" y="29"/>
                  <a:pt x="9" y="31"/>
                </a:cubicBezTo>
                <a:cubicBezTo>
                  <a:pt x="11" y="31"/>
                  <a:pt x="12" y="31"/>
                  <a:pt x="14" y="29"/>
                </a:cubicBezTo>
                <a:cubicBezTo>
                  <a:pt x="15" y="28"/>
                  <a:pt x="16" y="27"/>
                  <a:pt x="17" y="26"/>
                </a:cubicBezTo>
                <a:cubicBezTo>
                  <a:pt x="21" y="26"/>
                  <a:pt x="24" y="25"/>
                  <a:pt x="27" y="27"/>
                </a:cubicBezTo>
                <a:cubicBezTo>
                  <a:pt x="29" y="30"/>
                  <a:pt x="35" y="28"/>
                  <a:pt x="37" y="31"/>
                </a:cubicBezTo>
                <a:cubicBezTo>
                  <a:pt x="39" y="34"/>
                  <a:pt x="41" y="35"/>
                  <a:pt x="45" y="35"/>
                </a:cubicBezTo>
                <a:cubicBezTo>
                  <a:pt x="46" y="35"/>
                  <a:pt x="46" y="35"/>
                  <a:pt x="46" y="37"/>
                </a:cubicBezTo>
                <a:cubicBezTo>
                  <a:pt x="46" y="40"/>
                  <a:pt x="46" y="40"/>
                  <a:pt x="48" y="42"/>
                </a:cubicBezTo>
                <a:cubicBezTo>
                  <a:pt x="50" y="42"/>
                  <a:pt x="51" y="43"/>
                  <a:pt x="53" y="43"/>
                </a:cubicBezTo>
                <a:cubicBezTo>
                  <a:pt x="56" y="43"/>
                  <a:pt x="56" y="42"/>
                  <a:pt x="57" y="40"/>
                </a:cubicBezTo>
                <a:cubicBezTo>
                  <a:pt x="58" y="38"/>
                  <a:pt x="60" y="39"/>
                  <a:pt x="62" y="38"/>
                </a:cubicBezTo>
                <a:cubicBezTo>
                  <a:pt x="64" y="37"/>
                  <a:pt x="64" y="35"/>
                  <a:pt x="65" y="33"/>
                </a:cubicBezTo>
                <a:cubicBezTo>
                  <a:pt x="65" y="31"/>
                  <a:pt x="68" y="33"/>
                  <a:pt x="69" y="31"/>
                </a:cubicBezTo>
                <a:cubicBezTo>
                  <a:pt x="69" y="29"/>
                  <a:pt x="72" y="31"/>
                  <a:pt x="73" y="31"/>
                </a:cubicBezTo>
                <a:cubicBezTo>
                  <a:pt x="73" y="30"/>
                  <a:pt x="73" y="29"/>
                  <a:pt x="73" y="2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08" name="Freeform 696">
            <a:extLst>
              <a:ext uri="{FF2B5EF4-FFF2-40B4-BE49-F238E27FC236}">
                <a16:creationId xmlns:a16="http://schemas.microsoft.com/office/drawing/2014/main" id="{89826315-0E89-D246-94C4-019EEC4A88A9}"/>
              </a:ext>
            </a:extLst>
          </p:cNvPr>
          <p:cNvSpPr>
            <a:spLocks/>
          </p:cNvSpPr>
          <p:nvPr/>
        </p:nvSpPr>
        <p:spPr bwMode="auto">
          <a:xfrm>
            <a:off x="12612035" y="7514662"/>
            <a:ext cx="373980" cy="267219"/>
          </a:xfrm>
          <a:custGeom>
            <a:avLst/>
            <a:gdLst>
              <a:gd name="T0" fmla="*/ 30 w 40"/>
              <a:gd name="T1" fmla="*/ 10 h 27"/>
              <a:gd name="T2" fmla="*/ 25 w 40"/>
              <a:gd name="T3" fmla="*/ 10 h 27"/>
              <a:gd name="T4" fmla="*/ 21 w 40"/>
              <a:gd name="T5" fmla="*/ 8 h 27"/>
              <a:gd name="T6" fmla="*/ 19 w 40"/>
              <a:gd name="T7" fmla="*/ 9 h 27"/>
              <a:gd name="T8" fmla="*/ 17 w 40"/>
              <a:gd name="T9" fmla="*/ 9 h 27"/>
              <a:gd name="T10" fmla="*/ 10 w 40"/>
              <a:gd name="T11" fmla="*/ 8 h 27"/>
              <a:gd name="T12" fmla="*/ 12 w 40"/>
              <a:gd name="T13" fmla="*/ 5 h 27"/>
              <a:gd name="T14" fmla="*/ 16 w 40"/>
              <a:gd name="T15" fmla="*/ 7 h 27"/>
              <a:gd name="T16" fmla="*/ 19 w 40"/>
              <a:gd name="T17" fmla="*/ 5 h 27"/>
              <a:gd name="T18" fmla="*/ 16 w 40"/>
              <a:gd name="T19" fmla="*/ 6 h 27"/>
              <a:gd name="T20" fmla="*/ 16 w 40"/>
              <a:gd name="T21" fmla="*/ 1 h 27"/>
              <a:gd name="T22" fmla="*/ 14 w 40"/>
              <a:gd name="T23" fmla="*/ 2 h 27"/>
              <a:gd name="T24" fmla="*/ 10 w 40"/>
              <a:gd name="T25" fmla="*/ 2 h 27"/>
              <a:gd name="T26" fmla="*/ 8 w 40"/>
              <a:gd name="T27" fmla="*/ 5 h 27"/>
              <a:gd name="T28" fmla="*/ 6 w 40"/>
              <a:gd name="T29" fmla="*/ 8 h 27"/>
              <a:gd name="T30" fmla="*/ 1 w 40"/>
              <a:gd name="T31" fmla="*/ 10 h 27"/>
              <a:gd name="T32" fmla="*/ 4 w 40"/>
              <a:gd name="T33" fmla="*/ 14 h 27"/>
              <a:gd name="T34" fmla="*/ 4 w 40"/>
              <a:gd name="T35" fmla="*/ 19 h 27"/>
              <a:gd name="T36" fmla="*/ 4 w 40"/>
              <a:gd name="T37" fmla="*/ 24 h 27"/>
              <a:gd name="T38" fmla="*/ 9 w 40"/>
              <a:gd name="T39" fmla="*/ 22 h 27"/>
              <a:gd name="T40" fmla="*/ 12 w 40"/>
              <a:gd name="T41" fmla="*/ 20 h 27"/>
              <a:gd name="T42" fmla="*/ 17 w 40"/>
              <a:gd name="T43" fmla="*/ 17 h 27"/>
              <a:gd name="T44" fmla="*/ 20 w 40"/>
              <a:gd name="T45" fmla="*/ 17 h 27"/>
              <a:gd name="T46" fmla="*/ 22 w 40"/>
              <a:gd name="T47" fmla="*/ 21 h 27"/>
              <a:gd name="T48" fmla="*/ 21 w 40"/>
              <a:gd name="T49" fmla="*/ 24 h 27"/>
              <a:gd name="T50" fmla="*/ 27 w 40"/>
              <a:gd name="T51" fmla="*/ 23 h 27"/>
              <a:gd name="T52" fmla="*/ 32 w 40"/>
              <a:gd name="T53" fmla="*/ 21 h 27"/>
              <a:gd name="T54" fmla="*/ 39 w 40"/>
              <a:gd name="T55" fmla="*/ 21 h 27"/>
              <a:gd name="T56" fmla="*/ 38 w 40"/>
              <a:gd name="T57" fmla="*/ 18 h 27"/>
              <a:gd name="T58" fmla="*/ 36 w 40"/>
              <a:gd name="T59" fmla="*/ 14 h 27"/>
              <a:gd name="T60" fmla="*/ 32 w 40"/>
              <a:gd name="T61" fmla="*/ 9 h 27"/>
              <a:gd name="T62" fmla="*/ 30 w 40"/>
              <a:gd name="T63" fmla="*/ 10 h 27"/>
              <a:gd name="T64" fmla="*/ 30 w 40"/>
              <a:gd name="T65" fmla="*/ 1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" h="27">
                <a:moveTo>
                  <a:pt x="30" y="10"/>
                </a:moveTo>
                <a:cubicBezTo>
                  <a:pt x="28" y="11"/>
                  <a:pt x="27" y="10"/>
                  <a:pt x="25" y="10"/>
                </a:cubicBezTo>
                <a:cubicBezTo>
                  <a:pt x="23" y="10"/>
                  <a:pt x="22" y="8"/>
                  <a:pt x="21" y="8"/>
                </a:cubicBezTo>
                <a:cubicBezTo>
                  <a:pt x="20" y="8"/>
                  <a:pt x="20" y="9"/>
                  <a:pt x="19" y="9"/>
                </a:cubicBezTo>
                <a:cubicBezTo>
                  <a:pt x="19" y="10"/>
                  <a:pt x="18" y="9"/>
                  <a:pt x="17" y="9"/>
                </a:cubicBezTo>
                <a:cubicBezTo>
                  <a:pt x="15" y="9"/>
                  <a:pt x="12" y="9"/>
                  <a:pt x="10" y="8"/>
                </a:cubicBezTo>
                <a:cubicBezTo>
                  <a:pt x="9" y="7"/>
                  <a:pt x="12" y="5"/>
                  <a:pt x="12" y="5"/>
                </a:cubicBezTo>
                <a:cubicBezTo>
                  <a:pt x="14" y="4"/>
                  <a:pt x="15" y="7"/>
                  <a:pt x="16" y="7"/>
                </a:cubicBezTo>
                <a:cubicBezTo>
                  <a:pt x="18" y="7"/>
                  <a:pt x="19" y="6"/>
                  <a:pt x="19" y="5"/>
                </a:cubicBezTo>
                <a:cubicBezTo>
                  <a:pt x="18" y="4"/>
                  <a:pt x="17" y="6"/>
                  <a:pt x="16" y="6"/>
                </a:cubicBezTo>
                <a:cubicBezTo>
                  <a:pt x="15" y="5"/>
                  <a:pt x="17" y="2"/>
                  <a:pt x="16" y="1"/>
                </a:cubicBezTo>
                <a:cubicBezTo>
                  <a:pt x="16" y="0"/>
                  <a:pt x="14" y="2"/>
                  <a:pt x="14" y="2"/>
                </a:cubicBezTo>
                <a:cubicBezTo>
                  <a:pt x="12" y="3"/>
                  <a:pt x="11" y="1"/>
                  <a:pt x="10" y="2"/>
                </a:cubicBezTo>
                <a:cubicBezTo>
                  <a:pt x="8" y="2"/>
                  <a:pt x="12" y="5"/>
                  <a:pt x="8" y="5"/>
                </a:cubicBezTo>
                <a:cubicBezTo>
                  <a:pt x="6" y="4"/>
                  <a:pt x="9" y="8"/>
                  <a:pt x="6" y="8"/>
                </a:cubicBezTo>
                <a:cubicBezTo>
                  <a:pt x="5" y="9"/>
                  <a:pt x="0" y="8"/>
                  <a:pt x="1" y="10"/>
                </a:cubicBezTo>
                <a:cubicBezTo>
                  <a:pt x="2" y="13"/>
                  <a:pt x="5" y="11"/>
                  <a:pt x="4" y="14"/>
                </a:cubicBezTo>
                <a:cubicBezTo>
                  <a:pt x="4" y="17"/>
                  <a:pt x="7" y="17"/>
                  <a:pt x="4" y="19"/>
                </a:cubicBezTo>
                <a:cubicBezTo>
                  <a:pt x="3" y="20"/>
                  <a:pt x="1" y="24"/>
                  <a:pt x="4" y="24"/>
                </a:cubicBezTo>
                <a:cubicBezTo>
                  <a:pt x="6" y="24"/>
                  <a:pt x="8" y="21"/>
                  <a:pt x="9" y="22"/>
                </a:cubicBezTo>
                <a:cubicBezTo>
                  <a:pt x="12" y="25"/>
                  <a:pt x="9" y="20"/>
                  <a:pt x="12" y="20"/>
                </a:cubicBezTo>
                <a:cubicBezTo>
                  <a:pt x="14" y="20"/>
                  <a:pt x="15" y="19"/>
                  <a:pt x="17" y="17"/>
                </a:cubicBezTo>
                <a:cubicBezTo>
                  <a:pt x="18" y="14"/>
                  <a:pt x="19" y="15"/>
                  <a:pt x="20" y="17"/>
                </a:cubicBezTo>
                <a:cubicBezTo>
                  <a:pt x="21" y="18"/>
                  <a:pt x="22" y="19"/>
                  <a:pt x="22" y="21"/>
                </a:cubicBezTo>
                <a:cubicBezTo>
                  <a:pt x="22" y="22"/>
                  <a:pt x="21" y="23"/>
                  <a:pt x="21" y="24"/>
                </a:cubicBezTo>
                <a:cubicBezTo>
                  <a:pt x="22" y="27"/>
                  <a:pt x="26" y="24"/>
                  <a:pt x="27" y="23"/>
                </a:cubicBezTo>
                <a:cubicBezTo>
                  <a:pt x="28" y="22"/>
                  <a:pt x="31" y="20"/>
                  <a:pt x="32" y="21"/>
                </a:cubicBezTo>
                <a:cubicBezTo>
                  <a:pt x="34" y="23"/>
                  <a:pt x="36" y="20"/>
                  <a:pt x="39" y="21"/>
                </a:cubicBezTo>
                <a:cubicBezTo>
                  <a:pt x="40" y="20"/>
                  <a:pt x="38" y="18"/>
                  <a:pt x="38" y="18"/>
                </a:cubicBezTo>
                <a:cubicBezTo>
                  <a:pt x="37" y="16"/>
                  <a:pt x="38" y="14"/>
                  <a:pt x="36" y="14"/>
                </a:cubicBezTo>
                <a:cubicBezTo>
                  <a:pt x="33" y="15"/>
                  <a:pt x="31" y="12"/>
                  <a:pt x="32" y="9"/>
                </a:cubicBezTo>
                <a:cubicBezTo>
                  <a:pt x="32" y="9"/>
                  <a:pt x="31" y="9"/>
                  <a:pt x="30" y="10"/>
                </a:cubicBezTo>
                <a:cubicBezTo>
                  <a:pt x="29" y="10"/>
                  <a:pt x="31" y="9"/>
                  <a:pt x="30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09" name="Freeform 697">
            <a:extLst>
              <a:ext uri="{FF2B5EF4-FFF2-40B4-BE49-F238E27FC236}">
                <a16:creationId xmlns:a16="http://schemas.microsoft.com/office/drawing/2014/main" id="{A1B614AF-4C22-3143-A2A6-5B57E921F694}"/>
              </a:ext>
            </a:extLst>
          </p:cNvPr>
          <p:cNvSpPr>
            <a:spLocks/>
          </p:cNvSpPr>
          <p:nvPr/>
        </p:nvSpPr>
        <p:spPr bwMode="auto">
          <a:xfrm>
            <a:off x="12311574" y="7744674"/>
            <a:ext cx="776739" cy="734011"/>
          </a:xfrm>
          <a:custGeom>
            <a:avLst/>
            <a:gdLst>
              <a:gd name="T0" fmla="*/ 8 w 83"/>
              <a:gd name="T1" fmla="*/ 51 h 74"/>
              <a:gd name="T2" fmla="*/ 9 w 83"/>
              <a:gd name="T3" fmla="*/ 54 h 74"/>
              <a:gd name="T4" fmla="*/ 11 w 83"/>
              <a:gd name="T5" fmla="*/ 57 h 74"/>
              <a:gd name="T6" fmla="*/ 5 w 83"/>
              <a:gd name="T7" fmla="*/ 61 h 74"/>
              <a:gd name="T8" fmla="*/ 3 w 83"/>
              <a:gd name="T9" fmla="*/ 64 h 74"/>
              <a:gd name="T10" fmla="*/ 6 w 83"/>
              <a:gd name="T11" fmla="*/ 66 h 74"/>
              <a:gd name="T12" fmla="*/ 13 w 83"/>
              <a:gd name="T13" fmla="*/ 64 h 74"/>
              <a:gd name="T14" fmla="*/ 19 w 83"/>
              <a:gd name="T15" fmla="*/ 65 h 74"/>
              <a:gd name="T16" fmla="*/ 23 w 83"/>
              <a:gd name="T17" fmla="*/ 65 h 74"/>
              <a:gd name="T18" fmla="*/ 28 w 83"/>
              <a:gd name="T19" fmla="*/ 64 h 74"/>
              <a:gd name="T20" fmla="*/ 29 w 83"/>
              <a:gd name="T21" fmla="*/ 67 h 74"/>
              <a:gd name="T22" fmla="*/ 32 w 83"/>
              <a:gd name="T23" fmla="*/ 69 h 74"/>
              <a:gd name="T24" fmla="*/ 33 w 83"/>
              <a:gd name="T25" fmla="*/ 73 h 74"/>
              <a:gd name="T26" fmla="*/ 34 w 83"/>
              <a:gd name="T27" fmla="*/ 71 h 74"/>
              <a:gd name="T28" fmla="*/ 36 w 83"/>
              <a:gd name="T29" fmla="*/ 73 h 74"/>
              <a:gd name="T30" fmla="*/ 43 w 83"/>
              <a:gd name="T31" fmla="*/ 71 h 74"/>
              <a:gd name="T32" fmla="*/ 46 w 83"/>
              <a:gd name="T33" fmla="*/ 70 h 74"/>
              <a:gd name="T34" fmla="*/ 50 w 83"/>
              <a:gd name="T35" fmla="*/ 70 h 74"/>
              <a:gd name="T36" fmla="*/ 48 w 83"/>
              <a:gd name="T37" fmla="*/ 64 h 74"/>
              <a:gd name="T38" fmla="*/ 46 w 83"/>
              <a:gd name="T39" fmla="*/ 61 h 74"/>
              <a:gd name="T40" fmla="*/ 44 w 83"/>
              <a:gd name="T41" fmla="*/ 57 h 74"/>
              <a:gd name="T42" fmla="*/ 46 w 83"/>
              <a:gd name="T43" fmla="*/ 52 h 74"/>
              <a:gd name="T44" fmla="*/ 49 w 83"/>
              <a:gd name="T45" fmla="*/ 52 h 74"/>
              <a:gd name="T46" fmla="*/ 52 w 83"/>
              <a:gd name="T47" fmla="*/ 52 h 74"/>
              <a:gd name="T48" fmla="*/ 57 w 83"/>
              <a:gd name="T49" fmla="*/ 46 h 74"/>
              <a:gd name="T50" fmla="*/ 60 w 83"/>
              <a:gd name="T51" fmla="*/ 44 h 74"/>
              <a:gd name="T52" fmla="*/ 62 w 83"/>
              <a:gd name="T53" fmla="*/ 41 h 74"/>
              <a:gd name="T54" fmla="*/ 65 w 83"/>
              <a:gd name="T55" fmla="*/ 39 h 74"/>
              <a:gd name="T56" fmla="*/ 66 w 83"/>
              <a:gd name="T57" fmla="*/ 37 h 74"/>
              <a:gd name="T58" fmla="*/ 69 w 83"/>
              <a:gd name="T59" fmla="*/ 33 h 74"/>
              <a:gd name="T60" fmla="*/ 71 w 83"/>
              <a:gd name="T61" fmla="*/ 27 h 74"/>
              <a:gd name="T62" fmla="*/ 66 w 83"/>
              <a:gd name="T63" fmla="*/ 23 h 74"/>
              <a:gd name="T64" fmla="*/ 65 w 83"/>
              <a:gd name="T65" fmla="*/ 16 h 74"/>
              <a:gd name="T66" fmla="*/ 70 w 83"/>
              <a:gd name="T67" fmla="*/ 14 h 74"/>
              <a:gd name="T68" fmla="*/ 74 w 83"/>
              <a:gd name="T69" fmla="*/ 15 h 74"/>
              <a:gd name="T70" fmla="*/ 77 w 83"/>
              <a:gd name="T71" fmla="*/ 13 h 74"/>
              <a:gd name="T72" fmla="*/ 83 w 83"/>
              <a:gd name="T73" fmla="*/ 10 h 74"/>
              <a:gd name="T74" fmla="*/ 76 w 83"/>
              <a:gd name="T75" fmla="*/ 6 h 74"/>
              <a:gd name="T76" fmla="*/ 74 w 83"/>
              <a:gd name="T77" fmla="*/ 2 h 74"/>
              <a:gd name="T78" fmla="*/ 71 w 83"/>
              <a:gd name="T79" fmla="*/ 0 h 74"/>
              <a:gd name="T80" fmla="*/ 65 w 83"/>
              <a:gd name="T81" fmla="*/ 1 h 74"/>
              <a:gd name="T82" fmla="*/ 56 w 83"/>
              <a:gd name="T83" fmla="*/ 4 h 74"/>
              <a:gd name="T84" fmla="*/ 53 w 83"/>
              <a:gd name="T85" fmla="*/ 8 h 74"/>
              <a:gd name="T86" fmla="*/ 51 w 83"/>
              <a:gd name="T87" fmla="*/ 13 h 74"/>
              <a:gd name="T88" fmla="*/ 48 w 83"/>
              <a:gd name="T89" fmla="*/ 18 h 74"/>
              <a:gd name="T90" fmla="*/ 47 w 83"/>
              <a:gd name="T91" fmla="*/ 21 h 74"/>
              <a:gd name="T92" fmla="*/ 43 w 83"/>
              <a:gd name="T93" fmla="*/ 24 h 74"/>
              <a:gd name="T94" fmla="*/ 41 w 83"/>
              <a:gd name="T95" fmla="*/ 30 h 74"/>
              <a:gd name="T96" fmla="*/ 38 w 83"/>
              <a:gd name="T97" fmla="*/ 30 h 74"/>
              <a:gd name="T98" fmla="*/ 34 w 83"/>
              <a:gd name="T99" fmla="*/ 32 h 74"/>
              <a:gd name="T100" fmla="*/ 30 w 83"/>
              <a:gd name="T101" fmla="*/ 33 h 74"/>
              <a:gd name="T102" fmla="*/ 27 w 83"/>
              <a:gd name="T103" fmla="*/ 37 h 74"/>
              <a:gd name="T104" fmla="*/ 22 w 83"/>
              <a:gd name="T105" fmla="*/ 42 h 74"/>
              <a:gd name="T106" fmla="*/ 13 w 83"/>
              <a:gd name="T107" fmla="*/ 43 h 74"/>
              <a:gd name="T108" fmla="*/ 0 w 83"/>
              <a:gd name="T109" fmla="*/ 40 h 74"/>
              <a:gd name="T110" fmla="*/ 3 w 83"/>
              <a:gd name="T111" fmla="*/ 46 h 74"/>
              <a:gd name="T112" fmla="*/ 8 w 83"/>
              <a:gd name="T113" fmla="*/ 5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3" h="74">
                <a:moveTo>
                  <a:pt x="8" y="51"/>
                </a:moveTo>
                <a:cubicBezTo>
                  <a:pt x="8" y="52"/>
                  <a:pt x="8" y="53"/>
                  <a:pt x="9" y="54"/>
                </a:cubicBezTo>
                <a:cubicBezTo>
                  <a:pt x="10" y="55"/>
                  <a:pt x="11" y="56"/>
                  <a:pt x="11" y="57"/>
                </a:cubicBezTo>
                <a:cubicBezTo>
                  <a:pt x="11" y="58"/>
                  <a:pt x="6" y="60"/>
                  <a:pt x="5" y="61"/>
                </a:cubicBezTo>
                <a:cubicBezTo>
                  <a:pt x="4" y="61"/>
                  <a:pt x="3" y="62"/>
                  <a:pt x="3" y="64"/>
                </a:cubicBezTo>
                <a:cubicBezTo>
                  <a:pt x="3" y="66"/>
                  <a:pt x="3" y="66"/>
                  <a:pt x="6" y="66"/>
                </a:cubicBezTo>
                <a:cubicBezTo>
                  <a:pt x="8" y="65"/>
                  <a:pt x="11" y="65"/>
                  <a:pt x="13" y="64"/>
                </a:cubicBezTo>
                <a:cubicBezTo>
                  <a:pt x="15" y="64"/>
                  <a:pt x="17" y="64"/>
                  <a:pt x="19" y="65"/>
                </a:cubicBezTo>
                <a:cubicBezTo>
                  <a:pt x="20" y="65"/>
                  <a:pt x="22" y="65"/>
                  <a:pt x="23" y="65"/>
                </a:cubicBezTo>
                <a:cubicBezTo>
                  <a:pt x="25" y="65"/>
                  <a:pt x="26" y="64"/>
                  <a:pt x="28" y="64"/>
                </a:cubicBezTo>
                <a:cubicBezTo>
                  <a:pt x="29" y="64"/>
                  <a:pt x="29" y="66"/>
                  <a:pt x="29" y="67"/>
                </a:cubicBezTo>
                <a:cubicBezTo>
                  <a:pt x="30" y="68"/>
                  <a:pt x="31" y="68"/>
                  <a:pt x="32" y="69"/>
                </a:cubicBezTo>
                <a:cubicBezTo>
                  <a:pt x="32" y="70"/>
                  <a:pt x="33" y="72"/>
                  <a:pt x="33" y="73"/>
                </a:cubicBezTo>
                <a:cubicBezTo>
                  <a:pt x="35" y="74"/>
                  <a:pt x="34" y="72"/>
                  <a:pt x="34" y="71"/>
                </a:cubicBezTo>
                <a:cubicBezTo>
                  <a:pt x="35" y="71"/>
                  <a:pt x="36" y="73"/>
                  <a:pt x="36" y="73"/>
                </a:cubicBezTo>
                <a:cubicBezTo>
                  <a:pt x="38" y="72"/>
                  <a:pt x="40" y="70"/>
                  <a:pt x="43" y="71"/>
                </a:cubicBezTo>
                <a:cubicBezTo>
                  <a:pt x="44" y="71"/>
                  <a:pt x="45" y="71"/>
                  <a:pt x="46" y="70"/>
                </a:cubicBezTo>
                <a:cubicBezTo>
                  <a:pt x="47" y="70"/>
                  <a:pt x="49" y="70"/>
                  <a:pt x="50" y="70"/>
                </a:cubicBezTo>
                <a:cubicBezTo>
                  <a:pt x="51" y="69"/>
                  <a:pt x="49" y="64"/>
                  <a:pt x="48" y="64"/>
                </a:cubicBezTo>
                <a:cubicBezTo>
                  <a:pt x="47" y="63"/>
                  <a:pt x="46" y="63"/>
                  <a:pt x="46" y="61"/>
                </a:cubicBezTo>
                <a:cubicBezTo>
                  <a:pt x="46" y="59"/>
                  <a:pt x="45" y="58"/>
                  <a:pt x="44" y="57"/>
                </a:cubicBezTo>
                <a:cubicBezTo>
                  <a:pt x="41" y="56"/>
                  <a:pt x="45" y="54"/>
                  <a:pt x="46" y="52"/>
                </a:cubicBezTo>
                <a:cubicBezTo>
                  <a:pt x="47" y="52"/>
                  <a:pt x="47" y="51"/>
                  <a:pt x="49" y="52"/>
                </a:cubicBezTo>
                <a:cubicBezTo>
                  <a:pt x="51" y="54"/>
                  <a:pt x="50" y="52"/>
                  <a:pt x="52" y="52"/>
                </a:cubicBezTo>
                <a:cubicBezTo>
                  <a:pt x="56" y="51"/>
                  <a:pt x="55" y="48"/>
                  <a:pt x="57" y="46"/>
                </a:cubicBezTo>
                <a:cubicBezTo>
                  <a:pt x="58" y="45"/>
                  <a:pt x="60" y="45"/>
                  <a:pt x="60" y="44"/>
                </a:cubicBezTo>
                <a:cubicBezTo>
                  <a:pt x="61" y="43"/>
                  <a:pt x="62" y="42"/>
                  <a:pt x="62" y="41"/>
                </a:cubicBezTo>
                <a:cubicBezTo>
                  <a:pt x="62" y="40"/>
                  <a:pt x="64" y="39"/>
                  <a:pt x="65" y="39"/>
                </a:cubicBezTo>
                <a:cubicBezTo>
                  <a:pt x="66" y="39"/>
                  <a:pt x="66" y="37"/>
                  <a:pt x="66" y="37"/>
                </a:cubicBezTo>
                <a:cubicBezTo>
                  <a:pt x="66" y="34"/>
                  <a:pt x="70" y="36"/>
                  <a:pt x="69" y="33"/>
                </a:cubicBezTo>
                <a:cubicBezTo>
                  <a:pt x="69" y="30"/>
                  <a:pt x="68" y="29"/>
                  <a:pt x="71" y="27"/>
                </a:cubicBezTo>
                <a:cubicBezTo>
                  <a:pt x="72" y="27"/>
                  <a:pt x="67" y="24"/>
                  <a:pt x="66" y="23"/>
                </a:cubicBezTo>
                <a:cubicBezTo>
                  <a:pt x="65" y="21"/>
                  <a:pt x="66" y="18"/>
                  <a:pt x="65" y="16"/>
                </a:cubicBezTo>
                <a:cubicBezTo>
                  <a:pt x="65" y="13"/>
                  <a:pt x="68" y="13"/>
                  <a:pt x="70" y="14"/>
                </a:cubicBezTo>
                <a:cubicBezTo>
                  <a:pt x="71" y="14"/>
                  <a:pt x="73" y="15"/>
                  <a:pt x="74" y="15"/>
                </a:cubicBezTo>
                <a:cubicBezTo>
                  <a:pt x="76" y="15"/>
                  <a:pt x="76" y="14"/>
                  <a:pt x="77" y="13"/>
                </a:cubicBezTo>
                <a:cubicBezTo>
                  <a:pt x="80" y="13"/>
                  <a:pt x="81" y="13"/>
                  <a:pt x="83" y="10"/>
                </a:cubicBezTo>
                <a:cubicBezTo>
                  <a:pt x="80" y="9"/>
                  <a:pt x="77" y="8"/>
                  <a:pt x="76" y="6"/>
                </a:cubicBezTo>
                <a:cubicBezTo>
                  <a:pt x="75" y="5"/>
                  <a:pt x="75" y="3"/>
                  <a:pt x="74" y="2"/>
                </a:cubicBezTo>
                <a:cubicBezTo>
                  <a:pt x="73" y="1"/>
                  <a:pt x="72" y="1"/>
                  <a:pt x="71" y="0"/>
                </a:cubicBezTo>
                <a:cubicBezTo>
                  <a:pt x="69" y="0"/>
                  <a:pt x="66" y="1"/>
                  <a:pt x="65" y="1"/>
                </a:cubicBezTo>
                <a:cubicBezTo>
                  <a:pt x="61" y="0"/>
                  <a:pt x="59" y="2"/>
                  <a:pt x="56" y="4"/>
                </a:cubicBezTo>
                <a:cubicBezTo>
                  <a:pt x="53" y="5"/>
                  <a:pt x="51" y="5"/>
                  <a:pt x="53" y="8"/>
                </a:cubicBezTo>
                <a:cubicBezTo>
                  <a:pt x="55" y="10"/>
                  <a:pt x="53" y="12"/>
                  <a:pt x="51" y="13"/>
                </a:cubicBezTo>
                <a:cubicBezTo>
                  <a:pt x="49" y="15"/>
                  <a:pt x="52" y="19"/>
                  <a:pt x="48" y="18"/>
                </a:cubicBezTo>
                <a:cubicBezTo>
                  <a:pt x="43" y="18"/>
                  <a:pt x="47" y="19"/>
                  <a:pt x="47" y="21"/>
                </a:cubicBezTo>
                <a:cubicBezTo>
                  <a:pt x="48" y="22"/>
                  <a:pt x="44" y="23"/>
                  <a:pt x="43" y="24"/>
                </a:cubicBezTo>
                <a:cubicBezTo>
                  <a:pt x="42" y="26"/>
                  <a:pt x="42" y="30"/>
                  <a:pt x="41" y="30"/>
                </a:cubicBezTo>
                <a:cubicBezTo>
                  <a:pt x="40" y="31"/>
                  <a:pt x="39" y="30"/>
                  <a:pt x="38" y="30"/>
                </a:cubicBezTo>
                <a:cubicBezTo>
                  <a:pt x="36" y="30"/>
                  <a:pt x="35" y="31"/>
                  <a:pt x="34" y="32"/>
                </a:cubicBezTo>
                <a:cubicBezTo>
                  <a:pt x="32" y="33"/>
                  <a:pt x="31" y="32"/>
                  <a:pt x="30" y="33"/>
                </a:cubicBezTo>
                <a:cubicBezTo>
                  <a:pt x="28" y="34"/>
                  <a:pt x="28" y="35"/>
                  <a:pt x="27" y="37"/>
                </a:cubicBezTo>
                <a:cubicBezTo>
                  <a:pt x="27" y="40"/>
                  <a:pt x="25" y="41"/>
                  <a:pt x="22" y="42"/>
                </a:cubicBezTo>
                <a:cubicBezTo>
                  <a:pt x="19" y="43"/>
                  <a:pt x="16" y="43"/>
                  <a:pt x="13" y="43"/>
                </a:cubicBezTo>
                <a:cubicBezTo>
                  <a:pt x="8" y="43"/>
                  <a:pt x="4" y="42"/>
                  <a:pt x="0" y="40"/>
                </a:cubicBezTo>
                <a:cubicBezTo>
                  <a:pt x="1" y="42"/>
                  <a:pt x="2" y="44"/>
                  <a:pt x="3" y="46"/>
                </a:cubicBezTo>
                <a:cubicBezTo>
                  <a:pt x="4" y="47"/>
                  <a:pt x="8" y="48"/>
                  <a:pt x="8" y="5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10" name="Freeform 698">
            <a:extLst>
              <a:ext uri="{FF2B5EF4-FFF2-40B4-BE49-F238E27FC236}">
                <a16:creationId xmlns:a16="http://schemas.microsoft.com/office/drawing/2014/main" id="{9B7D2587-53F5-DA45-A311-4E3A05C3CFDC}"/>
              </a:ext>
            </a:extLst>
          </p:cNvPr>
          <p:cNvSpPr>
            <a:spLocks/>
          </p:cNvSpPr>
          <p:nvPr/>
        </p:nvSpPr>
        <p:spPr bwMode="auto">
          <a:xfrm>
            <a:off x="12273215" y="7653346"/>
            <a:ext cx="703218" cy="527675"/>
          </a:xfrm>
          <a:custGeom>
            <a:avLst/>
            <a:gdLst>
              <a:gd name="T0" fmla="*/ 72 w 75"/>
              <a:gd name="T1" fmla="*/ 7 h 53"/>
              <a:gd name="T2" fmla="*/ 69 w 75"/>
              <a:gd name="T3" fmla="*/ 8 h 53"/>
              <a:gd name="T4" fmla="*/ 67 w 75"/>
              <a:gd name="T5" fmla="*/ 7 h 53"/>
              <a:gd name="T6" fmla="*/ 62 w 75"/>
              <a:gd name="T7" fmla="*/ 10 h 53"/>
              <a:gd name="T8" fmla="*/ 57 w 75"/>
              <a:gd name="T9" fmla="*/ 11 h 53"/>
              <a:gd name="T10" fmla="*/ 57 w 75"/>
              <a:gd name="T11" fmla="*/ 4 h 53"/>
              <a:gd name="T12" fmla="*/ 54 w 75"/>
              <a:gd name="T13" fmla="*/ 1 h 53"/>
              <a:gd name="T14" fmla="*/ 50 w 75"/>
              <a:gd name="T15" fmla="*/ 6 h 53"/>
              <a:gd name="T16" fmla="*/ 47 w 75"/>
              <a:gd name="T17" fmla="*/ 8 h 53"/>
              <a:gd name="T18" fmla="*/ 44 w 75"/>
              <a:gd name="T19" fmla="*/ 8 h 53"/>
              <a:gd name="T20" fmla="*/ 39 w 75"/>
              <a:gd name="T21" fmla="*/ 10 h 53"/>
              <a:gd name="T22" fmla="*/ 34 w 75"/>
              <a:gd name="T23" fmla="*/ 7 h 53"/>
              <a:gd name="T24" fmla="*/ 28 w 75"/>
              <a:gd name="T25" fmla="*/ 6 h 53"/>
              <a:gd name="T26" fmla="*/ 27 w 75"/>
              <a:gd name="T27" fmla="*/ 8 h 53"/>
              <a:gd name="T28" fmla="*/ 24 w 75"/>
              <a:gd name="T29" fmla="*/ 9 h 53"/>
              <a:gd name="T30" fmla="*/ 21 w 75"/>
              <a:gd name="T31" fmla="*/ 14 h 53"/>
              <a:gd name="T32" fmla="*/ 15 w 75"/>
              <a:gd name="T33" fmla="*/ 17 h 53"/>
              <a:gd name="T34" fmla="*/ 11 w 75"/>
              <a:gd name="T35" fmla="*/ 19 h 53"/>
              <a:gd name="T36" fmla="*/ 5 w 75"/>
              <a:gd name="T37" fmla="*/ 16 h 53"/>
              <a:gd name="T38" fmla="*/ 4 w 75"/>
              <a:gd name="T39" fmla="*/ 23 h 53"/>
              <a:gd name="T40" fmla="*/ 3 w 75"/>
              <a:gd name="T41" fmla="*/ 29 h 53"/>
              <a:gd name="T42" fmla="*/ 2 w 75"/>
              <a:gd name="T43" fmla="*/ 33 h 53"/>
              <a:gd name="T44" fmla="*/ 3 w 75"/>
              <a:gd name="T45" fmla="*/ 37 h 53"/>
              <a:gd name="T46" fmla="*/ 4 w 75"/>
              <a:gd name="T47" fmla="*/ 40 h 53"/>
              <a:gd name="T48" fmla="*/ 8 w 75"/>
              <a:gd name="T49" fmla="*/ 43 h 53"/>
              <a:gd name="T50" fmla="*/ 4 w 75"/>
              <a:gd name="T51" fmla="*/ 49 h 53"/>
              <a:gd name="T52" fmla="*/ 29 w 75"/>
              <a:gd name="T53" fmla="*/ 50 h 53"/>
              <a:gd name="T54" fmla="*/ 32 w 75"/>
              <a:gd name="T55" fmla="*/ 43 h 53"/>
              <a:gd name="T56" fmla="*/ 39 w 75"/>
              <a:gd name="T57" fmla="*/ 40 h 53"/>
              <a:gd name="T58" fmla="*/ 43 w 75"/>
              <a:gd name="T59" fmla="*/ 39 h 53"/>
              <a:gd name="T60" fmla="*/ 45 w 75"/>
              <a:gd name="T61" fmla="*/ 39 h 53"/>
              <a:gd name="T62" fmla="*/ 47 w 75"/>
              <a:gd name="T63" fmla="*/ 33 h 53"/>
              <a:gd name="T64" fmla="*/ 51 w 75"/>
              <a:gd name="T65" fmla="*/ 30 h 53"/>
              <a:gd name="T66" fmla="*/ 51 w 75"/>
              <a:gd name="T67" fmla="*/ 27 h 53"/>
              <a:gd name="T68" fmla="*/ 55 w 75"/>
              <a:gd name="T69" fmla="*/ 26 h 53"/>
              <a:gd name="T70" fmla="*/ 55 w 75"/>
              <a:gd name="T71" fmla="*/ 23 h 53"/>
              <a:gd name="T72" fmla="*/ 58 w 75"/>
              <a:gd name="T73" fmla="*/ 19 h 53"/>
              <a:gd name="T74" fmla="*/ 56 w 75"/>
              <a:gd name="T75" fmla="*/ 14 h 53"/>
              <a:gd name="T76" fmla="*/ 63 w 75"/>
              <a:gd name="T77" fmla="*/ 11 h 53"/>
              <a:gd name="T78" fmla="*/ 70 w 75"/>
              <a:gd name="T79" fmla="*/ 10 h 53"/>
              <a:gd name="T80" fmla="*/ 74 w 75"/>
              <a:gd name="T81" fmla="*/ 9 h 53"/>
              <a:gd name="T82" fmla="*/ 75 w 75"/>
              <a:gd name="T83" fmla="*/ 7 h 53"/>
              <a:gd name="T84" fmla="*/ 72 w 75"/>
              <a:gd name="T85" fmla="*/ 7 h 53"/>
              <a:gd name="T86" fmla="*/ 72 w 75"/>
              <a:gd name="T87" fmla="*/ 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" h="53">
                <a:moveTo>
                  <a:pt x="72" y="7"/>
                </a:moveTo>
                <a:cubicBezTo>
                  <a:pt x="71" y="7"/>
                  <a:pt x="70" y="9"/>
                  <a:pt x="69" y="8"/>
                </a:cubicBezTo>
                <a:cubicBezTo>
                  <a:pt x="68" y="8"/>
                  <a:pt x="68" y="6"/>
                  <a:pt x="67" y="7"/>
                </a:cubicBezTo>
                <a:cubicBezTo>
                  <a:pt x="65" y="7"/>
                  <a:pt x="63" y="9"/>
                  <a:pt x="62" y="10"/>
                </a:cubicBezTo>
                <a:cubicBezTo>
                  <a:pt x="61" y="10"/>
                  <a:pt x="59" y="12"/>
                  <a:pt x="57" y="11"/>
                </a:cubicBezTo>
                <a:cubicBezTo>
                  <a:pt x="56" y="10"/>
                  <a:pt x="59" y="6"/>
                  <a:pt x="57" y="4"/>
                </a:cubicBezTo>
                <a:cubicBezTo>
                  <a:pt x="57" y="4"/>
                  <a:pt x="55" y="0"/>
                  <a:pt x="54" y="1"/>
                </a:cubicBezTo>
                <a:cubicBezTo>
                  <a:pt x="53" y="3"/>
                  <a:pt x="52" y="5"/>
                  <a:pt x="50" y="6"/>
                </a:cubicBezTo>
                <a:cubicBezTo>
                  <a:pt x="48" y="7"/>
                  <a:pt x="47" y="6"/>
                  <a:pt x="47" y="8"/>
                </a:cubicBezTo>
                <a:cubicBezTo>
                  <a:pt x="46" y="11"/>
                  <a:pt x="45" y="7"/>
                  <a:pt x="44" y="8"/>
                </a:cubicBezTo>
                <a:cubicBezTo>
                  <a:pt x="42" y="9"/>
                  <a:pt x="41" y="10"/>
                  <a:pt x="39" y="10"/>
                </a:cubicBezTo>
                <a:cubicBezTo>
                  <a:pt x="37" y="9"/>
                  <a:pt x="35" y="8"/>
                  <a:pt x="34" y="7"/>
                </a:cubicBezTo>
                <a:cubicBezTo>
                  <a:pt x="33" y="7"/>
                  <a:pt x="28" y="6"/>
                  <a:pt x="28" y="6"/>
                </a:cubicBezTo>
                <a:cubicBezTo>
                  <a:pt x="27" y="7"/>
                  <a:pt x="28" y="8"/>
                  <a:pt x="27" y="8"/>
                </a:cubicBezTo>
                <a:cubicBezTo>
                  <a:pt x="26" y="8"/>
                  <a:pt x="24" y="8"/>
                  <a:pt x="24" y="9"/>
                </a:cubicBezTo>
                <a:cubicBezTo>
                  <a:pt x="23" y="11"/>
                  <a:pt x="23" y="13"/>
                  <a:pt x="21" y="14"/>
                </a:cubicBezTo>
                <a:cubicBezTo>
                  <a:pt x="18" y="16"/>
                  <a:pt x="17" y="15"/>
                  <a:pt x="15" y="17"/>
                </a:cubicBezTo>
                <a:cubicBezTo>
                  <a:pt x="14" y="19"/>
                  <a:pt x="12" y="19"/>
                  <a:pt x="11" y="19"/>
                </a:cubicBezTo>
                <a:cubicBezTo>
                  <a:pt x="10" y="18"/>
                  <a:pt x="5" y="17"/>
                  <a:pt x="5" y="16"/>
                </a:cubicBezTo>
                <a:cubicBezTo>
                  <a:pt x="5" y="19"/>
                  <a:pt x="5" y="21"/>
                  <a:pt x="4" y="23"/>
                </a:cubicBezTo>
                <a:cubicBezTo>
                  <a:pt x="2" y="25"/>
                  <a:pt x="0" y="27"/>
                  <a:pt x="3" y="29"/>
                </a:cubicBezTo>
                <a:cubicBezTo>
                  <a:pt x="4" y="30"/>
                  <a:pt x="2" y="31"/>
                  <a:pt x="2" y="33"/>
                </a:cubicBezTo>
                <a:cubicBezTo>
                  <a:pt x="2" y="34"/>
                  <a:pt x="2" y="36"/>
                  <a:pt x="3" y="37"/>
                </a:cubicBezTo>
                <a:cubicBezTo>
                  <a:pt x="3" y="39"/>
                  <a:pt x="2" y="40"/>
                  <a:pt x="4" y="40"/>
                </a:cubicBezTo>
                <a:cubicBezTo>
                  <a:pt x="7" y="41"/>
                  <a:pt x="8" y="40"/>
                  <a:pt x="8" y="43"/>
                </a:cubicBezTo>
                <a:cubicBezTo>
                  <a:pt x="8" y="45"/>
                  <a:pt x="5" y="48"/>
                  <a:pt x="4" y="49"/>
                </a:cubicBezTo>
                <a:cubicBezTo>
                  <a:pt x="12" y="53"/>
                  <a:pt x="21" y="52"/>
                  <a:pt x="29" y="50"/>
                </a:cubicBezTo>
                <a:cubicBezTo>
                  <a:pt x="32" y="49"/>
                  <a:pt x="31" y="45"/>
                  <a:pt x="32" y="43"/>
                </a:cubicBezTo>
                <a:cubicBezTo>
                  <a:pt x="33" y="41"/>
                  <a:pt x="37" y="42"/>
                  <a:pt x="39" y="40"/>
                </a:cubicBezTo>
                <a:cubicBezTo>
                  <a:pt x="40" y="40"/>
                  <a:pt x="41" y="39"/>
                  <a:pt x="43" y="39"/>
                </a:cubicBezTo>
                <a:cubicBezTo>
                  <a:pt x="43" y="39"/>
                  <a:pt x="45" y="40"/>
                  <a:pt x="45" y="39"/>
                </a:cubicBezTo>
                <a:cubicBezTo>
                  <a:pt x="46" y="37"/>
                  <a:pt x="46" y="35"/>
                  <a:pt x="47" y="33"/>
                </a:cubicBezTo>
                <a:cubicBezTo>
                  <a:pt x="48" y="32"/>
                  <a:pt x="52" y="31"/>
                  <a:pt x="51" y="30"/>
                </a:cubicBezTo>
                <a:cubicBezTo>
                  <a:pt x="51" y="29"/>
                  <a:pt x="47" y="27"/>
                  <a:pt x="51" y="27"/>
                </a:cubicBezTo>
                <a:cubicBezTo>
                  <a:pt x="52" y="27"/>
                  <a:pt x="54" y="28"/>
                  <a:pt x="55" y="26"/>
                </a:cubicBezTo>
                <a:cubicBezTo>
                  <a:pt x="55" y="25"/>
                  <a:pt x="54" y="24"/>
                  <a:pt x="55" y="23"/>
                </a:cubicBezTo>
                <a:cubicBezTo>
                  <a:pt x="55" y="21"/>
                  <a:pt x="58" y="21"/>
                  <a:pt x="58" y="19"/>
                </a:cubicBezTo>
                <a:cubicBezTo>
                  <a:pt x="58" y="17"/>
                  <a:pt x="55" y="16"/>
                  <a:pt x="56" y="14"/>
                </a:cubicBezTo>
                <a:cubicBezTo>
                  <a:pt x="58" y="13"/>
                  <a:pt x="61" y="12"/>
                  <a:pt x="63" y="11"/>
                </a:cubicBezTo>
                <a:cubicBezTo>
                  <a:pt x="65" y="9"/>
                  <a:pt x="68" y="10"/>
                  <a:pt x="70" y="10"/>
                </a:cubicBezTo>
                <a:cubicBezTo>
                  <a:pt x="71" y="10"/>
                  <a:pt x="73" y="10"/>
                  <a:pt x="74" y="9"/>
                </a:cubicBezTo>
                <a:cubicBezTo>
                  <a:pt x="74" y="9"/>
                  <a:pt x="75" y="8"/>
                  <a:pt x="75" y="7"/>
                </a:cubicBezTo>
                <a:cubicBezTo>
                  <a:pt x="74" y="7"/>
                  <a:pt x="73" y="7"/>
                  <a:pt x="72" y="7"/>
                </a:cubicBezTo>
                <a:cubicBezTo>
                  <a:pt x="71" y="8"/>
                  <a:pt x="73" y="7"/>
                  <a:pt x="72" y="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11" name="Freeform 699">
            <a:extLst>
              <a:ext uri="{FF2B5EF4-FFF2-40B4-BE49-F238E27FC236}">
                <a16:creationId xmlns:a16="http://schemas.microsoft.com/office/drawing/2014/main" id="{7408A2D6-968C-C043-B2DE-A7CE6F7F50DA}"/>
              </a:ext>
            </a:extLst>
          </p:cNvPr>
          <p:cNvSpPr>
            <a:spLocks/>
          </p:cNvSpPr>
          <p:nvPr/>
        </p:nvSpPr>
        <p:spPr bwMode="auto">
          <a:xfrm>
            <a:off x="12209284" y="7227148"/>
            <a:ext cx="25572" cy="40591"/>
          </a:xfrm>
          <a:custGeom>
            <a:avLst/>
            <a:gdLst>
              <a:gd name="T0" fmla="*/ 3 w 3"/>
              <a:gd name="T1" fmla="*/ 2 h 4"/>
              <a:gd name="T2" fmla="*/ 1 w 3"/>
              <a:gd name="T3" fmla="*/ 1 h 4"/>
              <a:gd name="T4" fmla="*/ 3 w 3"/>
              <a:gd name="T5" fmla="*/ 4 h 4"/>
              <a:gd name="T6" fmla="*/ 3 w 3"/>
              <a:gd name="T7" fmla="*/ 2 h 4"/>
              <a:gd name="T8" fmla="*/ 3 w 3"/>
              <a:gd name="T9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4">
                <a:moveTo>
                  <a:pt x="3" y="2"/>
                </a:moveTo>
                <a:cubicBezTo>
                  <a:pt x="2" y="2"/>
                  <a:pt x="1" y="0"/>
                  <a:pt x="1" y="1"/>
                </a:cubicBezTo>
                <a:cubicBezTo>
                  <a:pt x="0" y="2"/>
                  <a:pt x="2" y="3"/>
                  <a:pt x="3" y="4"/>
                </a:cubicBezTo>
                <a:cubicBezTo>
                  <a:pt x="3" y="3"/>
                  <a:pt x="3" y="2"/>
                  <a:pt x="3" y="2"/>
                </a:cubicBezTo>
                <a:cubicBezTo>
                  <a:pt x="2" y="1"/>
                  <a:pt x="3" y="2"/>
                  <a:pt x="3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12" name="Freeform 700">
            <a:extLst>
              <a:ext uri="{FF2B5EF4-FFF2-40B4-BE49-F238E27FC236}">
                <a16:creationId xmlns:a16="http://schemas.microsoft.com/office/drawing/2014/main" id="{38892C6B-056D-1B46-995E-E874EA293F7C}"/>
              </a:ext>
            </a:extLst>
          </p:cNvPr>
          <p:cNvSpPr>
            <a:spLocks noEditPoints="1"/>
          </p:cNvSpPr>
          <p:nvPr/>
        </p:nvSpPr>
        <p:spPr bwMode="auto">
          <a:xfrm>
            <a:off x="11617942" y="6601379"/>
            <a:ext cx="1901884" cy="964023"/>
          </a:xfrm>
          <a:custGeom>
            <a:avLst/>
            <a:gdLst>
              <a:gd name="T0" fmla="*/ 194 w 203"/>
              <a:gd name="T1" fmla="*/ 37 h 97"/>
              <a:gd name="T2" fmla="*/ 177 w 203"/>
              <a:gd name="T3" fmla="*/ 31 h 97"/>
              <a:gd name="T4" fmla="*/ 163 w 203"/>
              <a:gd name="T5" fmla="*/ 19 h 97"/>
              <a:gd name="T6" fmla="*/ 154 w 203"/>
              <a:gd name="T7" fmla="*/ 7 h 97"/>
              <a:gd name="T8" fmla="*/ 137 w 203"/>
              <a:gd name="T9" fmla="*/ 10 h 97"/>
              <a:gd name="T10" fmla="*/ 129 w 203"/>
              <a:gd name="T11" fmla="*/ 8 h 97"/>
              <a:gd name="T12" fmla="*/ 112 w 203"/>
              <a:gd name="T13" fmla="*/ 2 h 97"/>
              <a:gd name="T14" fmla="*/ 76 w 203"/>
              <a:gd name="T15" fmla="*/ 10 h 97"/>
              <a:gd name="T16" fmla="*/ 75 w 203"/>
              <a:gd name="T17" fmla="*/ 20 h 97"/>
              <a:gd name="T18" fmla="*/ 74 w 203"/>
              <a:gd name="T19" fmla="*/ 31 h 97"/>
              <a:gd name="T20" fmla="*/ 60 w 203"/>
              <a:gd name="T21" fmla="*/ 29 h 97"/>
              <a:gd name="T22" fmla="*/ 48 w 203"/>
              <a:gd name="T23" fmla="*/ 32 h 97"/>
              <a:gd name="T24" fmla="*/ 37 w 203"/>
              <a:gd name="T25" fmla="*/ 27 h 97"/>
              <a:gd name="T26" fmla="*/ 22 w 203"/>
              <a:gd name="T27" fmla="*/ 25 h 97"/>
              <a:gd name="T28" fmla="*/ 13 w 203"/>
              <a:gd name="T29" fmla="*/ 32 h 97"/>
              <a:gd name="T30" fmla="*/ 3 w 203"/>
              <a:gd name="T31" fmla="*/ 38 h 97"/>
              <a:gd name="T32" fmla="*/ 4 w 203"/>
              <a:gd name="T33" fmla="*/ 47 h 97"/>
              <a:gd name="T34" fmla="*/ 14 w 203"/>
              <a:gd name="T35" fmla="*/ 57 h 97"/>
              <a:gd name="T36" fmla="*/ 17 w 203"/>
              <a:gd name="T37" fmla="*/ 57 h 97"/>
              <a:gd name="T38" fmla="*/ 36 w 203"/>
              <a:gd name="T39" fmla="*/ 63 h 97"/>
              <a:gd name="T40" fmla="*/ 33 w 203"/>
              <a:gd name="T41" fmla="*/ 66 h 97"/>
              <a:gd name="T42" fmla="*/ 22 w 203"/>
              <a:gd name="T43" fmla="*/ 72 h 97"/>
              <a:gd name="T44" fmla="*/ 31 w 203"/>
              <a:gd name="T45" fmla="*/ 82 h 97"/>
              <a:gd name="T46" fmla="*/ 48 w 203"/>
              <a:gd name="T47" fmla="*/ 90 h 97"/>
              <a:gd name="T48" fmla="*/ 50 w 203"/>
              <a:gd name="T49" fmla="*/ 68 h 97"/>
              <a:gd name="T50" fmla="*/ 64 w 203"/>
              <a:gd name="T51" fmla="*/ 62 h 97"/>
              <a:gd name="T52" fmla="*/ 72 w 203"/>
              <a:gd name="T53" fmla="*/ 66 h 97"/>
              <a:gd name="T54" fmla="*/ 84 w 203"/>
              <a:gd name="T55" fmla="*/ 76 h 97"/>
              <a:gd name="T56" fmla="*/ 100 w 203"/>
              <a:gd name="T57" fmla="*/ 81 h 97"/>
              <a:gd name="T58" fmla="*/ 107 w 203"/>
              <a:gd name="T59" fmla="*/ 91 h 97"/>
              <a:gd name="T60" fmla="*/ 123 w 203"/>
              <a:gd name="T61" fmla="*/ 85 h 97"/>
              <a:gd name="T62" fmla="*/ 137 w 203"/>
              <a:gd name="T63" fmla="*/ 83 h 97"/>
              <a:gd name="T64" fmla="*/ 153 w 203"/>
              <a:gd name="T65" fmla="*/ 81 h 97"/>
              <a:gd name="T66" fmla="*/ 172 w 203"/>
              <a:gd name="T67" fmla="*/ 76 h 97"/>
              <a:gd name="T68" fmla="*/ 175 w 203"/>
              <a:gd name="T69" fmla="*/ 66 h 97"/>
              <a:gd name="T70" fmla="*/ 182 w 203"/>
              <a:gd name="T71" fmla="*/ 60 h 97"/>
              <a:gd name="T72" fmla="*/ 193 w 203"/>
              <a:gd name="T73" fmla="*/ 56 h 97"/>
              <a:gd name="T74" fmla="*/ 202 w 203"/>
              <a:gd name="T75" fmla="*/ 44 h 97"/>
              <a:gd name="T76" fmla="*/ 201 w 203"/>
              <a:gd name="T77" fmla="*/ 39 h 97"/>
              <a:gd name="T78" fmla="*/ 140 w 203"/>
              <a:gd name="T79" fmla="*/ 65 h 97"/>
              <a:gd name="T80" fmla="*/ 141 w 203"/>
              <a:gd name="T81" fmla="*/ 59 h 97"/>
              <a:gd name="T82" fmla="*/ 148 w 203"/>
              <a:gd name="T83" fmla="*/ 58 h 97"/>
              <a:gd name="T84" fmla="*/ 156 w 203"/>
              <a:gd name="T85" fmla="*/ 58 h 97"/>
              <a:gd name="T86" fmla="*/ 165 w 203"/>
              <a:gd name="T87" fmla="*/ 5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3" h="97">
                <a:moveTo>
                  <a:pt x="201" y="39"/>
                </a:moveTo>
                <a:cubicBezTo>
                  <a:pt x="201" y="38"/>
                  <a:pt x="197" y="39"/>
                  <a:pt x="197" y="39"/>
                </a:cubicBezTo>
                <a:cubicBezTo>
                  <a:pt x="195" y="39"/>
                  <a:pt x="194" y="38"/>
                  <a:pt x="194" y="37"/>
                </a:cubicBezTo>
                <a:cubicBezTo>
                  <a:pt x="193" y="35"/>
                  <a:pt x="191" y="35"/>
                  <a:pt x="191" y="34"/>
                </a:cubicBezTo>
                <a:cubicBezTo>
                  <a:pt x="190" y="33"/>
                  <a:pt x="189" y="30"/>
                  <a:pt x="186" y="30"/>
                </a:cubicBezTo>
                <a:cubicBezTo>
                  <a:pt x="183" y="30"/>
                  <a:pt x="180" y="33"/>
                  <a:pt x="177" y="31"/>
                </a:cubicBezTo>
                <a:cubicBezTo>
                  <a:pt x="176" y="30"/>
                  <a:pt x="175" y="29"/>
                  <a:pt x="174" y="28"/>
                </a:cubicBezTo>
                <a:cubicBezTo>
                  <a:pt x="173" y="28"/>
                  <a:pt x="171" y="31"/>
                  <a:pt x="170" y="31"/>
                </a:cubicBezTo>
                <a:cubicBezTo>
                  <a:pt x="169" y="32"/>
                  <a:pt x="163" y="21"/>
                  <a:pt x="163" y="19"/>
                </a:cubicBezTo>
                <a:cubicBezTo>
                  <a:pt x="161" y="17"/>
                  <a:pt x="160" y="14"/>
                  <a:pt x="157" y="13"/>
                </a:cubicBezTo>
                <a:cubicBezTo>
                  <a:pt x="156" y="12"/>
                  <a:pt x="155" y="11"/>
                  <a:pt x="154" y="11"/>
                </a:cubicBezTo>
                <a:cubicBezTo>
                  <a:pt x="152" y="10"/>
                  <a:pt x="154" y="8"/>
                  <a:pt x="154" y="7"/>
                </a:cubicBezTo>
                <a:cubicBezTo>
                  <a:pt x="154" y="6"/>
                  <a:pt x="147" y="10"/>
                  <a:pt x="146" y="11"/>
                </a:cubicBezTo>
                <a:cubicBezTo>
                  <a:pt x="145" y="11"/>
                  <a:pt x="137" y="14"/>
                  <a:pt x="137" y="13"/>
                </a:cubicBezTo>
                <a:cubicBezTo>
                  <a:pt x="137" y="11"/>
                  <a:pt x="139" y="10"/>
                  <a:pt x="137" y="10"/>
                </a:cubicBezTo>
                <a:cubicBezTo>
                  <a:pt x="136" y="9"/>
                  <a:pt x="135" y="8"/>
                  <a:pt x="134" y="9"/>
                </a:cubicBezTo>
                <a:cubicBezTo>
                  <a:pt x="134" y="9"/>
                  <a:pt x="134" y="10"/>
                  <a:pt x="133" y="9"/>
                </a:cubicBezTo>
                <a:cubicBezTo>
                  <a:pt x="131" y="8"/>
                  <a:pt x="132" y="7"/>
                  <a:pt x="129" y="8"/>
                </a:cubicBezTo>
                <a:cubicBezTo>
                  <a:pt x="126" y="10"/>
                  <a:pt x="126" y="7"/>
                  <a:pt x="126" y="5"/>
                </a:cubicBezTo>
                <a:cubicBezTo>
                  <a:pt x="127" y="1"/>
                  <a:pt x="121" y="0"/>
                  <a:pt x="118" y="0"/>
                </a:cubicBezTo>
                <a:cubicBezTo>
                  <a:pt x="116" y="0"/>
                  <a:pt x="114" y="1"/>
                  <a:pt x="112" y="2"/>
                </a:cubicBezTo>
                <a:cubicBezTo>
                  <a:pt x="110" y="3"/>
                  <a:pt x="108" y="4"/>
                  <a:pt x="105" y="4"/>
                </a:cubicBezTo>
                <a:cubicBezTo>
                  <a:pt x="97" y="6"/>
                  <a:pt x="89" y="9"/>
                  <a:pt x="81" y="9"/>
                </a:cubicBezTo>
                <a:cubicBezTo>
                  <a:pt x="79" y="9"/>
                  <a:pt x="77" y="9"/>
                  <a:pt x="76" y="10"/>
                </a:cubicBezTo>
                <a:cubicBezTo>
                  <a:pt x="75" y="11"/>
                  <a:pt x="77" y="14"/>
                  <a:pt x="79" y="14"/>
                </a:cubicBezTo>
                <a:cubicBezTo>
                  <a:pt x="83" y="17"/>
                  <a:pt x="76" y="16"/>
                  <a:pt x="74" y="17"/>
                </a:cubicBezTo>
                <a:cubicBezTo>
                  <a:pt x="72" y="18"/>
                  <a:pt x="75" y="19"/>
                  <a:pt x="75" y="20"/>
                </a:cubicBezTo>
                <a:cubicBezTo>
                  <a:pt x="75" y="22"/>
                  <a:pt x="71" y="22"/>
                  <a:pt x="71" y="23"/>
                </a:cubicBezTo>
                <a:cubicBezTo>
                  <a:pt x="71" y="26"/>
                  <a:pt x="79" y="25"/>
                  <a:pt x="78" y="29"/>
                </a:cubicBezTo>
                <a:cubicBezTo>
                  <a:pt x="77" y="30"/>
                  <a:pt x="76" y="31"/>
                  <a:pt x="74" y="31"/>
                </a:cubicBezTo>
                <a:cubicBezTo>
                  <a:pt x="73" y="31"/>
                  <a:pt x="70" y="31"/>
                  <a:pt x="69" y="31"/>
                </a:cubicBezTo>
                <a:cubicBezTo>
                  <a:pt x="67" y="32"/>
                  <a:pt x="68" y="33"/>
                  <a:pt x="66" y="32"/>
                </a:cubicBezTo>
                <a:cubicBezTo>
                  <a:pt x="64" y="31"/>
                  <a:pt x="62" y="29"/>
                  <a:pt x="60" y="29"/>
                </a:cubicBezTo>
                <a:cubicBezTo>
                  <a:pt x="59" y="28"/>
                  <a:pt x="57" y="30"/>
                  <a:pt x="56" y="30"/>
                </a:cubicBezTo>
                <a:cubicBezTo>
                  <a:pt x="54" y="29"/>
                  <a:pt x="53" y="29"/>
                  <a:pt x="51" y="30"/>
                </a:cubicBezTo>
                <a:cubicBezTo>
                  <a:pt x="50" y="31"/>
                  <a:pt x="49" y="33"/>
                  <a:pt x="48" y="32"/>
                </a:cubicBezTo>
                <a:cubicBezTo>
                  <a:pt x="47" y="32"/>
                  <a:pt x="44" y="29"/>
                  <a:pt x="43" y="30"/>
                </a:cubicBezTo>
                <a:cubicBezTo>
                  <a:pt x="42" y="30"/>
                  <a:pt x="42" y="33"/>
                  <a:pt x="41" y="31"/>
                </a:cubicBezTo>
                <a:cubicBezTo>
                  <a:pt x="40" y="29"/>
                  <a:pt x="39" y="28"/>
                  <a:pt x="37" y="27"/>
                </a:cubicBezTo>
                <a:cubicBezTo>
                  <a:pt x="35" y="26"/>
                  <a:pt x="33" y="26"/>
                  <a:pt x="32" y="25"/>
                </a:cubicBezTo>
                <a:cubicBezTo>
                  <a:pt x="29" y="24"/>
                  <a:pt x="29" y="26"/>
                  <a:pt x="27" y="26"/>
                </a:cubicBezTo>
                <a:cubicBezTo>
                  <a:pt x="25" y="27"/>
                  <a:pt x="24" y="24"/>
                  <a:pt x="22" y="25"/>
                </a:cubicBezTo>
                <a:cubicBezTo>
                  <a:pt x="21" y="26"/>
                  <a:pt x="21" y="27"/>
                  <a:pt x="20" y="27"/>
                </a:cubicBezTo>
                <a:cubicBezTo>
                  <a:pt x="19" y="28"/>
                  <a:pt x="17" y="28"/>
                  <a:pt x="16" y="28"/>
                </a:cubicBezTo>
                <a:cubicBezTo>
                  <a:pt x="15" y="29"/>
                  <a:pt x="13" y="31"/>
                  <a:pt x="13" y="32"/>
                </a:cubicBezTo>
                <a:cubicBezTo>
                  <a:pt x="12" y="33"/>
                  <a:pt x="14" y="36"/>
                  <a:pt x="12" y="36"/>
                </a:cubicBezTo>
                <a:cubicBezTo>
                  <a:pt x="10" y="37"/>
                  <a:pt x="7" y="31"/>
                  <a:pt x="6" y="34"/>
                </a:cubicBezTo>
                <a:cubicBezTo>
                  <a:pt x="5" y="36"/>
                  <a:pt x="4" y="36"/>
                  <a:pt x="3" y="38"/>
                </a:cubicBezTo>
                <a:cubicBezTo>
                  <a:pt x="2" y="40"/>
                  <a:pt x="6" y="40"/>
                  <a:pt x="4" y="42"/>
                </a:cubicBezTo>
                <a:cubicBezTo>
                  <a:pt x="3" y="43"/>
                  <a:pt x="0" y="45"/>
                  <a:pt x="2" y="46"/>
                </a:cubicBezTo>
                <a:cubicBezTo>
                  <a:pt x="3" y="46"/>
                  <a:pt x="4" y="47"/>
                  <a:pt x="4" y="47"/>
                </a:cubicBezTo>
                <a:cubicBezTo>
                  <a:pt x="5" y="48"/>
                  <a:pt x="4" y="49"/>
                  <a:pt x="5" y="50"/>
                </a:cubicBezTo>
                <a:cubicBezTo>
                  <a:pt x="7" y="51"/>
                  <a:pt x="9" y="49"/>
                  <a:pt x="11" y="51"/>
                </a:cubicBezTo>
                <a:cubicBezTo>
                  <a:pt x="12" y="52"/>
                  <a:pt x="14" y="55"/>
                  <a:pt x="14" y="57"/>
                </a:cubicBezTo>
                <a:cubicBezTo>
                  <a:pt x="13" y="57"/>
                  <a:pt x="10" y="56"/>
                  <a:pt x="13" y="58"/>
                </a:cubicBezTo>
                <a:cubicBezTo>
                  <a:pt x="14" y="59"/>
                  <a:pt x="14" y="60"/>
                  <a:pt x="16" y="58"/>
                </a:cubicBezTo>
                <a:cubicBezTo>
                  <a:pt x="16" y="57"/>
                  <a:pt x="16" y="57"/>
                  <a:pt x="17" y="57"/>
                </a:cubicBezTo>
                <a:cubicBezTo>
                  <a:pt x="22" y="57"/>
                  <a:pt x="24" y="54"/>
                  <a:pt x="29" y="56"/>
                </a:cubicBezTo>
                <a:cubicBezTo>
                  <a:pt x="31" y="57"/>
                  <a:pt x="33" y="54"/>
                  <a:pt x="34" y="56"/>
                </a:cubicBezTo>
                <a:cubicBezTo>
                  <a:pt x="35" y="57"/>
                  <a:pt x="37" y="61"/>
                  <a:pt x="36" y="63"/>
                </a:cubicBezTo>
                <a:cubicBezTo>
                  <a:pt x="35" y="63"/>
                  <a:pt x="33" y="64"/>
                  <a:pt x="35" y="64"/>
                </a:cubicBezTo>
                <a:cubicBezTo>
                  <a:pt x="35" y="65"/>
                  <a:pt x="35" y="65"/>
                  <a:pt x="35" y="65"/>
                </a:cubicBezTo>
                <a:cubicBezTo>
                  <a:pt x="34" y="66"/>
                  <a:pt x="33" y="66"/>
                  <a:pt x="33" y="66"/>
                </a:cubicBezTo>
                <a:cubicBezTo>
                  <a:pt x="30" y="66"/>
                  <a:pt x="22" y="64"/>
                  <a:pt x="24" y="69"/>
                </a:cubicBezTo>
                <a:cubicBezTo>
                  <a:pt x="25" y="71"/>
                  <a:pt x="24" y="71"/>
                  <a:pt x="22" y="70"/>
                </a:cubicBezTo>
                <a:cubicBezTo>
                  <a:pt x="20" y="69"/>
                  <a:pt x="21" y="71"/>
                  <a:pt x="22" y="72"/>
                </a:cubicBezTo>
                <a:cubicBezTo>
                  <a:pt x="24" y="72"/>
                  <a:pt x="24" y="75"/>
                  <a:pt x="25" y="76"/>
                </a:cubicBezTo>
                <a:cubicBezTo>
                  <a:pt x="27" y="77"/>
                  <a:pt x="24" y="79"/>
                  <a:pt x="27" y="79"/>
                </a:cubicBezTo>
                <a:cubicBezTo>
                  <a:pt x="28" y="79"/>
                  <a:pt x="30" y="81"/>
                  <a:pt x="31" y="82"/>
                </a:cubicBezTo>
                <a:cubicBezTo>
                  <a:pt x="34" y="82"/>
                  <a:pt x="31" y="85"/>
                  <a:pt x="31" y="87"/>
                </a:cubicBezTo>
                <a:cubicBezTo>
                  <a:pt x="34" y="85"/>
                  <a:pt x="38" y="82"/>
                  <a:pt x="42" y="85"/>
                </a:cubicBezTo>
                <a:cubicBezTo>
                  <a:pt x="44" y="87"/>
                  <a:pt x="45" y="90"/>
                  <a:pt x="48" y="90"/>
                </a:cubicBezTo>
                <a:cubicBezTo>
                  <a:pt x="50" y="90"/>
                  <a:pt x="49" y="88"/>
                  <a:pt x="49" y="87"/>
                </a:cubicBezTo>
                <a:cubicBezTo>
                  <a:pt x="49" y="84"/>
                  <a:pt x="49" y="81"/>
                  <a:pt x="49" y="78"/>
                </a:cubicBezTo>
                <a:cubicBezTo>
                  <a:pt x="49" y="76"/>
                  <a:pt x="48" y="68"/>
                  <a:pt x="50" y="68"/>
                </a:cubicBezTo>
                <a:cubicBezTo>
                  <a:pt x="52" y="67"/>
                  <a:pt x="55" y="66"/>
                  <a:pt x="57" y="65"/>
                </a:cubicBezTo>
                <a:cubicBezTo>
                  <a:pt x="59" y="65"/>
                  <a:pt x="61" y="64"/>
                  <a:pt x="62" y="64"/>
                </a:cubicBezTo>
                <a:cubicBezTo>
                  <a:pt x="63" y="63"/>
                  <a:pt x="62" y="61"/>
                  <a:pt x="64" y="62"/>
                </a:cubicBezTo>
                <a:cubicBezTo>
                  <a:pt x="65" y="62"/>
                  <a:pt x="68" y="64"/>
                  <a:pt x="68" y="62"/>
                </a:cubicBezTo>
                <a:cubicBezTo>
                  <a:pt x="68" y="61"/>
                  <a:pt x="70" y="60"/>
                  <a:pt x="71" y="62"/>
                </a:cubicBezTo>
                <a:cubicBezTo>
                  <a:pt x="72" y="63"/>
                  <a:pt x="71" y="64"/>
                  <a:pt x="72" y="66"/>
                </a:cubicBezTo>
                <a:cubicBezTo>
                  <a:pt x="72" y="67"/>
                  <a:pt x="73" y="69"/>
                  <a:pt x="72" y="70"/>
                </a:cubicBezTo>
                <a:cubicBezTo>
                  <a:pt x="73" y="71"/>
                  <a:pt x="74" y="71"/>
                  <a:pt x="75" y="72"/>
                </a:cubicBezTo>
                <a:cubicBezTo>
                  <a:pt x="78" y="75"/>
                  <a:pt x="80" y="77"/>
                  <a:pt x="84" y="76"/>
                </a:cubicBezTo>
                <a:cubicBezTo>
                  <a:pt x="86" y="76"/>
                  <a:pt x="88" y="77"/>
                  <a:pt x="90" y="77"/>
                </a:cubicBezTo>
                <a:cubicBezTo>
                  <a:pt x="92" y="77"/>
                  <a:pt x="93" y="75"/>
                  <a:pt x="95" y="75"/>
                </a:cubicBezTo>
                <a:cubicBezTo>
                  <a:pt x="97" y="76"/>
                  <a:pt x="99" y="79"/>
                  <a:pt x="100" y="81"/>
                </a:cubicBezTo>
                <a:cubicBezTo>
                  <a:pt x="101" y="82"/>
                  <a:pt x="100" y="83"/>
                  <a:pt x="100" y="85"/>
                </a:cubicBezTo>
                <a:cubicBezTo>
                  <a:pt x="100" y="87"/>
                  <a:pt x="103" y="88"/>
                  <a:pt x="103" y="90"/>
                </a:cubicBezTo>
                <a:cubicBezTo>
                  <a:pt x="103" y="91"/>
                  <a:pt x="106" y="91"/>
                  <a:pt x="107" y="91"/>
                </a:cubicBezTo>
                <a:cubicBezTo>
                  <a:pt x="109" y="91"/>
                  <a:pt x="109" y="91"/>
                  <a:pt x="110" y="93"/>
                </a:cubicBezTo>
                <a:cubicBezTo>
                  <a:pt x="112" y="97"/>
                  <a:pt x="114" y="92"/>
                  <a:pt x="116" y="90"/>
                </a:cubicBezTo>
                <a:cubicBezTo>
                  <a:pt x="117" y="87"/>
                  <a:pt x="121" y="87"/>
                  <a:pt x="123" y="85"/>
                </a:cubicBezTo>
                <a:cubicBezTo>
                  <a:pt x="125" y="85"/>
                  <a:pt x="125" y="85"/>
                  <a:pt x="126" y="84"/>
                </a:cubicBezTo>
                <a:cubicBezTo>
                  <a:pt x="127" y="81"/>
                  <a:pt x="128" y="82"/>
                  <a:pt x="130" y="82"/>
                </a:cubicBezTo>
                <a:cubicBezTo>
                  <a:pt x="132" y="82"/>
                  <a:pt x="136" y="85"/>
                  <a:pt x="137" y="83"/>
                </a:cubicBezTo>
                <a:cubicBezTo>
                  <a:pt x="137" y="81"/>
                  <a:pt x="137" y="80"/>
                  <a:pt x="139" y="79"/>
                </a:cubicBezTo>
                <a:cubicBezTo>
                  <a:pt x="141" y="78"/>
                  <a:pt x="143" y="80"/>
                  <a:pt x="145" y="80"/>
                </a:cubicBezTo>
                <a:cubicBezTo>
                  <a:pt x="147" y="81"/>
                  <a:pt x="151" y="81"/>
                  <a:pt x="153" y="81"/>
                </a:cubicBezTo>
                <a:cubicBezTo>
                  <a:pt x="159" y="81"/>
                  <a:pt x="164" y="83"/>
                  <a:pt x="170" y="84"/>
                </a:cubicBezTo>
                <a:cubicBezTo>
                  <a:pt x="169" y="82"/>
                  <a:pt x="171" y="81"/>
                  <a:pt x="173" y="79"/>
                </a:cubicBezTo>
                <a:cubicBezTo>
                  <a:pt x="174" y="78"/>
                  <a:pt x="173" y="78"/>
                  <a:pt x="172" y="76"/>
                </a:cubicBezTo>
                <a:cubicBezTo>
                  <a:pt x="171" y="75"/>
                  <a:pt x="171" y="73"/>
                  <a:pt x="171" y="71"/>
                </a:cubicBezTo>
                <a:cubicBezTo>
                  <a:pt x="170" y="71"/>
                  <a:pt x="170" y="67"/>
                  <a:pt x="169" y="68"/>
                </a:cubicBezTo>
                <a:cubicBezTo>
                  <a:pt x="170" y="67"/>
                  <a:pt x="173" y="67"/>
                  <a:pt x="175" y="66"/>
                </a:cubicBezTo>
                <a:cubicBezTo>
                  <a:pt x="178" y="66"/>
                  <a:pt x="180" y="68"/>
                  <a:pt x="182" y="66"/>
                </a:cubicBezTo>
                <a:cubicBezTo>
                  <a:pt x="183" y="66"/>
                  <a:pt x="181" y="65"/>
                  <a:pt x="181" y="64"/>
                </a:cubicBezTo>
                <a:cubicBezTo>
                  <a:pt x="180" y="63"/>
                  <a:pt x="181" y="61"/>
                  <a:pt x="182" y="60"/>
                </a:cubicBezTo>
                <a:cubicBezTo>
                  <a:pt x="183" y="59"/>
                  <a:pt x="184" y="53"/>
                  <a:pt x="185" y="54"/>
                </a:cubicBezTo>
                <a:cubicBezTo>
                  <a:pt x="187" y="55"/>
                  <a:pt x="188" y="56"/>
                  <a:pt x="190" y="56"/>
                </a:cubicBezTo>
                <a:cubicBezTo>
                  <a:pt x="191" y="55"/>
                  <a:pt x="192" y="57"/>
                  <a:pt x="193" y="56"/>
                </a:cubicBezTo>
                <a:cubicBezTo>
                  <a:pt x="194" y="56"/>
                  <a:pt x="196" y="55"/>
                  <a:pt x="197" y="54"/>
                </a:cubicBezTo>
                <a:cubicBezTo>
                  <a:pt x="198" y="53"/>
                  <a:pt x="196" y="51"/>
                  <a:pt x="196" y="49"/>
                </a:cubicBezTo>
                <a:cubicBezTo>
                  <a:pt x="197" y="46"/>
                  <a:pt x="200" y="47"/>
                  <a:pt x="202" y="44"/>
                </a:cubicBezTo>
                <a:cubicBezTo>
                  <a:pt x="202" y="43"/>
                  <a:pt x="202" y="43"/>
                  <a:pt x="203" y="42"/>
                </a:cubicBezTo>
                <a:cubicBezTo>
                  <a:pt x="203" y="41"/>
                  <a:pt x="202" y="40"/>
                  <a:pt x="201" y="39"/>
                </a:cubicBezTo>
                <a:cubicBezTo>
                  <a:pt x="201" y="38"/>
                  <a:pt x="202" y="39"/>
                  <a:pt x="201" y="39"/>
                </a:cubicBezTo>
                <a:close/>
                <a:moveTo>
                  <a:pt x="148" y="58"/>
                </a:moveTo>
                <a:cubicBezTo>
                  <a:pt x="146" y="58"/>
                  <a:pt x="143" y="61"/>
                  <a:pt x="142" y="62"/>
                </a:cubicBezTo>
                <a:cubicBezTo>
                  <a:pt x="141" y="62"/>
                  <a:pt x="140" y="64"/>
                  <a:pt x="140" y="65"/>
                </a:cubicBezTo>
                <a:cubicBezTo>
                  <a:pt x="140" y="66"/>
                  <a:pt x="141" y="67"/>
                  <a:pt x="141" y="67"/>
                </a:cubicBezTo>
                <a:cubicBezTo>
                  <a:pt x="140" y="68"/>
                  <a:pt x="138" y="64"/>
                  <a:pt x="138" y="63"/>
                </a:cubicBezTo>
                <a:cubicBezTo>
                  <a:pt x="138" y="61"/>
                  <a:pt x="139" y="60"/>
                  <a:pt x="141" y="59"/>
                </a:cubicBezTo>
                <a:cubicBezTo>
                  <a:pt x="143" y="58"/>
                  <a:pt x="145" y="57"/>
                  <a:pt x="147" y="57"/>
                </a:cubicBezTo>
                <a:cubicBezTo>
                  <a:pt x="147" y="57"/>
                  <a:pt x="152" y="58"/>
                  <a:pt x="152" y="58"/>
                </a:cubicBezTo>
                <a:cubicBezTo>
                  <a:pt x="151" y="59"/>
                  <a:pt x="148" y="58"/>
                  <a:pt x="148" y="58"/>
                </a:cubicBezTo>
                <a:cubicBezTo>
                  <a:pt x="146" y="58"/>
                  <a:pt x="149" y="58"/>
                  <a:pt x="148" y="58"/>
                </a:cubicBezTo>
                <a:close/>
                <a:moveTo>
                  <a:pt x="165" y="59"/>
                </a:moveTo>
                <a:cubicBezTo>
                  <a:pt x="164" y="61"/>
                  <a:pt x="157" y="60"/>
                  <a:pt x="156" y="58"/>
                </a:cubicBezTo>
                <a:cubicBezTo>
                  <a:pt x="156" y="58"/>
                  <a:pt x="160" y="58"/>
                  <a:pt x="160" y="58"/>
                </a:cubicBezTo>
                <a:cubicBezTo>
                  <a:pt x="162" y="58"/>
                  <a:pt x="163" y="58"/>
                  <a:pt x="165" y="57"/>
                </a:cubicBezTo>
                <a:cubicBezTo>
                  <a:pt x="165" y="57"/>
                  <a:pt x="165" y="59"/>
                  <a:pt x="165" y="59"/>
                </a:cubicBezTo>
                <a:cubicBezTo>
                  <a:pt x="164" y="60"/>
                  <a:pt x="165" y="58"/>
                  <a:pt x="165" y="5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13" name="Freeform 701">
            <a:extLst>
              <a:ext uri="{FF2B5EF4-FFF2-40B4-BE49-F238E27FC236}">
                <a16:creationId xmlns:a16="http://schemas.microsoft.com/office/drawing/2014/main" id="{3946384B-75BE-2B49-8021-0BAF43A5A85B}"/>
              </a:ext>
            </a:extLst>
          </p:cNvPr>
          <p:cNvSpPr>
            <a:spLocks/>
          </p:cNvSpPr>
          <p:nvPr/>
        </p:nvSpPr>
        <p:spPr bwMode="auto">
          <a:xfrm>
            <a:off x="12647198" y="7802174"/>
            <a:ext cx="1313737" cy="1481549"/>
          </a:xfrm>
          <a:custGeom>
            <a:avLst/>
            <a:gdLst>
              <a:gd name="T0" fmla="*/ 121 w 140"/>
              <a:gd name="T1" fmla="*/ 66 h 149"/>
              <a:gd name="T2" fmla="*/ 129 w 140"/>
              <a:gd name="T3" fmla="*/ 54 h 149"/>
              <a:gd name="T4" fmla="*/ 137 w 140"/>
              <a:gd name="T5" fmla="*/ 46 h 149"/>
              <a:gd name="T6" fmla="*/ 135 w 140"/>
              <a:gd name="T7" fmla="*/ 41 h 149"/>
              <a:gd name="T8" fmla="*/ 127 w 140"/>
              <a:gd name="T9" fmla="*/ 37 h 149"/>
              <a:gd name="T10" fmla="*/ 119 w 140"/>
              <a:gd name="T11" fmla="*/ 43 h 149"/>
              <a:gd name="T12" fmla="*/ 106 w 140"/>
              <a:gd name="T13" fmla="*/ 51 h 149"/>
              <a:gd name="T14" fmla="*/ 100 w 140"/>
              <a:gd name="T15" fmla="*/ 45 h 149"/>
              <a:gd name="T16" fmla="*/ 92 w 140"/>
              <a:gd name="T17" fmla="*/ 52 h 149"/>
              <a:gd name="T18" fmla="*/ 77 w 140"/>
              <a:gd name="T19" fmla="*/ 47 h 149"/>
              <a:gd name="T20" fmla="*/ 62 w 140"/>
              <a:gd name="T21" fmla="*/ 41 h 149"/>
              <a:gd name="T22" fmla="*/ 63 w 140"/>
              <a:gd name="T23" fmla="*/ 32 h 149"/>
              <a:gd name="T24" fmla="*/ 52 w 140"/>
              <a:gd name="T25" fmla="*/ 22 h 149"/>
              <a:gd name="T26" fmla="*/ 55 w 140"/>
              <a:gd name="T27" fmla="*/ 12 h 149"/>
              <a:gd name="T28" fmla="*/ 50 w 140"/>
              <a:gd name="T29" fmla="*/ 2 h 149"/>
              <a:gd name="T30" fmla="*/ 40 w 140"/>
              <a:gd name="T31" fmla="*/ 8 h 149"/>
              <a:gd name="T32" fmla="*/ 30 w 140"/>
              <a:gd name="T33" fmla="*/ 12 h 149"/>
              <a:gd name="T34" fmla="*/ 33 w 140"/>
              <a:gd name="T35" fmla="*/ 22 h 149"/>
              <a:gd name="T36" fmla="*/ 29 w 140"/>
              <a:gd name="T37" fmla="*/ 33 h 149"/>
              <a:gd name="T38" fmla="*/ 19 w 140"/>
              <a:gd name="T39" fmla="*/ 44 h 149"/>
              <a:gd name="T40" fmla="*/ 7 w 140"/>
              <a:gd name="T41" fmla="*/ 50 h 149"/>
              <a:gd name="T42" fmla="*/ 14 w 140"/>
              <a:gd name="T43" fmla="*/ 64 h 149"/>
              <a:gd name="T44" fmla="*/ 5 w 140"/>
              <a:gd name="T45" fmla="*/ 64 h 149"/>
              <a:gd name="T46" fmla="*/ 11 w 140"/>
              <a:gd name="T47" fmla="*/ 72 h 149"/>
              <a:gd name="T48" fmla="*/ 11 w 140"/>
              <a:gd name="T49" fmla="*/ 82 h 149"/>
              <a:gd name="T50" fmla="*/ 19 w 140"/>
              <a:gd name="T51" fmla="*/ 78 h 149"/>
              <a:gd name="T52" fmla="*/ 23 w 140"/>
              <a:gd name="T53" fmla="*/ 75 h 149"/>
              <a:gd name="T54" fmla="*/ 22 w 140"/>
              <a:gd name="T55" fmla="*/ 78 h 149"/>
              <a:gd name="T56" fmla="*/ 24 w 140"/>
              <a:gd name="T57" fmla="*/ 82 h 149"/>
              <a:gd name="T58" fmla="*/ 24 w 140"/>
              <a:gd name="T59" fmla="*/ 95 h 149"/>
              <a:gd name="T60" fmla="*/ 26 w 140"/>
              <a:gd name="T61" fmla="*/ 107 h 149"/>
              <a:gd name="T62" fmla="*/ 39 w 140"/>
              <a:gd name="T63" fmla="*/ 134 h 149"/>
              <a:gd name="T64" fmla="*/ 50 w 140"/>
              <a:gd name="T65" fmla="*/ 143 h 149"/>
              <a:gd name="T66" fmla="*/ 57 w 140"/>
              <a:gd name="T67" fmla="*/ 132 h 149"/>
              <a:gd name="T68" fmla="*/ 65 w 140"/>
              <a:gd name="T69" fmla="*/ 107 h 149"/>
              <a:gd name="T70" fmla="*/ 81 w 140"/>
              <a:gd name="T71" fmla="*/ 93 h 149"/>
              <a:gd name="T72" fmla="*/ 91 w 140"/>
              <a:gd name="T73" fmla="*/ 84 h 149"/>
              <a:gd name="T74" fmla="*/ 98 w 140"/>
              <a:gd name="T75" fmla="*/ 74 h 149"/>
              <a:gd name="T76" fmla="*/ 101 w 140"/>
              <a:gd name="T77" fmla="*/ 78 h 149"/>
              <a:gd name="T78" fmla="*/ 100 w 140"/>
              <a:gd name="T79" fmla="*/ 58 h 149"/>
              <a:gd name="T80" fmla="*/ 104 w 140"/>
              <a:gd name="T81" fmla="*/ 57 h 149"/>
              <a:gd name="T82" fmla="*/ 114 w 140"/>
              <a:gd name="T83" fmla="*/ 60 h 149"/>
              <a:gd name="T84" fmla="*/ 115 w 140"/>
              <a:gd name="T85" fmla="*/ 6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0" h="149">
                <a:moveTo>
                  <a:pt x="117" y="76"/>
                </a:moveTo>
                <a:cubicBezTo>
                  <a:pt x="121" y="77"/>
                  <a:pt x="119" y="73"/>
                  <a:pt x="120" y="71"/>
                </a:cubicBezTo>
                <a:cubicBezTo>
                  <a:pt x="120" y="69"/>
                  <a:pt x="121" y="67"/>
                  <a:pt x="121" y="66"/>
                </a:cubicBezTo>
                <a:cubicBezTo>
                  <a:pt x="122" y="65"/>
                  <a:pt x="124" y="67"/>
                  <a:pt x="125" y="65"/>
                </a:cubicBezTo>
                <a:cubicBezTo>
                  <a:pt x="126" y="63"/>
                  <a:pt x="126" y="61"/>
                  <a:pt x="126" y="59"/>
                </a:cubicBezTo>
                <a:cubicBezTo>
                  <a:pt x="127" y="57"/>
                  <a:pt x="129" y="56"/>
                  <a:pt x="129" y="54"/>
                </a:cubicBezTo>
                <a:cubicBezTo>
                  <a:pt x="129" y="52"/>
                  <a:pt x="132" y="50"/>
                  <a:pt x="133" y="49"/>
                </a:cubicBezTo>
                <a:cubicBezTo>
                  <a:pt x="136" y="46"/>
                  <a:pt x="135" y="49"/>
                  <a:pt x="137" y="50"/>
                </a:cubicBezTo>
                <a:cubicBezTo>
                  <a:pt x="137" y="50"/>
                  <a:pt x="137" y="46"/>
                  <a:pt x="137" y="46"/>
                </a:cubicBezTo>
                <a:cubicBezTo>
                  <a:pt x="137" y="45"/>
                  <a:pt x="140" y="45"/>
                  <a:pt x="138" y="43"/>
                </a:cubicBezTo>
                <a:cubicBezTo>
                  <a:pt x="137" y="43"/>
                  <a:pt x="135" y="43"/>
                  <a:pt x="134" y="43"/>
                </a:cubicBezTo>
                <a:cubicBezTo>
                  <a:pt x="134" y="42"/>
                  <a:pt x="135" y="41"/>
                  <a:pt x="135" y="41"/>
                </a:cubicBezTo>
                <a:cubicBezTo>
                  <a:pt x="136" y="40"/>
                  <a:pt x="135" y="39"/>
                  <a:pt x="134" y="38"/>
                </a:cubicBezTo>
                <a:cubicBezTo>
                  <a:pt x="133" y="37"/>
                  <a:pt x="133" y="37"/>
                  <a:pt x="132" y="38"/>
                </a:cubicBezTo>
                <a:cubicBezTo>
                  <a:pt x="130" y="39"/>
                  <a:pt x="129" y="38"/>
                  <a:pt x="127" y="37"/>
                </a:cubicBezTo>
                <a:cubicBezTo>
                  <a:pt x="126" y="37"/>
                  <a:pt x="124" y="39"/>
                  <a:pt x="124" y="40"/>
                </a:cubicBezTo>
                <a:cubicBezTo>
                  <a:pt x="123" y="41"/>
                  <a:pt x="122" y="40"/>
                  <a:pt x="121" y="41"/>
                </a:cubicBezTo>
                <a:cubicBezTo>
                  <a:pt x="120" y="41"/>
                  <a:pt x="119" y="42"/>
                  <a:pt x="119" y="43"/>
                </a:cubicBezTo>
                <a:cubicBezTo>
                  <a:pt x="117" y="45"/>
                  <a:pt x="116" y="46"/>
                  <a:pt x="114" y="45"/>
                </a:cubicBezTo>
                <a:cubicBezTo>
                  <a:pt x="113" y="46"/>
                  <a:pt x="114" y="48"/>
                  <a:pt x="115" y="49"/>
                </a:cubicBezTo>
                <a:cubicBezTo>
                  <a:pt x="117" y="53"/>
                  <a:pt x="108" y="50"/>
                  <a:pt x="106" y="51"/>
                </a:cubicBezTo>
                <a:cubicBezTo>
                  <a:pt x="105" y="52"/>
                  <a:pt x="102" y="51"/>
                  <a:pt x="101" y="50"/>
                </a:cubicBezTo>
                <a:cubicBezTo>
                  <a:pt x="100" y="49"/>
                  <a:pt x="101" y="47"/>
                  <a:pt x="101" y="47"/>
                </a:cubicBezTo>
                <a:cubicBezTo>
                  <a:pt x="101" y="47"/>
                  <a:pt x="101" y="44"/>
                  <a:pt x="100" y="45"/>
                </a:cubicBezTo>
                <a:cubicBezTo>
                  <a:pt x="98" y="45"/>
                  <a:pt x="96" y="45"/>
                  <a:pt x="96" y="48"/>
                </a:cubicBezTo>
                <a:cubicBezTo>
                  <a:pt x="97" y="49"/>
                  <a:pt x="98" y="52"/>
                  <a:pt x="97" y="52"/>
                </a:cubicBezTo>
                <a:cubicBezTo>
                  <a:pt x="95" y="52"/>
                  <a:pt x="94" y="54"/>
                  <a:pt x="92" y="52"/>
                </a:cubicBezTo>
                <a:cubicBezTo>
                  <a:pt x="91" y="50"/>
                  <a:pt x="90" y="53"/>
                  <a:pt x="89" y="52"/>
                </a:cubicBezTo>
                <a:cubicBezTo>
                  <a:pt x="86" y="51"/>
                  <a:pt x="85" y="51"/>
                  <a:pt x="82" y="50"/>
                </a:cubicBezTo>
                <a:cubicBezTo>
                  <a:pt x="80" y="49"/>
                  <a:pt x="79" y="47"/>
                  <a:pt x="77" y="47"/>
                </a:cubicBezTo>
                <a:cubicBezTo>
                  <a:pt x="74" y="48"/>
                  <a:pt x="74" y="47"/>
                  <a:pt x="72" y="46"/>
                </a:cubicBezTo>
                <a:cubicBezTo>
                  <a:pt x="70" y="45"/>
                  <a:pt x="68" y="46"/>
                  <a:pt x="67" y="45"/>
                </a:cubicBezTo>
                <a:cubicBezTo>
                  <a:pt x="65" y="43"/>
                  <a:pt x="63" y="42"/>
                  <a:pt x="62" y="41"/>
                </a:cubicBezTo>
                <a:cubicBezTo>
                  <a:pt x="60" y="40"/>
                  <a:pt x="59" y="40"/>
                  <a:pt x="60" y="38"/>
                </a:cubicBezTo>
                <a:cubicBezTo>
                  <a:pt x="61" y="37"/>
                  <a:pt x="60" y="35"/>
                  <a:pt x="62" y="34"/>
                </a:cubicBezTo>
                <a:cubicBezTo>
                  <a:pt x="64" y="33"/>
                  <a:pt x="65" y="34"/>
                  <a:pt x="63" y="32"/>
                </a:cubicBezTo>
                <a:cubicBezTo>
                  <a:pt x="61" y="31"/>
                  <a:pt x="59" y="29"/>
                  <a:pt x="57" y="28"/>
                </a:cubicBezTo>
                <a:cubicBezTo>
                  <a:pt x="56" y="28"/>
                  <a:pt x="55" y="26"/>
                  <a:pt x="53" y="26"/>
                </a:cubicBezTo>
                <a:cubicBezTo>
                  <a:pt x="53" y="26"/>
                  <a:pt x="53" y="23"/>
                  <a:pt x="52" y="22"/>
                </a:cubicBezTo>
                <a:cubicBezTo>
                  <a:pt x="47" y="17"/>
                  <a:pt x="57" y="23"/>
                  <a:pt x="57" y="19"/>
                </a:cubicBezTo>
                <a:cubicBezTo>
                  <a:pt x="57" y="17"/>
                  <a:pt x="56" y="17"/>
                  <a:pt x="54" y="15"/>
                </a:cubicBezTo>
                <a:cubicBezTo>
                  <a:pt x="53" y="14"/>
                  <a:pt x="53" y="13"/>
                  <a:pt x="55" y="12"/>
                </a:cubicBezTo>
                <a:cubicBezTo>
                  <a:pt x="57" y="12"/>
                  <a:pt x="56" y="9"/>
                  <a:pt x="58" y="8"/>
                </a:cubicBezTo>
                <a:cubicBezTo>
                  <a:pt x="59" y="7"/>
                  <a:pt x="61" y="6"/>
                  <a:pt x="60" y="4"/>
                </a:cubicBezTo>
                <a:cubicBezTo>
                  <a:pt x="58" y="1"/>
                  <a:pt x="53" y="0"/>
                  <a:pt x="50" y="2"/>
                </a:cubicBezTo>
                <a:cubicBezTo>
                  <a:pt x="49" y="3"/>
                  <a:pt x="49" y="3"/>
                  <a:pt x="47" y="4"/>
                </a:cubicBezTo>
                <a:cubicBezTo>
                  <a:pt x="46" y="4"/>
                  <a:pt x="46" y="6"/>
                  <a:pt x="45" y="7"/>
                </a:cubicBezTo>
                <a:cubicBezTo>
                  <a:pt x="43" y="8"/>
                  <a:pt x="41" y="7"/>
                  <a:pt x="40" y="8"/>
                </a:cubicBezTo>
                <a:cubicBezTo>
                  <a:pt x="39" y="9"/>
                  <a:pt x="37" y="9"/>
                  <a:pt x="35" y="8"/>
                </a:cubicBezTo>
                <a:cubicBezTo>
                  <a:pt x="33" y="8"/>
                  <a:pt x="32" y="7"/>
                  <a:pt x="30" y="8"/>
                </a:cubicBezTo>
                <a:cubicBezTo>
                  <a:pt x="28" y="8"/>
                  <a:pt x="29" y="11"/>
                  <a:pt x="30" y="12"/>
                </a:cubicBezTo>
                <a:cubicBezTo>
                  <a:pt x="30" y="14"/>
                  <a:pt x="30" y="16"/>
                  <a:pt x="30" y="17"/>
                </a:cubicBezTo>
                <a:cubicBezTo>
                  <a:pt x="31" y="19"/>
                  <a:pt x="33" y="19"/>
                  <a:pt x="35" y="20"/>
                </a:cubicBezTo>
                <a:cubicBezTo>
                  <a:pt x="36" y="22"/>
                  <a:pt x="34" y="22"/>
                  <a:pt x="33" y="22"/>
                </a:cubicBezTo>
                <a:cubicBezTo>
                  <a:pt x="32" y="24"/>
                  <a:pt x="33" y="26"/>
                  <a:pt x="33" y="28"/>
                </a:cubicBezTo>
                <a:cubicBezTo>
                  <a:pt x="33" y="29"/>
                  <a:pt x="31" y="29"/>
                  <a:pt x="31" y="29"/>
                </a:cubicBezTo>
                <a:cubicBezTo>
                  <a:pt x="29" y="30"/>
                  <a:pt x="31" y="33"/>
                  <a:pt x="29" y="33"/>
                </a:cubicBezTo>
                <a:cubicBezTo>
                  <a:pt x="27" y="34"/>
                  <a:pt x="26" y="35"/>
                  <a:pt x="26" y="36"/>
                </a:cubicBezTo>
                <a:cubicBezTo>
                  <a:pt x="25" y="38"/>
                  <a:pt x="24" y="38"/>
                  <a:pt x="22" y="39"/>
                </a:cubicBezTo>
                <a:cubicBezTo>
                  <a:pt x="20" y="40"/>
                  <a:pt x="20" y="43"/>
                  <a:pt x="19" y="44"/>
                </a:cubicBezTo>
                <a:cubicBezTo>
                  <a:pt x="18" y="46"/>
                  <a:pt x="16" y="45"/>
                  <a:pt x="15" y="47"/>
                </a:cubicBezTo>
                <a:cubicBezTo>
                  <a:pt x="13" y="48"/>
                  <a:pt x="12" y="44"/>
                  <a:pt x="11" y="46"/>
                </a:cubicBezTo>
                <a:cubicBezTo>
                  <a:pt x="10" y="47"/>
                  <a:pt x="6" y="49"/>
                  <a:pt x="7" y="50"/>
                </a:cubicBezTo>
                <a:cubicBezTo>
                  <a:pt x="7" y="52"/>
                  <a:pt x="10" y="52"/>
                  <a:pt x="10" y="54"/>
                </a:cubicBezTo>
                <a:cubicBezTo>
                  <a:pt x="9" y="57"/>
                  <a:pt x="11" y="57"/>
                  <a:pt x="13" y="58"/>
                </a:cubicBezTo>
                <a:cubicBezTo>
                  <a:pt x="13" y="60"/>
                  <a:pt x="14" y="62"/>
                  <a:pt x="14" y="64"/>
                </a:cubicBezTo>
                <a:cubicBezTo>
                  <a:pt x="14" y="64"/>
                  <a:pt x="11" y="64"/>
                  <a:pt x="10" y="64"/>
                </a:cubicBezTo>
                <a:cubicBezTo>
                  <a:pt x="9" y="64"/>
                  <a:pt x="8" y="65"/>
                  <a:pt x="7" y="65"/>
                </a:cubicBezTo>
                <a:cubicBezTo>
                  <a:pt x="7" y="65"/>
                  <a:pt x="6" y="64"/>
                  <a:pt x="5" y="64"/>
                </a:cubicBezTo>
                <a:cubicBezTo>
                  <a:pt x="4" y="64"/>
                  <a:pt x="0" y="66"/>
                  <a:pt x="0" y="67"/>
                </a:cubicBezTo>
                <a:cubicBezTo>
                  <a:pt x="2" y="69"/>
                  <a:pt x="3" y="70"/>
                  <a:pt x="5" y="72"/>
                </a:cubicBezTo>
                <a:cubicBezTo>
                  <a:pt x="5" y="72"/>
                  <a:pt x="11" y="72"/>
                  <a:pt x="11" y="72"/>
                </a:cubicBezTo>
                <a:cubicBezTo>
                  <a:pt x="11" y="73"/>
                  <a:pt x="9" y="74"/>
                  <a:pt x="8" y="74"/>
                </a:cubicBezTo>
                <a:cubicBezTo>
                  <a:pt x="7" y="75"/>
                  <a:pt x="4" y="73"/>
                  <a:pt x="4" y="75"/>
                </a:cubicBezTo>
                <a:cubicBezTo>
                  <a:pt x="4" y="77"/>
                  <a:pt x="9" y="80"/>
                  <a:pt x="11" y="82"/>
                </a:cubicBezTo>
                <a:cubicBezTo>
                  <a:pt x="12" y="83"/>
                  <a:pt x="13" y="83"/>
                  <a:pt x="15" y="83"/>
                </a:cubicBezTo>
                <a:cubicBezTo>
                  <a:pt x="17" y="82"/>
                  <a:pt x="20" y="81"/>
                  <a:pt x="21" y="79"/>
                </a:cubicBezTo>
                <a:cubicBezTo>
                  <a:pt x="21" y="79"/>
                  <a:pt x="20" y="78"/>
                  <a:pt x="19" y="78"/>
                </a:cubicBezTo>
                <a:cubicBezTo>
                  <a:pt x="19" y="77"/>
                  <a:pt x="20" y="77"/>
                  <a:pt x="20" y="77"/>
                </a:cubicBezTo>
                <a:cubicBezTo>
                  <a:pt x="21" y="76"/>
                  <a:pt x="20" y="75"/>
                  <a:pt x="21" y="75"/>
                </a:cubicBezTo>
                <a:cubicBezTo>
                  <a:pt x="21" y="75"/>
                  <a:pt x="23" y="75"/>
                  <a:pt x="23" y="75"/>
                </a:cubicBezTo>
                <a:cubicBezTo>
                  <a:pt x="23" y="76"/>
                  <a:pt x="21" y="76"/>
                  <a:pt x="22" y="77"/>
                </a:cubicBezTo>
                <a:cubicBezTo>
                  <a:pt x="22" y="77"/>
                  <a:pt x="23" y="77"/>
                  <a:pt x="23" y="77"/>
                </a:cubicBezTo>
                <a:cubicBezTo>
                  <a:pt x="23" y="78"/>
                  <a:pt x="22" y="78"/>
                  <a:pt x="22" y="78"/>
                </a:cubicBezTo>
                <a:cubicBezTo>
                  <a:pt x="21" y="78"/>
                  <a:pt x="23" y="78"/>
                  <a:pt x="23" y="78"/>
                </a:cubicBezTo>
                <a:cubicBezTo>
                  <a:pt x="23" y="79"/>
                  <a:pt x="22" y="79"/>
                  <a:pt x="22" y="80"/>
                </a:cubicBezTo>
                <a:cubicBezTo>
                  <a:pt x="21" y="80"/>
                  <a:pt x="23" y="81"/>
                  <a:pt x="24" y="82"/>
                </a:cubicBezTo>
                <a:cubicBezTo>
                  <a:pt x="25" y="83"/>
                  <a:pt x="23" y="85"/>
                  <a:pt x="22" y="87"/>
                </a:cubicBezTo>
                <a:cubicBezTo>
                  <a:pt x="22" y="88"/>
                  <a:pt x="23" y="89"/>
                  <a:pt x="24" y="90"/>
                </a:cubicBezTo>
                <a:cubicBezTo>
                  <a:pt x="24" y="92"/>
                  <a:pt x="24" y="93"/>
                  <a:pt x="24" y="95"/>
                </a:cubicBezTo>
                <a:cubicBezTo>
                  <a:pt x="24" y="97"/>
                  <a:pt x="23" y="100"/>
                  <a:pt x="23" y="101"/>
                </a:cubicBezTo>
                <a:cubicBezTo>
                  <a:pt x="23" y="101"/>
                  <a:pt x="24" y="99"/>
                  <a:pt x="24" y="99"/>
                </a:cubicBezTo>
                <a:cubicBezTo>
                  <a:pt x="25" y="100"/>
                  <a:pt x="26" y="106"/>
                  <a:pt x="26" y="107"/>
                </a:cubicBezTo>
                <a:cubicBezTo>
                  <a:pt x="27" y="109"/>
                  <a:pt x="29" y="112"/>
                  <a:pt x="30" y="115"/>
                </a:cubicBezTo>
                <a:cubicBezTo>
                  <a:pt x="31" y="118"/>
                  <a:pt x="31" y="121"/>
                  <a:pt x="32" y="124"/>
                </a:cubicBezTo>
                <a:cubicBezTo>
                  <a:pt x="34" y="128"/>
                  <a:pt x="37" y="131"/>
                  <a:pt x="39" y="134"/>
                </a:cubicBezTo>
                <a:cubicBezTo>
                  <a:pt x="40" y="137"/>
                  <a:pt x="40" y="140"/>
                  <a:pt x="41" y="143"/>
                </a:cubicBezTo>
                <a:cubicBezTo>
                  <a:pt x="43" y="146"/>
                  <a:pt x="45" y="149"/>
                  <a:pt x="48" y="146"/>
                </a:cubicBezTo>
                <a:cubicBezTo>
                  <a:pt x="50" y="145"/>
                  <a:pt x="50" y="144"/>
                  <a:pt x="50" y="143"/>
                </a:cubicBezTo>
                <a:cubicBezTo>
                  <a:pt x="50" y="141"/>
                  <a:pt x="52" y="140"/>
                  <a:pt x="53" y="139"/>
                </a:cubicBezTo>
                <a:cubicBezTo>
                  <a:pt x="54" y="138"/>
                  <a:pt x="56" y="138"/>
                  <a:pt x="57" y="137"/>
                </a:cubicBezTo>
                <a:cubicBezTo>
                  <a:pt x="58" y="136"/>
                  <a:pt x="57" y="133"/>
                  <a:pt x="57" y="132"/>
                </a:cubicBezTo>
                <a:cubicBezTo>
                  <a:pt x="56" y="128"/>
                  <a:pt x="61" y="125"/>
                  <a:pt x="60" y="122"/>
                </a:cubicBezTo>
                <a:cubicBezTo>
                  <a:pt x="59" y="119"/>
                  <a:pt x="58" y="116"/>
                  <a:pt x="58" y="113"/>
                </a:cubicBezTo>
                <a:cubicBezTo>
                  <a:pt x="58" y="109"/>
                  <a:pt x="62" y="108"/>
                  <a:pt x="65" y="107"/>
                </a:cubicBezTo>
                <a:cubicBezTo>
                  <a:pt x="66" y="106"/>
                  <a:pt x="69" y="106"/>
                  <a:pt x="69" y="105"/>
                </a:cubicBezTo>
                <a:cubicBezTo>
                  <a:pt x="70" y="103"/>
                  <a:pt x="71" y="102"/>
                  <a:pt x="72" y="101"/>
                </a:cubicBezTo>
                <a:cubicBezTo>
                  <a:pt x="75" y="98"/>
                  <a:pt x="78" y="95"/>
                  <a:pt x="81" y="93"/>
                </a:cubicBezTo>
                <a:cubicBezTo>
                  <a:pt x="82" y="92"/>
                  <a:pt x="83" y="90"/>
                  <a:pt x="84" y="89"/>
                </a:cubicBezTo>
                <a:cubicBezTo>
                  <a:pt x="85" y="88"/>
                  <a:pt x="87" y="88"/>
                  <a:pt x="88" y="87"/>
                </a:cubicBezTo>
                <a:cubicBezTo>
                  <a:pt x="89" y="86"/>
                  <a:pt x="90" y="85"/>
                  <a:pt x="91" y="84"/>
                </a:cubicBezTo>
                <a:cubicBezTo>
                  <a:pt x="92" y="83"/>
                  <a:pt x="90" y="82"/>
                  <a:pt x="90" y="81"/>
                </a:cubicBezTo>
                <a:cubicBezTo>
                  <a:pt x="91" y="79"/>
                  <a:pt x="94" y="79"/>
                  <a:pt x="95" y="78"/>
                </a:cubicBezTo>
                <a:cubicBezTo>
                  <a:pt x="96" y="78"/>
                  <a:pt x="98" y="75"/>
                  <a:pt x="98" y="74"/>
                </a:cubicBezTo>
                <a:cubicBezTo>
                  <a:pt x="98" y="76"/>
                  <a:pt x="96" y="76"/>
                  <a:pt x="97" y="78"/>
                </a:cubicBezTo>
                <a:cubicBezTo>
                  <a:pt x="99" y="79"/>
                  <a:pt x="100" y="76"/>
                  <a:pt x="100" y="76"/>
                </a:cubicBezTo>
                <a:cubicBezTo>
                  <a:pt x="101" y="77"/>
                  <a:pt x="100" y="78"/>
                  <a:pt x="101" y="78"/>
                </a:cubicBezTo>
                <a:cubicBezTo>
                  <a:pt x="102" y="75"/>
                  <a:pt x="101" y="72"/>
                  <a:pt x="99" y="69"/>
                </a:cubicBezTo>
                <a:cubicBezTo>
                  <a:pt x="98" y="67"/>
                  <a:pt x="96" y="65"/>
                  <a:pt x="97" y="62"/>
                </a:cubicBezTo>
                <a:cubicBezTo>
                  <a:pt x="98" y="59"/>
                  <a:pt x="103" y="61"/>
                  <a:pt x="100" y="58"/>
                </a:cubicBezTo>
                <a:cubicBezTo>
                  <a:pt x="99" y="57"/>
                  <a:pt x="97" y="56"/>
                  <a:pt x="98" y="54"/>
                </a:cubicBezTo>
                <a:cubicBezTo>
                  <a:pt x="99" y="53"/>
                  <a:pt x="100" y="54"/>
                  <a:pt x="102" y="55"/>
                </a:cubicBezTo>
                <a:cubicBezTo>
                  <a:pt x="103" y="56"/>
                  <a:pt x="104" y="55"/>
                  <a:pt x="104" y="57"/>
                </a:cubicBezTo>
                <a:cubicBezTo>
                  <a:pt x="104" y="58"/>
                  <a:pt x="104" y="59"/>
                  <a:pt x="106" y="60"/>
                </a:cubicBezTo>
                <a:cubicBezTo>
                  <a:pt x="107" y="60"/>
                  <a:pt x="109" y="60"/>
                  <a:pt x="110" y="60"/>
                </a:cubicBezTo>
                <a:cubicBezTo>
                  <a:pt x="111" y="60"/>
                  <a:pt x="113" y="61"/>
                  <a:pt x="114" y="60"/>
                </a:cubicBezTo>
                <a:cubicBezTo>
                  <a:pt x="119" y="59"/>
                  <a:pt x="115" y="65"/>
                  <a:pt x="113" y="66"/>
                </a:cubicBezTo>
                <a:cubicBezTo>
                  <a:pt x="110" y="66"/>
                  <a:pt x="112" y="70"/>
                  <a:pt x="112" y="71"/>
                </a:cubicBezTo>
                <a:cubicBezTo>
                  <a:pt x="113" y="71"/>
                  <a:pt x="115" y="67"/>
                  <a:pt x="115" y="68"/>
                </a:cubicBezTo>
                <a:cubicBezTo>
                  <a:pt x="115" y="71"/>
                  <a:pt x="117" y="74"/>
                  <a:pt x="117" y="7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14" name="Freeform 702">
            <a:extLst>
              <a:ext uri="{FF2B5EF4-FFF2-40B4-BE49-F238E27FC236}">
                <a16:creationId xmlns:a16="http://schemas.microsoft.com/office/drawing/2014/main" id="{450AAE55-B10A-594B-8C6C-F95246F519C3}"/>
              </a:ext>
            </a:extLst>
          </p:cNvPr>
          <p:cNvSpPr>
            <a:spLocks/>
          </p:cNvSpPr>
          <p:nvPr/>
        </p:nvSpPr>
        <p:spPr bwMode="auto">
          <a:xfrm>
            <a:off x="13727595" y="8211463"/>
            <a:ext cx="383571" cy="974172"/>
          </a:xfrm>
          <a:custGeom>
            <a:avLst/>
            <a:gdLst>
              <a:gd name="T0" fmla="*/ 37 w 41"/>
              <a:gd name="T1" fmla="*/ 37 h 98"/>
              <a:gd name="T2" fmla="*/ 34 w 41"/>
              <a:gd name="T3" fmla="*/ 35 h 98"/>
              <a:gd name="T4" fmla="*/ 31 w 41"/>
              <a:gd name="T5" fmla="*/ 29 h 98"/>
              <a:gd name="T6" fmla="*/ 32 w 41"/>
              <a:gd name="T7" fmla="*/ 25 h 98"/>
              <a:gd name="T8" fmla="*/ 25 w 41"/>
              <a:gd name="T9" fmla="*/ 22 h 98"/>
              <a:gd name="T10" fmla="*/ 30 w 41"/>
              <a:gd name="T11" fmla="*/ 10 h 98"/>
              <a:gd name="T12" fmla="*/ 28 w 41"/>
              <a:gd name="T13" fmla="*/ 6 h 98"/>
              <a:gd name="T14" fmla="*/ 23 w 41"/>
              <a:gd name="T15" fmla="*/ 2 h 98"/>
              <a:gd name="T16" fmla="*/ 22 w 41"/>
              <a:gd name="T17" fmla="*/ 9 h 98"/>
              <a:gd name="T18" fmla="*/ 18 w 41"/>
              <a:gd name="T19" fmla="*/ 9 h 98"/>
              <a:gd name="T20" fmla="*/ 13 w 41"/>
              <a:gd name="T21" fmla="*/ 15 h 98"/>
              <a:gd name="T22" fmla="*/ 11 w 41"/>
              <a:gd name="T23" fmla="*/ 21 h 98"/>
              <a:gd name="T24" fmla="*/ 6 w 41"/>
              <a:gd name="T25" fmla="*/ 25 h 98"/>
              <a:gd name="T26" fmla="*/ 2 w 41"/>
              <a:gd name="T27" fmla="*/ 35 h 98"/>
              <a:gd name="T28" fmla="*/ 0 w 41"/>
              <a:gd name="T29" fmla="*/ 40 h 98"/>
              <a:gd name="T30" fmla="*/ 4 w 41"/>
              <a:gd name="T31" fmla="*/ 44 h 98"/>
              <a:gd name="T32" fmla="*/ 7 w 41"/>
              <a:gd name="T33" fmla="*/ 52 h 98"/>
              <a:gd name="T34" fmla="*/ 11 w 41"/>
              <a:gd name="T35" fmla="*/ 58 h 98"/>
              <a:gd name="T36" fmla="*/ 11 w 41"/>
              <a:gd name="T37" fmla="*/ 64 h 98"/>
              <a:gd name="T38" fmla="*/ 12 w 41"/>
              <a:gd name="T39" fmla="*/ 66 h 98"/>
              <a:gd name="T40" fmla="*/ 14 w 41"/>
              <a:gd name="T41" fmla="*/ 66 h 98"/>
              <a:gd name="T42" fmla="*/ 17 w 41"/>
              <a:gd name="T43" fmla="*/ 65 h 98"/>
              <a:gd name="T44" fmla="*/ 22 w 41"/>
              <a:gd name="T45" fmla="*/ 64 h 98"/>
              <a:gd name="T46" fmla="*/ 25 w 41"/>
              <a:gd name="T47" fmla="*/ 72 h 98"/>
              <a:gd name="T48" fmla="*/ 29 w 41"/>
              <a:gd name="T49" fmla="*/ 80 h 98"/>
              <a:gd name="T50" fmla="*/ 30 w 41"/>
              <a:gd name="T51" fmla="*/ 85 h 98"/>
              <a:gd name="T52" fmla="*/ 29 w 41"/>
              <a:gd name="T53" fmla="*/ 88 h 98"/>
              <a:gd name="T54" fmla="*/ 29 w 41"/>
              <a:gd name="T55" fmla="*/ 98 h 98"/>
              <a:gd name="T56" fmla="*/ 34 w 41"/>
              <a:gd name="T57" fmla="*/ 85 h 98"/>
              <a:gd name="T58" fmla="*/ 28 w 41"/>
              <a:gd name="T59" fmla="*/ 71 h 98"/>
              <a:gd name="T60" fmla="*/ 30 w 41"/>
              <a:gd name="T61" fmla="*/ 65 h 98"/>
              <a:gd name="T62" fmla="*/ 26 w 41"/>
              <a:gd name="T63" fmla="*/ 49 h 98"/>
              <a:gd name="T64" fmla="*/ 34 w 41"/>
              <a:gd name="T65" fmla="*/ 44 h 98"/>
              <a:gd name="T66" fmla="*/ 41 w 41"/>
              <a:gd name="T67" fmla="*/ 3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" h="98">
                <a:moveTo>
                  <a:pt x="39" y="38"/>
                </a:moveTo>
                <a:cubicBezTo>
                  <a:pt x="38" y="38"/>
                  <a:pt x="37" y="39"/>
                  <a:pt x="37" y="37"/>
                </a:cubicBezTo>
                <a:cubicBezTo>
                  <a:pt x="37" y="37"/>
                  <a:pt x="37" y="36"/>
                  <a:pt x="37" y="36"/>
                </a:cubicBezTo>
                <a:cubicBezTo>
                  <a:pt x="37" y="35"/>
                  <a:pt x="34" y="35"/>
                  <a:pt x="34" y="35"/>
                </a:cubicBezTo>
                <a:cubicBezTo>
                  <a:pt x="33" y="34"/>
                  <a:pt x="34" y="32"/>
                  <a:pt x="34" y="31"/>
                </a:cubicBezTo>
                <a:cubicBezTo>
                  <a:pt x="35" y="29"/>
                  <a:pt x="32" y="30"/>
                  <a:pt x="31" y="29"/>
                </a:cubicBezTo>
                <a:cubicBezTo>
                  <a:pt x="31" y="28"/>
                  <a:pt x="30" y="28"/>
                  <a:pt x="30" y="27"/>
                </a:cubicBezTo>
                <a:cubicBezTo>
                  <a:pt x="30" y="26"/>
                  <a:pt x="32" y="25"/>
                  <a:pt x="32" y="25"/>
                </a:cubicBezTo>
                <a:cubicBezTo>
                  <a:pt x="31" y="23"/>
                  <a:pt x="25" y="26"/>
                  <a:pt x="24" y="25"/>
                </a:cubicBezTo>
                <a:cubicBezTo>
                  <a:pt x="24" y="25"/>
                  <a:pt x="25" y="23"/>
                  <a:pt x="25" y="22"/>
                </a:cubicBezTo>
                <a:cubicBezTo>
                  <a:pt x="24" y="21"/>
                  <a:pt x="27" y="19"/>
                  <a:pt x="27" y="18"/>
                </a:cubicBezTo>
                <a:cubicBezTo>
                  <a:pt x="29" y="15"/>
                  <a:pt x="31" y="13"/>
                  <a:pt x="30" y="10"/>
                </a:cubicBezTo>
                <a:cubicBezTo>
                  <a:pt x="30" y="9"/>
                  <a:pt x="31" y="8"/>
                  <a:pt x="31" y="7"/>
                </a:cubicBezTo>
                <a:cubicBezTo>
                  <a:pt x="31" y="5"/>
                  <a:pt x="29" y="7"/>
                  <a:pt x="28" y="6"/>
                </a:cubicBezTo>
                <a:cubicBezTo>
                  <a:pt x="28" y="4"/>
                  <a:pt x="27" y="3"/>
                  <a:pt x="27" y="2"/>
                </a:cubicBezTo>
                <a:cubicBezTo>
                  <a:pt x="25" y="0"/>
                  <a:pt x="25" y="3"/>
                  <a:pt x="23" y="2"/>
                </a:cubicBezTo>
                <a:cubicBezTo>
                  <a:pt x="24" y="4"/>
                  <a:pt x="22" y="4"/>
                  <a:pt x="22" y="5"/>
                </a:cubicBezTo>
                <a:cubicBezTo>
                  <a:pt x="22" y="5"/>
                  <a:pt x="22" y="9"/>
                  <a:pt x="22" y="9"/>
                </a:cubicBezTo>
                <a:cubicBezTo>
                  <a:pt x="21" y="9"/>
                  <a:pt x="21" y="7"/>
                  <a:pt x="21" y="7"/>
                </a:cubicBezTo>
                <a:cubicBezTo>
                  <a:pt x="19" y="7"/>
                  <a:pt x="18" y="8"/>
                  <a:pt x="18" y="9"/>
                </a:cubicBezTo>
                <a:cubicBezTo>
                  <a:pt x="17" y="10"/>
                  <a:pt x="15" y="10"/>
                  <a:pt x="14" y="11"/>
                </a:cubicBezTo>
                <a:cubicBezTo>
                  <a:pt x="13" y="12"/>
                  <a:pt x="14" y="14"/>
                  <a:pt x="13" y="15"/>
                </a:cubicBezTo>
                <a:cubicBezTo>
                  <a:pt x="13" y="16"/>
                  <a:pt x="12" y="17"/>
                  <a:pt x="11" y="18"/>
                </a:cubicBezTo>
                <a:cubicBezTo>
                  <a:pt x="11" y="19"/>
                  <a:pt x="11" y="20"/>
                  <a:pt x="11" y="21"/>
                </a:cubicBezTo>
                <a:cubicBezTo>
                  <a:pt x="11" y="23"/>
                  <a:pt x="10" y="25"/>
                  <a:pt x="9" y="25"/>
                </a:cubicBezTo>
                <a:cubicBezTo>
                  <a:pt x="8" y="25"/>
                  <a:pt x="7" y="25"/>
                  <a:pt x="6" y="25"/>
                </a:cubicBezTo>
                <a:cubicBezTo>
                  <a:pt x="5" y="27"/>
                  <a:pt x="6" y="35"/>
                  <a:pt x="4" y="35"/>
                </a:cubicBezTo>
                <a:cubicBezTo>
                  <a:pt x="4" y="35"/>
                  <a:pt x="2" y="35"/>
                  <a:pt x="2" y="35"/>
                </a:cubicBezTo>
                <a:cubicBezTo>
                  <a:pt x="2" y="36"/>
                  <a:pt x="2" y="37"/>
                  <a:pt x="2" y="37"/>
                </a:cubicBezTo>
                <a:cubicBezTo>
                  <a:pt x="2" y="38"/>
                  <a:pt x="1" y="39"/>
                  <a:pt x="0" y="40"/>
                </a:cubicBezTo>
                <a:cubicBezTo>
                  <a:pt x="0" y="41"/>
                  <a:pt x="4" y="46"/>
                  <a:pt x="5" y="47"/>
                </a:cubicBezTo>
                <a:cubicBezTo>
                  <a:pt x="5" y="47"/>
                  <a:pt x="4" y="44"/>
                  <a:pt x="4" y="44"/>
                </a:cubicBezTo>
                <a:cubicBezTo>
                  <a:pt x="4" y="44"/>
                  <a:pt x="7" y="48"/>
                  <a:pt x="7" y="48"/>
                </a:cubicBezTo>
                <a:cubicBezTo>
                  <a:pt x="8" y="50"/>
                  <a:pt x="6" y="50"/>
                  <a:pt x="7" y="52"/>
                </a:cubicBezTo>
                <a:cubicBezTo>
                  <a:pt x="6" y="51"/>
                  <a:pt x="8" y="51"/>
                  <a:pt x="9" y="52"/>
                </a:cubicBezTo>
                <a:cubicBezTo>
                  <a:pt x="10" y="54"/>
                  <a:pt x="11" y="56"/>
                  <a:pt x="11" y="58"/>
                </a:cubicBezTo>
                <a:cubicBezTo>
                  <a:pt x="11" y="58"/>
                  <a:pt x="10" y="67"/>
                  <a:pt x="10" y="67"/>
                </a:cubicBezTo>
                <a:cubicBezTo>
                  <a:pt x="11" y="67"/>
                  <a:pt x="11" y="64"/>
                  <a:pt x="11" y="64"/>
                </a:cubicBezTo>
                <a:cubicBezTo>
                  <a:pt x="11" y="64"/>
                  <a:pt x="11" y="67"/>
                  <a:pt x="11" y="67"/>
                </a:cubicBezTo>
                <a:cubicBezTo>
                  <a:pt x="11" y="67"/>
                  <a:pt x="12" y="66"/>
                  <a:pt x="12" y="66"/>
                </a:cubicBezTo>
                <a:cubicBezTo>
                  <a:pt x="12" y="66"/>
                  <a:pt x="12" y="68"/>
                  <a:pt x="12" y="68"/>
                </a:cubicBezTo>
                <a:cubicBezTo>
                  <a:pt x="13" y="68"/>
                  <a:pt x="13" y="66"/>
                  <a:pt x="14" y="66"/>
                </a:cubicBezTo>
                <a:cubicBezTo>
                  <a:pt x="14" y="66"/>
                  <a:pt x="14" y="67"/>
                  <a:pt x="14" y="67"/>
                </a:cubicBezTo>
                <a:cubicBezTo>
                  <a:pt x="14" y="67"/>
                  <a:pt x="17" y="66"/>
                  <a:pt x="17" y="65"/>
                </a:cubicBezTo>
                <a:cubicBezTo>
                  <a:pt x="18" y="65"/>
                  <a:pt x="23" y="62"/>
                  <a:pt x="21" y="61"/>
                </a:cubicBezTo>
                <a:cubicBezTo>
                  <a:pt x="22" y="61"/>
                  <a:pt x="21" y="63"/>
                  <a:pt x="22" y="64"/>
                </a:cubicBezTo>
                <a:cubicBezTo>
                  <a:pt x="23" y="64"/>
                  <a:pt x="24" y="64"/>
                  <a:pt x="24" y="65"/>
                </a:cubicBezTo>
                <a:cubicBezTo>
                  <a:pt x="25" y="67"/>
                  <a:pt x="25" y="70"/>
                  <a:pt x="25" y="72"/>
                </a:cubicBezTo>
                <a:cubicBezTo>
                  <a:pt x="26" y="75"/>
                  <a:pt x="26" y="77"/>
                  <a:pt x="28" y="79"/>
                </a:cubicBezTo>
                <a:cubicBezTo>
                  <a:pt x="28" y="79"/>
                  <a:pt x="29" y="80"/>
                  <a:pt x="29" y="80"/>
                </a:cubicBezTo>
                <a:cubicBezTo>
                  <a:pt x="29" y="82"/>
                  <a:pt x="30" y="82"/>
                  <a:pt x="30" y="82"/>
                </a:cubicBezTo>
                <a:cubicBezTo>
                  <a:pt x="31" y="83"/>
                  <a:pt x="29" y="85"/>
                  <a:pt x="30" y="85"/>
                </a:cubicBezTo>
                <a:cubicBezTo>
                  <a:pt x="30" y="85"/>
                  <a:pt x="30" y="85"/>
                  <a:pt x="31" y="85"/>
                </a:cubicBezTo>
                <a:cubicBezTo>
                  <a:pt x="31" y="86"/>
                  <a:pt x="29" y="87"/>
                  <a:pt x="29" y="88"/>
                </a:cubicBezTo>
                <a:cubicBezTo>
                  <a:pt x="29" y="90"/>
                  <a:pt x="30" y="88"/>
                  <a:pt x="31" y="89"/>
                </a:cubicBezTo>
                <a:cubicBezTo>
                  <a:pt x="31" y="89"/>
                  <a:pt x="29" y="97"/>
                  <a:pt x="29" y="98"/>
                </a:cubicBezTo>
                <a:cubicBezTo>
                  <a:pt x="31" y="96"/>
                  <a:pt x="32" y="92"/>
                  <a:pt x="33" y="90"/>
                </a:cubicBezTo>
                <a:cubicBezTo>
                  <a:pt x="34" y="88"/>
                  <a:pt x="35" y="87"/>
                  <a:pt x="34" y="85"/>
                </a:cubicBezTo>
                <a:cubicBezTo>
                  <a:pt x="33" y="83"/>
                  <a:pt x="33" y="82"/>
                  <a:pt x="33" y="80"/>
                </a:cubicBezTo>
                <a:cubicBezTo>
                  <a:pt x="32" y="78"/>
                  <a:pt x="27" y="74"/>
                  <a:pt x="28" y="71"/>
                </a:cubicBezTo>
                <a:cubicBezTo>
                  <a:pt x="28" y="71"/>
                  <a:pt x="30" y="70"/>
                  <a:pt x="30" y="69"/>
                </a:cubicBezTo>
                <a:cubicBezTo>
                  <a:pt x="29" y="67"/>
                  <a:pt x="30" y="67"/>
                  <a:pt x="30" y="65"/>
                </a:cubicBezTo>
                <a:cubicBezTo>
                  <a:pt x="31" y="62"/>
                  <a:pt x="27" y="60"/>
                  <a:pt x="26" y="58"/>
                </a:cubicBezTo>
                <a:cubicBezTo>
                  <a:pt x="23" y="56"/>
                  <a:pt x="25" y="52"/>
                  <a:pt x="26" y="49"/>
                </a:cubicBezTo>
                <a:cubicBezTo>
                  <a:pt x="26" y="47"/>
                  <a:pt x="27" y="47"/>
                  <a:pt x="29" y="47"/>
                </a:cubicBezTo>
                <a:cubicBezTo>
                  <a:pt x="31" y="47"/>
                  <a:pt x="33" y="45"/>
                  <a:pt x="34" y="44"/>
                </a:cubicBezTo>
                <a:cubicBezTo>
                  <a:pt x="36" y="43"/>
                  <a:pt x="37" y="44"/>
                  <a:pt x="39" y="42"/>
                </a:cubicBezTo>
                <a:cubicBezTo>
                  <a:pt x="40" y="40"/>
                  <a:pt x="41" y="39"/>
                  <a:pt x="41" y="38"/>
                </a:cubicBezTo>
                <a:cubicBezTo>
                  <a:pt x="41" y="38"/>
                  <a:pt x="40" y="38"/>
                  <a:pt x="39" y="3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15" name="Freeform 703">
            <a:extLst>
              <a:ext uri="{FF2B5EF4-FFF2-40B4-BE49-F238E27FC236}">
                <a16:creationId xmlns:a16="http://schemas.microsoft.com/office/drawing/2014/main" id="{F02E989A-AFB0-8C4F-8E34-5383261443D2}"/>
              </a:ext>
            </a:extLst>
          </p:cNvPr>
          <p:cNvSpPr>
            <a:spLocks/>
          </p:cNvSpPr>
          <p:nvPr/>
        </p:nvSpPr>
        <p:spPr bwMode="auto">
          <a:xfrm>
            <a:off x="13548593" y="8329849"/>
            <a:ext cx="214164" cy="277368"/>
          </a:xfrm>
          <a:custGeom>
            <a:avLst/>
            <a:gdLst>
              <a:gd name="T0" fmla="*/ 21 w 23"/>
              <a:gd name="T1" fmla="*/ 26 h 28"/>
              <a:gd name="T2" fmla="*/ 20 w 23"/>
              <a:gd name="T3" fmla="*/ 17 h 28"/>
              <a:gd name="T4" fmla="*/ 18 w 23"/>
              <a:gd name="T5" fmla="*/ 16 h 28"/>
              <a:gd name="T6" fmla="*/ 16 w 23"/>
              <a:gd name="T7" fmla="*/ 18 h 28"/>
              <a:gd name="T8" fmla="*/ 17 w 23"/>
              <a:gd name="T9" fmla="*/ 13 h 28"/>
              <a:gd name="T10" fmla="*/ 18 w 23"/>
              <a:gd name="T11" fmla="*/ 7 h 28"/>
              <a:gd name="T12" fmla="*/ 14 w 23"/>
              <a:gd name="T13" fmla="*/ 7 h 28"/>
              <a:gd name="T14" fmla="*/ 10 w 23"/>
              <a:gd name="T15" fmla="*/ 7 h 28"/>
              <a:gd name="T16" fmla="*/ 8 w 23"/>
              <a:gd name="T17" fmla="*/ 4 h 28"/>
              <a:gd name="T18" fmla="*/ 6 w 23"/>
              <a:gd name="T19" fmla="*/ 2 h 28"/>
              <a:gd name="T20" fmla="*/ 2 w 23"/>
              <a:gd name="T21" fmla="*/ 1 h 28"/>
              <a:gd name="T22" fmla="*/ 4 w 23"/>
              <a:gd name="T23" fmla="*/ 5 h 28"/>
              <a:gd name="T24" fmla="*/ 1 w 23"/>
              <a:gd name="T25" fmla="*/ 9 h 28"/>
              <a:gd name="T26" fmla="*/ 3 w 23"/>
              <a:gd name="T27" fmla="*/ 16 h 28"/>
              <a:gd name="T28" fmla="*/ 5 w 23"/>
              <a:gd name="T29" fmla="*/ 25 h 28"/>
              <a:gd name="T30" fmla="*/ 6 w 23"/>
              <a:gd name="T31" fmla="*/ 22 h 28"/>
              <a:gd name="T32" fmla="*/ 7 w 23"/>
              <a:gd name="T33" fmla="*/ 24 h 28"/>
              <a:gd name="T34" fmla="*/ 7 w 23"/>
              <a:gd name="T35" fmla="*/ 23 h 28"/>
              <a:gd name="T36" fmla="*/ 8 w 23"/>
              <a:gd name="T37" fmla="*/ 21 h 28"/>
              <a:gd name="T38" fmla="*/ 13 w 23"/>
              <a:gd name="T39" fmla="*/ 22 h 28"/>
              <a:gd name="T40" fmla="*/ 11 w 23"/>
              <a:gd name="T41" fmla="*/ 16 h 28"/>
              <a:gd name="T42" fmla="*/ 13 w 23"/>
              <a:gd name="T43" fmla="*/ 19 h 28"/>
              <a:gd name="T44" fmla="*/ 17 w 23"/>
              <a:gd name="T45" fmla="*/ 20 h 28"/>
              <a:gd name="T46" fmla="*/ 18 w 23"/>
              <a:gd name="T47" fmla="*/ 22 h 28"/>
              <a:gd name="T48" fmla="*/ 19 w 23"/>
              <a:gd name="T49" fmla="*/ 28 h 28"/>
              <a:gd name="T50" fmla="*/ 21 w 23"/>
              <a:gd name="T51" fmla="*/ 26 h 28"/>
              <a:gd name="T52" fmla="*/ 21 w 23"/>
              <a:gd name="T53" fmla="*/ 2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3" h="28">
                <a:moveTo>
                  <a:pt x="21" y="26"/>
                </a:moveTo>
                <a:cubicBezTo>
                  <a:pt x="22" y="24"/>
                  <a:pt x="20" y="19"/>
                  <a:pt x="20" y="17"/>
                </a:cubicBezTo>
                <a:cubicBezTo>
                  <a:pt x="20" y="17"/>
                  <a:pt x="19" y="13"/>
                  <a:pt x="18" y="16"/>
                </a:cubicBezTo>
                <a:cubicBezTo>
                  <a:pt x="18" y="16"/>
                  <a:pt x="17" y="17"/>
                  <a:pt x="16" y="18"/>
                </a:cubicBezTo>
                <a:cubicBezTo>
                  <a:pt x="16" y="17"/>
                  <a:pt x="14" y="13"/>
                  <a:pt x="17" y="13"/>
                </a:cubicBezTo>
                <a:cubicBezTo>
                  <a:pt x="19" y="12"/>
                  <a:pt x="23" y="6"/>
                  <a:pt x="18" y="7"/>
                </a:cubicBezTo>
                <a:cubicBezTo>
                  <a:pt x="17" y="8"/>
                  <a:pt x="15" y="7"/>
                  <a:pt x="14" y="7"/>
                </a:cubicBezTo>
                <a:cubicBezTo>
                  <a:pt x="13" y="7"/>
                  <a:pt x="11" y="7"/>
                  <a:pt x="10" y="7"/>
                </a:cubicBezTo>
                <a:cubicBezTo>
                  <a:pt x="8" y="6"/>
                  <a:pt x="8" y="5"/>
                  <a:pt x="8" y="4"/>
                </a:cubicBezTo>
                <a:cubicBezTo>
                  <a:pt x="8" y="2"/>
                  <a:pt x="7" y="3"/>
                  <a:pt x="6" y="2"/>
                </a:cubicBezTo>
                <a:cubicBezTo>
                  <a:pt x="4" y="1"/>
                  <a:pt x="3" y="0"/>
                  <a:pt x="2" y="1"/>
                </a:cubicBezTo>
                <a:cubicBezTo>
                  <a:pt x="1" y="3"/>
                  <a:pt x="3" y="4"/>
                  <a:pt x="4" y="5"/>
                </a:cubicBezTo>
                <a:cubicBezTo>
                  <a:pt x="7" y="8"/>
                  <a:pt x="2" y="6"/>
                  <a:pt x="1" y="9"/>
                </a:cubicBezTo>
                <a:cubicBezTo>
                  <a:pt x="0" y="12"/>
                  <a:pt x="2" y="14"/>
                  <a:pt x="3" y="16"/>
                </a:cubicBezTo>
                <a:cubicBezTo>
                  <a:pt x="5" y="19"/>
                  <a:pt x="6" y="22"/>
                  <a:pt x="5" y="25"/>
                </a:cubicBezTo>
                <a:cubicBezTo>
                  <a:pt x="6" y="26"/>
                  <a:pt x="6" y="23"/>
                  <a:pt x="6" y="22"/>
                </a:cubicBezTo>
                <a:cubicBezTo>
                  <a:pt x="6" y="23"/>
                  <a:pt x="6" y="24"/>
                  <a:pt x="7" y="24"/>
                </a:cubicBezTo>
                <a:cubicBezTo>
                  <a:pt x="7" y="24"/>
                  <a:pt x="7" y="23"/>
                  <a:pt x="7" y="23"/>
                </a:cubicBezTo>
                <a:cubicBezTo>
                  <a:pt x="8" y="26"/>
                  <a:pt x="8" y="23"/>
                  <a:pt x="8" y="21"/>
                </a:cubicBezTo>
                <a:cubicBezTo>
                  <a:pt x="8" y="22"/>
                  <a:pt x="12" y="25"/>
                  <a:pt x="13" y="22"/>
                </a:cubicBezTo>
                <a:cubicBezTo>
                  <a:pt x="13" y="21"/>
                  <a:pt x="12" y="16"/>
                  <a:pt x="11" y="16"/>
                </a:cubicBezTo>
                <a:cubicBezTo>
                  <a:pt x="12" y="16"/>
                  <a:pt x="13" y="18"/>
                  <a:pt x="13" y="19"/>
                </a:cubicBezTo>
                <a:cubicBezTo>
                  <a:pt x="14" y="20"/>
                  <a:pt x="17" y="18"/>
                  <a:pt x="17" y="20"/>
                </a:cubicBezTo>
                <a:cubicBezTo>
                  <a:pt x="17" y="21"/>
                  <a:pt x="18" y="20"/>
                  <a:pt x="18" y="22"/>
                </a:cubicBezTo>
                <a:cubicBezTo>
                  <a:pt x="18" y="24"/>
                  <a:pt x="18" y="26"/>
                  <a:pt x="19" y="28"/>
                </a:cubicBezTo>
                <a:cubicBezTo>
                  <a:pt x="20" y="27"/>
                  <a:pt x="20" y="27"/>
                  <a:pt x="21" y="26"/>
                </a:cubicBezTo>
                <a:cubicBezTo>
                  <a:pt x="22" y="25"/>
                  <a:pt x="20" y="27"/>
                  <a:pt x="21" y="2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16" name="Freeform 704">
            <a:extLst>
              <a:ext uri="{FF2B5EF4-FFF2-40B4-BE49-F238E27FC236}">
                <a16:creationId xmlns:a16="http://schemas.microsoft.com/office/drawing/2014/main" id="{DF56651C-DE32-514B-9345-52658B042CF2}"/>
              </a:ext>
            </a:extLst>
          </p:cNvPr>
          <p:cNvSpPr>
            <a:spLocks/>
          </p:cNvSpPr>
          <p:nvPr/>
        </p:nvSpPr>
        <p:spPr bwMode="auto">
          <a:xfrm>
            <a:off x="13951344" y="8637662"/>
            <a:ext cx="393162" cy="764453"/>
          </a:xfrm>
          <a:custGeom>
            <a:avLst/>
            <a:gdLst>
              <a:gd name="T0" fmla="*/ 40 w 42"/>
              <a:gd name="T1" fmla="*/ 30 h 77"/>
              <a:gd name="T2" fmla="*/ 41 w 42"/>
              <a:gd name="T3" fmla="*/ 27 h 77"/>
              <a:gd name="T4" fmla="*/ 39 w 42"/>
              <a:gd name="T5" fmla="*/ 24 h 77"/>
              <a:gd name="T6" fmla="*/ 36 w 42"/>
              <a:gd name="T7" fmla="*/ 20 h 77"/>
              <a:gd name="T8" fmla="*/ 35 w 42"/>
              <a:gd name="T9" fmla="*/ 15 h 77"/>
              <a:gd name="T10" fmla="*/ 30 w 42"/>
              <a:gd name="T11" fmla="*/ 12 h 77"/>
              <a:gd name="T12" fmla="*/ 25 w 42"/>
              <a:gd name="T13" fmla="*/ 14 h 77"/>
              <a:gd name="T14" fmla="*/ 21 w 42"/>
              <a:gd name="T15" fmla="*/ 14 h 77"/>
              <a:gd name="T16" fmla="*/ 17 w 42"/>
              <a:gd name="T17" fmla="*/ 16 h 77"/>
              <a:gd name="T18" fmla="*/ 19 w 42"/>
              <a:gd name="T19" fmla="*/ 12 h 77"/>
              <a:gd name="T20" fmla="*/ 19 w 42"/>
              <a:gd name="T21" fmla="*/ 9 h 77"/>
              <a:gd name="T22" fmla="*/ 18 w 42"/>
              <a:gd name="T23" fmla="*/ 5 h 77"/>
              <a:gd name="T24" fmla="*/ 15 w 42"/>
              <a:gd name="T25" fmla="*/ 4 h 77"/>
              <a:gd name="T26" fmla="*/ 9 w 42"/>
              <a:gd name="T27" fmla="*/ 1 h 77"/>
              <a:gd name="T28" fmla="*/ 4 w 42"/>
              <a:gd name="T29" fmla="*/ 4 h 77"/>
              <a:gd name="T30" fmla="*/ 1 w 42"/>
              <a:gd name="T31" fmla="*/ 8 h 77"/>
              <a:gd name="T32" fmla="*/ 0 w 42"/>
              <a:gd name="T33" fmla="*/ 13 h 77"/>
              <a:gd name="T34" fmla="*/ 3 w 42"/>
              <a:gd name="T35" fmla="*/ 16 h 77"/>
              <a:gd name="T36" fmla="*/ 6 w 42"/>
              <a:gd name="T37" fmla="*/ 20 h 77"/>
              <a:gd name="T38" fmla="*/ 5 w 42"/>
              <a:gd name="T39" fmla="*/ 24 h 77"/>
              <a:gd name="T40" fmla="*/ 5 w 42"/>
              <a:gd name="T41" fmla="*/ 27 h 77"/>
              <a:gd name="T42" fmla="*/ 4 w 42"/>
              <a:gd name="T43" fmla="*/ 28 h 77"/>
              <a:gd name="T44" fmla="*/ 6 w 42"/>
              <a:gd name="T45" fmla="*/ 33 h 77"/>
              <a:gd name="T46" fmla="*/ 9 w 42"/>
              <a:gd name="T47" fmla="*/ 37 h 77"/>
              <a:gd name="T48" fmla="*/ 10 w 42"/>
              <a:gd name="T49" fmla="*/ 42 h 77"/>
              <a:gd name="T50" fmla="*/ 6 w 42"/>
              <a:gd name="T51" fmla="*/ 52 h 77"/>
              <a:gd name="T52" fmla="*/ 5 w 42"/>
              <a:gd name="T53" fmla="*/ 55 h 77"/>
              <a:gd name="T54" fmla="*/ 4 w 42"/>
              <a:gd name="T55" fmla="*/ 58 h 77"/>
              <a:gd name="T56" fmla="*/ 5 w 42"/>
              <a:gd name="T57" fmla="*/ 62 h 77"/>
              <a:gd name="T58" fmla="*/ 11 w 42"/>
              <a:gd name="T59" fmla="*/ 69 h 77"/>
              <a:gd name="T60" fmla="*/ 13 w 42"/>
              <a:gd name="T61" fmla="*/ 72 h 77"/>
              <a:gd name="T62" fmla="*/ 16 w 42"/>
              <a:gd name="T63" fmla="*/ 72 h 77"/>
              <a:gd name="T64" fmla="*/ 18 w 42"/>
              <a:gd name="T65" fmla="*/ 74 h 77"/>
              <a:gd name="T66" fmla="*/ 19 w 42"/>
              <a:gd name="T67" fmla="*/ 76 h 77"/>
              <a:gd name="T68" fmla="*/ 21 w 42"/>
              <a:gd name="T69" fmla="*/ 76 h 77"/>
              <a:gd name="T70" fmla="*/ 23 w 42"/>
              <a:gd name="T71" fmla="*/ 74 h 77"/>
              <a:gd name="T72" fmla="*/ 16 w 42"/>
              <a:gd name="T73" fmla="*/ 69 h 77"/>
              <a:gd name="T74" fmla="*/ 13 w 42"/>
              <a:gd name="T75" fmla="*/ 67 h 77"/>
              <a:gd name="T76" fmla="*/ 15 w 42"/>
              <a:gd name="T77" fmla="*/ 67 h 77"/>
              <a:gd name="T78" fmla="*/ 12 w 42"/>
              <a:gd name="T79" fmla="*/ 60 h 77"/>
              <a:gd name="T80" fmla="*/ 11 w 42"/>
              <a:gd name="T81" fmla="*/ 58 h 77"/>
              <a:gd name="T82" fmla="*/ 9 w 42"/>
              <a:gd name="T83" fmla="*/ 56 h 77"/>
              <a:gd name="T84" fmla="*/ 11 w 42"/>
              <a:gd name="T85" fmla="*/ 48 h 77"/>
              <a:gd name="T86" fmla="*/ 13 w 42"/>
              <a:gd name="T87" fmla="*/ 43 h 77"/>
              <a:gd name="T88" fmla="*/ 14 w 42"/>
              <a:gd name="T89" fmla="*/ 36 h 77"/>
              <a:gd name="T90" fmla="*/ 17 w 42"/>
              <a:gd name="T91" fmla="*/ 40 h 77"/>
              <a:gd name="T92" fmla="*/ 22 w 42"/>
              <a:gd name="T93" fmla="*/ 41 h 77"/>
              <a:gd name="T94" fmla="*/ 27 w 42"/>
              <a:gd name="T95" fmla="*/ 44 h 77"/>
              <a:gd name="T96" fmla="*/ 24 w 42"/>
              <a:gd name="T97" fmla="*/ 38 h 77"/>
              <a:gd name="T98" fmla="*/ 28 w 42"/>
              <a:gd name="T99" fmla="*/ 33 h 77"/>
              <a:gd name="T100" fmla="*/ 34 w 42"/>
              <a:gd name="T101" fmla="*/ 32 h 77"/>
              <a:gd name="T102" fmla="*/ 38 w 42"/>
              <a:gd name="T103" fmla="*/ 33 h 77"/>
              <a:gd name="T104" fmla="*/ 40 w 42"/>
              <a:gd name="T105" fmla="*/ 30 h 77"/>
              <a:gd name="T106" fmla="*/ 40 w 42"/>
              <a:gd name="T107" fmla="*/ 3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77">
                <a:moveTo>
                  <a:pt x="40" y="30"/>
                </a:moveTo>
                <a:cubicBezTo>
                  <a:pt x="41" y="30"/>
                  <a:pt x="40" y="28"/>
                  <a:pt x="41" y="27"/>
                </a:cubicBezTo>
                <a:cubicBezTo>
                  <a:pt x="42" y="26"/>
                  <a:pt x="40" y="24"/>
                  <a:pt x="39" y="24"/>
                </a:cubicBezTo>
                <a:cubicBezTo>
                  <a:pt x="38" y="23"/>
                  <a:pt x="36" y="22"/>
                  <a:pt x="36" y="20"/>
                </a:cubicBezTo>
                <a:cubicBezTo>
                  <a:pt x="36" y="18"/>
                  <a:pt x="37" y="17"/>
                  <a:pt x="35" y="15"/>
                </a:cubicBezTo>
                <a:cubicBezTo>
                  <a:pt x="34" y="14"/>
                  <a:pt x="32" y="12"/>
                  <a:pt x="30" y="12"/>
                </a:cubicBezTo>
                <a:cubicBezTo>
                  <a:pt x="28" y="12"/>
                  <a:pt x="27" y="14"/>
                  <a:pt x="25" y="14"/>
                </a:cubicBezTo>
                <a:cubicBezTo>
                  <a:pt x="23" y="13"/>
                  <a:pt x="23" y="13"/>
                  <a:pt x="21" y="14"/>
                </a:cubicBezTo>
                <a:cubicBezTo>
                  <a:pt x="21" y="14"/>
                  <a:pt x="18" y="17"/>
                  <a:pt x="17" y="16"/>
                </a:cubicBezTo>
                <a:cubicBezTo>
                  <a:pt x="17" y="15"/>
                  <a:pt x="20" y="13"/>
                  <a:pt x="19" y="12"/>
                </a:cubicBezTo>
                <a:cubicBezTo>
                  <a:pt x="17" y="11"/>
                  <a:pt x="19" y="10"/>
                  <a:pt x="19" y="9"/>
                </a:cubicBezTo>
                <a:cubicBezTo>
                  <a:pt x="19" y="8"/>
                  <a:pt x="19" y="5"/>
                  <a:pt x="18" y="5"/>
                </a:cubicBezTo>
                <a:cubicBezTo>
                  <a:pt x="16" y="6"/>
                  <a:pt x="14" y="6"/>
                  <a:pt x="15" y="4"/>
                </a:cubicBezTo>
                <a:cubicBezTo>
                  <a:pt x="16" y="0"/>
                  <a:pt x="11" y="0"/>
                  <a:pt x="9" y="1"/>
                </a:cubicBezTo>
                <a:cubicBezTo>
                  <a:pt x="8" y="3"/>
                  <a:pt x="6" y="4"/>
                  <a:pt x="4" y="4"/>
                </a:cubicBezTo>
                <a:cubicBezTo>
                  <a:pt x="2" y="4"/>
                  <a:pt x="1" y="7"/>
                  <a:pt x="1" y="8"/>
                </a:cubicBezTo>
                <a:cubicBezTo>
                  <a:pt x="1" y="10"/>
                  <a:pt x="0" y="11"/>
                  <a:pt x="0" y="13"/>
                </a:cubicBezTo>
                <a:cubicBezTo>
                  <a:pt x="0" y="15"/>
                  <a:pt x="1" y="15"/>
                  <a:pt x="3" y="16"/>
                </a:cubicBezTo>
                <a:cubicBezTo>
                  <a:pt x="4" y="18"/>
                  <a:pt x="5" y="19"/>
                  <a:pt x="6" y="20"/>
                </a:cubicBezTo>
                <a:cubicBezTo>
                  <a:pt x="7" y="22"/>
                  <a:pt x="5" y="23"/>
                  <a:pt x="5" y="24"/>
                </a:cubicBezTo>
                <a:cubicBezTo>
                  <a:pt x="5" y="25"/>
                  <a:pt x="6" y="26"/>
                  <a:pt x="5" y="27"/>
                </a:cubicBezTo>
                <a:cubicBezTo>
                  <a:pt x="5" y="27"/>
                  <a:pt x="4" y="27"/>
                  <a:pt x="4" y="28"/>
                </a:cubicBezTo>
                <a:cubicBezTo>
                  <a:pt x="3" y="29"/>
                  <a:pt x="5" y="32"/>
                  <a:pt x="6" y="33"/>
                </a:cubicBezTo>
                <a:cubicBezTo>
                  <a:pt x="7" y="34"/>
                  <a:pt x="8" y="35"/>
                  <a:pt x="9" y="37"/>
                </a:cubicBezTo>
                <a:cubicBezTo>
                  <a:pt x="9" y="39"/>
                  <a:pt x="9" y="40"/>
                  <a:pt x="10" y="42"/>
                </a:cubicBezTo>
                <a:cubicBezTo>
                  <a:pt x="11" y="46"/>
                  <a:pt x="8" y="49"/>
                  <a:pt x="6" y="52"/>
                </a:cubicBezTo>
                <a:cubicBezTo>
                  <a:pt x="6" y="53"/>
                  <a:pt x="5" y="54"/>
                  <a:pt x="5" y="55"/>
                </a:cubicBezTo>
                <a:cubicBezTo>
                  <a:pt x="4" y="56"/>
                  <a:pt x="4" y="57"/>
                  <a:pt x="4" y="58"/>
                </a:cubicBezTo>
                <a:cubicBezTo>
                  <a:pt x="4" y="59"/>
                  <a:pt x="3" y="62"/>
                  <a:pt x="5" y="62"/>
                </a:cubicBezTo>
                <a:cubicBezTo>
                  <a:pt x="8" y="64"/>
                  <a:pt x="9" y="67"/>
                  <a:pt x="11" y="69"/>
                </a:cubicBezTo>
                <a:cubicBezTo>
                  <a:pt x="12" y="70"/>
                  <a:pt x="12" y="71"/>
                  <a:pt x="13" y="72"/>
                </a:cubicBezTo>
                <a:cubicBezTo>
                  <a:pt x="14" y="72"/>
                  <a:pt x="15" y="72"/>
                  <a:pt x="16" y="72"/>
                </a:cubicBezTo>
                <a:cubicBezTo>
                  <a:pt x="17" y="73"/>
                  <a:pt x="18" y="73"/>
                  <a:pt x="18" y="74"/>
                </a:cubicBezTo>
                <a:cubicBezTo>
                  <a:pt x="18" y="75"/>
                  <a:pt x="18" y="76"/>
                  <a:pt x="19" y="76"/>
                </a:cubicBezTo>
                <a:cubicBezTo>
                  <a:pt x="19" y="77"/>
                  <a:pt x="20" y="76"/>
                  <a:pt x="21" y="76"/>
                </a:cubicBezTo>
                <a:cubicBezTo>
                  <a:pt x="22" y="76"/>
                  <a:pt x="23" y="74"/>
                  <a:pt x="23" y="74"/>
                </a:cubicBezTo>
                <a:cubicBezTo>
                  <a:pt x="21" y="71"/>
                  <a:pt x="20" y="70"/>
                  <a:pt x="16" y="69"/>
                </a:cubicBezTo>
                <a:cubicBezTo>
                  <a:pt x="15" y="69"/>
                  <a:pt x="14" y="68"/>
                  <a:pt x="13" y="67"/>
                </a:cubicBezTo>
                <a:cubicBezTo>
                  <a:pt x="13" y="65"/>
                  <a:pt x="14" y="67"/>
                  <a:pt x="15" y="67"/>
                </a:cubicBezTo>
                <a:cubicBezTo>
                  <a:pt x="14" y="67"/>
                  <a:pt x="12" y="61"/>
                  <a:pt x="12" y="60"/>
                </a:cubicBezTo>
                <a:cubicBezTo>
                  <a:pt x="12" y="59"/>
                  <a:pt x="12" y="59"/>
                  <a:pt x="11" y="58"/>
                </a:cubicBezTo>
                <a:cubicBezTo>
                  <a:pt x="10" y="58"/>
                  <a:pt x="9" y="57"/>
                  <a:pt x="9" y="56"/>
                </a:cubicBezTo>
                <a:cubicBezTo>
                  <a:pt x="8" y="53"/>
                  <a:pt x="10" y="50"/>
                  <a:pt x="11" y="48"/>
                </a:cubicBezTo>
                <a:cubicBezTo>
                  <a:pt x="11" y="46"/>
                  <a:pt x="13" y="44"/>
                  <a:pt x="13" y="43"/>
                </a:cubicBezTo>
                <a:cubicBezTo>
                  <a:pt x="13" y="41"/>
                  <a:pt x="12" y="37"/>
                  <a:pt x="14" y="36"/>
                </a:cubicBezTo>
                <a:cubicBezTo>
                  <a:pt x="17" y="36"/>
                  <a:pt x="17" y="37"/>
                  <a:pt x="17" y="40"/>
                </a:cubicBezTo>
                <a:cubicBezTo>
                  <a:pt x="16" y="42"/>
                  <a:pt x="20" y="41"/>
                  <a:pt x="22" y="41"/>
                </a:cubicBezTo>
                <a:cubicBezTo>
                  <a:pt x="23" y="41"/>
                  <a:pt x="26" y="43"/>
                  <a:pt x="27" y="44"/>
                </a:cubicBezTo>
                <a:cubicBezTo>
                  <a:pt x="27" y="42"/>
                  <a:pt x="25" y="41"/>
                  <a:pt x="24" y="38"/>
                </a:cubicBezTo>
                <a:cubicBezTo>
                  <a:pt x="24" y="36"/>
                  <a:pt x="26" y="35"/>
                  <a:pt x="28" y="33"/>
                </a:cubicBezTo>
                <a:cubicBezTo>
                  <a:pt x="29" y="32"/>
                  <a:pt x="32" y="32"/>
                  <a:pt x="34" y="32"/>
                </a:cubicBezTo>
                <a:cubicBezTo>
                  <a:pt x="36" y="32"/>
                  <a:pt x="37" y="32"/>
                  <a:pt x="38" y="33"/>
                </a:cubicBezTo>
                <a:cubicBezTo>
                  <a:pt x="40" y="33"/>
                  <a:pt x="39" y="32"/>
                  <a:pt x="40" y="30"/>
                </a:cubicBezTo>
                <a:cubicBezTo>
                  <a:pt x="41" y="30"/>
                  <a:pt x="40" y="31"/>
                  <a:pt x="40" y="3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17" name="Freeform 705">
            <a:extLst>
              <a:ext uri="{FF2B5EF4-FFF2-40B4-BE49-F238E27FC236}">
                <a16:creationId xmlns:a16="http://schemas.microsoft.com/office/drawing/2014/main" id="{1FD9548B-3999-DA4D-B7C3-D91A53DFB17B}"/>
              </a:ext>
            </a:extLst>
          </p:cNvPr>
          <p:cNvSpPr>
            <a:spLocks/>
          </p:cNvSpPr>
          <p:nvPr/>
        </p:nvSpPr>
        <p:spPr bwMode="auto">
          <a:xfrm>
            <a:off x="14165505" y="8478683"/>
            <a:ext cx="358000" cy="774602"/>
          </a:xfrm>
          <a:custGeom>
            <a:avLst/>
            <a:gdLst>
              <a:gd name="T0" fmla="*/ 37 w 38"/>
              <a:gd name="T1" fmla="*/ 55 h 78"/>
              <a:gd name="T2" fmla="*/ 36 w 38"/>
              <a:gd name="T3" fmla="*/ 49 h 78"/>
              <a:gd name="T4" fmla="*/ 32 w 38"/>
              <a:gd name="T5" fmla="*/ 41 h 78"/>
              <a:gd name="T6" fmla="*/ 28 w 38"/>
              <a:gd name="T7" fmla="*/ 37 h 78"/>
              <a:gd name="T8" fmla="*/ 22 w 38"/>
              <a:gd name="T9" fmla="*/ 31 h 78"/>
              <a:gd name="T10" fmla="*/ 18 w 38"/>
              <a:gd name="T11" fmla="*/ 26 h 78"/>
              <a:gd name="T12" fmla="*/ 19 w 38"/>
              <a:gd name="T13" fmla="*/ 20 h 78"/>
              <a:gd name="T14" fmla="*/ 23 w 38"/>
              <a:gd name="T15" fmla="*/ 15 h 78"/>
              <a:gd name="T16" fmla="*/ 29 w 38"/>
              <a:gd name="T17" fmla="*/ 11 h 78"/>
              <a:gd name="T18" fmla="*/ 23 w 38"/>
              <a:gd name="T19" fmla="*/ 7 h 78"/>
              <a:gd name="T20" fmla="*/ 24 w 38"/>
              <a:gd name="T21" fmla="*/ 4 h 78"/>
              <a:gd name="T22" fmla="*/ 19 w 38"/>
              <a:gd name="T23" fmla="*/ 3 h 78"/>
              <a:gd name="T24" fmla="*/ 14 w 38"/>
              <a:gd name="T25" fmla="*/ 3 h 78"/>
              <a:gd name="T26" fmla="*/ 11 w 38"/>
              <a:gd name="T27" fmla="*/ 5 h 78"/>
              <a:gd name="T28" fmla="*/ 8 w 38"/>
              <a:gd name="T29" fmla="*/ 5 h 78"/>
              <a:gd name="T30" fmla="*/ 5 w 38"/>
              <a:gd name="T31" fmla="*/ 5 h 78"/>
              <a:gd name="T32" fmla="*/ 3 w 38"/>
              <a:gd name="T33" fmla="*/ 5 h 78"/>
              <a:gd name="T34" fmla="*/ 0 w 38"/>
              <a:gd name="T35" fmla="*/ 6 h 78"/>
              <a:gd name="T36" fmla="*/ 4 w 38"/>
              <a:gd name="T37" fmla="*/ 9 h 78"/>
              <a:gd name="T38" fmla="*/ 5 w 38"/>
              <a:gd name="T39" fmla="*/ 13 h 78"/>
              <a:gd name="T40" fmla="*/ 9 w 38"/>
              <a:gd name="T41" fmla="*/ 14 h 78"/>
              <a:gd name="T42" fmla="*/ 12 w 38"/>
              <a:gd name="T43" fmla="*/ 17 h 78"/>
              <a:gd name="T44" fmla="*/ 13 w 38"/>
              <a:gd name="T45" fmla="*/ 21 h 78"/>
              <a:gd name="T46" fmla="*/ 10 w 38"/>
              <a:gd name="T47" fmla="*/ 22 h 78"/>
              <a:gd name="T48" fmla="*/ 14 w 38"/>
              <a:gd name="T49" fmla="*/ 25 h 78"/>
              <a:gd name="T50" fmla="*/ 19 w 38"/>
              <a:gd name="T51" fmla="*/ 31 h 78"/>
              <a:gd name="T52" fmla="*/ 23 w 38"/>
              <a:gd name="T53" fmla="*/ 35 h 78"/>
              <a:gd name="T54" fmla="*/ 26 w 38"/>
              <a:gd name="T55" fmla="*/ 39 h 78"/>
              <a:gd name="T56" fmla="*/ 28 w 38"/>
              <a:gd name="T57" fmla="*/ 43 h 78"/>
              <a:gd name="T58" fmla="*/ 27 w 38"/>
              <a:gd name="T59" fmla="*/ 48 h 78"/>
              <a:gd name="T60" fmla="*/ 28 w 38"/>
              <a:gd name="T61" fmla="*/ 52 h 78"/>
              <a:gd name="T62" fmla="*/ 28 w 38"/>
              <a:gd name="T63" fmla="*/ 57 h 78"/>
              <a:gd name="T64" fmla="*/ 23 w 38"/>
              <a:gd name="T65" fmla="*/ 60 h 78"/>
              <a:gd name="T66" fmla="*/ 20 w 38"/>
              <a:gd name="T67" fmla="*/ 62 h 78"/>
              <a:gd name="T68" fmla="*/ 20 w 38"/>
              <a:gd name="T69" fmla="*/ 65 h 78"/>
              <a:gd name="T70" fmla="*/ 18 w 38"/>
              <a:gd name="T71" fmla="*/ 66 h 78"/>
              <a:gd name="T72" fmla="*/ 14 w 38"/>
              <a:gd name="T73" fmla="*/ 67 h 78"/>
              <a:gd name="T74" fmla="*/ 15 w 38"/>
              <a:gd name="T75" fmla="*/ 70 h 78"/>
              <a:gd name="T76" fmla="*/ 14 w 38"/>
              <a:gd name="T77" fmla="*/ 74 h 78"/>
              <a:gd name="T78" fmla="*/ 14 w 38"/>
              <a:gd name="T79" fmla="*/ 77 h 78"/>
              <a:gd name="T80" fmla="*/ 18 w 38"/>
              <a:gd name="T81" fmla="*/ 75 h 78"/>
              <a:gd name="T82" fmla="*/ 19 w 38"/>
              <a:gd name="T83" fmla="*/ 71 h 78"/>
              <a:gd name="T84" fmla="*/ 22 w 38"/>
              <a:gd name="T85" fmla="*/ 72 h 78"/>
              <a:gd name="T86" fmla="*/ 21 w 38"/>
              <a:gd name="T87" fmla="*/ 70 h 78"/>
              <a:gd name="T88" fmla="*/ 23 w 38"/>
              <a:gd name="T89" fmla="*/ 71 h 78"/>
              <a:gd name="T90" fmla="*/ 24 w 38"/>
              <a:gd name="T91" fmla="*/ 67 h 78"/>
              <a:gd name="T92" fmla="*/ 26 w 38"/>
              <a:gd name="T93" fmla="*/ 68 h 78"/>
              <a:gd name="T94" fmla="*/ 30 w 38"/>
              <a:gd name="T95" fmla="*/ 66 h 78"/>
              <a:gd name="T96" fmla="*/ 36 w 38"/>
              <a:gd name="T97" fmla="*/ 61 h 78"/>
              <a:gd name="T98" fmla="*/ 36 w 38"/>
              <a:gd name="T99" fmla="*/ 57 h 78"/>
              <a:gd name="T100" fmla="*/ 37 w 38"/>
              <a:gd name="T101" fmla="*/ 55 h 78"/>
              <a:gd name="T102" fmla="*/ 37 w 38"/>
              <a:gd name="T103" fmla="*/ 5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8" h="78">
                <a:moveTo>
                  <a:pt x="37" y="55"/>
                </a:moveTo>
                <a:cubicBezTo>
                  <a:pt x="36" y="54"/>
                  <a:pt x="36" y="52"/>
                  <a:pt x="36" y="49"/>
                </a:cubicBezTo>
                <a:cubicBezTo>
                  <a:pt x="35" y="46"/>
                  <a:pt x="34" y="44"/>
                  <a:pt x="32" y="41"/>
                </a:cubicBezTo>
                <a:cubicBezTo>
                  <a:pt x="31" y="39"/>
                  <a:pt x="30" y="38"/>
                  <a:pt x="28" y="37"/>
                </a:cubicBezTo>
                <a:cubicBezTo>
                  <a:pt x="26" y="35"/>
                  <a:pt x="23" y="34"/>
                  <a:pt x="22" y="31"/>
                </a:cubicBezTo>
                <a:cubicBezTo>
                  <a:pt x="22" y="29"/>
                  <a:pt x="20" y="28"/>
                  <a:pt x="18" y="26"/>
                </a:cubicBezTo>
                <a:cubicBezTo>
                  <a:pt x="17" y="25"/>
                  <a:pt x="18" y="21"/>
                  <a:pt x="19" y="20"/>
                </a:cubicBezTo>
                <a:cubicBezTo>
                  <a:pt x="21" y="19"/>
                  <a:pt x="23" y="17"/>
                  <a:pt x="23" y="15"/>
                </a:cubicBezTo>
                <a:cubicBezTo>
                  <a:pt x="24" y="14"/>
                  <a:pt x="28" y="12"/>
                  <a:pt x="29" y="11"/>
                </a:cubicBezTo>
                <a:cubicBezTo>
                  <a:pt x="27" y="10"/>
                  <a:pt x="25" y="9"/>
                  <a:pt x="23" y="7"/>
                </a:cubicBezTo>
                <a:cubicBezTo>
                  <a:pt x="21" y="6"/>
                  <a:pt x="24" y="6"/>
                  <a:pt x="24" y="4"/>
                </a:cubicBezTo>
                <a:cubicBezTo>
                  <a:pt x="24" y="4"/>
                  <a:pt x="19" y="3"/>
                  <a:pt x="19" y="3"/>
                </a:cubicBezTo>
                <a:cubicBezTo>
                  <a:pt x="17" y="2"/>
                  <a:pt x="15" y="0"/>
                  <a:pt x="14" y="3"/>
                </a:cubicBezTo>
                <a:cubicBezTo>
                  <a:pt x="13" y="4"/>
                  <a:pt x="12" y="4"/>
                  <a:pt x="11" y="5"/>
                </a:cubicBezTo>
                <a:cubicBezTo>
                  <a:pt x="9" y="8"/>
                  <a:pt x="9" y="4"/>
                  <a:pt x="8" y="5"/>
                </a:cubicBezTo>
                <a:cubicBezTo>
                  <a:pt x="6" y="6"/>
                  <a:pt x="6" y="5"/>
                  <a:pt x="5" y="5"/>
                </a:cubicBezTo>
                <a:cubicBezTo>
                  <a:pt x="4" y="6"/>
                  <a:pt x="3" y="6"/>
                  <a:pt x="3" y="5"/>
                </a:cubicBezTo>
                <a:cubicBezTo>
                  <a:pt x="3" y="4"/>
                  <a:pt x="1" y="6"/>
                  <a:pt x="0" y="6"/>
                </a:cubicBezTo>
                <a:cubicBezTo>
                  <a:pt x="0" y="7"/>
                  <a:pt x="3" y="9"/>
                  <a:pt x="4" y="9"/>
                </a:cubicBezTo>
                <a:cubicBezTo>
                  <a:pt x="5" y="11"/>
                  <a:pt x="4" y="12"/>
                  <a:pt x="5" y="13"/>
                </a:cubicBezTo>
                <a:cubicBezTo>
                  <a:pt x="5" y="15"/>
                  <a:pt x="8" y="15"/>
                  <a:pt x="9" y="14"/>
                </a:cubicBezTo>
                <a:cubicBezTo>
                  <a:pt x="11" y="13"/>
                  <a:pt x="12" y="16"/>
                  <a:pt x="12" y="17"/>
                </a:cubicBezTo>
                <a:cubicBezTo>
                  <a:pt x="13" y="19"/>
                  <a:pt x="15" y="19"/>
                  <a:pt x="13" y="21"/>
                </a:cubicBezTo>
                <a:cubicBezTo>
                  <a:pt x="11" y="22"/>
                  <a:pt x="10" y="19"/>
                  <a:pt x="10" y="22"/>
                </a:cubicBezTo>
                <a:cubicBezTo>
                  <a:pt x="10" y="24"/>
                  <a:pt x="13" y="24"/>
                  <a:pt x="14" y="25"/>
                </a:cubicBezTo>
                <a:cubicBezTo>
                  <a:pt x="16" y="27"/>
                  <a:pt x="17" y="29"/>
                  <a:pt x="19" y="31"/>
                </a:cubicBezTo>
                <a:cubicBezTo>
                  <a:pt x="20" y="33"/>
                  <a:pt x="22" y="33"/>
                  <a:pt x="23" y="35"/>
                </a:cubicBezTo>
                <a:cubicBezTo>
                  <a:pt x="24" y="37"/>
                  <a:pt x="24" y="38"/>
                  <a:pt x="26" y="39"/>
                </a:cubicBezTo>
                <a:cubicBezTo>
                  <a:pt x="27" y="40"/>
                  <a:pt x="26" y="42"/>
                  <a:pt x="28" y="43"/>
                </a:cubicBezTo>
                <a:cubicBezTo>
                  <a:pt x="29" y="44"/>
                  <a:pt x="28" y="47"/>
                  <a:pt x="27" y="48"/>
                </a:cubicBezTo>
                <a:cubicBezTo>
                  <a:pt x="26" y="49"/>
                  <a:pt x="27" y="51"/>
                  <a:pt x="28" y="52"/>
                </a:cubicBezTo>
                <a:cubicBezTo>
                  <a:pt x="28" y="54"/>
                  <a:pt x="28" y="55"/>
                  <a:pt x="28" y="57"/>
                </a:cubicBezTo>
                <a:cubicBezTo>
                  <a:pt x="26" y="59"/>
                  <a:pt x="26" y="59"/>
                  <a:pt x="23" y="60"/>
                </a:cubicBezTo>
                <a:cubicBezTo>
                  <a:pt x="21" y="60"/>
                  <a:pt x="24" y="63"/>
                  <a:pt x="20" y="62"/>
                </a:cubicBezTo>
                <a:cubicBezTo>
                  <a:pt x="18" y="62"/>
                  <a:pt x="20" y="64"/>
                  <a:pt x="20" y="65"/>
                </a:cubicBezTo>
                <a:cubicBezTo>
                  <a:pt x="21" y="67"/>
                  <a:pt x="19" y="66"/>
                  <a:pt x="18" y="66"/>
                </a:cubicBezTo>
                <a:cubicBezTo>
                  <a:pt x="16" y="66"/>
                  <a:pt x="15" y="66"/>
                  <a:pt x="14" y="67"/>
                </a:cubicBezTo>
                <a:cubicBezTo>
                  <a:pt x="11" y="69"/>
                  <a:pt x="13" y="69"/>
                  <a:pt x="15" y="70"/>
                </a:cubicBezTo>
                <a:cubicBezTo>
                  <a:pt x="16" y="70"/>
                  <a:pt x="14" y="73"/>
                  <a:pt x="14" y="74"/>
                </a:cubicBezTo>
                <a:cubicBezTo>
                  <a:pt x="13" y="74"/>
                  <a:pt x="13" y="78"/>
                  <a:pt x="14" y="77"/>
                </a:cubicBezTo>
                <a:cubicBezTo>
                  <a:pt x="16" y="76"/>
                  <a:pt x="17" y="75"/>
                  <a:pt x="18" y="75"/>
                </a:cubicBezTo>
                <a:cubicBezTo>
                  <a:pt x="22" y="74"/>
                  <a:pt x="20" y="73"/>
                  <a:pt x="19" y="71"/>
                </a:cubicBezTo>
                <a:cubicBezTo>
                  <a:pt x="20" y="71"/>
                  <a:pt x="21" y="73"/>
                  <a:pt x="22" y="72"/>
                </a:cubicBezTo>
                <a:cubicBezTo>
                  <a:pt x="23" y="71"/>
                  <a:pt x="21" y="70"/>
                  <a:pt x="21" y="70"/>
                </a:cubicBezTo>
                <a:cubicBezTo>
                  <a:pt x="21" y="69"/>
                  <a:pt x="23" y="71"/>
                  <a:pt x="23" y="71"/>
                </a:cubicBezTo>
                <a:cubicBezTo>
                  <a:pt x="22" y="71"/>
                  <a:pt x="23" y="67"/>
                  <a:pt x="24" y="67"/>
                </a:cubicBezTo>
                <a:cubicBezTo>
                  <a:pt x="24" y="66"/>
                  <a:pt x="26" y="68"/>
                  <a:pt x="26" y="68"/>
                </a:cubicBezTo>
                <a:cubicBezTo>
                  <a:pt x="28" y="68"/>
                  <a:pt x="29" y="67"/>
                  <a:pt x="30" y="66"/>
                </a:cubicBezTo>
                <a:cubicBezTo>
                  <a:pt x="31" y="65"/>
                  <a:pt x="36" y="63"/>
                  <a:pt x="36" y="61"/>
                </a:cubicBezTo>
                <a:cubicBezTo>
                  <a:pt x="36" y="60"/>
                  <a:pt x="35" y="59"/>
                  <a:pt x="36" y="57"/>
                </a:cubicBezTo>
                <a:cubicBezTo>
                  <a:pt x="36" y="56"/>
                  <a:pt x="38" y="57"/>
                  <a:pt x="37" y="55"/>
                </a:cubicBezTo>
                <a:cubicBezTo>
                  <a:pt x="36" y="54"/>
                  <a:pt x="38" y="56"/>
                  <a:pt x="37" y="5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18" name="Freeform 706">
            <a:extLst>
              <a:ext uri="{FF2B5EF4-FFF2-40B4-BE49-F238E27FC236}">
                <a16:creationId xmlns:a16="http://schemas.microsoft.com/office/drawing/2014/main" id="{DD8E430A-5BDF-DA41-81E0-B92D80250F73}"/>
              </a:ext>
            </a:extLst>
          </p:cNvPr>
          <p:cNvSpPr>
            <a:spLocks/>
          </p:cNvSpPr>
          <p:nvPr/>
        </p:nvSpPr>
        <p:spPr bwMode="auto">
          <a:xfrm>
            <a:off x="14082398" y="8539568"/>
            <a:ext cx="345215" cy="446494"/>
          </a:xfrm>
          <a:custGeom>
            <a:avLst/>
            <a:gdLst>
              <a:gd name="T0" fmla="*/ 37 w 37"/>
              <a:gd name="T1" fmla="*/ 38 h 45"/>
              <a:gd name="T2" fmla="*/ 35 w 37"/>
              <a:gd name="T3" fmla="*/ 35 h 45"/>
              <a:gd name="T4" fmla="*/ 33 w 37"/>
              <a:gd name="T5" fmla="*/ 32 h 45"/>
              <a:gd name="T6" fmla="*/ 30 w 37"/>
              <a:gd name="T7" fmla="*/ 28 h 45"/>
              <a:gd name="T8" fmla="*/ 26 w 37"/>
              <a:gd name="T9" fmla="*/ 22 h 45"/>
              <a:gd name="T10" fmla="*/ 22 w 37"/>
              <a:gd name="T11" fmla="*/ 18 h 45"/>
              <a:gd name="T12" fmla="*/ 19 w 37"/>
              <a:gd name="T13" fmla="*/ 15 h 45"/>
              <a:gd name="T14" fmla="*/ 22 w 37"/>
              <a:gd name="T15" fmla="*/ 14 h 45"/>
              <a:gd name="T16" fmla="*/ 21 w 37"/>
              <a:gd name="T17" fmla="*/ 10 h 45"/>
              <a:gd name="T18" fmla="*/ 14 w 37"/>
              <a:gd name="T19" fmla="*/ 8 h 45"/>
              <a:gd name="T20" fmla="*/ 13 w 37"/>
              <a:gd name="T21" fmla="*/ 4 h 45"/>
              <a:gd name="T22" fmla="*/ 9 w 37"/>
              <a:gd name="T23" fmla="*/ 0 h 45"/>
              <a:gd name="T24" fmla="*/ 7 w 37"/>
              <a:gd name="T25" fmla="*/ 0 h 45"/>
              <a:gd name="T26" fmla="*/ 8 w 37"/>
              <a:gd name="T27" fmla="*/ 4 h 45"/>
              <a:gd name="T28" fmla="*/ 8 w 37"/>
              <a:gd name="T29" fmla="*/ 7 h 45"/>
              <a:gd name="T30" fmla="*/ 4 w 37"/>
              <a:gd name="T31" fmla="*/ 5 h 45"/>
              <a:gd name="T32" fmla="*/ 0 w 37"/>
              <a:gd name="T33" fmla="*/ 10 h 45"/>
              <a:gd name="T34" fmla="*/ 4 w 37"/>
              <a:gd name="T35" fmla="*/ 15 h 45"/>
              <a:gd name="T36" fmla="*/ 4 w 37"/>
              <a:gd name="T37" fmla="*/ 22 h 45"/>
              <a:gd name="T38" fmla="*/ 3 w 37"/>
              <a:gd name="T39" fmla="*/ 26 h 45"/>
              <a:gd name="T40" fmla="*/ 7 w 37"/>
              <a:gd name="T41" fmla="*/ 25 h 45"/>
              <a:gd name="T42" fmla="*/ 10 w 37"/>
              <a:gd name="T43" fmla="*/ 23 h 45"/>
              <a:gd name="T44" fmla="*/ 15 w 37"/>
              <a:gd name="T45" fmla="*/ 22 h 45"/>
              <a:gd name="T46" fmla="*/ 23 w 37"/>
              <a:gd name="T47" fmla="*/ 28 h 45"/>
              <a:gd name="T48" fmla="*/ 27 w 37"/>
              <a:gd name="T49" fmla="*/ 36 h 45"/>
              <a:gd name="T50" fmla="*/ 27 w 37"/>
              <a:gd name="T51" fmla="*/ 39 h 45"/>
              <a:gd name="T52" fmla="*/ 25 w 37"/>
              <a:gd name="T53" fmla="*/ 43 h 45"/>
              <a:gd name="T54" fmla="*/ 29 w 37"/>
              <a:gd name="T55" fmla="*/ 43 h 45"/>
              <a:gd name="T56" fmla="*/ 32 w 37"/>
              <a:gd name="T57" fmla="*/ 42 h 45"/>
              <a:gd name="T58" fmla="*/ 35 w 37"/>
              <a:gd name="T59" fmla="*/ 42 h 45"/>
              <a:gd name="T60" fmla="*/ 37 w 37"/>
              <a:gd name="T61" fmla="*/ 38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7" h="45">
                <a:moveTo>
                  <a:pt x="37" y="38"/>
                </a:moveTo>
                <a:cubicBezTo>
                  <a:pt x="37" y="37"/>
                  <a:pt x="36" y="37"/>
                  <a:pt x="35" y="35"/>
                </a:cubicBezTo>
                <a:cubicBezTo>
                  <a:pt x="35" y="33"/>
                  <a:pt x="34" y="34"/>
                  <a:pt x="33" y="32"/>
                </a:cubicBezTo>
                <a:cubicBezTo>
                  <a:pt x="32" y="30"/>
                  <a:pt x="32" y="29"/>
                  <a:pt x="30" y="28"/>
                </a:cubicBezTo>
                <a:cubicBezTo>
                  <a:pt x="28" y="26"/>
                  <a:pt x="27" y="24"/>
                  <a:pt x="26" y="22"/>
                </a:cubicBezTo>
                <a:cubicBezTo>
                  <a:pt x="25" y="21"/>
                  <a:pt x="23" y="19"/>
                  <a:pt x="22" y="18"/>
                </a:cubicBezTo>
                <a:cubicBezTo>
                  <a:pt x="20" y="17"/>
                  <a:pt x="19" y="18"/>
                  <a:pt x="19" y="15"/>
                </a:cubicBezTo>
                <a:cubicBezTo>
                  <a:pt x="19" y="14"/>
                  <a:pt x="21" y="16"/>
                  <a:pt x="22" y="14"/>
                </a:cubicBezTo>
                <a:cubicBezTo>
                  <a:pt x="24" y="13"/>
                  <a:pt x="22" y="12"/>
                  <a:pt x="21" y="10"/>
                </a:cubicBezTo>
                <a:cubicBezTo>
                  <a:pt x="19" y="5"/>
                  <a:pt x="16" y="11"/>
                  <a:pt x="14" y="8"/>
                </a:cubicBezTo>
                <a:cubicBezTo>
                  <a:pt x="13" y="7"/>
                  <a:pt x="14" y="5"/>
                  <a:pt x="13" y="4"/>
                </a:cubicBezTo>
                <a:cubicBezTo>
                  <a:pt x="12" y="3"/>
                  <a:pt x="10" y="2"/>
                  <a:pt x="9" y="0"/>
                </a:cubicBezTo>
                <a:cubicBezTo>
                  <a:pt x="9" y="0"/>
                  <a:pt x="7" y="0"/>
                  <a:pt x="7" y="0"/>
                </a:cubicBezTo>
                <a:cubicBezTo>
                  <a:pt x="6" y="1"/>
                  <a:pt x="8" y="3"/>
                  <a:pt x="8" y="4"/>
                </a:cubicBezTo>
                <a:cubicBezTo>
                  <a:pt x="8" y="5"/>
                  <a:pt x="9" y="7"/>
                  <a:pt x="8" y="7"/>
                </a:cubicBezTo>
                <a:cubicBezTo>
                  <a:pt x="6" y="7"/>
                  <a:pt x="6" y="5"/>
                  <a:pt x="4" y="5"/>
                </a:cubicBezTo>
                <a:cubicBezTo>
                  <a:pt x="3" y="4"/>
                  <a:pt x="0" y="10"/>
                  <a:pt x="0" y="10"/>
                </a:cubicBezTo>
                <a:cubicBezTo>
                  <a:pt x="1" y="13"/>
                  <a:pt x="0" y="17"/>
                  <a:pt x="4" y="15"/>
                </a:cubicBezTo>
                <a:cubicBezTo>
                  <a:pt x="6" y="14"/>
                  <a:pt x="4" y="22"/>
                  <a:pt x="4" y="22"/>
                </a:cubicBezTo>
                <a:cubicBezTo>
                  <a:pt x="6" y="23"/>
                  <a:pt x="4" y="24"/>
                  <a:pt x="3" y="26"/>
                </a:cubicBezTo>
                <a:cubicBezTo>
                  <a:pt x="3" y="27"/>
                  <a:pt x="6" y="25"/>
                  <a:pt x="7" y="25"/>
                </a:cubicBezTo>
                <a:cubicBezTo>
                  <a:pt x="7" y="24"/>
                  <a:pt x="9" y="23"/>
                  <a:pt x="10" y="23"/>
                </a:cubicBezTo>
                <a:cubicBezTo>
                  <a:pt x="12" y="24"/>
                  <a:pt x="13" y="24"/>
                  <a:pt x="15" y="22"/>
                </a:cubicBezTo>
                <a:cubicBezTo>
                  <a:pt x="17" y="21"/>
                  <a:pt x="24" y="25"/>
                  <a:pt x="23" y="28"/>
                </a:cubicBezTo>
                <a:cubicBezTo>
                  <a:pt x="21" y="32"/>
                  <a:pt x="25" y="33"/>
                  <a:pt x="27" y="36"/>
                </a:cubicBezTo>
                <a:cubicBezTo>
                  <a:pt x="27" y="37"/>
                  <a:pt x="27" y="38"/>
                  <a:pt x="27" y="39"/>
                </a:cubicBezTo>
                <a:cubicBezTo>
                  <a:pt x="27" y="40"/>
                  <a:pt x="26" y="42"/>
                  <a:pt x="25" y="43"/>
                </a:cubicBezTo>
                <a:cubicBezTo>
                  <a:pt x="26" y="43"/>
                  <a:pt x="29" y="45"/>
                  <a:pt x="29" y="43"/>
                </a:cubicBezTo>
                <a:cubicBezTo>
                  <a:pt x="29" y="42"/>
                  <a:pt x="31" y="41"/>
                  <a:pt x="32" y="42"/>
                </a:cubicBezTo>
                <a:cubicBezTo>
                  <a:pt x="33" y="43"/>
                  <a:pt x="34" y="43"/>
                  <a:pt x="35" y="42"/>
                </a:cubicBezTo>
                <a:cubicBezTo>
                  <a:pt x="37" y="42"/>
                  <a:pt x="37" y="40"/>
                  <a:pt x="37" y="3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19" name="Freeform 707">
            <a:extLst>
              <a:ext uri="{FF2B5EF4-FFF2-40B4-BE49-F238E27FC236}">
                <a16:creationId xmlns:a16="http://schemas.microsoft.com/office/drawing/2014/main" id="{C70133A5-3173-DC46-90E0-EBEBEF109CEC}"/>
              </a:ext>
            </a:extLst>
          </p:cNvPr>
          <p:cNvSpPr>
            <a:spLocks/>
          </p:cNvSpPr>
          <p:nvPr/>
        </p:nvSpPr>
        <p:spPr bwMode="auto">
          <a:xfrm>
            <a:off x="15562349" y="9750513"/>
            <a:ext cx="421930" cy="378845"/>
          </a:xfrm>
          <a:custGeom>
            <a:avLst/>
            <a:gdLst>
              <a:gd name="T0" fmla="*/ 45 w 45"/>
              <a:gd name="T1" fmla="*/ 29 h 38"/>
              <a:gd name="T2" fmla="*/ 45 w 45"/>
              <a:gd name="T3" fmla="*/ 26 h 38"/>
              <a:gd name="T4" fmla="*/ 45 w 45"/>
              <a:gd name="T5" fmla="*/ 24 h 38"/>
              <a:gd name="T6" fmla="*/ 45 w 45"/>
              <a:gd name="T7" fmla="*/ 15 h 38"/>
              <a:gd name="T8" fmla="*/ 45 w 45"/>
              <a:gd name="T9" fmla="*/ 6 h 38"/>
              <a:gd name="T10" fmla="*/ 35 w 45"/>
              <a:gd name="T11" fmla="*/ 3 h 38"/>
              <a:gd name="T12" fmla="*/ 30 w 45"/>
              <a:gd name="T13" fmla="*/ 0 h 38"/>
              <a:gd name="T14" fmla="*/ 26 w 45"/>
              <a:gd name="T15" fmla="*/ 3 h 38"/>
              <a:gd name="T16" fmla="*/ 22 w 45"/>
              <a:gd name="T17" fmla="*/ 5 h 38"/>
              <a:gd name="T18" fmla="*/ 18 w 45"/>
              <a:gd name="T19" fmla="*/ 10 h 38"/>
              <a:gd name="T20" fmla="*/ 14 w 45"/>
              <a:gd name="T21" fmla="*/ 8 h 38"/>
              <a:gd name="T22" fmla="*/ 11 w 45"/>
              <a:gd name="T23" fmla="*/ 5 h 38"/>
              <a:gd name="T24" fmla="*/ 9 w 45"/>
              <a:gd name="T25" fmla="*/ 6 h 38"/>
              <a:gd name="T26" fmla="*/ 7 w 45"/>
              <a:gd name="T27" fmla="*/ 5 h 38"/>
              <a:gd name="T28" fmla="*/ 4 w 45"/>
              <a:gd name="T29" fmla="*/ 6 h 38"/>
              <a:gd name="T30" fmla="*/ 0 w 45"/>
              <a:gd name="T31" fmla="*/ 7 h 38"/>
              <a:gd name="T32" fmla="*/ 3 w 45"/>
              <a:gd name="T33" fmla="*/ 8 h 38"/>
              <a:gd name="T34" fmla="*/ 4 w 45"/>
              <a:gd name="T35" fmla="*/ 11 h 38"/>
              <a:gd name="T36" fmla="*/ 7 w 45"/>
              <a:gd name="T37" fmla="*/ 14 h 38"/>
              <a:gd name="T38" fmla="*/ 9 w 45"/>
              <a:gd name="T39" fmla="*/ 8 h 38"/>
              <a:gd name="T40" fmla="*/ 10 w 45"/>
              <a:gd name="T41" fmla="*/ 12 h 38"/>
              <a:gd name="T42" fmla="*/ 15 w 45"/>
              <a:gd name="T43" fmla="*/ 12 h 38"/>
              <a:gd name="T44" fmla="*/ 18 w 45"/>
              <a:gd name="T45" fmla="*/ 15 h 38"/>
              <a:gd name="T46" fmla="*/ 27 w 45"/>
              <a:gd name="T47" fmla="*/ 19 h 38"/>
              <a:gd name="T48" fmla="*/ 32 w 45"/>
              <a:gd name="T49" fmla="*/ 22 h 38"/>
              <a:gd name="T50" fmla="*/ 34 w 45"/>
              <a:gd name="T51" fmla="*/ 26 h 38"/>
              <a:gd name="T52" fmla="*/ 36 w 45"/>
              <a:gd name="T53" fmla="*/ 27 h 38"/>
              <a:gd name="T54" fmla="*/ 34 w 45"/>
              <a:gd name="T55" fmla="*/ 28 h 38"/>
              <a:gd name="T56" fmla="*/ 36 w 45"/>
              <a:gd name="T57" fmla="*/ 29 h 38"/>
              <a:gd name="T58" fmla="*/ 35 w 45"/>
              <a:gd name="T59" fmla="*/ 30 h 38"/>
              <a:gd name="T60" fmla="*/ 32 w 45"/>
              <a:gd name="T61" fmla="*/ 31 h 38"/>
              <a:gd name="T62" fmla="*/ 29 w 45"/>
              <a:gd name="T63" fmla="*/ 34 h 38"/>
              <a:gd name="T64" fmla="*/ 34 w 45"/>
              <a:gd name="T65" fmla="*/ 35 h 38"/>
              <a:gd name="T66" fmla="*/ 36 w 45"/>
              <a:gd name="T67" fmla="*/ 31 h 38"/>
              <a:gd name="T68" fmla="*/ 36 w 45"/>
              <a:gd name="T69" fmla="*/ 33 h 38"/>
              <a:gd name="T70" fmla="*/ 40 w 45"/>
              <a:gd name="T71" fmla="*/ 32 h 38"/>
              <a:gd name="T72" fmla="*/ 45 w 45"/>
              <a:gd name="T73" fmla="*/ 38 h 38"/>
              <a:gd name="T74" fmla="*/ 45 w 45"/>
              <a:gd name="T75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38">
                <a:moveTo>
                  <a:pt x="45" y="29"/>
                </a:moveTo>
                <a:cubicBezTo>
                  <a:pt x="45" y="28"/>
                  <a:pt x="44" y="27"/>
                  <a:pt x="45" y="26"/>
                </a:cubicBezTo>
                <a:cubicBezTo>
                  <a:pt x="45" y="25"/>
                  <a:pt x="45" y="25"/>
                  <a:pt x="45" y="24"/>
                </a:cubicBezTo>
                <a:cubicBezTo>
                  <a:pt x="45" y="21"/>
                  <a:pt x="45" y="18"/>
                  <a:pt x="45" y="15"/>
                </a:cubicBezTo>
                <a:cubicBezTo>
                  <a:pt x="45" y="12"/>
                  <a:pt x="45" y="9"/>
                  <a:pt x="45" y="6"/>
                </a:cubicBezTo>
                <a:cubicBezTo>
                  <a:pt x="45" y="6"/>
                  <a:pt x="36" y="3"/>
                  <a:pt x="35" y="3"/>
                </a:cubicBezTo>
                <a:cubicBezTo>
                  <a:pt x="33" y="2"/>
                  <a:pt x="32" y="1"/>
                  <a:pt x="30" y="0"/>
                </a:cubicBezTo>
                <a:cubicBezTo>
                  <a:pt x="27" y="0"/>
                  <a:pt x="27" y="2"/>
                  <a:pt x="26" y="3"/>
                </a:cubicBezTo>
                <a:cubicBezTo>
                  <a:pt x="26" y="4"/>
                  <a:pt x="23" y="4"/>
                  <a:pt x="22" y="5"/>
                </a:cubicBezTo>
                <a:cubicBezTo>
                  <a:pt x="21" y="7"/>
                  <a:pt x="20" y="9"/>
                  <a:pt x="18" y="10"/>
                </a:cubicBezTo>
                <a:cubicBezTo>
                  <a:pt x="16" y="11"/>
                  <a:pt x="14" y="10"/>
                  <a:pt x="14" y="8"/>
                </a:cubicBezTo>
                <a:cubicBezTo>
                  <a:pt x="13" y="6"/>
                  <a:pt x="12" y="6"/>
                  <a:pt x="11" y="5"/>
                </a:cubicBezTo>
                <a:cubicBezTo>
                  <a:pt x="11" y="3"/>
                  <a:pt x="10" y="5"/>
                  <a:pt x="9" y="6"/>
                </a:cubicBezTo>
                <a:cubicBezTo>
                  <a:pt x="8" y="6"/>
                  <a:pt x="7" y="5"/>
                  <a:pt x="7" y="5"/>
                </a:cubicBezTo>
                <a:cubicBezTo>
                  <a:pt x="6" y="5"/>
                  <a:pt x="5" y="6"/>
                  <a:pt x="4" y="6"/>
                </a:cubicBezTo>
                <a:cubicBezTo>
                  <a:pt x="4" y="7"/>
                  <a:pt x="0" y="6"/>
                  <a:pt x="0" y="7"/>
                </a:cubicBezTo>
                <a:cubicBezTo>
                  <a:pt x="0" y="8"/>
                  <a:pt x="2" y="8"/>
                  <a:pt x="3" y="8"/>
                </a:cubicBezTo>
                <a:cubicBezTo>
                  <a:pt x="4" y="9"/>
                  <a:pt x="4" y="10"/>
                  <a:pt x="4" y="11"/>
                </a:cubicBezTo>
                <a:cubicBezTo>
                  <a:pt x="4" y="13"/>
                  <a:pt x="7" y="13"/>
                  <a:pt x="7" y="14"/>
                </a:cubicBezTo>
                <a:cubicBezTo>
                  <a:pt x="7" y="12"/>
                  <a:pt x="7" y="9"/>
                  <a:pt x="9" y="8"/>
                </a:cubicBezTo>
                <a:cubicBezTo>
                  <a:pt x="7" y="9"/>
                  <a:pt x="8" y="11"/>
                  <a:pt x="10" y="12"/>
                </a:cubicBezTo>
                <a:cubicBezTo>
                  <a:pt x="12" y="13"/>
                  <a:pt x="13" y="13"/>
                  <a:pt x="15" y="12"/>
                </a:cubicBezTo>
                <a:cubicBezTo>
                  <a:pt x="12" y="13"/>
                  <a:pt x="17" y="15"/>
                  <a:pt x="18" y="15"/>
                </a:cubicBezTo>
                <a:cubicBezTo>
                  <a:pt x="21" y="16"/>
                  <a:pt x="24" y="18"/>
                  <a:pt x="27" y="19"/>
                </a:cubicBezTo>
                <a:cubicBezTo>
                  <a:pt x="29" y="20"/>
                  <a:pt x="31" y="21"/>
                  <a:pt x="32" y="22"/>
                </a:cubicBezTo>
                <a:cubicBezTo>
                  <a:pt x="32" y="24"/>
                  <a:pt x="33" y="25"/>
                  <a:pt x="34" y="26"/>
                </a:cubicBezTo>
                <a:cubicBezTo>
                  <a:pt x="34" y="26"/>
                  <a:pt x="36" y="27"/>
                  <a:pt x="36" y="27"/>
                </a:cubicBezTo>
                <a:cubicBezTo>
                  <a:pt x="36" y="27"/>
                  <a:pt x="34" y="28"/>
                  <a:pt x="34" y="28"/>
                </a:cubicBezTo>
                <a:cubicBezTo>
                  <a:pt x="34" y="28"/>
                  <a:pt x="36" y="28"/>
                  <a:pt x="36" y="29"/>
                </a:cubicBezTo>
                <a:cubicBezTo>
                  <a:pt x="36" y="28"/>
                  <a:pt x="35" y="29"/>
                  <a:pt x="35" y="30"/>
                </a:cubicBezTo>
                <a:cubicBezTo>
                  <a:pt x="34" y="31"/>
                  <a:pt x="33" y="30"/>
                  <a:pt x="32" y="31"/>
                </a:cubicBezTo>
                <a:cubicBezTo>
                  <a:pt x="31" y="31"/>
                  <a:pt x="28" y="34"/>
                  <a:pt x="29" y="34"/>
                </a:cubicBezTo>
                <a:cubicBezTo>
                  <a:pt x="30" y="35"/>
                  <a:pt x="32" y="35"/>
                  <a:pt x="34" y="35"/>
                </a:cubicBezTo>
                <a:cubicBezTo>
                  <a:pt x="34" y="34"/>
                  <a:pt x="35" y="30"/>
                  <a:pt x="36" y="31"/>
                </a:cubicBezTo>
                <a:cubicBezTo>
                  <a:pt x="36" y="32"/>
                  <a:pt x="33" y="33"/>
                  <a:pt x="36" y="33"/>
                </a:cubicBezTo>
                <a:cubicBezTo>
                  <a:pt x="38" y="34"/>
                  <a:pt x="39" y="34"/>
                  <a:pt x="40" y="32"/>
                </a:cubicBezTo>
                <a:cubicBezTo>
                  <a:pt x="39" y="34"/>
                  <a:pt x="44" y="37"/>
                  <a:pt x="45" y="38"/>
                </a:cubicBezTo>
                <a:cubicBezTo>
                  <a:pt x="45" y="35"/>
                  <a:pt x="45" y="32"/>
                  <a:pt x="45" y="2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20" name="Freeform 708">
            <a:extLst>
              <a:ext uri="{FF2B5EF4-FFF2-40B4-BE49-F238E27FC236}">
                <a16:creationId xmlns:a16="http://schemas.microsoft.com/office/drawing/2014/main" id="{7FC9F66D-A1DF-1F46-93DB-83979F063D82}"/>
              </a:ext>
            </a:extLst>
          </p:cNvPr>
          <p:cNvSpPr>
            <a:spLocks/>
          </p:cNvSpPr>
          <p:nvPr/>
        </p:nvSpPr>
        <p:spPr bwMode="auto">
          <a:xfrm>
            <a:off x="15974691" y="9811404"/>
            <a:ext cx="479465" cy="405903"/>
          </a:xfrm>
          <a:custGeom>
            <a:avLst/>
            <a:gdLst>
              <a:gd name="T0" fmla="*/ 50 w 51"/>
              <a:gd name="T1" fmla="*/ 39 h 41"/>
              <a:gd name="T2" fmla="*/ 45 w 51"/>
              <a:gd name="T3" fmla="*/ 37 h 41"/>
              <a:gd name="T4" fmla="*/ 47 w 51"/>
              <a:gd name="T5" fmla="*/ 36 h 41"/>
              <a:gd name="T6" fmla="*/ 42 w 51"/>
              <a:gd name="T7" fmla="*/ 34 h 41"/>
              <a:gd name="T8" fmla="*/ 38 w 51"/>
              <a:gd name="T9" fmla="*/ 30 h 41"/>
              <a:gd name="T10" fmla="*/ 37 w 51"/>
              <a:gd name="T11" fmla="*/ 28 h 41"/>
              <a:gd name="T12" fmla="*/ 34 w 51"/>
              <a:gd name="T13" fmla="*/ 26 h 41"/>
              <a:gd name="T14" fmla="*/ 29 w 51"/>
              <a:gd name="T15" fmla="*/ 21 h 41"/>
              <a:gd name="T16" fmla="*/ 34 w 51"/>
              <a:gd name="T17" fmla="*/ 21 h 41"/>
              <a:gd name="T18" fmla="*/ 34 w 51"/>
              <a:gd name="T19" fmla="*/ 18 h 41"/>
              <a:gd name="T20" fmla="*/ 31 w 51"/>
              <a:gd name="T21" fmla="*/ 17 h 41"/>
              <a:gd name="T22" fmla="*/ 25 w 51"/>
              <a:gd name="T23" fmla="*/ 12 h 41"/>
              <a:gd name="T24" fmla="*/ 19 w 51"/>
              <a:gd name="T25" fmla="*/ 7 h 41"/>
              <a:gd name="T26" fmla="*/ 16 w 51"/>
              <a:gd name="T27" fmla="*/ 6 h 41"/>
              <a:gd name="T28" fmla="*/ 13 w 51"/>
              <a:gd name="T29" fmla="*/ 4 h 41"/>
              <a:gd name="T30" fmla="*/ 8 w 51"/>
              <a:gd name="T31" fmla="*/ 2 h 41"/>
              <a:gd name="T32" fmla="*/ 1 w 51"/>
              <a:gd name="T33" fmla="*/ 0 h 41"/>
              <a:gd name="T34" fmla="*/ 1 w 51"/>
              <a:gd name="T35" fmla="*/ 10 h 41"/>
              <a:gd name="T36" fmla="*/ 1 w 51"/>
              <a:gd name="T37" fmla="*/ 20 h 41"/>
              <a:gd name="T38" fmla="*/ 1 w 51"/>
              <a:gd name="T39" fmla="*/ 25 h 41"/>
              <a:gd name="T40" fmla="*/ 1 w 51"/>
              <a:gd name="T41" fmla="*/ 30 h 41"/>
              <a:gd name="T42" fmla="*/ 4 w 51"/>
              <a:gd name="T43" fmla="*/ 33 h 41"/>
              <a:gd name="T44" fmla="*/ 13 w 51"/>
              <a:gd name="T45" fmla="*/ 31 h 41"/>
              <a:gd name="T46" fmla="*/ 9 w 51"/>
              <a:gd name="T47" fmla="*/ 28 h 41"/>
              <a:gd name="T48" fmla="*/ 14 w 51"/>
              <a:gd name="T49" fmla="*/ 30 h 41"/>
              <a:gd name="T50" fmla="*/ 13 w 51"/>
              <a:gd name="T51" fmla="*/ 26 h 41"/>
              <a:gd name="T52" fmla="*/ 15 w 51"/>
              <a:gd name="T53" fmla="*/ 27 h 41"/>
              <a:gd name="T54" fmla="*/ 18 w 51"/>
              <a:gd name="T55" fmla="*/ 25 h 41"/>
              <a:gd name="T56" fmla="*/ 26 w 51"/>
              <a:gd name="T57" fmla="*/ 27 h 41"/>
              <a:gd name="T58" fmla="*/ 31 w 51"/>
              <a:gd name="T59" fmla="*/ 33 h 41"/>
              <a:gd name="T60" fmla="*/ 36 w 51"/>
              <a:gd name="T61" fmla="*/ 38 h 41"/>
              <a:gd name="T62" fmla="*/ 45 w 51"/>
              <a:gd name="T63" fmla="*/ 40 h 41"/>
              <a:gd name="T64" fmla="*/ 48 w 51"/>
              <a:gd name="T65" fmla="*/ 40 h 41"/>
              <a:gd name="T66" fmla="*/ 50 w 51"/>
              <a:gd name="T67" fmla="*/ 39 h 41"/>
              <a:gd name="T68" fmla="*/ 50 w 51"/>
              <a:gd name="T69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" h="41">
                <a:moveTo>
                  <a:pt x="50" y="39"/>
                </a:moveTo>
                <a:cubicBezTo>
                  <a:pt x="48" y="38"/>
                  <a:pt x="46" y="38"/>
                  <a:pt x="45" y="37"/>
                </a:cubicBezTo>
                <a:cubicBezTo>
                  <a:pt x="44" y="36"/>
                  <a:pt x="46" y="35"/>
                  <a:pt x="47" y="36"/>
                </a:cubicBezTo>
                <a:cubicBezTo>
                  <a:pt x="45" y="35"/>
                  <a:pt x="42" y="36"/>
                  <a:pt x="42" y="34"/>
                </a:cubicBezTo>
                <a:cubicBezTo>
                  <a:pt x="42" y="32"/>
                  <a:pt x="39" y="32"/>
                  <a:pt x="38" y="30"/>
                </a:cubicBezTo>
                <a:cubicBezTo>
                  <a:pt x="37" y="29"/>
                  <a:pt x="38" y="29"/>
                  <a:pt x="37" y="28"/>
                </a:cubicBezTo>
                <a:cubicBezTo>
                  <a:pt x="36" y="27"/>
                  <a:pt x="35" y="27"/>
                  <a:pt x="34" y="26"/>
                </a:cubicBezTo>
                <a:cubicBezTo>
                  <a:pt x="34" y="26"/>
                  <a:pt x="30" y="21"/>
                  <a:pt x="29" y="21"/>
                </a:cubicBezTo>
                <a:cubicBezTo>
                  <a:pt x="30" y="20"/>
                  <a:pt x="33" y="21"/>
                  <a:pt x="34" y="21"/>
                </a:cubicBezTo>
                <a:cubicBezTo>
                  <a:pt x="36" y="21"/>
                  <a:pt x="35" y="20"/>
                  <a:pt x="34" y="18"/>
                </a:cubicBezTo>
                <a:cubicBezTo>
                  <a:pt x="34" y="17"/>
                  <a:pt x="32" y="17"/>
                  <a:pt x="31" y="17"/>
                </a:cubicBezTo>
                <a:cubicBezTo>
                  <a:pt x="28" y="15"/>
                  <a:pt x="26" y="14"/>
                  <a:pt x="25" y="12"/>
                </a:cubicBezTo>
                <a:cubicBezTo>
                  <a:pt x="24" y="10"/>
                  <a:pt x="21" y="8"/>
                  <a:pt x="19" y="7"/>
                </a:cubicBezTo>
                <a:cubicBezTo>
                  <a:pt x="18" y="6"/>
                  <a:pt x="17" y="6"/>
                  <a:pt x="16" y="6"/>
                </a:cubicBezTo>
                <a:cubicBezTo>
                  <a:pt x="15" y="6"/>
                  <a:pt x="14" y="4"/>
                  <a:pt x="13" y="4"/>
                </a:cubicBezTo>
                <a:cubicBezTo>
                  <a:pt x="12" y="3"/>
                  <a:pt x="10" y="3"/>
                  <a:pt x="8" y="2"/>
                </a:cubicBezTo>
                <a:cubicBezTo>
                  <a:pt x="6" y="2"/>
                  <a:pt x="4" y="0"/>
                  <a:pt x="1" y="0"/>
                </a:cubicBezTo>
                <a:cubicBezTo>
                  <a:pt x="1" y="3"/>
                  <a:pt x="1" y="7"/>
                  <a:pt x="1" y="10"/>
                </a:cubicBezTo>
                <a:cubicBezTo>
                  <a:pt x="1" y="13"/>
                  <a:pt x="2" y="17"/>
                  <a:pt x="1" y="20"/>
                </a:cubicBezTo>
                <a:cubicBezTo>
                  <a:pt x="0" y="21"/>
                  <a:pt x="1" y="23"/>
                  <a:pt x="1" y="25"/>
                </a:cubicBezTo>
                <a:cubicBezTo>
                  <a:pt x="1" y="27"/>
                  <a:pt x="1" y="28"/>
                  <a:pt x="1" y="30"/>
                </a:cubicBezTo>
                <a:cubicBezTo>
                  <a:pt x="1" y="33"/>
                  <a:pt x="2" y="33"/>
                  <a:pt x="4" y="33"/>
                </a:cubicBezTo>
                <a:cubicBezTo>
                  <a:pt x="7" y="33"/>
                  <a:pt x="10" y="33"/>
                  <a:pt x="13" y="31"/>
                </a:cubicBezTo>
                <a:cubicBezTo>
                  <a:pt x="14" y="31"/>
                  <a:pt x="9" y="28"/>
                  <a:pt x="9" y="28"/>
                </a:cubicBezTo>
                <a:cubicBezTo>
                  <a:pt x="10" y="28"/>
                  <a:pt x="14" y="31"/>
                  <a:pt x="14" y="30"/>
                </a:cubicBezTo>
                <a:cubicBezTo>
                  <a:pt x="14" y="29"/>
                  <a:pt x="13" y="28"/>
                  <a:pt x="13" y="26"/>
                </a:cubicBezTo>
                <a:cubicBezTo>
                  <a:pt x="13" y="26"/>
                  <a:pt x="16" y="28"/>
                  <a:pt x="15" y="27"/>
                </a:cubicBezTo>
                <a:cubicBezTo>
                  <a:pt x="15" y="25"/>
                  <a:pt x="17" y="25"/>
                  <a:pt x="18" y="25"/>
                </a:cubicBezTo>
                <a:cubicBezTo>
                  <a:pt x="19" y="25"/>
                  <a:pt x="26" y="28"/>
                  <a:pt x="26" y="27"/>
                </a:cubicBezTo>
                <a:cubicBezTo>
                  <a:pt x="26" y="29"/>
                  <a:pt x="30" y="31"/>
                  <a:pt x="31" y="33"/>
                </a:cubicBezTo>
                <a:cubicBezTo>
                  <a:pt x="32" y="35"/>
                  <a:pt x="34" y="38"/>
                  <a:pt x="36" y="38"/>
                </a:cubicBezTo>
                <a:cubicBezTo>
                  <a:pt x="39" y="38"/>
                  <a:pt x="42" y="39"/>
                  <a:pt x="45" y="40"/>
                </a:cubicBezTo>
                <a:cubicBezTo>
                  <a:pt x="46" y="40"/>
                  <a:pt x="48" y="41"/>
                  <a:pt x="48" y="40"/>
                </a:cubicBezTo>
                <a:cubicBezTo>
                  <a:pt x="48" y="39"/>
                  <a:pt x="51" y="39"/>
                  <a:pt x="50" y="39"/>
                </a:cubicBezTo>
                <a:cubicBezTo>
                  <a:pt x="49" y="38"/>
                  <a:pt x="51" y="39"/>
                  <a:pt x="50" y="3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21" name="Freeform 709">
            <a:extLst>
              <a:ext uri="{FF2B5EF4-FFF2-40B4-BE49-F238E27FC236}">
                <a16:creationId xmlns:a16="http://schemas.microsoft.com/office/drawing/2014/main" id="{3C8A3988-E643-4644-8F35-16C70037B7C0}"/>
              </a:ext>
            </a:extLst>
          </p:cNvPr>
          <p:cNvSpPr>
            <a:spLocks/>
          </p:cNvSpPr>
          <p:nvPr/>
        </p:nvSpPr>
        <p:spPr bwMode="auto">
          <a:xfrm>
            <a:off x="14485151" y="9442708"/>
            <a:ext cx="479465" cy="446494"/>
          </a:xfrm>
          <a:custGeom>
            <a:avLst/>
            <a:gdLst>
              <a:gd name="T0" fmla="*/ 33 w 51"/>
              <a:gd name="T1" fmla="*/ 5 h 45"/>
              <a:gd name="T2" fmla="*/ 29 w 51"/>
              <a:gd name="T3" fmla="*/ 13 h 45"/>
              <a:gd name="T4" fmla="*/ 20 w 51"/>
              <a:gd name="T5" fmla="*/ 16 h 45"/>
              <a:gd name="T6" fmla="*/ 15 w 51"/>
              <a:gd name="T7" fmla="*/ 18 h 45"/>
              <a:gd name="T8" fmla="*/ 10 w 51"/>
              <a:gd name="T9" fmla="*/ 19 h 45"/>
              <a:gd name="T10" fmla="*/ 7 w 51"/>
              <a:gd name="T11" fmla="*/ 18 h 45"/>
              <a:gd name="T12" fmla="*/ 3 w 51"/>
              <a:gd name="T13" fmla="*/ 14 h 45"/>
              <a:gd name="T14" fmla="*/ 0 w 51"/>
              <a:gd name="T15" fmla="*/ 20 h 45"/>
              <a:gd name="T16" fmla="*/ 4 w 51"/>
              <a:gd name="T17" fmla="*/ 29 h 45"/>
              <a:gd name="T18" fmla="*/ 8 w 51"/>
              <a:gd name="T19" fmla="*/ 37 h 45"/>
              <a:gd name="T20" fmla="*/ 13 w 51"/>
              <a:gd name="T21" fmla="*/ 39 h 45"/>
              <a:gd name="T22" fmla="*/ 14 w 51"/>
              <a:gd name="T23" fmla="*/ 41 h 45"/>
              <a:gd name="T24" fmla="*/ 19 w 51"/>
              <a:gd name="T25" fmla="*/ 41 h 45"/>
              <a:gd name="T26" fmla="*/ 21 w 51"/>
              <a:gd name="T27" fmla="*/ 39 h 45"/>
              <a:gd name="T28" fmla="*/ 25 w 51"/>
              <a:gd name="T29" fmla="*/ 40 h 45"/>
              <a:gd name="T30" fmla="*/ 28 w 51"/>
              <a:gd name="T31" fmla="*/ 40 h 45"/>
              <a:gd name="T32" fmla="*/ 31 w 51"/>
              <a:gd name="T33" fmla="*/ 43 h 45"/>
              <a:gd name="T34" fmla="*/ 34 w 51"/>
              <a:gd name="T35" fmla="*/ 42 h 45"/>
              <a:gd name="T36" fmla="*/ 36 w 51"/>
              <a:gd name="T37" fmla="*/ 43 h 45"/>
              <a:gd name="T38" fmla="*/ 37 w 51"/>
              <a:gd name="T39" fmla="*/ 37 h 45"/>
              <a:gd name="T40" fmla="*/ 37 w 51"/>
              <a:gd name="T41" fmla="*/ 33 h 45"/>
              <a:gd name="T42" fmla="*/ 39 w 51"/>
              <a:gd name="T43" fmla="*/ 30 h 45"/>
              <a:gd name="T44" fmla="*/ 42 w 51"/>
              <a:gd name="T45" fmla="*/ 24 h 45"/>
              <a:gd name="T46" fmla="*/ 47 w 51"/>
              <a:gd name="T47" fmla="*/ 19 h 45"/>
              <a:gd name="T48" fmla="*/ 49 w 51"/>
              <a:gd name="T49" fmla="*/ 18 h 45"/>
              <a:gd name="T50" fmla="*/ 45 w 51"/>
              <a:gd name="T51" fmla="*/ 13 h 45"/>
              <a:gd name="T52" fmla="*/ 42 w 51"/>
              <a:gd name="T53" fmla="*/ 7 h 45"/>
              <a:gd name="T54" fmla="*/ 44 w 51"/>
              <a:gd name="T55" fmla="*/ 6 h 45"/>
              <a:gd name="T56" fmla="*/ 44 w 51"/>
              <a:gd name="T57" fmla="*/ 3 h 45"/>
              <a:gd name="T58" fmla="*/ 33 w 51"/>
              <a:gd name="T59" fmla="*/ 5 h 45"/>
              <a:gd name="T60" fmla="*/ 33 w 51"/>
              <a:gd name="T61" fmla="*/ 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1" h="45">
                <a:moveTo>
                  <a:pt x="33" y="5"/>
                </a:moveTo>
                <a:cubicBezTo>
                  <a:pt x="32" y="8"/>
                  <a:pt x="31" y="10"/>
                  <a:pt x="29" y="13"/>
                </a:cubicBezTo>
                <a:cubicBezTo>
                  <a:pt x="28" y="17"/>
                  <a:pt x="23" y="17"/>
                  <a:pt x="20" y="16"/>
                </a:cubicBezTo>
                <a:cubicBezTo>
                  <a:pt x="18" y="15"/>
                  <a:pt x="16" y="17"/>
                  <a:pt x="15" y="18"/>
                </a:cubicBezTo>
                <a:cubicBezTo>
                  <a:pt x="14" y="19"/>
                  <a:pt x="11" y="18"/>
                  <a:pt x="10" y="19"/>
                </a:cubicBezTo>
                <a:cubicBezTo>
                  <a:pt x="8" y="20"/>
                  <a:pt x="8" y="20"/>
                  <a:pt x="7" y="18"/>
                </a:cubicBezTo>
                <a:cubicBezTo>
                  <a:pt x="5" y="17"/>
                  <a:pt x="4" y="16"/>
                  <a:pt x="3" y="14"/>
                </a:cubicBezTo>
                <a:cubicBezTo>
                  <a:pt x="2" y="13"/>
                  <a:pt x="0" y="19"/>
                  <a:pt x="0" y="20"/>
                </a:cubicBezTo>
                <a:cubicBezTo>
                  <a:pt x="0" y="23"/>
                  <a:pt x="3" y="26"/>
                  <a:pt x="4" y="29"/>
                </a:cubicBezTo>
                <a:cubicBezTo>
                  <a:pt x="6" y="32"/>
                  <a:pt x="5" y="35"/>
                  <a:pt x="8" y="37"/>
                </a:cubicBezTo>
                <a:cubicBezTo>
                  <a:pt x="10" y="38"/>
                  <a:pt x="12" y="39"/>
                  <a:pt x="13" y="39"/>
                </a:cubicBezTo>
                <a:cubicBezTo>
                  <a:pt x="16" y="38"/>
                  <a:pt x="13" y="40"/>
                  <a:pt x="14" y="41"/>
                </a:cubicBezTo>
                <a:cubicBezTo>
                  <a:pt x="15" y="41"/>
                  <a:pt x="18" y="41"/>
                  <a:pt x="19" y="41"/>
                </a:cubicBezTo>
                <a:cubicBezTo>
                  <a:pt x="20" y="40"/>
                  <a:pt x="20" y="38"/>
                  <a:pt x="21" y="39"/>
                </a:cubicBezTo>
                <a:cubicBezTo>
                  <a:pt x="22" y="40"/>
                  <a:pt x="24" y="41"/>
                  <a:pt x="25" y="40"/>
                </a:cubicBezTo>
                <a:cubicBezTo>
                  <a:pt x="26" y="40"/>
                  <a:pt x="28" y="39"/>
                  <a:pt x="28" y="40"/>
                </a:cubicBezTo>
                <a:cubicBezTo>
                  <a:pt x="29" y="43"/>
                  <a:pt x="27" y="45"/>
                  <a:pt x="31" y="43"/>
                </a:cubicBezTo>
                <a:cubicBezTo>
                  <a:pt x="32" y="43"/>
                  <a:pt x="33" y="42"/>
                  <a:pt x="34" y="42"/>
                </a:cubicBezTo>
                <a:cubicBezTo>
                  <a:pt x="35" y="42"/>
                  <a:pt x="36" y="43"/>
                  <a:pt x="36" y="43"/>
                </a:cubicBezTo>
                <a:cubicBezTo>
                  <a:pt x="37" y="41"/>
                  <a:pt x="35" y="39"/>
                  <a:pt x="37" y="37"/>
                </a:cubicBezTo>
                <a:cubicBezTo>
                  <a:pt x="38" y="36"/>
                  <a:pt x="37" y="35"/>
                  <a:pt x="37" y="33"/>
                </a:cubicBezTo>
                <a:cubicBezTo>
                  <a:pt x="37" y="32"/>
                  <a:pt x="38" y="31"/>
                  <a:pt x="39" y="30"/>
                </a:cubicBezTo>
                <a:cubicBezTo>
                  <a:pt x="41" y="28"/>
                  <a:pt x="43" y="27"/>
                  <a:pt x="42" y="24"/>
                </a:cubicBezTo>
                <a:cubicBezTo>
                  <a:pt x="42" y="22"/>
                  <a:pt x="45" y="18"/>
                  <a:pt x="47" y="19"/>
                </a:cubicBezTo>
                <a:cubicBezTo>
                  <a:pt x="48" y="20"/>
                  <a:pt x="51" y="19"/>
                  <a:pt x="49" y="18"/>
                </a:cubicBezTo>
                <a:cubicBezTo>
                  <a:pt x="48" y="16"/>
                  <a:pt x="45" y="15"/>
                  <a:pt x="45" y="13"/>
                </a:cubicBezTo>
                <a:cubicBezTo>
                  <a:pt x="45" y="11"/>
                  <a:pt x="43" y="9"/>
                  <a:pt x="42" y="7"/>
                </a:cubicBezTo>
                <a:cubicBezTo>
                  <a:pt x="41" y="4"/>
                  <a:pt x="44" y="7"/>
                  <a:pt x="44" y="6"/>
                </a:cubicBezTo>
                <a:cubicBezTo>
                  <a:pt x="45" y="5"/>
                  <a:pt x="41" y="4"/>
                  <a:pt x="44" y="3"/>
                </a:cubicBezTo>
                <a:cubicBezTo>
                  <a:pt x="40" y="2"/>
                  <a:pt x="34" y="0"/>
                  <a:pt x="33" y="5"/>
                </a:cubicBezTo>
                <a:cubicBezTo>
                  <a:pt x="32" y="7"/>
                  <a:pt x="34" y="3"/>
                  <a:pt x="33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22" name="Freeform 710">
            <a:extLst>
              <a:ext uri="{FF2B5EF4-FFF2-40B4-BE49-F238E27FC236}">
                <a16:creationId xmlns:a16="http://schemas.microsoft.com/office/drawing/2014/main" id="{8BB74D71-866D-F74D-8426-2A428B22A16F}"/>
              </a:ext>
            </a:extLst>
          </p:cNvPr>
          <p:cNvSpPr>
            <a:spLocks/>
          </p:cNvSpPr>
          <p:nvPr/>
        </p:nvSpPr>
        <p:spPr bwMode="auto">
          <a:xfrm>
            <a:off x="14513916" y="9324317"/>
            <a:ext cx="460289" cy="317959"/>
          </a:xfrm>
          <a:custGeom>
            <a:avLst/>
            <a:gdLst>
              <a:gd name="T0" fmla="*/ 45 w 49"/>
              <a:gd name="T1" fmla="*/ 10 h 32"/>
              <a:gd name="T2" fmla="*/ 47 w 49"/>
              <a:gd name="T3" fmla="*/ 8 h 32"/>
              <a:gd name="T4" fmla="*/ 43 w 49"/>
              <a:gd name="T5" fmla="*/ 7 h 32"/>
              <a:gd name="T6" fmla="*/ 42 w 49"/>
              <a:gd name="T7" fmla="*/ 6 h 32"/>
              <a:gd name="T8" fmla="*/ 41 w 49"/>
              <a:gd name="T9" fmla="*/ 6 h 32"/>
              <a:gd name="T10" fmla="*/ 41 w 49"/>
              <a:gd name="T11" fmla="*/ 4 h 32"/>
              <a:gd name="T12" fmla="*/ 39 w 49"/>
              <a:gd name="T13" fmla="*/ 2 h 32"/>
              <a:gd name="T14" fmla="*/ 37 w 49"/>
              <a:gd name="T15" fmla="*/ 2 h 32"/>
              <a:gd name="T16" fmla="*/ 36 w 49"/>
              <a:gd name="T17" fmla="*/ 1 h 32"/>
              <a:gd name="T18" fmla="*/ 32 w 49"/>
              <a:gd name="T19" fmla="*/ 6 h 32"/>
              <a:gd name="T20" fmla="*/ 30 w 49"/>
              <a:gd name="T21" fmla="*/ 8 h 32"/>
              <a:gd name="T22" fmla="*/ 29 w 49"/>
              <a:gd name="T23" fmla="*/ 9 h 32"/>
              <a:gd name="T24" fmla="*/ 29 w 49"/>
              <a:gd name="T25" fmla="*/ 10 h 32"/>
              <a:gd name="T26" fmla="*/ 25 w 49"/>
              <a:gd name="T27" fmla="*/ 12 h 32"/>
              <a:gd name="T28" fmla="*/ 25 w 49"/>
              <a:gd name="T29" fmla="*/ 15 h 32"/>
              <a:gd name="T30" fmla="*/ 27 w 49"/>
              <a:gd name="T31" fmla="*/ 14 h 32"/>
              <a:gd name="T32" fmla="*/ 29 w 49"/>
              <a:gd name="T33" fmla="*/ 13 h 32"/>
              <a:gd name="T34" fmla="*/ 28 w 49"/>
              <a:gd name="T35" fmla="*/ 11 h 32"/>
              <a:gd name="T36" fmla="*/ 29 w 49"/>
              <a:gd name="T37" fmla="*/ 13 h 32"/>
              <a:gd name="T38" fmla="*/ 26 w 49"/>
              <a:gd name="T39" fmla="*/ 14 h 32"/>
              <a:gd name="T40" fmla="*/ 23 w 49"/>
              <a:gd name="T41" fmla="*/ 13 h 32"/>
              <a:gd name="T42" fmla="*/ 14 w 49"/>
              <a:gd name="T43" fmla="*/ 20 h 32"/>
              <a:gd name="T44" fmla="*/ 9 w 49"/>
              <a:gd name="T45" fmla="*/ 23 h 32"/>
              <a:gd name="T46" fmla="*/ 7 w 49"/>
              <a:gd name="T47" fmla="*/ 26 h 32"/>
              <a:gd name="T48" fmla="*/ 9 w 49"/>
              <a:gd name="T49" fmla="*/ 28 h 32"/>
              <a:gd name="T50" fmla="*/ 0 w 49"/>
              <a:gd name="T51" fmla="*/ 26 h 32"/>
              <a:gd name="T52" fmla="*/ 5 w 49"/>
              <a:gd name="T53" fmla="*/ 32 h 32"/>
              <a:gd name="T54" fmla="*/ 7 w 49"/>
              <a:gd name="T55" fmla="*/ 31 h 32"/>
              <a:gd name="T56" fmla="*/ 12 w 49"/>
              <a:gd name="T57" fmla="*/ 30 h 32"/>
              <a:gd name="T58" fmla="*/ 20 w 49"/>
              <a:gd name="T59" fmla="*/ 29 h 32"/>
              <a:gd name="T60" fmla="*/ 27 w 49"/>
              <a:gd name="T61" fmla="*/ 24 h 32"/>
              <a:gd name="T62" fmla="*/ 30 w 49"/>
              <a:gd name="T63" fmla="*/ 18 h 32"/>
              <a:gd name="T64" fmla="*/ 34 w 49"/>
              <a:gd name="T65" fmla="*/ 14 h 32"/>
              <a:gd name="T66" fmla="*/ 43 w 49"/>
              <a:gd name="T67" fmla="*/ 14 h 32"/>
              <a:gd name="T68" fmla="*/ 45 w 49"/>
              <a:gd name="T69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" h="32">
                <a:moveTo>
                  <a:pt x="45" y="10"/>
                </a:moveTo>
                <a:cubicBezTo>
                  <a:pt x="48" y="10"/>
                  <a:pt x="49" y="9"/>
                  <a:pt x="47" y="8"/>
                </a:cubicBezTo>
                <a:cubicBezTo>
                  <a:pt x="45" y="7"/>
                  <a:pt x="45" y="6"/>
                  <a:pt x="43" y="7"/>
                </a:cubicBezTo>
                <a:cubicBezTo>
                  <a:pt x="42" y="8"/>
                  <a:pt x="43" y="7"/>
                  <a:pt x="42" y="6"/>
                </a:cubicBezTo>
                <a:cubicBezTo>
                  <a:pt x="42" y="6"/>
                  <a:pt x="41" y="6"/>
                  <a:pt x="41" y="6"/>
                </a:cubicBezTo>
                <a:cubicBezTo>
                  <a:pt x="41" y="6"/>
                  <a:pt x="41" y="4"/>
                  <a:pt x="41" y="4"/>
                </a:cubicBezTo>
                <a:cubicBezTo>
                  <a:pt x="40" y="3"/>
                  <a:pt x="39" y="2"/>
                  <a:pt x="39" y="2"/>
                </a:cubicBezTo>
                <a:cubicBezTo>
                  <a:pt x="37" y="0"/>
                  <a:pt x="38" y="1"/>
                  <a:pt x="37" y="2"/>
                </a:cubicBezTo>
                <a:cubicBezTo>
                  <a:pt x="36" y="3"/>
                  <a:pt x="36" y="1"/>
                  <a:pt x="36" y="1"/>
                </a:cubicBezTo>
                <a:cubicBezTo>
                  <a:pt x="35" y="1"/>
                  <a:pt x="32" y="5"/>
                  <a:pt x="32" y="6"/>
                </a:cubicBezTo>
                <a:cubicBezTo>
                  <a:pt x="31" y="6"/>
                  <a:pt x="30" y="7"/>
                  <a:pt x="30" y="8"/>
                </a:cubicBezTo>
                <a:cubicBezTo>
                  <a:pt x="29" y="8"/>
                  <a:pt x="29" y="9"/>
                  <a:pt x="29" y="9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1"/>
                  <a:pt x="26" y="11"/>
                  <a:pt x="25" y="12"/>
                </a:cubicBezTo>
                <a:cubicBezTo>
                  <a:pt x="22" y="12"/>
                  <a:pt x="23" y="14"/>
                  <a:pt x="25" y="15"/>
                </a:cubicBezTo>
                <a:cubicBezTo>
                  <a:pt x="27" y="17"/>
                  <a:pt x="26" y="15"/>
                  <a:pt x="27" y="14"/>
                </a:cubicBezTo>
                <a:cubicBezTo>
                  <a:pt x="27" y="13"/>
                  <a:pt x="29" y="13"/>
                  <a:pt x="29" y="13"/>
                </a:cubicBezTo>
                <a:cubicBezTo>
                  <a:pt x="29" y="13"/>
                  <a:pt x="28" y="12"/>
                  <a:pt x="28" y="11"/>
                </a:cubicBezTo>
                <a:cubicBezTo>
                  <a:pt x="28" y="12"/>
                  <a:pt x="29" y="13"/>
                  <a:pt x="29" y="13"/>
                </a:cubicBezTo>
                <a:cubicBezTo>
                  <a:pt x="29" y="13"/>
                  <a:pt x="27" y="13"/>
                  <a:pt x="26" y="14"/>
                </a:cubicBezTo>
                <a:cubicBezTo>
                  <a:pt x="26" y="17"/>
                  <a:pt x="24" y="14"/>
                  <a:pt x="23" y="13"/>
                </a:cubicBezTo>
                <a:cubicBezTo>
                  <a:pt x="20" y="16"/>
                  <a:pt x="18" y="19"/>
                  <a:pt x="14" y="20"/>
                </a:cubicBezTo>
                <a:cubicBezTo>
                  <a:pt x="12" y="21"/>
                  <a:pt x="10" y="21"/>
                  <a:pt x="9" y="23"/>
                </a:cubicBezTo>
                <a:cubicBezTo>
                  <a:pt x="8" y="24"/>
                  <a:pt x="8" y="25"/>
                  <a:pt x="7" y="26"/>
                </a:cubicBezTo>
                <a:cubicBezTo>
                  <a:pt x="7" y="27"/>
                  <a:pt x="9" y="28"/>
                  <a:pt x="9" y="28"/>
                </a:cubicBezTo>
                <a:cubicBezTo>
                  <a:pt x="8" y="29"/>
                  <a:pt x="1" y="26"/>
                  <a:pt x="0" y="26"/>
                </a:cubicBezTo>
                <a:cubicBezTo>
                  <a:pt x="1" y="28"/>
                  <a:pt x="3" y="31"/>
                  <a:pt x="5" y="32"/>
                </a:cubicBezTo>
                <a:cubicBezTo>
                  <a:pt x="6" y="32"/>
                  <a:pt x="7" y="31"/>
                  <a:pt x="7" y="31"/>
                </a:cubicBezTo>
                <a:cubicBezTo>
                  <a:pt x="9" y="30"/>
                  <a:pt x="12" y="31"/>
                  <a:pt x="12" y="30"/>
                </a:cubicBezTo>
                <a:cubicBezTo>
                  <a:pt x="15" y="27"/>
                  <a:pt x="17" y="28"/>
                  <a:pt x="20" y="29"/>
                </a:cubicBezTo>
                <a:cubicBezTo>
                  <a:pt x="23" y="29"/>
                  <a:pt x="26" y="27"/>
                  <a:pt x="27" y="24"/>
                </a:cubicBezTo>
                <a:cubicBezTo>
                  <a:pt x="28" y="22"/>
                  <a:pt x="29" y="20"/>
                  <a:pt x="30" y="18"/>
                </a:cubicBezTo>
                <a:cubicBezTo>
                  <a:pt x="30" y="15"/>
                  <a:pt x="31" y="14"/>
                  <a:pt x="34" y="14"/>
                </a:cubicBezTo>
                <a:cubicBezTo>
                  <a:pt x="37" y="14"/>
                  <a:pt x="40" y="15"/>
                  <a:pt x="43" y="14"/>
                </a:cubicBezTo>
                <a:cubicBezTo>
                  <a:pt x="47" y="13"/>
                  <a:pt x="40" y="10"/>
                  <a:pt x="45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23" name="Freeform 711">
            <a:extLst>
              <a:ext uri="{FF2B5EF4-FFF2-40B4-BE49-F238E27FC236}">
                <a16:creationId xmlns:a16="http://schemas.microsoft.com/office/drawing/2014/main" id="{FAFB0678-6CAF-1D4F-BEB5-8D36311C38C4}"/>
              </a:ext>
            </a:extLst>
          </p:cNvPr>
          <p:cNvSpPr>
            <a:spLocks/>
          </p:cNvSpPr>
          <p:nvPr/>
        </p:nvSpPr>
        <p:spPr bwMode="auto">
          <a:xfrm>
            <a:off x="13577364" y="8221610"/>
            <a:ext cx="159822" cy="98094"/>
          </a:xfrm>
          <a:custGeom>
            <a:avLst/>
            <a:gdLst>
              <a:gd name="T0" fmla="*/ 2 w 17"/>
              <a:gd name="T1" fmla="*/ 8 h 10"/>
              <a:gd name="T2" fmla="*/ 7 w 17"/>
              <a:gd name="T3" fmla="*/ 9 h 10"/>
              <a:gd name="T4" fmla="*/ 12 w 17"/>
              <a:gd name="T5" fmla="*/ 9 h 10"/>
              <a:gd name="T6" fmla="*/ 16 w 17"/>
              <a:gd name="T7" fmla="*/ 8 h 10"/>
              <a:gd name="T8" fmla="*/ 15 w 17"/>
              <a:gd name="T9" fmla="*/ 3 h 10"/>
              <a:gd name="T10" fmla="*/ 10 w 17"/>
              <a:gd name="T11" fmla="*/ 3 h 10"/>
              <a:gd name="T12" fmla="*/ 6 w 17"/>
              <a:gd name="T13" fmla="*/ 1 h 10"/>
              <a:gd name="T14" fmla="*/ 2 w 17"/>
              <a:gd name="T15" fmla="*/ 8 h 10"/>
              <a:gd name="T16" fmla="*/ 2 w 17"/>
              <a:gd name="T17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0">
                <a:moveTo>
                  <a:pt x="2" y="8"/>
                </a:moveTo>
                <a:cubicBezTo>
                  <a:pt x="3" y="9"/>
                  <a:pt x="6" y="10"/>
                  <a:pt x="7" y="9"/>
                </a:cubicBezTo>
                <a:cubicBezTo>
                  <a:pt x="9" y="8"/>
                  <a:pt x="10" y="10"/>
                  <a:pt x="12" y="9"/>
                </a:cubicBezTo>
                <a:cubicBezTo>
                  <a:pt x="13" y="9"/>
                  <a:pt x="17" y="9"/>
                  <a:pt x="16" y="8"/>
                </a:cubicBezTo>
                <a:cubicBezTo>
                  <a:pt x="15" y="6"/>
                  <a:pt x="14" y="5"/>
                  <a:pt x="15" y="3"/>
                </a:cubicBezTo>
                <a:cubicBezTo>
                  <a:pt x="13" y="2"/>
                  <a:pt x="11" y="4"/>
                  <a:pt x="10" y="3"/>
                </a:cubicBezTo>
                <a:cubicBezTo>
                  <a:pt x="9" y="2"/>
                  <a:pt x="7" y="0"/>
                  <a:pt x="6" y="1"/>
                </a:cubicBezTo>
                <a:cubicBezTo>
                  <a:pt x="4" y="3"/>
                  <a:pt x="0" y="6"/>
                  <a:pt x="2" y="8"/>
                </a:cubicBezTo>
                <a:cubicBezTo>
                  <a:pt x="3" y="9"/>
                  <a:pt x="1" y="7"/>
                  <a:pt x="2" y="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24" name="Freeform 712">
            <a:extLst>
              <a:ext uri="{FF2B5EF4-FFF2-40B4-BE49-F238E27FC236}">
                <a16:creationId xmlns:a16="http://schemas.microsoft.com/office/drawing/2014/main" id="{6642AEEE-B535-504B-AF54-49ACC0790048}"/>
              </a:ext>
            </a:extLst>
          </p:cNvPr>
          <p:cNvSpPr>
            <a:spLocks/>
          </p:cNvSpPr>
          <p:nvPr/>
        </p:nvSpPr>
        <p:spPr bwMode="auto">
          <a:xfrm>
            <a:off x="13209770" y="8109989"/>
            <a:ext cx="348409" cy="230009"/>
          </a:xfrm>
          <a:custGeom>
            <a:avLst/>
            <a:gdLst>
              <a:gd name="T0" fmla="*/ 1 w 37"/>
              <a:gd name="T1" fmla="*/ 3 h 23"/>
              <a:gd name="T2" fmla="*/ 0 w 37"/>
              <a:gd name="T3" fmla="*/ 9 h 23"/>
              <a:gd name="T4" fmla="*/ 5 w 37"/>
              <a:gd name="T5" fmla="*/ 13 h 23"/>
              <a:gd name="T6" fmla="*/ 7 w 37"/>
              <a:gd name="T7" fmla="*/ 14 h 23"/>
              <a:gd name="T8" fmla="*/ 12 w 37"/>
              <a:gd name="T9" fmla="*/ 15 h 23"/>
              <a:gd name="T10" fmla="*/ 15 w 37"/>
              <a:gd name="T11" fmla="*/ 16 h 23"/>
              <a:gd name="T12" fmla="*/ 19 w 37"/>
              <a:gd name="T13" fmla="*/ 16 h 23"/>
              <a:gd name="T14" fmla="*/ 22 w 37"/>
              <a:gd name="T15" fmla="*/ 19 h 23"/>
              <a:gd name="T16" fmla="*/ 26 w 37"/>
              <a:gd name="T17" fmla="*/ 20 h 23"/>
              <a:gd name="T18" fmla="*/ 29 w 37"/>
              <a:gd name="T19" fmla="*/ 22 h 23"/>
              <a:gd name="T20" fmla="*/ 32 w 37"/>
              <a:gd name="T21" fmla="*/ 20 h 23"/>
              <a:gd name="T22" fmla="*/ 35 w 37"/>
              <a:gd name="T23" fmla="*/ 22 h 23"/>
              <a:gd name="T24" fmla="*/ 37 w 37"/>
              <a:gd name="T25" fmla="*/ 21 h 23"/>
              <a:gd name="T26" fmla="*/ 37 w 37"/>
              <a:gd name="T27" fmla="*/ 18 h 23"/>
              <a:gd name="T28" fmla="*/ 37 w 37"/>
              <a:gd name="T29" fmla="*/ 14 h 23"/>
              <a:gd name="T30" fmla="*/ 32 w 37"/>
              <a:gd name="T31" fmla="*/ 14 h 23"/>
              <a:gd name="T32" fmla="*/ 31 w 37"/>
              <a:gd name="T33" fmla="*/ 13 h 23"/>
              <a:gd name="T34" fmla="*/ 28 w 37"/>
              <a:gd name="T35" fmla="*/ 13 h 23"/>
              <a:gd name="T36" fmla="*/ 26 w 37"/>
              <a:gd name="T37" fmla="*/ 12 h 23"/>
              <a:gd name="T38" fmla="*/ 24 w 37"/>
              <a:gd name="T39" fmla="*/ 12 h 23"/>
              <a:gd name="T40" fmla="*/ 20 w 37"/>
              <a:gd name="T41" fmla="*/ 10 h 23"/>
              <a:gd name="T42" fmla="*/ 18 w 37"/>
              <a:gd name="T43" fmla="*/ 8 h 23"/>
              <a:gd name="T44" fmla="*/ 16 w 37"/>
              <a:gd name="T45" fmla="*/ 7 h 23"/>
              <a:gd name="T46" fmla="*/ 10 w 37"/>
              <a:gd name="T47" fmla="*/ 2 h 23"/>
              <a:gd name="T48" fmla="*/ 8 w 37"/>
              <a:gd name="T49" fmla="*/ 0 h 23"/>
              <a:gd name="T50" fmla="*/ 5 w 37"/>
              <a:gd name="T51" fmla="*/ 2 h 23"/>
              <a:gd name="T52" fmla="*/ 4 w 37"/>
              <a:gd name="T53" fmla="*/ 2 h 23"/>
              <a:gd name="T54" fmla="*/ 1 w 37"/>
              <a:gd name="T55" fmla="*/ 3 h 23"/>
              <a:gd name="T56" fmla="*/ 1 w 37"/>
              <a:gd name="T57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7" h="23">
                <a:moveTo>
                  <a:pt x="1" y="3"/>
                </a:moveTo>
                <a:cubicBezTo>
                  <a:pt x="0" y="4"/>
                  <a:pt x="0" y="8"/>
                  <a:pt x="0" y="9"/>
                </a:cubicBezTo>
                <a:cubicBezTo>
                  <a:pt x="1" y="10"/>
                  <a:pt x="4" y="11"/>
                  <a:pt x="5" y="13"/>
                </a:cubicBezTo>
                <a:cubicBezTo>
                  <a:pt x="6" y="13"/>
                  <a:pt x="7" y="14"/>
                  <a:pt x="7" y="14"/>
                </a:cubicBezTo>
                <a:cubicBezTo>
                  <a:pt x="9" y="15"/>
                  <a:pt x="10" y="14"/>
                  <a:pt x="12" y="15"/>
                </a:cubicBezTo>
                <a:cubicBezTo>
                  <a:pt x="13" y="15"/>
                  <a:pt x="14" y="16"/>
                  <a:pt x="15" y="16"/>
                </a:cubicBezTo>
                <a:cubicBezTo>
                  <a:pt x="16" y="16"/>
                  <a:pt x="18" y="16"/>
                  <a:pt x="19" y="16"/>
                </a:cubicBezTo>
                <a:cubicBezTo>
                  <a:pt x="20" y="17"/>
                  <a:pt x="21" y="18"/>
                  <a:pt x="22" y="19"/>
                </a:cubicBezTo>
                <a:cubicBezTo>
                  <a:pt x="23" y="19"/>
                  <a:pt x="25" y="19"/>
                  <a:pt x="26" y="20"/>
                </a:cubicBezTo>
                <a:cubicBezTo>
                  <a:pt x="27" y="20"/>
                  <a:pt x="28" y="22"/>
                  <a:pt x="29" y="22"/>
                </a:cubicBezTo>
                <a:cubicBezTo>
                  <a:pt x="30" y="22"/>
                  <a:pt x="31" y="20"/>
                  <a:pt x="32" y="20"/>
                </a:cubicBezTo>
                <a:cubicBezTo>
                  <a:pt x="33" y="21"/>
                  <a:pt x="33" y="23"/>
                  <a:pt x="35" y="22"/>
                </a:cubicBezTo>
                <a:cubicBezTo>
                  <a:pt x="35" y="22"/>
                  <a:pt x="37" y="21"/>
                  <a:pt x="37" y="21"/>
                </a:cubicBezTo>
                <a:cubicBezTo>
                  <a:pt x="37" y="20"/>
                  <a:pt x="37" y="19"/>
                  <a:pt x="37" y="18"/>
                </a:cubicBezTo>
                <a:cubicBezTo>
                  <a:pt x="36" y="17"/>
                  <a:pt x="37" y="16"/>
                  <a:pt x="37" y="14"/>
                </a:cubicBezTo>
                <a:cubicBezTo>
                  <a:pt x="35" y="14"/>
                  <a:pt x="34" y="15"/>
                  <a:pt x="32" y="14"/>
                </a:cubicBezTo>
                <a:cubicBezTo>
                  <a:pt x="32" y="14"/>
                  <a:pt x="31" y="13"/>
                  <a:pt x="31" y="13"/>
                </a:cubicBezTo>
                <a:cubicBezTo>
                  <a:pt x="30" y="13"/>
                  <a:pt x="29" y="14"/>
                  <a:pt x="28" y="13"/>
                </a:cubicBezTo>
                <a:cubicBezTo>
                  <a:pt x="28" y="13"/>
                  <a:pt x="27" y="12"/>
                  <a:pt x="26" y="12"/>
                </a:cubicBezTo>
                <a:cubicBezTo>
                  <a:pt x="25" y="12"/>
                  <a:pt x="24" y="14"/>
                  <a:pt x="24" y="12"/>
                </a:cubicBezTo>
                <a:cubicBezTo>
                  <a:pt x="22" y="10"/>
                  <a:pt x="21" y="11"/>
                  <a:pt x="20" y="10"/>
                </a:cubicBezTo>
                <a:cubicBezTo>
                  <a:pt x="19" y="9"/>
                  <a:pt x="19" y="8"/>
                  <a:pt x="18" y="8"/>
                </a:cubicBezTo>
                <a:cubicBezTo>
                  <a:pt x="17" y="7"/>
                  <a:pt x="16" y="7"/>
                  <a:pt x="16" y="7"/>
                </a:cubicBezTo>
                <a:cubicBezTo>
                  <a:pt x="14" y="6"/>
                  <a:pt x="11" y="4"/>
                  <a:pt x="10" y="2"/>
                </a:cubicBezTo>
                <a:cubicBezTo>
                  <a:pt x="10" y="1"/>
                  <a:pt x="9" y="0"/>
                  <a:pt x="8" y="0"/>
                </a:cubicBezTo>
                <a:cubicBezTo>
                  <a:pt x="6" y="0"/>
                  <a:pt x="6" y="1"/>
                  <a:pt x="5" y="2"/>
                </a:cubicBezTo>
                <a:cubicBezTo>
                  <a:pt x="5" y="3"/>
                  <a:pt x="4" y="2"/>
                  <a:pt x="4" y="2"/>
                </a:cubicBezTo>
                <a:cubicBezTo>
                  <a:pt x="3" y="3"/>
                  <a:pt x="2" y="3"/>
                  <a:pt x="1" y="3"/>
                </a:cubicBezTo>
                <a:cubicBezTo>
                  <a:pt x="0" y="4"/>
                  <a:pt x="2" y="3"/>
                  <a:pt x="1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25" name="Freeform 713">
            <a:extLst>
              <a:ext uri="{FF2B5EF4-FFF2-40B4-BE49-F238E27FC236}">
                <a16:creationId xmlns:a16="http://schemas.microsoft.com/office/drawing/2014/main" id="{0D36612A-1BF4-3B4B-8330-66084B56FE87}"/>
              </a:ext>
            </a:extLst>
          </p:cNvPr>
          <p:cNvSpPr>
            <a:spLocks/>
          </p:cNvSpPr>
          <p:nvPr/>
        </p:nvSpPr>
        <p:spPr bwMode="auto">
          <a:xfrm>
            <a:off x="14175096" y="8945475"/>
            <a:ext cx="262106" cy="230009"/>
          </a:xfrm>
          <a:custGeom>
            <a:avLst/>
            <a:gdLst>
              <a:gd name="T0" fmla="*/ 14 w 28"/>
              <a:gd name="T1" fmla="*/ 19 h 23"/>
              <a:gd name="T2" fmla="*/ 19 w 28"/>
              <a:gd name="T3" fmla="*/ 18 h 23"/>
              <a:gd name="T4" fmla="*/ 19 w 28"/>
              <a:gd name="T5" fmla="*/ 15 h 23"/>
              <a:gd name="T6" fmla="*/ 21 w 28"/>
              <a:gd name="T7" fmla="*/ 14 h 23"/>
              <a:gd name="T8" fmla="*/ 24 w 28"/>
              <a:gd name="T9" fmla="*/ 12 h 23"/>
              <a:gd name="T10" fmla="*/ 27 w 28"/>
              <a:gd name="T11" fmla="*/ 9 h 23"/>
              <a:gd name="T12" fmla="*/ 26 w 28"/>
              <a:gd name="T13" fmla="*/ 1 h 23"/>
              <a:gd name="T14" fmla="*/ 22 w 28"/>
              <a:gd name="T15" fmla="*/ 1 h 23"/>
              <a:gd name="T16" fmla="*/ 19 w 28"/>
              <a:gd name="T17" fmla="*/ 2 h 23"/>
              <a:gd name="T18" fmla="*/ 17 w 28"/>
              <a:gd name="T19" fmla="*/ 2 h 23"/>
              <a:gd name="T20" fmla="*/ 3 w 28"/>
              <a:gd name="T21" fmla="*/ 3 h 23"/>
              <a:gd name="T22" fmla="*/ 0 w 28"/>
              <a:gd name="T23" fmla="*/ 7 h 23"/>
              <a:gd name="T24" fmla="*/ 1 w 28"/>
              <a:gd name="T25" fmla="*/ 10 h 23"/>
              <a:gd name="T26" fmla="*/ 3 w 28"/>
              <a:gd name="T27" fmla="*/ 14 h 23"/>
              <a:gd name="T28" fmla="*/ 5 w 28"/>
              <a:gd name="T29" fmla="*/ 18 h 23"/>
              <a:gd name="T30" fmla="*/ 6 w 28"/>
              <a:gd name="T31" fmla="*/ 19 h 23"/>
              <a:gd name="T32" fmla="*/ 7 w 28"/>
              <a:gd name="T33" fmla="*/ 21 h 23"/>
              <a:gd name="T34" fmla="*/ 8 w 28"/>
              <a:gd name="T35" fmla="*/ 23 h 23"/>
              <a:gd name="T36" fmla="*/ 14 w 28"/>
              <a:gd name="T37" fmla="*/ 19 h 23"/>
              <a:gd name="T38" fmla="*/ 14 w 28"/>
              <a:gd name="T39" fmla="*/ 1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" h="23">
                <a:moveTo>
                  <a:pt x="14" y="19"/>
                </a:moveTo>
                <a:cubicBezTo>
                  <a:pt x="14" y="18"/>
                  <a:pt x="20" y="20"/>
                  <a:pt x="19" y="18"/>
                </a:cubicBezTo>
                <a:cubicBezTo>
                  <a:pt x="19" y="18"/>
                  <a:pt x="18" y="15"/>
                  <a:pt x="19" y="15"/>
                </a:cubicBezTo>
                <a:cubicBezTo>
                  <a:pt x="20" y="15"/>
                  <a:pt x="21" y="16"/>
                  <a:pt x="21" y="14"/>
                </a:cubicBezTo>
                <a:cubicBezTo>
                  <a:pt x="21" y="12"/>
                  <a:pt x="23" y="13"/>
                  <a:pt x="24" y="12"/>
                </a:cubicBezTo>
                <a:cubicBezTo>
                  <a:pt x="26" y="12"/>
                  <a:pt x="26" y="10"/>
                  <a:pt x="27" y="9"/>
                </a:cubicBezTo>
                <a:cubicBezTo>
                  <a:pt x="28" y="7"/>
                  <a:pt x="25" y="2"/>
                  <a:pt x="26" y="1"/>
                </a:cubicBezTo>
                <a:cubicBezTo>
                  <a:pt x="24" y="2"/>
                  <a:pt x="24" y="2"/>
                  <a:pt x="22" y="1"/>
                </a:cubicBezTo>
                <a:cubicBezTo>
                  <a:pt x="21" y="0"/>
                  <a:pt x="19" y="2"/>
                  <a:pt x="19" y="2"/>
                </a:cubicBezTo>
                <a:cubicBezTo>
                  <a:pt x="19" y="4"/>
                  <a:pt x="17" y="2"/>
                  <a:pt x="17" y="2"/>
                </a:cubicBezTo>
                <a:cubicBezTo>
                  <a:pt x="13" y="1"/>
                  <a:pt x="6" y="0"/>
                  <a:pt x="3" y="3"/>
                </a:cubicBezTo>
                <a:cubicBezTo>
                  <a:pt x="2" y="4"/>
                  <a:pt x="0" y="5"/>
                  <a:pt x="0" y="7"/>
                </a:cubicBezTo>
                <a:cubicBezTo>
                  <a:pt x="0" y="8"/>
                  <a:pt x="1" y="9"/>
                  <a:pt x="1" y="10"/>
                </a:cubicBezTo>
                <a:cubicBezTo>
                  <a:pt x="3" y="11"/>
                  <a:pt x="3" y="13"/>
                  <a:pt x="3" y="14"/>
                </a:cubicBezTo>
                <a:cubicBezTo>
                  <a:pt x="4" y="16"/>
                  <a:pt x="4" y="17"/>
                  <a:pt x="5" y="18"/>
                </a:cubicBezTo>
                <a:cubicBezTo>
                  <a:pt x="5" y="19"/>
                  <a:pt x="6" y="18"/>
                  <a:pt x="6" y="19"/>
                </a:cubicBezTo>
                <a:cubicBezTo>
                  <a:pt x="7" y="19"/>
                  <a:pt x="6" y="20"/>
                  <a:pt x="7" y="21"/>
                </a:cubicBezTo>
                <a:cubicBezTo>
                  <a:pt x="9" y="21"/>
                  <a:pt x="8" y="22"/>
                  <a:pt x="8" y="23"/>
                </a:cubicBezTo>
                <a:cubicBezTo>
                  <a:pt x="8" y="22"/>
                  <a:pt x="14" y="20"/>
                  <a:pt x="14" y="19"/>
                </a:cubicBezTo>
                <a:cubicBezTo>
                  <a:pt x="14" y="19"/>
                  <a:pt x="14" y="20"/>
                  <a:pt x="14" y="1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26" name="Freeform 714">
            <a:extLst>
              <a:ext uri="{FF2B5EF4-FFF2-40B4-BE49-F238E27FC236}">
                <a16:creationId xmlns:a16="http://schemas.microsoft.com/office/drawing/2014/main" id="{E7997DF1-CDA0-E34D-9F5B-8AA0CD960978}"/>
              </a:ext>
            </a:extLst>
          </p:cNvPr>
          <p:cNvSpPr>
            <a:spLocks/>
          </p:cNvSpPr>
          <p:nvPr/>
        </p:nvSpPr>
        <p:spPr bwMode="auto">
          <a:xfrm>
            <a:off x="14072807" y="9351375"/>
            <a:ext cx="207766" cy="260456"/>
          </a:xfrm>
          <a:custGeom>
            <a:avLst/>
            <a:gdLst>
              <a:gd name="T0" fmla="*/ 10 w 22"/>
              <a:gd name="T1" fmla="*/ 3 h 26"/>
              <a:gd name="T2" fmla="*/ 7 w 22"/>
              <a:gd name="T3" fmla="*/ 4 h 26"/>
              <a:gd name="T4" fmla="*/ 6 w 22"/>
              <a:gd name="T5" fmla="*/ 4 h 26"/>
              <a:gd name="T6" fmla="*/ 5 w 22"/>
              <a:gd name="T7" fmla="*/ 1 h 26"/>
              <a:gd name="T8" fmla="*/ 0 w 22"/>
              <a:gd name="T9" fmla="*/ 0 h 26"/>
              <a:gd name="T10" fmla="*/ 1 w 22"/>
              <a:gd name="T11" fmla="*/ 6 h 26"/>
              <a:gd name="T12" fmla="*/ 4 w 22"/>
              <a:gd name="T13" fmla="*/ 14 h 26"/>
              <a:gd name="T14" fmla="*/ 9 w 22"/>
              <a:gd name="T15" fmla="*/ 21 h 26"/>
              <a:gd name="T16" fmla="*/ 19 w 22"/>
              <a:gd name="T17" fmla="*/ 26 h 26"/>
              <a:gd name="T18" fmla="*/ 20 w 22"/>
              <a:gd name="T19" fmla="*/ 23 h 26"/>
              <a:gd name="T20" fmla="*/ 16 w 22"/>
              <a:gd name="T21" fmla="*/ 14 h 26"/>
              <a:gd name="T22" fmla="*/ 16 w 22"/>
              <a:gd name="T23" fmla="*/ 6 h 26"/>
              <a:gd name="T24" fmla="*/ 10 w 22"/>
              <a:gd name="T25" fmla="*/ 3 h 26"/>
              <a:gd name="T26" fmla="*/ 10 w 22"/>
              <a:gd name="T27" fmla="*/ 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" h="26">
                <a:moveTo>
                  <a:pt x="10" y="3"/>
                </a:moveTo>
                <a:cubicBezTo>
                  <a:pt x="9" y="3"/>
                  <a:pt x="8" y="4"/>
                  <a:pt x="7" y="4"/>
                </a:cubicBezTo>
                <a:cubicBezTo>
                  <a:pt x="7" y="3"/>
                  <a:pt x="6" y="4"/>
                  <a:pt x="6" y="4"/>
                </a:cubicBezTo>
                <a:cubicBezTo>
                  <a:pt x="5" y="4"/>
                  <a:pt x="5" y="2"/>
                  <a:pt x="5" y="1"/>
                </a:cubicBezTo>
                <a:cubicBezTo>
                  <a:pt x="4" y="0"/>
                  <a:pt x="2" y="0"/>
                  <a:pt x="0" y="0"/>
                </a:cubicBezTo>
                <a:cubicBezTo>
                  <a:pt x="1" y="1"/>
                  <a:pt x="1" y="4"/>
                  <a:pt x="1" y="6"/>
                </a:cubicBezTo>
                <a:cubicBezTo>
                  <a:pt x="2" y="8"/>
                  <a:pt x="3" y="11"/>
                  <a:pt x="4" y="14"/>
                </a:cubicBezTo>
                <a:cubicBezTo>
                  <a:pt x="6" y="16"/>
                  <a:pt x="7" y="19"/>
                  <a:pt x="9" y="21"/>
                </a:cubicBezTo>
                <a:cubicBezTo>
                  <a:pt x="12" y="22"/>
                  <a:pt x="15" y="26"/>
                  <a:pt x="19" y="26"/>
                </a:cubicBezTo>
                <a:cubicBezTo>
                  <a:pt x="22" y="26"/>
                  <a:pt x="21" y="25"/>
                  <a:pt x="20" y="23"/>
                </a:cubicBezTo>
                <a:cubicBezTo>
                  <a:pt x="18" y="20"/>
                  <a:pt x="16" y="18"/>
                  <a:pt x="16" y="14"/>
                </a:cubicBezTo>
                <a:cubicBezTo>
                  <a:pt x="16" y="11"/>
                  <a:pt x="18" y="9"/>
                  <a:pt x="16" y="6"/>
                </a:cubicBezTo>
                <a:cubicBezTo>
                  <a:pt x="15" y="5"/>
                  <a:pt x="11" y="0"/>
                  <a:pt x="10" y="3"/>
                </a:cubicBezTo>
                <a:cubicBezTo>
                  <a:pt x="9" y="4"/>
                  <a:pt x="10" y="2"/>
                  <a:pt x="10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27" name="Freeform 715">
            <a:extLst>
              <a:ext uri="{FF2B5EF4-FFF2-40B4-BE49-F238E27FC236}">
                <a16:creationId xmlns:a16="http://schemas.microsoft.com/office/drawing/2014/main" id="{3D61C6D4-B10A-204F-A3A9-3FB23C93F2BD}"/>
              </a:ext>
            </a:extLst>
          </p:cNvPr>
          <p:cNvSpPr>
            <a:spLocks/>
          </p:cNvSpPr>
          <p:nvPr/>
        </p:nvSpPr>
        <p:spPr bwMode="auto">
          <a:xfrm>
            <a:off x="12902911" y="6719765"/>
            <a:ext cx="2809675" cy="1938192"/>
          </a:xfrm>
          <a:custGeom>
            <a:avLst/>
            <a:gdLst>
              <a:gd name="T0" fmla="*/ 279 w 300"/>
              <a:gd name="T1" fmla="*/ 37 h 195"/>
              <a:gd name="T2" fmla="*/ 244 w 300"/>
              <a:gd name="T3" fmla="*/ 1 h 195"/>
              <a:gd name="T4" fmla="*/ 223 w 300"/>
              <a:gd name="T5" fmla="*/ 18 h 195"/>
              <a:gd name="T6" fmla="*/ 214 w 300"/>
              <a:gd name="T7" fmla="*/ 27 h 195"/>
              <a:gd name="T8" fmla="*/ 205 w 300"/>
              <a:gd name="T9" fmla="*/ 39 h 195"/>
              <a:gd name="T10" fmla="*/ 224 w 300"/>
              <a:gd name="T11" fmla="*/ 46 h 195"/>
              <a:gd name="T12" fmla="*/ 197 w 300"/>
              <a:gd name="T13" fmla="*/ 55 h 195"/>
              <a:gd name="T14" fmla="*/ 180 w 300"/>
              <a:gd name="T15" fmla="*/ 66 h 195"/>
              <a:gd name="T16" fmla="*/ 146 w 300"/>
              <a:gd name="T17" fmla="*/ 75 h 195"/>
              <a:gd name="T18" fmla="*/ 121 w 300"/>
              <a:gd name="T19" fmla="*/ 70 h 195"/>
              <a:gd name="T20" fmla="*/ 94 w 300"/>
              <a:gd name="T21" fmla="*/ 56 h 195"/>
              <a:gd name="T22" fmla="*/ 66 w 300"/>
              <a:gd name="T23" fmla="*/ 30 h 195"/>
              <a:gd name="T24" fmla="*/ 56 w 300"/>
              <a:gd name="T25" fmla="*/ 44 h 195"/>
              <a:gd name="T26" fmla="*/ 44 w 300"/>
              <a:gd name="T27" fmla="*/ 51 h 195"/>
              <a:gd name="T28" fmla="*/ 34 w 300"/>
              <a:gd name="T29" fmla="*/ 63 h 195"/>
              <a:gd name="T30" fmla="*/ 28 w 300"/>
              <a:gd name="T31" fmla="*/ 76 h 195"/>
              <a:gd name="T32" fmla="*/ 11 w 300"/>
              <a:gd name="T33" fmla="*/ 84 h 195"/>
              <a:gd name="T34" fmla="*/ 1 w 300"/>
              <a:gd name="T35" fmla="*/ 91 h 195"/>
              <a:gd name="T36" fmla="*/ 7 w 300"/>
              <a:gd name="T37" fmla="*/ 103 h 195"/>
              <a:gd name="T38" fmla="*/ 23 w 300"/>
              <a:gd name="T39" fmla="*/ 111 h 195"/>
              <a:gd name="T40" fmla="*/ 27 w 300"/>
              <a:gd name="T41" fmla="*/ 121 h 195"/>
              <a:gd name="T42" fmla="*/ 27 w 300"/>
              <a:gd name="T43" fmla="*/ 135 h 195"/>
              <a:gd name="T44" fmla="*/ 40 w 300"/>
              <a:gd name="T45" fmla="*/ 140 h 195"/>
              <a:gd name="T46" fmla="*/ 62 w 300"/>
              <a:gd name="T47" fmla="*/ 154 h 195"/>
              <a:gd name="T48" fmla="*/ 74 w 300"/>
              <a:gd name="T49" fmla="*/ 156 h 195"/>
              <a:gd name="T50" fmla="*/ 92 w 300"/>
              <a:gd name="T51" fmla="*/ 151 h 195"/>
              <a:gd name="T52" fmla="*/ 106 w 300"/>
              <a:gd name="T53" fmla="*/ 146 h 195"/>
              <a:gd name="T54" fmla="*/ 116 w 300"/>
              <a:gd name="T55" fmla="*/ 155 h 195"/>
              <a:gd name="T56" fmla="*/ 117 w 300"/>
              <a:gd name="T57" fmla="*/ 166 h 195"/>
              <a:gd name="T58" fmla="*/ 119 w 300"/>
              <a:gd name="T59" fmla="*/ 178 h 195"/>
              <a:gd name="T60" fmla="*/ 125 w 300"/>
              <a:gd name="T61" fmla="*/ 187 h 195"/>
              <a:gd name="T62" fmla="*/ 134 w 300"/>
              <a:gd name="T63" fmla="*/ 186 h 195"/>
              <a:gd name="T64" fmla="*/ 143 w 300"/>
              <a:gd name="T65" fmla="*/ 182 h 195"/>
              <a:gd name="T66" fmla="*/ 155 w 300"/>
              <a:gd name="T67" fmla="*/ 180 h 195"/>
              <a:gd name="T68" fmla="*/ 168 w 300"/>
              <a:gd name="T69" fmla="*/ 186 h 195"/>
              <a:gd name="T70" fmla="*/ 175 w 300"/>
              <a:gd name="T71" fmla="*/ 195 h 195"/>
              <a:gd name="T72" fmla="*/ 189 w 300"/>
              <a:gd name="T73" fmla="*/ 186 h 195"/>
              <a:gd name="T74" fmla="*/ 202 w 300"/>
              <a:gd name="T75" fmla="*/ 182 h 195"/>
              <a:gd name="T76" fmla="*/ 215 w 300"/>
              <a:gd name="T77" fmla="*/ 173 h 195"/>
              <a:gd name="T78" fmla="*/ 221 w 300"/>
              <a:gd name="T79" fmla="*/ 164 h 195"/>
              <a:gd name="T80" fmla="*/ 228 w 300"/>
              <a:gd name="T81" fmla="*/ 156 h 195"/>
              <a:gd name="T82" fmla="*/ 232 w 300"/>
              <a:gd name="T83" fmla="*/ 149 h 195"/>
              <a:gd name="T84" fmla="*/ 236 w 300"/>
              <a:gd name="T85" fmla="*/ 143 h 195"/>
              <a:gd name="T86" fmla="*/ 231 w 300"/>
              <a:gd name="T87" fmla="*/ 139 h 195"/>
              <a:gd name="T88" fmla="*/ 229 w 300"/>
              <a:gd name="T89" fmla="*/ 132 h 195"/>
              <a:gd name="T90" fmla="*/ 221 w 300"/>
              <a:gd name="T91" fmla="*/ 115 h 195"/>
              <a:gd name="T92" fmla="*/ 229 w 300"/>
              <a:gd name="T93" fmla="*/ 106 h 195"/>
              <a:gd name="T94" fmla="*/ 238 w 300"/>
              <a:gd name="T95" fmla="*/ 102 h 195"/>
              <a:gd name="T96" fmla="*/ 220 w 300"/>
              <a:gd name="T97" fmla="*/ 102 h 195"/>
              <a:gd name="T98" fmla="*/ 221 w 300"/>
              <a:gd name="T99" fmla="*/ 90 h 195"/>
              <a:gd name="T100" fmla="*/ 234 w 300"/>
              <a:gd name="T101" fmla="*/ 87 h 195"/>
              <a:gd name="T102" fmla="*/ 238 w 300"/>
              <a:gd name="T103" fmla="*/ 89 h 195"/>
              <a:gd name="T104" fmla="*/ 259 w 300"/>
              <a:gd name="T105" fmla="*/ 77 h 195"/>
              <a:gd name="T106" fmla="*/ 271 w 300"/>
              <a:gd name="T107" fmla="*/ 72 h 195"/>
              <a:gd name="T108" fmla="*/ 281 w 300"/>
              <a:gd name="T109" fmla="*/ 60 h 195"/>
              <a:gd name="T110" fmla="*/ 295 w 300"/>
              <a:gd name="T111" fmla="*/ 4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00" h="195">
                <a:moveTo>
                  <a:pt x="298" y="37"/>
                </a:moveTo>
                <a:cubicBezTo>
                  <a:pt x="298" y="35"/>
                  <a:pt x="294" y="36"/>
                  <a:pt x="293" y="37"/>
                </a:cubicBezTo>
                <a:cubicBezTo>
                  <a:pt x="291" y="37"/>
                  <a:pt x="290" y="38"/>
                  <a:pt x="288" y="39"/>
                </a:cubicBezTo>
                <a:cubicBezTo>
                  <a:pt x="286" y="40"/>
                  <a:pt x="279" y="40"/>
                  <a:pt x="279" y="37"/>
                </a:cubicBezTo>
                <a:cubicBezTo>
                  <a:pt x="277" y="33"/>
                  <a:pt x="276" y="31"/>
                  <a:pt x="272" y="29"/>
                </a:cubicBezTo>
                <a:cubicBezTo>
                  <a:pt x="269" y="28"/>
                  <a:pt x="263" y="28"/>
                  <a:pt x="262" y="24"/>
                </a:cubicBezTo>
                <a:cubicBezTo>
                  <a:pt x="261" y="18"/>
                  <a:pt x="259" y="11"/>
                  <a:pt x="255" y="6"/>
                </a:cubicBezTo>
                <a:cubicBezTo>
                  <a:pt x="252" y="3"/>
                  <a:pt x="248" y="3"/>
                  <a:pt x="244" y="1"/>
                </a:cubicBezTo>
                <a:cubicBezTo>
                  <a:pt x="240" y="0"/>
                  <a:pt x="233" y="1"/>
                  <a:pt x="229" y="3"/>
                </a:cubicBezTo>
                <a:cubicBezTo>
                  <a:pt x="228" y="4"/>
                  <a:pt x="226" y="5"/>
                  <a:pt x="225" y="6"/>
                </a:cubicBezTo>
                <a:cubicBezTo>
                  <a:pt x="225" y="7"/>
                  <a:pt x="228" y="7"/>
                  <a:pt x="228" y="8"/>
                </a:cubicBezTo>
                <a:cubicBezTo>
                  <a:pt x="229" y="12"/>
                  <a:pt x="224" y="15"/>
                  <a:pt x="223" y="18"/>
                </a:cubicBezTo>
                <a:cubicBezTo>
                  <a:pt x="222" y="19"/>
                  <a:pt x="222" y="20"/>
                  <a:pt x="222" y="21"/>
                </a:cubicBezTo>
                <a:cubicBezTo>
                  <a:pt x="222" y="22"/>
                  <a:pt x="222" y="22"/>
                  <a:pt x="222" y="23"/>
                </a:cubicBezTo>
                <a:cubicBezTo>
                  <a:pt x="222" y="25"/>
                  <a:pt x="219" y="25"/>
                  <a:pt x="217" y="26"/>
                </a:cubicBezTo>
                <a:cubicBezTo>
                  <a:pt x="216" y="26"/>
                  <a:pt x="215" y="27"/>
                  <a:pt x="214" y="27"/>
                </a:cubicBezTo>
                <a:cubicBezTo>
                  <a:pt x="213" y="27"/>
                  <a:pt x="208" y="25"/>
                  <a:pt x="208" y="25"/>
                </a:cubicBezTo>
                <a:cubicBezTo>
                  <a:pt x="207" y="27"/>
                  <a:pt x="206" y="30"/>
                  <a:pt x="205" y="32"/>
                </a:cubicBezTo>
                <a:cubicBezTo>
                  <a:pt x="205" y="33"/>
                  <a:pt x="204" y="34"/>
                  <a:pt x="204" y="35"/>
                </a:cubicBezTo>
                <a:cubicBezTo>
                  <a:pt x="204" y="35"/>
                  <a:pt x="202" y="41"/>
                  <a:pt x="205" y="39"/>
                </a:cubicBezTo>
                <a:cubicBezTo>
                  <a:pt x="206" y="38"/>
                  <a:pt x="206" y="38"/>
                  <a:pt x="208" y="38"/>
                </a:cubicBezTo>
                <a:cubicBezTo>
                  <a:pt x="209" y="38"/>
                  <a:pt x="211" y="40"/>
                  <a:pt x="212" y="39"/>
                </a:cubicBezTo>
                <a:cubicBezTo>
                  <a:pt x="216" y="36"/>
                  <a:pt x="219" y="38"/>
                  <a:pt x="222" y="42"/>
                </a:cubicBezTo>
                <a:cubicBezTo>
                  <a:pt x="223" y="43"/>
                  <a:pt x="225" y="45"/>
                  <a:pt x="224" y="46"/>
                </a:cubicBezTo>
                <a:cubicBezTo>
                  <a:pt x="224" y="46"/>
                  <a:pt x="220" y="45"/>
                  <a:pt x="219" y="45"/>
                </a:cubicBezTo>
                <a:cubicBezTo>
                  <a:pt x="216" y="46"/>
                  <a:pt x="212" y="46"/>
                  <a:pt x="209" y="47"/>
                </a:cubicBezTo>
                <a:cubicBezTo>
                  <a:pt x="206" y="48"/>
                  <a:pt x="206" y="54"/>
                  <a:pt x="202" y="54"/>
                </a:cubicBezTo>
                <a:cubicBezTo>
                  <a:pt x="200" y="54"/>
                  <a:pt x="198" y="53"/>
                  <a:pt x="197" y="55"/>
                </a:cubicBezTo>
                <a:cubicBezTo>
                  <a:pt x="196" y="56"/>
                  <a:pt x="194" y="58"/>
                  <a:pt x="192" y="58"/>
                </a:cubicBezTo>
                <a:cubicBezTo>
                  <a:pt x="189" y="57"/>
                  <a:pt x="183" y="53"/>
                  <a:pt x="182" y="59"/>
                </a:cubicBezTo>
                <a:cubicBezTo>
                  <a:pt x="182" y="61"/>
                  <a:pt x="184" y="62"/>
                  <a:pt x="184" y="63"/>
                </a:cubicBezTo>
                <a:cubicBezTo>
                  <a:pt x="184" y="65"/>
                  <a:pt x="181" y="65"/>
                  <a:pt x="180" y="66"/>
                </a:cubicBezTo>
                <a:cubicBezTo>
                  <a:pt x="177" y="69"/>
                  <a:pt x="176" y="72"/>
                  <a:pt x="172" y="72"/>
                </a:cubicBezTo>
                <a:cubicBezTo>
                  <a:pt x="167" y="72"/>
                  <a:pt x="162" y="72"/>
                  <a:pt x="157" y="73"/>
                </a:cubicBezTo>
                <a:cubicBezTo>
                  <a:pt x="155" y="74"/>
                  <a:pt x="151" y="78"/>
                  <a:pt x="150" y="77"/>
                </a:cubicBezTo>
                <a:cubicBezTo>
                  <a:pt x="148" y="77"/>
                  <a:pt x="147" y="75"/>
                  <a:pt x="146" y="75"/>
                </a:cubicBezTo>
                <a:cubicBezTo>
                  <a:pt x="144" y="75"/>
                  <a:pt x="143" y="75"/>
                  <a:pt x="141" y="75"/>
                </a:cubicBezTo>
                <a:cubicBezTo>
                  <a:pt x="139" y="74"/>
                  <a:pt x="137" y="74"/>
                  <a:pt x="135" y="72"/>
                </a:cubicBezTo>
                <a:cubicBezTo>
                  <a:pt x="133" y="71"/>
                  <a:pt x="132" y="71"/>
                  <a:pt x="131" y="70"/>
                </a:cubicBezTo>
                <a:cubicBezTo>
                  <a:pt x="127" y="70"/>
                  <a:pt x="125" y="70"/>
                  <a:pt x="121" y="70"/>
                </a:cubicBezTo>
                <a:cubicBezTo>
                  <a:pt x="118" y="70"/>
                  <a:pt x="113" y="71"/>
                  <a:pt x="109" y="70"/>
                </a:cubicBezTo>
                <a:cubicBezTo>
                  <a:pt x="108" y="70"/>
                  <a:pt x="107" y="68"/>
                  <a:pt x="107" y="67"/>
                </a:cubicBezTo>
                <a:cubicBezTo>
                  <a:pt x="105" y="65"/>
                  <a:pt x="104" y="63"/>
                  <a:pt x="102" y="61"/>
                </a:cubicBezTo>
                <a:cubicBezTo>
                  <a:pt x="99" y="59"/>
                  <a:pt x="97" y="56"/>
                  <a:pt x="94" y="56"/>
                </a:cubicBezTo>
                <a:cubicBezTo>
                  <a:pt x="92" y="56"/>
                  <a:pt x="81" y="56"/>
                  <a:pt x="83" y="52"/>
                </a:cubicBezTo>
                <a:cubicBezTo>
                  <a:pt x="85" y="48"/>
                  <a:pt x="84" y="41"/>
                  <a:pt x="79" y="38"/>
                </a:cubicBezTo>
                <a:cubicBezTo>
                  <a:pt x="75" y="35"/>
                  <a:pt x="70" y="35"/>
                  <a:pt x="69" y="29"/>
                </a:cubicBezTo>
                <a:cubicBezTo>
                  <a:pt x="68" y="30"/>
                  <a:pt x="67" y="29"/>
                  <a:pt x="66" y="30"/>
                </a:cubicBezTo>
                <a:cubicBezTo>
                  <a:pt x="65" y="31"/>
                  <a:pt x="65" y="31"/>
                  <a:pt x="65" y="32"/>
                </a:cubicBezTo>
                <a:cubicBezTo>
                  <a:pt x="63" y="35"/>
                  <a:pt x="60" y="34"/>
                  <a:pt x="59" y="37"/>
                </a:cubicBezTo>
                <a:cubicBezTo>
                  <a:pt x="59" y="39"/>
                  <a:pt x="61" y="41"/>
                  <a:pt x="60" y="42"/>
                </a:cubicBezTo>
                <a:cubicBezTo>
                  <a:pt x="59" y="43"/>
                  <a:pt x="57" y="44"/>
                  <a:pt x="56" y="44"/>
                </a:cubicBezTo>
                <a:cubicBezTo>
                  <a:pt x="55" y="45"/>
                  <a:pt x="54" y="43"/>
                  <a:pt x="53" y="44"/>
                </a:cubicBezTo>
                <a:cubicBezTo>
                  <a:pt x="51" y="44"/>
                  <a:pt x="50" y="43"/>
                  <a:pt x="48" y="42"/>
                </a:cubicBezTo>
                <a:cubicBezTo>
                  <a:pt x="47" y="41"/>
                  <a:pt x="46" y="46"/>
                  <a:pt x="45" y="47"/>
                </a:cubicBezTo>
                <a:cubicBezTo>
                  <a:pt x="45" y="48"/>
                  <a:pt x="44" y="50"/>
                  <a:pt x="44" y="51"/>
                </a:cubicBezTo>
                <a:cubicBezTo>
                  <a:pt x="44" y="53"/>
                  <a:pt x="45" y="53"/>
                  <a:pt x="45" y="54"/>
                </a:cubicBezTo>
                <a:cubicBezTo>
                  <a:pt x="45" y="56"/>
                  <a:pt x="39" y="54"/>
                  <a:pt x="39" y="54"/>
                </a:cubicBezTo>
                <a:cubicBezTo>
                  <a:pt x="37" y="55"/>
                  <a:pt x="33" y="55"/>
                  <a:pt x="32" y="56"/>
                </a:cubicBezTo>
                <a:cubicBezTo>
                  <a:pt x="33" y="55"/>
                  <a:pt x="34" y="62"/>
                  <a:pt x="34" y="63"/>
                </a:cubicBezTo>
                <a:cubicBezTo>
                  <a:pt x="35" y="64"/>
                  <a:pt x="36" y="65"/>
                  <a:pt x="37" y="66"/>
                </a:cubicBezTo>
                <a:cubicBezTo>
                  <a:pt x="37" y="67"/>
                  <a:pt x="34" y="69"/>
                  <a:pt x="33" y="70"/>
                </a:cubicBezTo>
                <a:cubicBezTo>
                  <a:pt x="32" y="71"/>
                  <a:pt x="33" y="74"/>
                  <a:pt x="32" y="74"/>
                </a:cubicBezTo>
                <a:cubicBezTo>
                  <a:pt x="31" y="75"/>
                  <a:pt x="29" y="75"/>
                  <a:pt x="28" y="76"/>
                </a:cubicBezTo>
                <a:cubicBezTo>
                  <a:pt x="26" y="77"/>
                  <a:pt x="25" y="78"/>
                  <a:pt x="24" y="79"/>
                </a:cubicBezTo>
                <a:cubicBezTo>
                  <a:pt x="22" y="79"/>
                  <a:pt x="21" y="79"/>
                  <a:pt x="19" y="80"/>
                </a:cubicBezTo>
                <a:cubicBezTo>
                  <a:pt x="17" y="80"/>
                  <a:pt x="16" y="81"/>
                  <a:pt x="15" y="83"/>
                </a:cubicBezTo>
                <a:cubicBezTo>
                  <a:pt x="15" y="83"/>
                  <a:pt x="11" y="84"/>
                  <a:pt x="11" y="84"/>
                </a:cubicBezTo>
                <a:cubicBezTo>
                  <a:pt x="11" y="84"/>
                  <a:pt x="11" y="83"/>
                  <a:pt x="11" y="83"/>
                </a:cubicBezTo>
                <a:cubicBezTo>
                  <a:pt x="10" y="83"/>
                  <a:pt x="9" y="83"/>
                  <a:pt x="7" y="83"/>
                </a:cubicBezTo>
                <a:cubicBezTo>
                  <a:pt x="6" y="83"/>
                  <a:pt x="3" y="85"/>
                  <a:pt x="3" y="86"/>
                </a:cubicBezTo>
                <a:cubicBezTo>
                  <a:pt x="2" y="88"/>
                  <a:pt x="1" y="90"/>
                  <a:pt x="1" y="91"/>
                </a:cubicBezTo>
                <a:cubicBezTo>
                  <a:pt x="0" y="93"/>
                  <a:pt x="3" y="95"/>
                  <a:pt x="4" y="95"/>
                </a:cubicBezTo>
                <a:cubicBezTo>
                  <a:pt x="7" y="95"/>
                  <a:pt x="6" y="95"/>
                  <a:pt x="7" y="98"/>
                </a:cubicBezTo>
                <a:cubicBezTo>
                  <a:pt x="7" y="99"/>
                  <a:pt x="8" y="99"/>
                  <a:pt x="8" y="101"/>
                </a:cubicBezTo>
                <a:cubicBezTo>
                  <a:pt x="8" y="101"/>
                  <a:pt x="7" y="103"/>
                  <a:pt x="7" y="103"/>
                </a:cubicBezTo>
                <a:cubicBezTo>
                  <a:pt x="9" y="104"/>
                  <a:pt x="10" y="104"/>
                  <a:pt x="11" y="105"/>
                </a:cubicBezTo>
                <a:cubicBezTo>
                  <a:pt x="13" y="107"/>
                  <a:pt x="12" y="109"/>
                  <a:pt x="14" y="110"/>
                </a:cubicBezTo>
                <a:cubicBezTo>
                  <a:pt x="16" y="111"/>
                  <a:pt x="18" y="112"/>
                  <a:pt x="20" y="113"/>
                </a:cubicBezTo>
                <a:cubicBezTo>
                  <a:pt x="21" y="113"/>
                  <a:pt x="22" y="112"/>
                  <a:pt x="23" y="111"/>
                </a:cubicBezTo>
                <a:cubicBezTo>
                  <a:pt x="26" y="109"/>
                  <a:pt x="31" y="110"/>
                  <a:pt x="33" y="113"/>
                </a:cubicBezTo>
                <a:cubicBezTo>
                  <a:pt x="34" y="115"/>
                  <a:pt x="32" y="116"/>
                  <a:pt x="31" y="117"/>
                </a:cubicBezTo>
                <a:cubicBezTo>
                  <a:pt x="30" y="118"/>
                  <a:pt x="30" y="118"/>
                  <a:pt x="30" y="119"/>
                </a:cubicBezTo>
                <a:cubicBezTo>
                  <a:pt x="29" y="121"/>
                  <a:pt x="28" y="121"/>
                  <a:pt x="27" y="121"/>
                </a:cubicBezTo>
                <a:cubicBezTo>
                  <a:pt x="24" y="123"/>
                  <a:pt x="32" y="126"/>
                  <a:pt x="29" y="128"/>
                </a:cubicBezTo>
                <a:cubicBezTo>
                  <a:pt x="28" y="130"/>
                  <a:pt x="27" y="129"/>
                  <a:pt x="25" y="129"/>
                </a:cubicBezTo>
                <a:cubicBezTo>
                  <a:pt x="21" y="128"/>
                  <a:pt x="26" y="132"/>
                  <a:pt x="26" y="132"/>
                </a:cubicBezTo>
                <a:cubicBezTo>
                  <a:pt x="26" y="134"/>
                  <a:pt x="25" y="135"/>
                  <a:pt x="27" y="135"/>
                </a:cubicBezTo>
                <a:cubicBezTo>
                  <a:pt x="29" y="136"/>
                  <a:pt x="29" y="137"/>
                  <a:pt x="31" y="138"/>
                </a:cubicBezTo>
                <a:cubicBezTo>
                  <a:pt x="33" y="138"/>
                  <a:pt x="34" y="140"/>
                  <a:pt x="36" y="141"/>
                </a:cubicBezTo>
                <a:cubicBezTo>
                  <a:pt x="36" y="141"/>
                  <a:pt x="37" y="142"/>
                  <a:pt x="38" y="142"/>
                </a:cubicBezTo>
                <a:cubicBezTo>
                  <a:pt x="39" y="142"/>
                  <a:pt x="38" y="140"/>
                  <a:pt x="40" y="140"/>
                </a:cubicBezTo>
                <a:cubicBezTo>
                  <a:pt x="44" y="140"/>
                  <a:pt x="46" y="147"/>
                  <a:pt x="50" y="147"/>
                </a:cubicBezTo>
                <a:cubicBezTo>
                  <a:pt x="52" y="147"/>
                  <a:pt x="52" y="150"/>
                  <a:pt x="54" y="150"/>
                </a:cubicBezTo>
                <a:cubicBezTo>
                  <a:pt x="56" y="151"/>
                  <a:pt x="57" y="153"/>
                  <a:pt x="58" y="153"/>
                </a:cubicBezTo>
                <a:cubicBezTo>
                  <a:pt x="60" y="151"/>
                  <a:pt x="60" y="154"/>
                  <a:pt x="62" y="154"/>
                </a:cubicBezTo>
                <a:cubicBezTo>
                  <a:pt x="63" y="154"/>
                  <a:pt x="63" y="153"/>
                  <a:pt x="64" y="153"/>
                </a:cubicBezTo>
                <a:cubicBezTo>
                  <a:pt x="65" y="153"/>
                  <a:pt x="65" y="154"/>
                  <a:pt x="66" y="155"/>
                </a:cubicBezTo>
                <a:cubicBezTo>
                  <a:pt x="68" y="155"/>
                  <a:pt x="70" y="155"/>
                  <a:pt x="72" y="154"/>
                </a:cubicBezTo>
                <a:cubicBezTo>
                  <a:pt x="75" y="153"/>
                  <a:pt x="73" y="155"/>
                  <a:pt x="74" y="156"/>
                </a:cubicBezTo>
                <a:cubicBezTo>
                  <a:pt x="74" y="156"/>
                  <a:pt x="76" y="153"/>
                  <a:pt x="77" y="153"/>
                </a:cubicBezTo>
                <a:cubicBezTo>
                  <a:pt x="78" y="152"/>
                  <a:pt x="80" y="152"/>
                  <a:pt x="81" y="153"/>
                </a:cubicBezTo>
                <a:cubicBezTo>
                  <a:pt x="83" y="155"/>
                  <a:pt x="85" y="153"/>
                  <a:pt x="87" y="154"/>
                </a:cubicBezTo>
                <a:cubicBezTo>
                  <a:pt x="89" y="155"/>
                  <a:pt x="91" y="153"/>
                  <a:pt x="92" y="151"/>
                </a:cubicBezTo>
                <a:cubicBezTo>
                  <a:pt x="93" y="151"/>
                  <a:pt x="93" y="150"/>
                  <a:pt x="94" y="150"/>
                </a:cubicBezTo>
                <a:cubicBezTo>
                  <a:pt x="95" y="149"/>
                  <a:pt x="96" y="150"/>
                  <a:pt x="97" y="149"/>
                </a:cubicBezTo>
                <a:cubicBezTo>
                  <a:pt x="98" y="148"/>
                  <a:pt x="99" y="146"/>
                  <a:pt x="101" y="147"/>
                </a:cubicBezTo>
                <a:cubicBezTo>
                  <a:pt x="103" y="148"/>
                  <a:pt x="103" y="148"/>
                  <a:pt x="106" y="146"/>
                </a:cubicBezTo>
                <a:cubicBezTo>
                  <a:pt x="107" y="145"/>
                  <a:pt x="109" y="148"/>
                  <a:pt x="109" y="149"/>
                </a:cubicBezTo>
                <a:cubicBezTo>
                  <a:pt x="108" y="151"/>
                  <a:pt x="106" y="152"/>
                  <a:pt x="108" y="152"/>
                </a:cubicBezTo>
                <a:cubicBezTo>
                  <a:pt x="111" y="152"/>
                  <a:pt x="111" y="152"/>
                  <a:pt x="114" y="151"/>
                </a:cubicBezTo>
                <a:cubicBezTo>
                  <a:pt x="115" y="151"/>
                  <a:pt x="116" y="154"/>
                  <a:pt x="116" y="155"/>
                </a:cubicBezTo>
                <a:cubicBezTo>
                  <a:pt x="116" y="155"/>
                  <a:pt x="116" y="157"/>
                  <a:pt x="117" y="156"/>
                </a:cubicBezTo>
                <a:cubicBezTo>
                  <a:pt x="117" y="156"/>
                  <a:pt x="119" y="156"/>
                  <a:pt x="119" y="157"/>
                </a:cubicBezTo>
                <a:cubicBezTo>
                  <a:pt x="119" y="158"/>
                  <a:pt x="117" y="159"/>
                  <a:pt x="118" y="160"/>
                </a:cubicBezTo>
                <a:cubicBezTo>
                  <a:pt x="119" y="162"/>
                  <a:pt x="118" y="165"/>
                  <a:pt x="117" y="166"/>
                </a:cubicBezTo>
                <a:cubicBezTo>
                  <a:pt x="116" y="168"/>
                  <a:pt x="114" y="169"/>
                  <a:pt x="113" y="170"/>
                </a:cubicBezTo>
                <a:cubicBezTo>
                  <a:pt x="113" y="171"/>
                  <a:pt x="113" y="176"/>
                  <a:pt x="112" y="175"/>
                </a:cubicBezTo>
                <a:cubicBezTo>
                  <a:pt x="113" y="176"/>
                  <a:pt x="119" y="173"/>
                  <a:pt x="120" y="175"/>
                </a:cubicBezTo>
                <a:cubicBezTo>
                  <a:pt x="120" y="175"/>
                  <a:pt x="118" y="176"/>
                  <a:pt x="119" y="178"/>
                </a:cubicBezTo>
                <a:cubicBezTo>
                  <a:pt x="120" y="180"/>
                  <a:pt x="123" y="180"/>
                  <a:pt x="122" y="181"/>
                </a:cubicBezTo>
                <a:cubicBezTo>
                  <a:pt x="122" y="182"/>
                  <a:pt x="121" y="184"/>
                  <a:pt x="121" y="185"/>
                </a:cubicBezTo>
                <a:cubicBezTo>
                  <a:pt x="122" y="186"/>
                  <a:pt x="125" y="185"/>
                  <a:pt x="125" y="186"/>
                </a:cubicBezTo>
                <a:cubicBezTo>
                  <a:pt x="125" y="186"/>
                  <a:pt x="125" y="187"/>
                  <a:pt x="125" y="187"/>
                </a:cubicBezTo>
                <a:cubicBezTo>
                  <a:pt x="125" y="189"/>
                  <a:pt x="126" y="188"/>
                  <a:pt x="127" y="188"/>
                </a:cubicBezTo>
                <a:cubicBezTo>
                  <a:pt x="128" y="188"/>
                  <a:pt x="129" y="187"/>
                  <a:pt x="130" y="188"/>
                </a:cubicBezTo>
                <a:cubicBezTo>
                  <a:pt x="131" y="188"/>
                  <a:pt x="132" y="189"/>
                  <a:pt x="133" y="190"/>
                </a:cubicBezTo>
                <a:cubicBezTo>
                  <a:pt x="135" y="191"/>
                  <a:pt x="134" y="187"/>
                  <a:pt x="134" y="186"/>
                </a:cubicBezTo>
                <a:cubicBezTo>
                  <a:pt x="132" y="182"/>
                  <a:pt x="134" y="184"/>
                  <a:pt x="136" y="182"/>
                </a:cubicBezTo>
                <a:cubicBezTo>
                  <a:pt x="138" y="181"/>
                  <a:pt x="137" y="182"/>
                  <a:pt x="139" y="183"/>
                </a:cubicBezTo>
                <a:cubicBezTo>
                  <a:pt x="139" y="183"/>
                  <a:pt x="141" y="182"/>
                  <a:pt x="141" y="182"/>
                </a:cubicBezTo>
                <a:cubicBezTo>
                  <a:pt x="141" y="183"/>
                  <a:pt x="143" y="181"/>
                  <a:pt x="143" y="182"/>
                </a:cubicBezTo>
                <a:cubicBezTo>
                  <a:pt x="144" y="183"/>
                  <a:pt x="144" y="184"/>
                  <a:pt x="146" y="182"/>
                </a:cubicBezTo>
                <a:cubicBezTo>
                  <a:pt x="147" y="181"/>
                  <a:pt x="147" y="182"/>
                  <a:pt x="148" y="181"/>
                </a:cubicBezTo>
                <a:cubicBezTo>
                  <a:pt x="149" y="180"/>
                  <a:pt x="149" y="178"/>
                  <a:pt x="151" y="178"/>
                </a:cubicBezTo>
                <a:cubicBezTo>
                  <a:pt x="152" y="178"/>
                  <a:pt x="153" y="180"/>
                  <a:pt x="155" y="180"/>
                </a:cubicBezTo>
                <a:cubicBezTo>
                  <a:pt x="155" y="180"/>
                  <a:pt x="159" y="181"/>
                  <a:pt x="159" y="181"/>
                </a:cubicBezTo>
                <a:cubicBezTo>
                  <a:pt x="159" y="182"/>
                  <a:pt x="157" y="183"/>
                  <a:pt x="157" y="184"/>
                </a:cubicBezTo>
                <a:cubicBezTo>
                  <a:pt x="158" y="185"/>
                  <a:pt x="160" y="186"/>
                  <a:pt x="161" y="187"/>
                </a:cubicBezTo>
                <a:cubicBezTo>
                  <a:pt x="163" y="188"/>
                  <a:pt x="167" y="189"/>
                  <a:pt x="168" y="186"/>
                </a:cubicBezTo>
                <a:cubicBezTo>
                  <a:pt x="168" y="186"/>
                  <a:pt x="170" y="188"/>
                  <a:pt x="170" y="188"/>
                </a:cubicBezTo>
                <a:cubicBezTo>
                  <a:pt x="171" y="189"/>
                  <a:pt x="172" y="187"/>
                  <a:pt x="174" y="188"/>
                </a:cubicBezTo>
                <a:cubicBezTo>
                  <a:pt x="175" y="189"/>
                  <a:pt x="173" y="190"/>
                  <a:pt x="173" y="191"/>
                </a:cubicBezTo>
                <a:cubicBezTo>
                  <a:pt x="173" y="192"/>
                  <a:pt x="175" y="194"/>
                  <a:pt x="175" y="195"/>
                </a:cubicBezTo>
                <a:cubicBezTo>
                  <a:pt x="176" y="195"/>
                  <a:pt x="177" y="194"/>
                  <a:pt x="178" y="194"/>
                </a:cubicBezTo>
                <a:cubicBezTo>
                  <a:pt x="178" y="193"/>
                  <a:pt x="175" y="192"/>
                  <a:pt x="176" y="191"/>
                </a:cubicBezTo>
                <a:cubicBezTo>
                  <a:pt x="178" y="188"/>
                  <a:pt x="180" y="188"/>
                  <a:pt x="183" y="187"/>
                </a:cubicBezTo>
                <a:cubicBezTo>
                  <a:pt x="185" y="186"/>
                  <a:pt x="187" y="186"/>
                  <a:pt x="189" y="186"/>
                </a:cubicBezTo>
                <a:cubicBezTo>
                  <a:pt x="190" y="186"/>
                  <a:pt x="190" y="184"/>
                  <a:pt x="191" y="184"/>
                </a:cubicBezTo>
                <a:cubicBezTo>
                  <a:pt x="193" y="184"/>
                  <a:pt x="192" y="183"/>
                  <a:pt x="192" y="182"/>
                </a:cubicBezTo>
                <a:cubicBezTo>
                  <a:pt x="192" y="183"/>
                  <a:pt x="196" y="182"/>
                  <a:pt x="196" y="182"/>
                </a:cubicBezTo>
                <a:cubicBezTo>
                  <a:pt x="198" y="181"/>
                  <a:pt x="200" y="182"/>
                  <a:pt x="202" y="182"/>
                </a:cubicBezTo>
                <a:cubicBezTo>
                  <a:pt x="204" y="182"/>
                  <a:pt x="205" y="181"/>
                  <a:pt x="207" y="180"/>
                </a:cubicBezTo>
                <a:cubicBezTo>
                  <a:pt x="208" y="180"/>
                  <a:pt x="208" y="177"/>
                  <a:pt x="209" y="177"/>
                </a:cubicBezTo>
                <a:cubicBezTo>
                  <a:pt x="211" y="177"/>
                  <a:pt x="212" y="176"/>
                  <a:pt x="213" y="175"/>
                </a:cubicBezTo>
                <a:cubicBezTo>
                  <a:pt x="214" y="175"/>
                  <a:pt x="215" y="174"/>
                  <a:pt x="215" y="173"/>
                </a:cubicBezTo>
                <a:cubicBezTo>
                  <a:pt x="214" y="173"/>
                  <a:pt x="218" y="172"/>
                  <a:pt x="218" y="172"/>
                </a:cubicBezTo>
                <a:cubicBezTo>
                  <a:pt x="219" y="171"/>
                  <a:pt x="220" y="169"/>
                  <a:pt x="221" y="168"/>
                </a:cubicBezTo>
                <a:cubicBezTo>
                  <a:pt x="222" y="167"/>
                  <a:pt x="222" y="167"/>
                  <a:pt x="222" y="166"/>
                </a:cubicBezTo>
                <a:cubicBezTo>
                  <a:pt x="223" y="164"/>
                  <a:pt x="221" y="165"/>
                  <a:pt x="221" y="164"/>
                </a:cubicBezTo>
                <a:cubicBezTo>
                  <a:pt x="221" y="164"/>
                  <a:pt x="226" y="164"/>
                  <a:pt x="223" y="162"/>
                </a:cubicBezTo>
                <a:cubicBezTo>
                  <a:pt x="222" y="161"/>
                  <a:pt x="223" y="161"/>
                  <a:pt x="224" y="161"/>
                </a:cubicBezTo>
                <a:cubicBezTo>
                  <a:pt x="225" y="161"/>
                  <a:pt x="225" y="160"/>
                  <a:pt x="226" y="159"/>
                </a:cubicBezTo>
                <a:cubicBezTo>
                  <a:pt x="227" y="158"/>
                  <a:pt x="227" y="157"/>
                  <a:pt x="228" y="156"/>
                </a:cubicBezTo>
                <a:cubicBezTo>
                  <a:pt x="228" y="156"/>
                  <a:pt x="228" y="154"/>
                  <a:pt x="228" y="154"/>
                </a:cubicBezTo>
                <a:cubicBezTo>
                  <a:pt x="229" y="153"/>
                  <a:pt x="230" y="153"/>
                  <a:pt x="231" y="152"/>
                </a:cubicBezTo>
                <a:cubicBezTo>
                  <a:pt x="232" y="151"/>
                  <a:pt x="231" y="150"/>
                  <a:pt x="231" y="150"/>
                </a:cubicBezTo>
                <a:cubicBezTo>
                  <a:pt x="231" y="149"/>
                  <a:pt x="232" y="149"/>
                  <a:pt x="232" y="149"/>
                </a:cubicBezTo>
                <a:cubicBezTo>
                  <a:pt x="233" y="149"/>
                  <a:pt x="232" y="147"/>
                  <a:pt x="232" y="147"/>
                </a:cubicBezTo>
                <a:cubicBezTo>
                  <a:pt x="232" y="147"/>
                  <a:pt x="234" y="148"/>
                  <a:pt x="234" y="147"/>
                </a:cubicBezTo>
                <a:cubicBezTo>
                  <a:pt x="236" y="146"/>
                  <a:pt x="234" y="146"/>
                  <a:pt x="233" y="145"/>
                </a:cubicBezTo>
                <a:cubicBezTo>
                  <a:pt x="233" y="145"/>
                  <a:pt x="236" y="143"/>
                  <a:pt x="236" y="143"/>
                </a:cubicBezTo>
                <a:cubicBezTo>
                  <a:pt x="235" y="145"/>
                  <a:pt x="232" y="142"/>
                  <a:pt x="231" y="141"/>
                </a:cubicBezTo>
                <a:cubicBezTo>
                  <a:pt x="231" y="141"/>
                  <a:pt x="230" y="142"/>
                  <a:pt x="229" y="142"/>
                </a:cubicBezTo>
                <a:cubicBezTo>
                  <a:pt x="228" y="143"/>
                  <a:pt x="227" y="141"/>
                  <a:pt x="226" y="142"/>
                </a:cubicBezTo>
                <a:cubicBezTo>
                  <a:pt x="228" y="141"/>
                  <a:pt x="230" y="140"/>
                  <a:pt x="231" y="139"/>
                </a:cubicBezTo>
                <a:cubicBezTo>
                  <a:pt x="232" y="138"/>
                  <a:pt x="235" y="138"/>
                  <a:pt x="233" y="136"/>
                </a:cubicBezTo>
                <a:cubicBezTo>
                  <a:pt x="231" y="135"/>
                  <a:pt x="230" y="134"/>
                  <a:pt x="228" y="132"/>
                </a:cubicBezTo>
                <a:cubicBezTo>
                  <a:pt x="228" y="131"/>
                  <a:pt x="223" y="133"/>
                  <a:pt x="223" y="130"/>
                </a:cubicBezTo>
                <a:cubicBezTo>
                  <a:pt x="223" y="132"/>
                  <a:pt x="228" y="132"/>
                  <a:pt x="229" y="132"/>
                </a:cubicBezTo>
                <a:cubicBezTo>
                  <a:pt x="230" y="132"/>
                  <a:pt x="233" y="135"/>
                  <a:pt x="234" y="133"/>
                </a:cubicBezTo>
                <a:cubicBezTo>
                  <a:pt x="235" y="131"/>
                  <a:pt x="229" y="129"/>
                  <a:pt x="229" y="127"/>
                </a:cubicBezTo>
                <a:cubicBezTo>
                  <a:pt x="228" y="125"/>
                  <a:pt x="228" y="121"/>
                  <a:pt x="226" y="120"/>
                </a:cubicBezTo>
                <a:cubicBezTo>
                  <a:pt x="225" y="118"/>
                  <a:pt x="219" y="118"/>
                  <a:pt x="221" y="115"/>
                </a:cubicBezTo>
                <a:cubicBezTo>
                  <a:pt x="222" y="113"/>
                  <a:pt x="223" y="112"/>
                  <a:pt x="224" y="111"/>
                </a:cubicBezTo>
                <a:cubicBezTo>
                  <a:pt x="226" y="109"/>
                  <a:pt x="224" y="110"/>
                  <a:pt x="225" y="109"/>
                </a:cubicBezTo>
                <a:cubicBezTo>
                  <a:pt x="225" y="108"/>
                  <a:pt x="228" y="109"/>
                  <a:pt x="228" y="109"/>
                </a:cubicBezTo>
                <a:cubicBezTo>
                  <a:pt x="229" y="108"/>
                  <a:pt x="227" y="107"/>
                  <a:pt x="229" y="106"/>
                </a:cubicBezTo>
                <a:cubicBezTo>
                  <a:pt x="231" y="106"/>
                  <a:pt x="232" y="105"/>
                  <a:pt x="233" y="104"/>
                </a:cubicBezTo>
                <a:cubicBezTo>
                  <a:pt x="234" y="104"/>
                  <a:pt x="235" y="104"/>
                  <a:pt x="235" y="104"/>
                </a:cubicBezTo>
                <a:cubicBezTo>
                  <a:pt x="236" y="104"/>
                  <a:pt x="235" y="105"/>
                  <a:pt x="236" y="105"/>
                </a:cubicBezTo>
                <a:cubicBezTo>
                  <a:pt x="237" y="106"/>
                  <a:pt x="238" y="103"/>
                  <a:pt x="238" y="102"/>
                </a:cubicBezTo>
                <a:cubicBezTo>
                  <a:pt x="236" y="100"/>
                  <a:pt x="234" y="101"/>
                  <a:pt x="233" y="101"/>
                </a:cubicBezTo>
                <a:cubicBezTo>
                  <a:pt x="231" y="101"/>
                  <a:pt x="230" y="99"/>
                  <a:pt x="228" y="100"/>
                </a:cubicBezTo>
                <a:cubicBezTo>
                  <a:pt x="227" y="100"/>
                  <a:pt x="226" y="102"/>
                  <a:pt x="224" y="102"/>
                </a:cubicBezTo>
                <a:cubicBezTo>
                  <a:pt x="223" y="103"/>
                  <a:pt x="221" y="103"/>
                  <a:pt x="220" y="102"/>
                </a:cubicBezTo>
                <a:cubicBezTo>
                  <a:pt x="219" y="101"/>
                  <a:pt x="221" y="99"/>
                  <a:pt x="220" y="98"/>
                </a:cubicBezTo>
                <a:cubicBezTo>
                  <a:pt x="218" y="97"/>
                  <a:pt x="210" y="97"/>
                  <a:pt x="213" y="92"/>
                </a:cubicBezTo>
                <a:cubicBezTo>
                  <a:pt x="214" y="91"/>
                  <a:pt x="215" y="92"/>
                  <a:pt x="217" y="92"/>
                </a:cubicBezTo>
                <a:cubicBezTo>
                  <a:pt x="218" y="92"/>
                  <a:pt x="220" y="91"/>
                  <a:pt x="221" y="90"/>
                </a:cubicBezTo>
                <a:cubicBezTo>
                  <a:pt x="223" y="87"/>
                  <a:pt x="226" y="85"/>
                  <a:pt x="229" y="83"/>
                </a:cubicBezTo>
                <a:cubicBezTo>
                  <a:pt x="230" y="81"/>
                  <a:pt x="231" y="81"/>
                  <a:pt x="233" y="81"/>
                </a:cubicBezTo>
                <a:cubicBezTo>
                  <a:pt x="233" y="82"/>
                  <a:pt x="236" y="82"/>
                  <a:pt x="236" y="83"/>
                </a:cubicBezTo>
                <a:cubicBezTo>
                  <a:pt x="235" y="84"/>
                  <a:pt x="235" y="86"/>
                  <a:pt x="234" y="87"/>
                </a:cubicBezTo>
                <a:cubicBezTo>
                  <a:pt x="233" y="87"/>
                  <a:pt x="231" y="88"/>
                  <a:pt x="231" y="89"/>
                </a:cubicBezTo>
                <a:cubicBezTo>
                  <a:pt x="231" y="90"/>
                  <a:pt x="234" y="90"/>
                  <a:pt x="234" y="90"/>
                </a:cubicBezTo>
                <a:cubicBezTo>
                  <a:pt x="234" y="90"/>
                  <a:pt x="230" y="93"/>
                  <a:pt x="231" y="93"/>
                </a:cubicBezTo>
                <a:cubicBezTo>
                  <a:pt x="232" y="94"/>
                  <a:pt x="237" y="89"/>
                  <a:pt x="238" y="89"/>
                </a:cubicBezTo>
                <a:cubicBezTo>
                  <a:pt x="240" y="88"/>
                  <a:pt x="242" y="87"/>
                  <a:pt x="244" y="87"/>
                </a:cubicBezTo>
                <a:cubicBezTo>
                  <a:pt x="246" y="87"/>
                  <a:pt x="246" y="87"/>
                  <a:pt x="247" y="85"/>
                </a:cubicBezTo>
                <a:cubicBezTo>
                  <a:pt x="249" y="84"/>
                  <a:pt x="252" y="83"/>
                  <a:pt x="254" y="81"/>
                </a:cubicBezTo>
                <a:cubicBezTo>
                  <a:pt x="255" y="80"/>
                  <a:pt x="257" y="77"/>
                  <a:pt x="259" y="77"/>
                </a:cubicBezTo>
                <a:cubicBezTo>
                  <a:pt x="260" y="76"/>
                  <a:pt x="266" y="80"/>
                  <a:pt x="266" y="77"/>
                </a:cubicBezTo>
                <a:cubicBezTo>
                  <a:pt x="266" y="76"/>
                  <a:pt x="265" y="75"/>
                  <a:pt x="266" y="74"/>
                </a:cubicBezTo>
                <a:cubicBezTo>
                  <a:pt x="267" y="74"/>
                  <a:pt x="268" y="74"/>
                  <a:pt x="269" y="74"/>
                </a:cubicBezTo>
                <a:cubicBezTo>
                  <a:pt x="271" y="74"/>
                  <a:pt x="270" y="73"/>
                  <a:pt x="271" y="72"/>
                </a:cubicBezTo>
                <a:cubicBezTo>
                  <a:pt x="273" y="71"/>
                  <a:pt x="274" y="72"/>
                  <a:pt x="274" y="70"/>
                </a:cubicBezTo>
                <a:cubicBezTo>
                  <a:pt x="274" y="67"/>
                  <a:pt x="277" y="70"/>
                  <a:pt x="278" y="71"/>
                </a:cubicBezTo>
                <a:cubicBezTo>
                  <a:pt x="278" y="69"/>
                  <a:pt x="281" y="69"/>
                  <a:pt x="281" y="67"/>
                </a:cubicBezTo>
                <a:cubicBezTo>
                  <a:pt x="281" y="65"/>
                  <a:pt x="282" y="62"/>
                  <a:pt x="281" y="60"/>
                </a:cubicBezTo>
                <a:cubicBezTo>
                  <a:pt x="279" y="57"/>
                  <a:pt x="280" y="58"/>
                  <a:pt x="282" y="56"/>
                </a:cubicBezTo>
                <a:cubicBezTo>
                  <a:pt x="284" y="55"/>
                  <a:pt x="285" y="54"/>
                  <a:pt x="287" y="55"/>
                </a:cubicBezTo>
                <a:cubicBezTo>
                  <a:pt x="290" y="56"/>
                  <a:pt x="290" y="56"/>
                  <a:pt x="291" y="53"/>
                </a:cubicBezTo>
                <a:cubicBezTo>
                  <a:pt x="292" y="51"/>
                  <a:pt x="294" y="50"/>
                  <a:pt x="295" y="47"/>
                </a:cubicBezTo>
                <a:cubicBezTo>
                  <a:pt x="295" y="45"/>
                  <a:pt x="296" y="43"/>
                  <a:pt x="298" y="41"/>
                </a:cubicBezTo>
                <a:cubicBezTo>
                  <a:pt x="300" y="39"/>
                  <a:pt x="298" y="39"/>
                  <a:pt x="298" y="3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28" name="Freeform 716">
            <a:extLst>
              <a:ext uri="{FF2B5EF4-FFF2-40B4-BE49-F238E27FC236}">
                <a16:creationId xmlns:a16="http://schemas.microsoft.com/office/drawing/2014/main" id="{AB6B7D66-7568-F14B-88E8-46ADABCE53E8}"/>
              </a:ext>
            </a:extLst>
          </p:cNvPr>
          <p:cNvSpPr>
            <a:spLocks/>
          </p:cNvSpPr>
          <p:nvPr/>
        </p:nvSpPr>
        <p:spPr bwMode="auto">
          <a:xfrm>
            <a:off x="13548593" y="6817861"/>
            <a:ext cx="1470363" cy="676506"/>
          </a:xfrm>
          <a:custGeom>
            <a:avLst/>
            <a:gdLst>
              <a:gd name="T0" fmla="*/ 0 w 157"/>
              <a:gd name="T1" fmla="*/ 19 h 68"/>
              <a:gd name="T2" fmla="*/ 7 w 157"/>
              <a:gd name="T3" fmla="*/ 26 h 68"/>
              <a:gd name="T4" fmla="*/ 12 w 157"/>
              <a:gd name="T5" fmla="*/ 29 h 68"/>
              <a:gd name="T6" fmla="*/ 15 w 157"/>
              <a:gd name="T7" fmla="*/ 36 h 68"/>
              <a:gd name="T8" fmla="*/ 15 w 157"/>
              <a:gd name="T9" fmla="*/ 38 h 68"/>
              <a:gd name="T10" fmla="*/ 15 w 157"/>
              <a:gd name="T11" fmla="*/ 40 h 68"/>
              <a:gd name="T12" fmla="*/ 16 w 157"/>
              <a:gd name="T13" fmla="*/ 45 h 68"/>
              <a:gd name="T14" fmla="*/ 28 w 157"/>
              <a:gd name="T15" fmla="*/ 47 h 68"/>
              <a:gd name="T16" fmla="*/ 36 w 157"/>
              <a:gd name="T17" fmla="*/ 54 h 68"/>
              <a:gd name="T18" fmla="*/ 39 w 157"/>
              <a:gd name="T19" fmla="*/ 59 h 68"/>
              <a:gd name="T20" fmla="*/ 44 w 157"/>
              <a:gd name="T21" fmla="*/ 60 h 68"/>
              <a:gd name="T22" fmla="*/ 56 w 157"/>
              <a:gd name="T23" fmla="*/ 60 h 68"/>
              <a:gd name="T24" fmla="*/ 64 w 157"/>
              <a:gd name="T25" fmla="*/ 61 h 68"/>
              <a:gd name="T26" fmla="*/ 69 w 157"/>
              <a:gd name="T27" fmla="*/ 64 h 68"/>
              <a:gd name="T28" fmla="*/ 76 w 157"/>
              <a:gd name="T29" fmla="*/ 66 h 68"/>
              <a:gd name="T30" fmla="*/ 81 w 157"/>
              <a:gd name="T31" fmla="*/ 67 h 68"/>
              <a:gd name="T32" fmla="*/ 93 w 157"/>
              <a:gd name="T33" fmla="*/ 62 h 68"/>
              <a:gd name="T34" fmla="*/ 106 w 157"/>
              <a:gd name="T35" fmla="*/ 61 h 68"/>
              <a:gd name="T36" fmla="*/ 113 w 157"/>
              <a:gd name="T37" fmla="*/ 55 h 68"/>
              <a:gd name="T38" fmla="*/ 114 w 157"/>
              <a:gd name="T39" fmla="*/ 51 h 68"/>
              <a:gd name="T40" fmla="*/ 115 w 157"/>
              <a:gd name="T41" fmla="*/ 47 h 68"/>
              <a:gd name="T42" fmla="*/ 126 w 157"/>
              <a:gd name="T43" fmla="*/ 46 h 68"/>
              <a:gd name="T44" fmla="*/ 130 w 157"/>
              <a:gd name="T45" fmla="*/ 44 h 68"/>
              <a:gd name="T46" fmla="*/ 137 w 157"/>
              <a:gd name="T47" fmla="*/ 42 h 68"/>
              <a:gd name="T48" fmla="*/ 139 w 157"/>
              <a:gd name="T49" fmla="*/ 38 h 68"/>
              <a:gd name="T50" fmla="*/ 143 w 157"/>
              <a:gd name="T51" fmla="*/ 37 h 68"/>
              <a:gd name="T52" fmla="*/ 154 w 157"/>
              <a:gd name="T53" fmla="*/ 36 h 68"/>
              <a:gd name="T54" fmla="*/ 150 w 157"/>
              <a:gd name="T55" fmla="*/ 29 h 68"/>
              <a:gd name="T56" fmla="*/ 145 w 157"/>
              <a:gd name="T57" fmla="*/ 28 h 68"/>
              <a:gd name="T58" fmla="*/ 141 w 157"/>
              <a:gd name="T59" fmla="*/ 29 h 68"/>
              <a:gd name="T60" fmla="*/ 136 w 157"/>
              <a:gd name="T61" fmla="*/ 28 h 68"/>
              <a:gd name="T62" fmla="*/ 134 w 157"/>
              <a:gd name="T63" fmla="*/ 27 h 68"/>
              <a:gd name="T64" fmla="*/ 137 w 157"/>
              <a:gd name="T65" fmla="*/ 19 h 68"/>
              <a:gd name="T66" fmla="*/ 137 w 157"/>
              <a:gd name="T67" fmla="*/ 14 h 68"/>
              <a:gd name="T68" fmla="*/ 131 w 157"/>
              <a:gd name="T69" fmla="*/ 14 h 68"/>
              <a:gd name="T70" fmla="*/ 124 w 157"/>
              <a:gd name="T71" fmla="*/ 15 h 68"/>
              <a:gd name="T72" fmla="*/ 114 w 157"/>
              <a:gd name="T73" fmla="*/ 19 h 68"/>
              <a:gd name="T74" fmla="*/ 103 w 157"/>
              <a:gd name="T75" fmla="*/ 19 h 68"/>
              <a:gd name="T76" fmla="*/ 98 w 157"/>
              <a:gd name="T77" fmla="*/ 17 h 68"/>
              <a:gd name="T78" fmla="*/ 94 w 157"/>
              <a:gd name="T79" fmla="*/ 15 h 68"/>
              <a:gd name="T80" fmla="*/ 83 w 157"/>
              <a:gd name="T81" fmla="*/ 11 h 68"/>
              <a:gd name="T82" fmla="*/ 77 w 157"/>
              <a:gd name="T83" fmla="*/ 13 h 68"/>
              <a:gd name="T84" fmla="*/ 71 w 157"/>
              <a:gd name="T85" fmla="*/ 12 h 68"/>
              <a:gd name="T86" fmla="*/ 68 w 157"/>
              <a:gd name="T87" fmla="*/ 8 h 68"/>
              <a:gd name="T88" fmla="*/ 64 w 157"/>
              <a:gd name="T89" fmla="*/ 5 h 68"/>
              <a:gd name="T90" fmla="*/ 58 w 157"/>
              <a:gd name="T91" fmla="*/ 3 h 68"/>
              <a:gd name="T92" fmla="*/ 52 w 157"/>
              <a:gd name="T93" fmla="*/ 1 h 68"/>
              <a:gd name="T94" fmla="*/ 45 w 157"/>
              <a:gd name="T95" fmla="*/ 7 h 68"/>
              <a:gd name="T96" fmla="*/ 47 w 157"/>
              <a:gd name="T97" fmla="*/ 13 h 68"/>
              <a:gd name="T98" fmla="*/ 41 w 157"/>
              <a:gd name="T99" fmla="*/ 15 h 68"/>
              <a:gd name="T100" fmla="*/ 37 w 157"/>
              <a:gd name="T101" fmla="*/ 14 h 68"/>
              <a:gd name="T102" fmla="*/ 34 w 157"/>
              <a:gd name="T103" fmla="*/ 14 h 68"/>
              <a:gd name="T104" fmla="*/ 28 w 157"/>
              <a:gd name="T105" fmla="*/ 10 h 68"/>
              <a:gd name="T106" fmla="*/ 21 w 157"/>
              <a:gd name="T107" fmla="*/ 9 h 68"/>
              <a:gd name="T108" fmla="*/ 13 w 157"/>
              <a:gd name="T109" fmla="*/ 13 h 68"/>
              <a:gd name="T110" fmla="*/ 7 w 157"/>
              <a:gd name="T111" fmla="*/ 17 h 68"/>
              <a:gd name="T112" fmla="*/ 0 w 157"/>
              <a:gd name="T113" fmla="*/ 1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7" h="68">
                <a:moveTo>
                  <a:pt x="0" y="19"/>
                </a:moveTo>
                <a:cubicBezTo>
                  <a:pt x="1" y="23"/>
                  <a:pt x="3" y="25"/>
                  <a:pt x="7" y="26"/>
                </a:cubicBezTo>
                <a:cubicBezTo>
                  <a:pt x="9" y="27"/>
                  <a:pt x="10" y="28"/>
                  <a:pt x="12" y="29"/>
                </a:cubicBezTo>
                <a:cubicBezTo>
                  <a:pt x="13" y="31"/>
                  <a:pt x="14" y="34"/>
                  <a:pt x="15" y="36"/>
                </a:cubicBezTo>
                <a:cubicBezTo>
                  <a:pt x="16" y="37"/>
                  <a:pt x="15" y="37"/>
                  <a:pt x="15" y="38"/>
                </a:cubicBezTo>
                <a:cubicBezTo>
                  <a:pt x="14" y="38"/>
                  <a:pt x="15" y="39"/>
                  <a:pt x="15" y="40"/>
                </a:cubicBezTo>
                <a:cubicBezTo>
                  <a:pt x="14" y="43"/>
                  <a:pt x="13" y="43"/>
                  <a:pt x="16" y="45"/>
                </a:cubicBezTo>
                <a:cubicBezTo>
                  <a:pt x="20" y="46"/>
                  <a:pt x="24" y="45"/>
                  <a:pt x="28" y="47"/>
                </a:cubicBezTo>
                <a:cubicBezTo>
                  <a:pt x="30" y="49"/>
                  <a:pt x="34" y="52"/>
                  <a:pt x="36" y="54"/>
                </a:cubicBezTo>
                <a:cubicBezTo>
                  <a:pt x="37" y="55"/>
                  <a:pt x="38" y="57"/>
                  <a:pt x="39" y="59"/>
                </a:cubicBezTo>
                <a:cubicBezTo>
                  <a:pt x="40" y="61"/>
                  <a:pt x="43" y="60"/>
                  <a:pt x="44" y="60"/>
                </a:cubicBezTo>
                <a:cubicBezTo>
                  <a:pt x="48" y="60"/>
                  <a:pt x="52" y="60"/>
                  <a:pt x="56" y="60"/>
                </a:cubicBezTo>
                <a:cubicBezTo>
                  <a:pt x="58" y="60"/>
                  <a:pt x="62" y="60"/>
                  <a:pt x="64" y="61"/>
                </a:cubicBezTo>
                <a:cubicBezTo>
                  <a:pt x="66" y="62"/>
                  <a:pt x="67" y="64"/>
                  <a:pt x="69" y="64"/>
                </a:cubicBezTo>
                <a:cubicBezTo>
                  <a:pt x="71" y="65"/>
                  <a:pt x="74" y="66"/>
                  <a:pt x="76" y="66"/>
                </a:cubicBezTo>
                <a:cubicBezTo>
                  <a:pt x="78" y="65"/>
                  <a:pt x="80" y="68"/>
                  <a:pt x="81" y="67"/>
                </a:cubicBezTo>
                <a:cubicBezTo>
                  <a:pt x="85" y="65"/>
                  <a:pt x="88" y="63"/>
                  <a:pt x="93" y="62"/>
                </a:cubicBezTo>
                <a:cubicBezTo>
                  <a:pt x="97" y="62"/>
                  <a:pt x="103" y="63"/>
                  <a:pt x="106" y="61"/>
                </a:cubicBezTo>
                <a:cubicBezTo>
                  <a:pt x="109" y="59"/>
                  <a:pt x="110" y="56"/>
                  <a:pt x="113" y="55"/>
                </a:cubicBezTo>
                <a:cubicBezTo>
                  <a:pt x="116" y="54"/>
                  <a:pt x="116" y="53"/>
                  <a:pt x="114" y="51"/>
                </a:cubicBezTo>
                <a:cubicBezTo>
                  <a:pt x="113" y="50"/>
                  <a:pt x="113" y="48"/>
                  <a:pt x="115" y="47"/>
                </a:cubicBezTo>
                <a:cubicBezTo>
                  <a:pt x="118" y="44"/>
                  <a:pt x="122" y="50"/>
                  <a:pt x="126" y="46"/>
                </a:cubicBezTo>
                <a:cubicBezTo>
                  <a:pt x="127" y="45"/>
                  <a:pt x="128" y="44"/>
                  <a:pt x="130" y="44"/>
                </a:cubicBezTo>
                <a:cubicBezTo>
                  <a:pt x="133" y="43"/>
                  <a:pt x="134" y="44"/>
                  <a:pt x="137" y="42"/>
                </a:cubicBezTo>
                <a:cubicBezTo>
                  <a:pt x="138" y="41"/>
                  <a:pt x="138" y="38"/>
                  <a:pt x="139" y="38"/>
                </a:cubicBezTo>
                <a:cubicBezTo>
                  <a:pt x="141" y="37"/>
                  <a:pt x="142" y="37"/>
                  <a:pt x="143" y="37"/>
                </a:cubicBezTo>
                <a:cubicBezTo>
                  <a:pt x="147" y="36"/>
                  <a:pt x="150" y="35"/>
                  <a:pt x="154" y="36"/>
                </a:cubicBezTo>
                <a:cubicBezTo>
                  <a:pt x="157" y="36"/>
                  <a:pt x="151" y="29"/>
                  <a:pt x="150" y="29"/>
                </a:cubicBezTo>
                <a:cubicBezTo>
                  <a:pt x="149" y="28"/>
                  <a:pt x="147" y="27"/>
                  <a:pt x="145" y="28"/>
                </a:cubicBezTo>
                <a:cubicBezTo>
                  <a:pt x="143" y="28"/>
                  <a:pt x="143" y="30"/>
                  <a:pt x="141" y="29"/>
                </a:cubicBezTo>
                <a:cubicBezTo>
                  <a:pt x="140" y="28"/>
                  <a:pt x="137" y="27"/>
                  <a:pt x="136" y="28"/>
                </a:cubicBezTo>
                <a:cubicBezTo>
                  <a:pt x="135" y="30"/>
                  <a:pt x="134" y="29"/>
                  <a:pt x="134" y="27"/>
                </a:cubicBezTo>
                <a:cubicBezTo>
                  <a:pt x="134" y="25"/>
                  <a:pt x="137" y="21"/>
                  <a:pt x="137" y="19"/>
                </a:cubicBezTo>
                <a:cubicBezTo>
                  <a:pt x="138" y="17"/>
                  <a:pt x="141" y="14"/>
                  <a:pt x="137" y="14"/>
                </a:cubicBezTo>
                <a:cubicBezTo>
                  <a:pt x="134" y="14"/>
                  <a:pt x="134" y="15"/>
                  <a:pt x="131" y="14"/>
                </a:cubicBezTo>
                <a:cubicBezTo>
                  <a:pt x="128" y="13"/>
                  <a:pt x="127" y="13"/>
                  <a:pt x="124" y="15"/>
                </a:cubicBezTo>
                <a:cubicBezTo>
                  <a:pt x="121" y="17"/>
                  <a:pt x="117" y="18"/>
                  <a:pt x="114" y="19"/>
                </a:cubicBezTo>
                <a:cubicBezTo>
                  <a:pt x="109" y="20"/>
                  <a:pt x="107" y="19"/>
                  <a:pt x="103" y="19"/>
                </a:cubicBezTo>
                <a:cubicBezTo>
                  <a:pt x="101" y="18"/>
                  <a:pt x="100" y="18"/>
                  <a:pt x="98" y="17"/>
                </a:cubicBezTo>
                <a:cubicBezTo>
                  <a:pt x="97" y="17"/>
                  <a:pt x="96" y="15"/>
                  <a:pt x="94" y="15"/>
                </a:cubicBezTo>
                <a:cubicBezTo>
                  <a:pt x="90" y="14"/>
                  <a:pt x="88" y="12"/>
                  <a:pt x="83" y="11"/>
                </a:cubicBezTo>
                <a:cubicBezTo>
                  <a:pt x="81" y="11"/>
                  <a:pt x="79" y="12"/>
                  <a:pt x="77" y="13"/>
                </a:cubicBezTo>
                <a:cubicBezTo>
                  <a:pt x="75" y="14"/>
                  <a:pt x="73" y="13"/>
                  <a:pt x="71" y="12"/>
                </a:cubicBezTo>
                <a:cubicBezTo>
                  <a:pt x="69" y="11"/>
                  <a:pt x="68" y="11"/>
                  <a:pt x="68" y="8"/>
                </a:cubicBezTo>
                <a:cubicBezTo>
                  <a:pt x="67" y="6"/>
                  <a:pt x="67" y="6"/>
                  <a:pt x="64" y="5"/>
                </a:cubicBezTo>
                <a:cubicBezTo>
                  <a:pt x="62" y="4"/>
                  <a:pt x="60" y="3"/>
                  <a:pt x="58" y="3"/>
                </a:cubicBezTo>
                <a:cubicBezTo>
                  <a:pt x="56" y="3"/>
                  <a:pt x="53" y="0"/>
                  <a:pt x="52" y="1"/>
                </a:cubicBezTo>
                <a:cubicBezTo>
                  <a:pt x="50" y="1"/>
                  <a:pt x="46" y="5"/>
                  <a:pt x="45" y="7"/>
                </a:cubicBezTo>
                <a:cubicBezTo>
                  <a:pt x="45" y="9"/>
                  <a:pt x="48" y="11"/>
                  <a:pt x="47" y="13"/>
                </a:cubicBezTo>
                <a:cubicBezTo>
                  <a:pt x="46" y="15"/>
                  <a:pt x="43" y="17"/>
                  <a:pt x="41" y="15"/>
                </a:cubicBezTo>
                <a:cubicBezTo>
                  <a:pt x="39" y="15"/>
                  <a:pt x="38" y="14"/>
                  <a:pt x="37" y="14"/>
                </a:cubicBezTo>
                <a:cubicBezTo>
                  <a:pt x="36" y="14"/>
                  <a:pt x="35" y="14"/>
                  <a:pt x="34" y="14"/>
                </a:cubicBezTo>
                <a:cubicBezTo>
                  <a:pt x="31" y="13"/>
                  <a:pt x="31" y="11"/>
                  <a:pt x="28" y="10"/>
                </a:cubicBezTo>
                <a:cubicBezTo>
                  <a:pt x="26" y="9"/>
                  <a:pt x="23" y="8"/>
                  <a:pt x="21" y="9"/>
                </a:cubicBezTo>
                <a:cubicBezTo>
                  <a:pt x="18" y="10"/>
                  <a:pt x="16" y="12"/>
                  <a:pt x="13" y="13"/>
                </a:cubicBezTo>
                <a:cubicBezTo>
                  <a:pt x="11" y="14"/>
                  <a:pt x="9" y="16"/>
                  <a:pt x="7" y="17"/>
                </a:cubicBezTo>
                <a:cubicBezTo>
                  <a:pt x="4" y="17"/>
                  <a:pt x="2" y="19"/>
                  <a:pt x="0" y="1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29" name="Freeform 717">
            <a:extLst>
              <a:ext uri="{FF2B5EF4-FFF2-40B4-BE49-F238E27FC236}">
                <a16:creationId xmlns:a16="http://schemas.microsoft.com/office/drawing/2014/main" id="{CB3F26B1-6FE0-DB46-B949-0BDB261B3740}"/>
              </a:ext>
            </a:extLst>
          </p:cNvPr>
          <p:cNvSpPr>
            <a:spLocks/>
          </p:cNvSpPr>
          <p:nvPr/>
        </p:nvSpPr>
        <p:spPr bwMode="auto">
          <a:xfrm>
            <a:off x="10006936" y="5518967"/>
            <a:ext cx="588144" cy="1072266"/>
          </a:xfrm>
          <a:custGeom>
            <a:avLst/>
            <a:gdLst>
              <a:gd name="T0" fmla="*/ 61 w 63"/>
              <a:gd name="T1" fmla="*/ 25 h 108"/>
              <a:gd name="T2" fmla="*/ 61 w 63"/>
              <a:gd name="T3" fmla="*/ 20 h 108"/>
              <a:gd name="T4" fmla="*/ 61 w 63"/>
              <a:gd name="T5" fmla="*/ 16 h 108"/>
              <a:gd name="T6" fmla="*/ 60 w 63"/>
              <a:gd name="T7" fmla="*/ 13 h 108"/>
              <a:gd name="T8" fmla="*/ 60 w 63"/>
              <a:gd name="T9" fmla="*/ 11 h 108"/>
              <a:gd name="T10" fmla="*/ 57 w 63"/>
              <a:gd name="T11" fmla="*/ 7 h 108"/>
              <a:gd name="T12" fmla="*/ 51 w 63"/>
              <a:gd name="T13" fmla="*/ 5 h 108"/>
              <a:gd name="T14" fmla="*/ 44 w 63"/>
              <a:gd name="T15" fmla="*/ 1 h 108"/>
              <a:gd name="T16" fmla="*/ 44 w 63"/>
              <a:gd name="T17" fmla="*/ 5 h 108"/>
              <a:gd name="T18" fmla="*/ 34 w 63"/>
              <a:gd name="T19" fmla="*/ 5 h 108"/>
              <a:gd name="T20" fmla="*/ 34 w 63"/>
              <a:gd name="T21" fmla="*/ 10 h 108"/>
              <a:gd name="T22" fmla="*/ 29 w 63"/>
              <a:gd name="T23" fmla="*/ 10 h 108"/>
              <a:gd name="T24" fmla="*/ 27 w 63"/>
              <a:gd name="T25" fmla="*/ 12 h 108"/>
              <a:gd name="T26" fmla="*/ 25 w 63"/>
              <a:gd name="T27" fmla="*/ 15 h 108"/>
              <a:gd name="T28" fmla="*/ 25 w 63"/>
              <a:gd name="T29" fmla="*/ 18 h 108"/>
              <a:gd name="T30" fmla="*/ 24 w 63"/>
              <a:gd name="T31" fmla="*/ 20 h 108"/>
              <a:gd name="T32" fmla="*/ 20 w 63"/>
              <a:gd name="T33" fmla="*/ 25 h 108"/>
              <a:gd name="T34" fmla="*/ 17 w 63"/>
              <a:gd name="T35" fmla="*/ 27 h 108"/>
              <a:gd name="T36" fmla="*/ 16 w 63"/>
              <a:gd name="T37" fmla="*/ 33 h 108"/>
              <a:gd name="T38" fmla="*/ 13 w 63"/>
              <a:gd name="T39" fmla="*/ 38 h 108"/>
              <a:gd name="T40" fmla="*/ 15 w 63"/>
              <a:gd name="T41" fmla="*/ 42 h 108"/>
              <a:gd name="T42" fmla="*/ 9 w 63"/>
              <a:gd name="T43" fmla="*/ 44 h 108"/>
              <a:gd name="T44" fmla="*/ 5 w 63"/>
              <a:gd name="T45" fmla="*/ 51 h 108"/>
              <a:gd name="T46" fmla="*/ 6 w 63"/>
              <a:gd name="T47" fmla="*/ 57 h 108"/>
              <a:gd name="T48" fmla="*/ 8 w 63"/>
              <a:gd name="T49" fmla="*/ 63 h 108"/>
              <a:gd name="T50" fmla="*/ 7 w 63"/>
              <a:gd name="T51" fmla="*/ 67 h 108"/>
              <a:gd name="T52" fmla="*/ 7 w 63"/>
              <a:gd name="T53" fmla="*/ 74 h 108"/>
              <a:gd name="T54" fmla="*/ 4 w 63"/>
              <a:gd name="T55" fmla="*/ 78 h 108"/>
              <a:gd name="T56" fmla="*/ 3 w 63"/>
              <a:gd name="T57" fmla="*/ 83 h 108"/>
              <a:gd name="T58" fmla="*/ 0 w 63"/>
              <a:gd name="T59" fmla="*/ 82 h 108"/>
              <a:gd name="T60" fmla="*/ 4 w 63"/>
              <a:gd name="T61" fmla="*/ 90 h 108"/>
              <a:gd name="T62" fmla="*/ 7 w 63"/>
              <a:gd name="T63" fmla="*/ 97 h 108"/>
              <a:gd name="T64" fmla="*/ 8 w 63"/>
              <a:gd name="T65" fmla="*/ 102 h 108"/>
              <a:gd name="T66" fmla="*/ 10 w 63"/>
              <a:gd name="T67" fmla="*/ 107 h 108"/>
              <a:gd name="T68" fmla="*/ 14 w 63"/>
              <a:gd name="T69" fmla="*/ 108 h 108"/>
              <a:gd name="T70" fmla="*/ 15 w 63"/>
              <a:gd name="T71" fmla="*/ 105 h 108"/>
              <a:gd name="T72" fmla="*/ 24 w 63"/>
              <a:gd name="T73" fmla="*/ 101 h 108"/>
              <a:gd name="T74" fmla="*/ 27 w 63"/>
              <a:gd name="T75" fmla="*/ 92 h 108"/>
              <a:gd name="T76" fmla="*/ 26 w 63"/>
              <a:gd name="T77" fmla="*/ 87 h 108"/>
              <a:gd name="T78" fmla="*/ 28 w 63"/>
              <a:gd name="T79" fmla="*/ 84 h 108"/>
              <a:gd name="T80" fmla="*/ 32 w 63"/>
              <a:gd name="T81" fmla="*/ 82 h 108"/>
              <a:gd name="T82" fmla="*/ 32 w 63"/>
              <a:gd name="T83" fmla="*/ 81 h 108"/>
              <a:gd name="T84" fmla="*/ 35 w 63"/>
              <a:gd name="T85" fmla="*/ 80 h 108"/>
              <a:gd name="T86" fmla="*/ 34 w 63"/>
              <a:gd name="T87" fmla="*/ 78 h 108"/>
              <a:gd name="T88" fmla="*/ 36 w 63"/>
              <a:gd name="T89" fmla="*/ 77 h 108"/>
              <a:gd name="T90" fmla="*/ 35 w 63"/>
              <a:gd name="T91" fmla="*/ 73 h 108"/>
              <a:gd name="T92" fmla="*/ 29 w 63"/>
              <a:gd name="T93" fmla="*/ 66 h 108"/>
              <a:gd name="T94" fmla="*/ 30 w 63"/>
              <a:gd name="T95" fmla="*/ 60 h 108"/>
              <a:gd name="T96" fmla="*/ 30 w 63"/>
              <a:gd name="T97" fmla="*/ 56 h 108"/>
              <a:gd name="T98" fmla="*/ 33 w 63"/>
              <a:gd name="T99" fmla="*/ 53 h 108"/>
              <a:gd name="T100" fmla="*/ 39 w 63"/>
              <a:gd name="T101" fmla="*/ 48 h 108"/>
              <a:gd name="T102" fmla="*/ 49 w 63"/>
              <a:gd name="T103" fmla="*/ 41 h 108"/>
              <a:gd name="T104" fmla="*/ 50 w 63"/>
              <a:gd name="T105" fmla="*/ 35 h 108"/>
              <a:gd name="T106" fmla="*/ 50 w 63"/>
              <a:gd name="T107" fmla="*/ 32 h 108"/>
              <a:gd name="T108" fmla="*/ 54 w 63"/>
              <a:gd name="T109" fmla="*/ 30 h 108"/>
              <a:gd name="T110" fmla="*/ 58 w 63"/>
              <a:gd name="T111" fmla="*/ 29 h 108"/>
              <a:gd name="T112" fmla="*/ 60 w 63"/>
              <a:gd name="T113" fmla="*/ 28 h 108"/>
              <a:gd name="T114" fmla="*/ 63 w 63"/>
              <a:gd name="T115" fmla="*/ 28 h 108"/>
              <a:gd name="T116" fmla="*/ 61 w 63"/>
              <a:gd name="T117" fmla="*/ 25 h 108"/>
              <a:gd name="T118" fmla="*/ 61 w 63"/>
              <a:gd name="T119" fmla="*/ 2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" h="108">
                <a:moveTo>
                  <a:pt x="61" y="25"/>
                </a:moveTo>
                <a:cubicBezTo>
                  <a:pt x="60" y="24"/>
                  <a:pt x="62" y="22"/>
                  <a:pt x="61" y="20"/>
                </a:cubicBezTo>
                <a:cubicBezTo>
                  <a:pt x="60" y="18"/>
                  <a:pt x="61" y="18"/>
                  <a:pt x="61" y="16"/>
                </a:cubicBezTo>
                <a:cubicBezTo>
                  <a:pt x="61" y="15"/>
                  <a:pt x="60" y="14"/>
                  <a:pt x="60" y="13"/>
                </a:cubicBezTo>
                <a:cubicBezTo>
                  <a:pt x="59" y="12"/>
                  <a:pt x="60" y="12"/>
                  <a:pt x="60" y="11"/>
                </a:cubicBezTo>
                <a:cubicBezTo>
                  <a:pt x="59" y="9"/>
                  <a:pt x="59" y="8"/>
                  <a:pt x="57" y="7"/>
                </a:cubicBezTo>
                <a:cubicBezTo>
                  <a:pt x="55" y="6"/>
                  <a:pt x="53" y="6"/>
                  <a:pt x="51" y="5"/>
                </a:cubicBezTo>
                <a:cubicBezTo>
                  <a:pt x="49" y="3"/>
                  <a:pt x="47" y="0"/>
                  <a:pt x="44" y="1"/>
                </a:cubicBezTo>
                <a:cubicBezTo>
                  <a:pt x="43" y="1"/>
                  <a:pt x="44" y="4"/>
                  <a:pt x="44" y="5"/>
                </a:cubicBezTo>
                <a:cubicBezTo>
                  <a:pt x="43" y="8"/>
                  <a:pt x="37" y="6"/>
                  <a:pt x="34" y="5"/>
                </a:cubicBezTo>
                <a:cubicBezTo>
                  <a:pt x="34" y="7"/>
                  <a:pt x="34" y="8"/>
                  <a:pt x="34" y="10"/>
                </a:cubicBezTo>
                <a:cubicBezTo>
                  <a:pt x="33" y="10"/>
                  <a:pt x="31" y="9"/>
                  <a:pt x="29" y="10"/>
                </a:cubicBezTo>
                <a:cubicBezTo>
                  <a:pt x="28" y="10"/>
                  <a:pt x="28" y="11"/>
                  <a:pt x="27" y="12"/>
                </a:cubicBezTo>
                <a:cubicBezTo>
                  <a:pt x="27" y="13"/>
                  <a:pt x="25" y="14"/>
                  <a:pt x="25" y="15"/>
                </a:cubicBezTo>
                <a:cubicBezTo>
                  <a:pt x="24" y="16"/>
                  <a:pt x="26" y="18"/>
                  <a:pt x="25" y="18"/>
                </a:cubicBezTo>
                <a:cubicBezTo>
                  <a:pt x="25" y="19"/>
                  <a:pt x="24" y="19"/>
                  <a:pt x="24" y="20"/>
                </a:cubicBezTo>
                <a:cubicBezTo>
                  <a:pt x="22" y="21"/>
                  <a:pt x="20" y="23"/>
                  <a:pt x="20" y="25"/>
                </a:cubicBezTo>
                <a:cubicBezTo>
                  <a:pt x="20" y="27"/>
                  <a:pt x="18" y="25"/>
                  <a:pt x="17" y="27"/>
                </a:cubicBezTo>
                <a:cubicBezTo>
                  <a:pt x="17" y="29"/>
                  <a:pt x="17" y="31"/>
                  <a:pt x="16" y="33"/>
                </a:cubicBezTo>
                <a:cubicBezTo>
                  <a:pt x="16" y="35"/>
                  <a:pt x="13" y="36"/>
                  <a:pt x="13" y="38"/>
                </a:cubicBezTo>
                <a:cubicBezTo>
                  <a:pt x="13" y="39"/>
                  <a:pt x="16" y="41"/>
                  <a:pt x="15" y="42"/>
                </a:cubicBezTo>
                <a:cubicBezTo>
                  <a:pt x="13" y="44"/>
                  <a:pt x="11" y="43"/>
                  <a:pt x="9" y="44"/>
                </a:cubicBezTo>
                <a:cubicBezTo>
                  <a:pt x="6" y="45"/>
                  <a:pt x="5" y="48"/>
                  <a:pt x="5" y="51"/>
                </a:cubicBezTo>
                <a:cubicBezTo>
                  <a:pt x="6" y="53"/>
                  <a:pt x="6" y="55"/>
                  <a:pt x="6" y="57"/>
                </a:cubicBezTo>
                <a:cubicBezTo>
                  <a:pt x="6" y="60"/>
                  <a:pt x="4" y="61"/>
                  <a:pt x="8" y="63"/>
                </a:cubicBezTo>
                <a:cubicBezTo>
                  <a:pt x="10" y="65"/>
                  <a:pt x="9" y="66"/>
                  <a:pt x="7" y="67"/>
                </a:cubicBezTo>
                <a:cubicBezTo>
                  <a:pt x="6" y="68"/>
                  <a:pt x="8" y="72"/>
                  <a:pt x="7" y="74"/>
                </a:cubicBezTo>
                <a:cubicBezTo>
                  <a:pt x="7" y="76"/>
                  <a:pt x="4" y="76"/>
                  <a:pt x="4" y="78"/>
                </a:cubicBezTo>
                <a:cubicBezTo>
                  <a:pt x="4" y="79"/>
                  <a:pt x="4" y="83"/>
                  <a:pt x="3" y="83"/>
                </a:cubicBezTo>
                <a:cubicBezTo>
                  <a:pt x="3" y="83"/>
                  <a:pt x="1" y="82"/>
                  <a:pt x="0" y="82"/>
                </a:cubicBezTo>
                <a:cubicBezTo>
                  <a:pt x="0" y="86"/>
                  <a:pt x="4" y="87"/>
                  <a:pt x="4" y="90"/>
                </a:cubicBezTo>
                <a:cubicBezTo>
                  <a:pt x="3" y="91"/>
                  <a:pt x="6" y="96"/>
                  <a:pt x="7" y="97"/>
                </a:cubicBezTo>
                <a:cubicBezTo>
                  <a:pt x="9" y="99"/>
                  <a:pt x="8" y="100"/>
                  <a:pt x="8" y="102"/>
                </a:cubicBezTo>
                <a:cubicBezTo>
                  <a:pt x="8" y="103"/>
                  <a:pt x="10" y="105"/>
                  <a:pt x="10" y="107"/>
                </a:cubicBezTo>
                <a:cubicBezTo>
                  <a:pt x="9" y="108"/>
                  <a:pt x="13" y="107"/>
                  <a:pt x="14" y="108"/>
                </a:cubicBezTo>
                <a:cubicBezTo>
                  <a:pt x="16" y="108"/>
                  <a:pt x="15" y="107"/>
                  <a:pt x="15" y="105"/>
                </a:cubicBezTo>
                <a:cubicBezTo>
                  <a:pt x="15" y="100"/>
                  <a:pt x="23" y="104"/>
                  <a:pt x="24" y="101"/>
                </a:cubicBezTo>
                <a:cubicBezTo>
                  <a:pt x="25" y="98"/>
                  <a:pt x="26" y="95"/>
                  <a:pt x="27" y="92"/>
                </a:cubicBezTo>
                <a:cubicBezTo>
                  <a:pt x="27" y="90"/>
                  <a:pt x="27" y="88"/>
                  <a:pt x="26" y="87"/>
                </a:cubicBezTo>
                <a:cubicBezTo>
                  <a:pt x="25" y="85"/>
                  <a:pt x="26" y="85"/>
                  <a:pt x="28" y="84"/>
                </a:cubicBezTo>
                <a:cubicBezTo>
                  <a:pt x="29" y="84"/>
                  <a:pt x="32" y="83"/>
                  <a:pt x="32" y="82"/>
                </a:cubicBezTo>
                <a:cubicBezTo>
                  <a:pt x="32" y="82"/>
                  <a:pt x="32" y="81"/>
                  <a:pt x="32" y="81"/>
                </a:cubicBezTo>
                <a:cubicBezTo>
                  <a:pt x="33" y="81"/>
                  <a:pt x="35" y="81"/>
                  <a:pt x="35" y="80"/>
                </a:cubicBezTo>
                <a:cubicBezTo>
                  <a:pt x="35" y="79"/>
                  <a:pt x="34" y="79"/>
                  <a:pt x="34" y="78"/>
                </a:cubicBezTo>
                <a:cubicBezTo>
                  <a:pt x="35" y="78"/>
                  <a:pt x="36" y="77"/>
                  <a:pt x="36" y="77"/>
                </a:cubicBezTo>
                <a:cubicBezTo>
                  <a:pt x="38" y="75"/>
                  <a:pt x="37" y="74"/>
                  <a:pt x="35" y="73"/>
                </a:cubicBezTo>
                <a:cubicBezTo>
                  <a:pt x="33" y="71"/>
                  <a:pt x="29" y="70"/>
                  <a:pt x="29" y="66"/>
                </a:cubicBezTo>
                <a:cubicBezTo>
                  <a:pt x="29" y="64"/>
                  <a:pt x="29" y="62"/>
                  <a:pt x="30" y="60"/>
                </a:cubicBezTo>
                <a:cubicBezTo>
                  <a:pt x="31" y="58"/>
                  <a:pt x="31" y="58"/>
                  <a:pt x="30" y="56"/>
                </a:cubicBezTo>
                <a:cubicBezTo>
                  <a:pt x="29" y="56"/>
                  <a:pt x="33" y="53"/>
                  <a:pt x="33" y="53"/>
                </a:cubicBezTo>
                <a:cubicBezTo>
                  <a:pt x="35" y="51"/>
                  <a:pt x="36" y="49"/>
                  <a:pt x="39" y="48"/>
                </a:cubicBezTo>
                <a:cubicBezTo>
                  <a:pt x="42" y="47"/>
                  <a:pt x="47" y="44"/>
                  <a:pt x="49" y="41"/>
                </a:cubicBezTo>
                <a:cubicBezTo>
                  <a:pt x="51" y="38"/>
                  <a:pt x="46" y="36"/>
                  <a:pt x="50" y="35"/>
                </a:cubicBezTo>
                <a:cubicBezTo>
                  <a:pt x="52" y="34"/>
                  <a:pt x="51" y="34"/>
                  <a:pt x="50" y="32"/>
                </a:cubicBezTo>
                <a:cubicBezTo>
                  <a:pt x="50" y="31"/>
                  <a:pt x="53" y="30"/>
                  <a:pt x="54" y="30"/>
                </a:cubicBezTo>
                <a:cubicBezTo>
                  <a:pt x="56" y="28"/>
                  <a:pt x="57" y="27"/>
                  <a:pt x="58" y="29"/>
                </a:cubicBezTo>
                <a:cubicBezTo>
                  <a:pt x="59" y="29"/>
                  <a:pt x="60" y="28"/>
                  <a:pt x="60" y="28"/>
                </a:cubicBezTo>
                <a:cubicBezTo>
                  <a:pt x="61" y="28"/>
                  <a:pt x="62" y="28"/>
                  <a:pt x="63" y="28"/>
                </a:cubicBezTo>
                <a:cubicBezTo>
                  <a:pt x="63" y="27"/>
                  <a:pt x="62" y="27"/>
                  <a:pt x="61" y="25"/>
                </a:cubicBezTo>
                <a:cubicBezTo>
                  <a:pt x="60" y="24"/>
                  <a:pt x="61" y="26"/>
                  <a:pt x="61" y="2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30" name="Freeform 718">
            <a:extLst>
              <a:ext uri="{FF2B5EF4-FFF2-40B4-BE49-F238E27FC236}">
                <a16:creationId xmlns:a16="http://schemas.microsoft.com/office/drawing/2014/main" id="{C9A22224-9C96-9C49-8279-19984B8EDA30}"/>
              </a:ext>
            </a:extLst>
          </p:cNvPr>
          <p:cNvSpPr>
            <a:spLocks/>
          </p:cNvSpPr>
          <p:nvPr/>
        </p:nvSpPr>
        <p:spPr bwMode="auto">
          <a:xfrm>
            <a:off x="10438457" y="5437785"/>
            <a:ext cx="505037" cy="835488"/>
          </a:xfrm>
          <a:custGeom>
            <a:avLst/>
            <a:gdLst>
              <a:gd name="T0" fmla="*/ 53 w 54"/>
              <a:gd name="T1" fmla="*/ 59 h 84"/>
              <a:gd name="T2" fmla="*/ 47 w 54"/>
              <a:gd name="T3" fmla="*/ 55 h 84"/>
              <a:gd name="T4" fmla="*/ 49 w 54"/>
              <a:gd name="T5" fmla="*/ 51 h 84"/>
              <a:gd name="T6" fmla="*/ 44 w 54"/>
              <a:gd name="T7" fmla="*/ 44 h 84"/>
              <a:gd name="T8" fmla="*/ 46 w 54"/>
              <a:gd name="T9" fmla="*/ 43 h 84"/>
              <a:gd name="T10" fmla="*/ 44 w 54"/>
              <a:gd name="T11" fmla="*/ 38 h 84"/>
              <a:gd name="T12" fmla="*/ 45 w 54"/>
              <a:gd name="T13" fmla="*/ 36 h 84"/>
              <a:gd name="T14" fmla="*/ 44 w 54"/>
              <a:gd name="T15" fmla="*/ 32 h 84"/>
              <a:gd name="T16" fmla="*/ 42 w 54"/>
              <a:gd name="T17" fmla="*/ 26 h 84"/>
              <a:gd name="T18" fmla="*/ 45 w 54"/>
              <a:gd name="T19" fmla="*/ 23 h 84"/>
              <a:gd name="T20" fmla="*/ 44 w 54"/>
              <a:gd name="T21" fmla="*/ 19 h 84"/>
              <a:gd name="T22" fmla="*/ 38 w 54"/>
              <a:gd name="T23" fmla="*/ 13 h 84"/>
              <a:gd name="T24" fmla="*/ 40 w 54"/>
              <a:gd name="T25" fmla="*/ 12 h 84"/>
              <a:gd name="T26" fmla="*/ 39 w 54"/>
              <a:gd name="T27" fmla="*/ 10 h 84"/>
              <a:gd name="T28" fmla="*/ 41 w 54"/>
              <a:gd name="T29" fmla="*/ 3 h 84"/>
              <a:gd name="T30" fmla="*/ 37 w 54"/>
              <a:gd name="T31" fmla="*/ 1 h 84"/>
              <a:gd name="T32" fmla="*/ 34 w 54"/>
              <a:gd name="T33" fmla="*/ 0 h 84"/>
              <a:gd name="T34" fmla="*/ 29 w 54"/>
              <a:gd name="T35" fmla="*/ 1 h 84"/>
              <a:gd name="T36" fmla="*/ 25 w 54"/>
              <a:gd name="T37" fmla="*/ 5 h 84"/>
              <a:gd name="T38" fmla="*/ 24 w 54"/>
              <a:gd name="T39" fmla="*/ 10 h 84"/>
              <a:gd name="T40" fmla="*/ 21 w 54"/>
              <a:gd name="T41" fmla="*/ 13 h 84"/>
              <a:gd name="T42" fmla="*/ 17 w 54"/>
              <a:gd name="T43" fmla="*/ 11 h 84"/>
              <a:gd name="T44" fmla="*/ 14 w 54"/>
              <a:gd name="T45" fmla="*/ 12 h 84"/>
              <a:gd name="T46" fmla="*/ 7 w 54"/>
              <a:gd name="T47" fmla="*/ 10 h 84"/>
              <a:gd name="T48" fmla="*/ 4 w 54"/>
              <a:gd name="T49" fmla="*/ 7 h 84"/>
              <a:gd name="T50" fmla="*/ 0 w 54"/>
              <a:gd name="T51" fmla="*/ 9 h 84"/>
              <a:gd name="T52" fmla="*/ 8 w 54"/>
              <a:gd name="T53" fmla="*/ 14 h 84"/>
              <a:gd name="T54" fmla="*/ 12 w 54"/>
              <a:gd name="T55" fmla="*/ 16 h 84"/>
              <a:gd name="T56" fmla="*/ 14 w 54"/>
              <a:gd name="T57" fmla="*/ 19 h 84"/>
              <a:gd name="T58" fmla="*/ 14 w 54"/>
              <a:gd name="T59" fmla="*/ 21 h 84"/>
              <a:gd name="T60" fmla="*/ 15 w 54"/>
              <a:gd name="T61" fmla="*/ 24 h 84"/>
              <a:gd name="T62" fmla="*/ 15 w 54"/>
              <a:gd name="T63" fmla="*/ 27 h 84"/>
              <a:gd name="T64" fmla="*/ 16 w 54"/>
              <a:gd name="T65" fmla="*/ 29 h 84"/>
              <a:gd name="T66" fmla="*/ 15 w 54"/>
              <a:gd name="T67" fmla="*/ 33 h 84"/>
              <a:gd name="T68" fmla="*/ 17 w 54"/>
              <a:gd name="T69" fmla="*/ 36 h 84"/>
              <a:gd name="T70" fmla="*/ 21 w 54"/>
              <a:gd name="T71" fmla="*/ 38 h 84"/>
              <a:gd name="T72" fmla="*/ 22 w 54"/>
              <a:gd name="T73" fmla="*/ 41 h 84"/>
              <a:gd name="T74" fmla="*/ 23 w 54"/>
              <a:gd name="T75" fmla="*/ 44 h 84"/>
              <a:gd name="T76" fmla="*/ 20 w 54"/>
              <a:gd name="T77" fmla="*/ 44 h 84"/>
              <a:gd name="T78" fmla="*/ 16 w 54"/>
              <a:gd name="T79" fmla="*/ 49 h 84"/>
              <a:gd name="T80" fmla="*/ 13 w 54"/>
              <a:gd name="T81" fmla="*/ 51 h 84"/>
              <a:gd name="T82" fmla="*/ 10 w 54"/>
              <a:gd name="T83" fmla="*/ 54 h 84"/>
              <a:gd name="T84" fmla="*/ 4 w 54"/>
              <a:gd name="T85" fmla="*/ 57 h 84"/>
              <a:gd name="T86" fmla="*/ 2 w 54"/>
              <a:gd name="T87" fmla="*/ 62 h 84"/>
              <a:gd name="T88" fmla="*/ 4 w 54"/>
              <a:gd name="T89" fmla="*/ 67 h 84"/>
              <a:gd name="T90" fmla="*/ 4 w 54"/>
              <a:gd name="T91" fmla="*/ 73 h 84"/>
              <a:gd name="T92" fmla="*/ 4 w 54"/>
              <a:gd name="T93" fmla="*/ 78 h 84"/>
              <a:gd name="T94" fmla="*/ 7 w 54"/>
              <a:gd name="T95" fmla="*/ 80 h 84"/>
              <a:gd name="T96" fmla="*/ 5 w 54"/>
              <a:gd name="T97" fmla="*/ 81 h 84"/>
              <a:gd name="T98" fmla="*/ 8 w 54"/>
              <a:gd name="T99" fmla="*/ 79 h 84"/>
              <a:gd name="T100" fmla="*/ 8 w 54"/>
              <a:gd name="T101" fmla="*/ 83 h 84"/>
              <a:gd name="T102" fmla="*/ 11 w 54"/>
              <a:gd name="T103" fmla="*/ 80 h 84"/>
              <a:gd name="T104" fmla="*/ 11 w 54"/>
              <a:gd name="T105" fmla="*/ 83 h 84"/>
              <a:gd name="T106" fmla="*/ 23 w 54"/>
              <a:gd name="T107" fmla="*/ 80 h 84"/>
              <a:gd name="T108" fmla="*/ 36 w 54"/>
              <a:gd name="T109" fmla="*/ 78 h 84"/>
              <a:gd name="T110" fmla="*/ 46 w 54"/>
              <a:gd name="T111" fmla="*/ 68 h 84"/>
              <a:gd name="T112" fmla="*/ 53 w 54"/>
              <a:gd name="T113" fmla="*/ 59 h 84"/>
              <a:gd name="T114" fmla="*/ 53 w 54"/>
              <a:gd name="T115" fmla="*/ 5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" h="84">
                <a:moveTo>
                  <a:pt x="53" y="59"/>
                </a:moveTo>
                <a:cubicBezTo>
                  <a:pt x="52" y="57"/>
                  <a:pt x="49" y="56"/>
                  <a:pt x="47" y="55"/>
                </a:cubicBezTo>
                <a:cubicBezTo>
                  <a:pt x="44" y="53"/>
                  <a:pt x="48" y="53"/>
                  <a:pt x="49" y="51"/>
                </a:cubicBezTo>
                <a:cubicBezTo>
                  <a:pt x="49" y="51"/>
                  <a:pt x="45" y="45"/>
                  <a:pt x="44" y="44"/>
                </a:cubicBezTo>
                <a:cubicBezTo>
                  <a:pt x="44" y="44"/>
                  <a:pt x="46" y="43"/>
                  <a:pt x="46" y="43"/>
                </a:cubicBezTo>
                <a:cubicBezTo>
                  <a:pt x="46" y="42"/>
                  <a:pt x="44" y="39"/>
                  <a:pt x="44" y="38"/>
                </a:cubicBezTo>
                <a:cubicBezTo>
                  <a:pt x="44" y="37"/>
                  <a:pt x="45" y="37"/>
                  <a:pt x="45" y="36"/>
                </a:cubicBezTo>
                <a:cubicBezTo>
                  <a:pt x="46" y="35"/>
                  <a:pt x="44" y="33"/>
                  <a:pt x="44" y="32"/>
                </a:cubicBezTo>
                <a:cubicBezTo>
                  <a:pt x="42" y="30"/>
                  <a:pt x="40" y="28"/>
                  <a:pt x="42" y="26"/>
                </a:cubicBezTo>
                <a:cubicBezTo>
                  <a:pt x="43" y="25"/>
                  <a:pt x="45" y="24"/>
                  <a:pt x="45" y="23"/>
                </a:cubicBezTo>
                <a:cubicBezTo>
                  <a:pt x="46" y="21"/>
                  <a:pt x="44" y="20"/>
                  <a:pt x="44" y="19"/>
                </a:cubicBezTo>
                <a:cubicBezTo>
                  <a:pt x="43" y="18"/>
                  <a:pt x="36" y="15"/>
                  <a:pt x="38" y="13"/>
                </a:cubicBezTo>
                <a:cubicBezTo>
                  <a:pt x="38" y="13"/>
                  <a:pt x="40" y="12"/>
                  <a:pt x="40" y="12"/>
                </a:cubicBezTo>
                <a:cubicBezTo>
                  <a:pt x="40" y="12"/>
                  <a:pt x="37" y="10"/>
                  <a:pt x="39" y="10"/>
                </a:cubicBezTo>
                <a:cubicBezTo>
                  <a:pt x="42" y="10"/>
                  <a:pt x="44" y="5"/>
                  <a:pt x="41" y="3"/>
                </a:cubicBezTo>
                <a:cubicBezTo>
                  <a:pt x="40" y="2"/>
                  <a:pt x="38" y="2"/>
                  <a:pt x="37" y="1"/>
                </a:cubicBezTo>
                <a:cubicBezTo>
                  <a:pt x="36" y="0"/>
                  <a:pt x="35" y="0"/>
                  <a:pt x="34" y="0"/>
                </a:cubicBezTo>
                <a:cubicBezTo>
                  <a:pt x="32" y="1"/>
                  <a:pt x="31" y="0"/>
                  <a:pt x="29" y="1"/>
                </a:cubicBezTo>
                <a:cubicBezTo>
                  <a:pt x="28" y="2"/>
                  <a:pt x="26" y="4"/>
                  <a:pt x="25" y="5"/>
                </a:cubicBezTo>
                <a:cubicBezTo>
                  <a:pt x="25" y="6"/>
                  <a:pt x="25" y="10"/>
                  <a:pt x="24" y="10"/>
                </a:cubicBezTo>
                <a:cubicBezTo>
                  <a:pt x="23" y="11"/>
                  <a:pt x="22" y="12"/>
                  <a:pt x="21" y="13"/>
                </a:cubicBezTo>
                <a:cubicBezTo>
                  <a:pt x="20" y="13"/>
                  <a:pt x="18" y="11"/>
                  <a:pt x="17" y="11"/>
                </a:cubicBezTo>
                <a:cubicBezTo>
                  <a:pt x="16" y="11"/>
                  <a:pt x="15" y="12"/>
                  <a:pt x="14" y="12"/>
                </a:cubicBezTo>
                <a:cubicBezTo>
                  <a:pt x="11" y="13"/>
                  <a:pt x="9" y="12"/>
                  <a:pt x="7" y="10"/>
                </a:cubicBezTo>
                <a:cubicBezTo>
                  <a:pt x="7" y="9"/>
                  <a:pt x="5" y="7"/>
                  <a:pt x="4" y="7"/>
                </a:cubicBezTo>
                <a:cubicBezTo>
                  <a:pt x="3" y="7"/>
                  <a:pt x="1" y="9"/>
                  <a:pt x="0" y="9"/>
                </a:cubicBezTo>
                <a:cubicBezTo>
                  <a:pt x="2" y="11"/>
                  <a:pt x="5" y="13"/>
                  <a:pt x="8" y="14"/>
                </a:cubicBezTo>
                <a:cubicBezTo>
                  <a:pt x="9" y="14"/>
                  <a:pt x="11" y="15"/>
                  <a:pt x="12" y="16"/>
                </a:cubicBezTo>
                <a:cubicBezTo>
                  <a:pt x="13" y="17"/>
                  <a:pt x="13" y="18"/>
                  <a:pt x="14" y="19"/>
                </a:cubicBezTo>
                <a:cubicBezTo>
                  <a:pt x="14" y="20"/>
                  <a:pt x="13" y="20"/>
                  <a:pt x="14" y="21"/>
                </a:cubicBezTo>
                <a:cubicBezTo>
                  <a:pt x="14" y="22"/>
                  <a:pt x="16" y="23"/>
                  <a:pt x="15" y="24"/>
                </a:cubicBezTo>
                <a:cubicBezTo>
                  <a:pt x="15" y="25"/>
                  <a:pt x="14" y="26"/>
                  <a:pt x="15" y="27"/>
                </a:cubicBezTo>
                <a:cubicBezTo>
                  <a:pt x="15" y="27"/>
                  <a:pt x="16" y="29"/>
                  <a:pt x="16" y="29"/>
                </a:cubicBezTo>
                <a:cubicBezTo>
                  <a:pt x="15" y="30"/>
                  <a:pt x="15" y="32"/>
                  <a:pt x="15" y="33"/>
                </a:cubicBezTo>
                <a:cubicBezTo>
                  <a:pt x="15" y="33"/>
                  <a:pt x="17" y="36"/>
                  <a:pt x="17" y="36"/>
                </a:cubicBezTo>
                <a:cubicBezTo>
                  <a:pt x="18" y="37"/>
                  <a:pt x="20" y="38"/>
                  <a:pt x="21" y="38"/>
                </a:cubicBezTo>
                <a:cubicBezTo>
                  <a:pt x="22" y="39"/>
                  <a:pt x="22" y="40"/>
                  <a:pt x="22" y="41"/>
                </a:cubicBezTo>
                <a:cubicBezTo>
                  <a:pt x="22" y="42"/>
                  <a:pt x="23" y="43"/>
                  <a:pt x="23" y="44"/>
                </a:cubicBezTo>
                <a:cubicBezTo>
                  <a:pt x="23" y="45"/>
                  <a:pt x="21" y="44"/>
                  <a:pt x="20" y="44"/>
                </a:cubicBezTo>
                <a:cubicBezTo>
                  <a:pt x="19" y="44"/>
                  <a:pt x="16" y="48"/>
                  <a:pt x="16" y="49"/>
                </a:cubicBezTo>
                <a:cubicBezTo>
                  <a:pt x="15" y="50"/>
                  <a:pt x="14" y="50"/>
                  <a:pt x="13" y="51"/>
                </a:cubicBezTo>
                <a:cubicBezTo>
                  <a:pt x="12" y="52"/>
                  <a:pt x="11" y="53"/>
                  <a:pt x="10" y="54"/>
                </a:cubicBezTo>
                <a:cubicBezTo>
                  <a:pt x="9" y="54"/>
                  <a:pt x="4" y="58"/>
                  <a:pt x="4" y="57"/>
                </a:cubicBezTo>
                <a:cubicBezTo>
                  <a:pt x="4" y="59"/>
                  <a:pt x="2" y="60"/>
                  <a:pt x="2" y="62"/>
                </a:cubicBezTo>
                <a:cubicBezTo>
                  <a:pt x="3" y="64"/>
                  <a:pt x="2" y="67"/>
                  <a:pt x="4" y="67"/>
                </a:cubicBezTo>
                <a:cubicBezTo>
                  <a:pt x="5" y="67"/>
                  <a:pt x="4" y="72"/>
                  <a:pt x="4" y="73"/>
                </a:cubicBezTo>
                <a:cubicBezTo>
                  <a:pt x="4" y="75"/>
                  <a:pt x="2" y="77"/>
                  <a:pt x="4" y="78"/>
                </a:cubicBezTo>
                <a:cubicBezTo>
                  <a:pt x="4" y="78"/>
                  <a:pt x="8" y="79"/>
                  <a:pt x="7" y="80"/>
                </a:cubicBezTo>
                <a:cubicBezTo>
                  <a:pt x="7" y="80"/>
                  <a:pt x="5" y="81"/>
                  <a:pt x="5" y="81"/>
                </a:cubicBezTo>
                <a:cubicBezTo>
                  <a:pt x="7" y="81"/>
                  <a:pt x="7" y="79"/>
                  <a:pt x="8" y="79"/>
                </a:cubicBezTo>
                <a:cubicBezTo>
                  <a:pt x="10" y="78"/>
                  <a:pt x="8" y="83"/>
                  <a:pt x="8" y="83"/>
                </a:cubicBezTo>
                <a:cubicBezTo>
                  <a:pt x="8" y="83"/>
                  <a:pt x="11" y="80"/>
                  <a:pt x="11" y="80"/>
                </a:cubicBezTo>
                <a:cubicBezTo>
                  <a:pt x="12" y="79"/>
                  <a:pt x="11" y="83"/>
                  <a:pt x="11" y="83"/>
                </a:cubicBezTo>
                <a:cubicBezTo>
                  <a:pt x="14" y="84"/>
                  <a:pt x="20" y="81"/>
                  <a:pt x="23" y="80"/>
                </a:cubicBezTo>
                <a:cubicBezTo>
                  <a:pt x="27" y="79"/>
                  <a:pt x="31" y="79"/>
                  <a:pt x="36" y="78"/>
                </a:cubicBezTo>
                <a:cubicBezTo>
                  <a:pt x="39" y="74"/>
                  <a:pt x="43" y="71"/>
                  <a:pt x="46" y="68"/>
                </a:cubicBezTo>
                <a:cubicBezTo>
                  <a:pt x="48" y="66"/>
                  <a:pt x="54" y="62"/>
                  <a:pt x="53" y="59"/>
                </a:cubicBezTo>
                <a:cubicBezTo>
                  <a:pt x="52" y="57"/>
                  <a:pt x="54" y="62"/>
                  <a:pt x="53" y="5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31" name="Freeform 719">
            <a:extLst>
              <a:ext uri="{FF2B5EF4-FFF2-40B4-BE49-F238E27FC236}">
                <a16:creationId xmlns:a16="http://schemas.microsoft.com/office/drawing/2014/main" id="{494E2835-C37D-B648-BF47-D30D021EE114}"/>
              </a:ext>
            </a:extLst>
          </p:cNvPr>
          <p:cNvSpPr>
            <a:spLocks/>
          </p:cNvSpPr>
          <p:nvPr/>
        </p:nvSpPr>
        <p:spPr bwMode="auto">
          <a:xfrm>
            <a:off x="9716060" y="5339689"/>
            <a:ext cx="1198666" cy="1062117"/>
          </a:xfrm>
          <a:custGeom>
            <a:avLst/>
            <a:gdLst>
              <a:gd name="T0" fmla="*/ 38 w 128"/>
              <a:gd name="T1" fmla="*/ 87 h 107"/>
              <a:gd name="T2" fmla="*/ 38 w 128"/>
              <a:gd name="T3" fmla="*/ 63 h 107"/>
              <a:gd name="T4" fmla="*/ 47 w 128"/>
              <a:gd name="T5" fmla="*/ 52 h 107"/>
              <a:gd name="T6" fmla="*/ 56 w 128"/>
              <a:gd name="T7" fmla="*/ 34 h 107"/>
              <a:gd name="T8" fmla="*/ 72 w 128"/>
              <a:gd name="T9" fmla="*/ 25 h 107"/>
              <a:gd name="T10" fmla="*/ 86 w 128"/>
              <a:gd name="T11" fmla="*/ 22 h 107"/>
              <a:gd name="T12" fmla="*/ 102 w 128"/>
              <a:gd name="T13" fmla="*/ 20 h 107"/>
              <a:gd name="T14" fmla="*/ 112 w 128"/>
              <a:gd name="T15" fmla="*/ 10 h 107"/>
              <a:gd name="T16" fmla="*/ 120 w 128"/>
              <a:gd name="T17" fmla="*/ 13 h 107"/>
              <a:gd name="T18" fmla="*/ 127 w 128"/>
              <a:gd name="T19" fmla="*/ 6 h 107"/>
              <a:gd name="T20" fmla="*/ 114 w 128"/>
              <a:gd name="T21" fmla="*/ 5 h 107"/>
              <a:gd name="T22" fmla="*/ 116 w 128"/>
              <a:gd name="T23" fmla="*/ 2 h 107"/>
              <a:gd name="T24" fmla="*/ 106 w 128"/>
              <a:gd name="T25" fmla="*/ 3 h 107"/>
              <a:gd name="T26" fmla="*/ 100 w 128"/>
              <a:gd name="T27" fmla="*/ 1 h 107"/>
              <a:gd name="T28" fmla="*/ 95 w 128"/>
              <a:gd name="T29" fmla="*/ 3 h 107"/>
              <a:gd name="T30" fmla="*/ 91 w 128"/>
              <a:gd name="T31" fmla="*/ 6 h 107"/>
              <a:gd name="T32" fmla="*/ 90 w 128"/>
              <a:gd name="T33" fmla="*/ 11 h 107"/>
              <a:gd name="T34" fmla="*/ 84 w 128"/>
              <a:gd name="T35" fmla="*/ 10 h 107"/>
              <a:gd name="T36" fmla="*/ 80 w 128"/>
              <a:gd name="T37" fmla="*/ 13 h 107"/>
              <a:gd name="T38" fmla="*/ 76 w 128"/>
              <a:gd name="T39" fmla="*/ 15 h 107"/>
              <a:gd name="T40" fmla="*/ 72 w 128"/>
              <a:gd name="T41" fmla="*/ 16 h 107"/>
              <a:gd name="T42" fmla="*/ 68 w 128"/>
              <a:gd name="T43" fmla="*/ 10 h 107"/>
              <a:gd name="T44" fmla="*/ 67 w 128"/>
              <a:gd name="T45" fmla="*/ 14 h 107"/>
              <a:gd name="T46" fmla="*/ 65 w 128"/>
              <a:gd name="T47" fmla="*/ 14 h 107"/>
              <a:gd name="T48" fmla="*/ 62 w 128"/>
              <a:gd name="T49" fmla="*/ 18 h 107"/>
              <a:gd name="T50" fmla="*/ 61 w 128"/>
              <a:gd name="T51" fmla="*/ 21 h 107"/>
              <a:gd name="T52" fmla="*/ 57 w 128"/>
              <a:gd name="T53" fmla="*/ 20 h 107"/>
              <a:gd name="T54" fmla="*/ 54 w 128"/>
              <a:gd name="T55" fmla="*/ 20 h 107"/>
              <a:gd name="T56" fmla="*/ 51 w 128"/>
              <a:gd name="T57" fmla="*/ 22 h 107"/>
              <a:gd name="T58" fmla="*/ 49 w 128"/>
              <a:gd name="T59" fmla="*/ 23 h 107"/>
              <a:gd name="T60" fmla="*/ 54 w 128"/>
              <a:gd name="T61" fmla="*/ 25 h 107"/>
              <a:gd name="T62" fmla="*/ 56 w 128"/>
              <a:gd name="T63" fmla="*/ 25 h 107"/>
              <a:gd name="T64" fmla="*/ 57 w 128"/>
              <a:gd name="T65" fmla="*/ 28 h 107"/>
              <a:gd name="T66" fmla="*/ 49 w 128"/>
              <a:gd name="T67" fmla="*/ 31 h 107"/>
              <a:gd name="T68" fmla="*/ 53 w 128"/>
              <a:gd name="T69" fmla="*/ 33 h 107"/>
              <a:gd name="T70" fmla="*/ 49 w 128"/>
              <a:gd name="T71" fmla="*/ 35 h 107"/>
              <a:gd name="T72" fmla="*/ 43 w 128"/>
              <a:gd name="T73" fmla="*/ 40 h 107"/>
              <a:gd name="T74" fmla="*/ 42 w 128"/>
              <a:gd name="T75" fmla="*/ 43 h 107"/>
              <a:gd name="T76" fmla="*/ 39 w 128"/>
              <a:gd name="T77" fmla="*/ 45 h 107"/>
              <a:gd name="T78" fmla="*/ 39 w 128"/>
              <a:gd name="T79" fmla="*/ 49 h 107"/>
              <a:gd name="T80" fmla="*/ 39 w 128"/>
              <a:gd name="T81" fmla="*/ 52 h 107"/>
              <a:gd name="T82" fmla="*/ 35 w 128"/>
              <a:gd name="T83" fmla="*/ 56 h 107"/>
              <a:gd name="T84" fmla="*/ 27 w 128"/>
              <a:gd name="T85" fmla="*/ 62 h 107"/>
              <a:gd name="T86" fmla="*/ 31 w 128"/>
              <a:gd name="T87" fmla="*/ 64 h 107"/>
              <a:gd name="T88" fmla="*/ 28 w 128"/>
              <a:gd name="T89" fmla="*/ 66 h 107"/>
              <a:gd name="T90" fmla="*/ 19 w 128"/>
              <a:gd name="T91" fmla="*/ 68 h 107"/>
              <a:gd name="T92" fmla="*/ 16 w 128"/>
              <a:gd name="T93" fmla="*/ 72 h 107"/>
              <a:gd name="T94" fmla="*/ 10 w 128"/>
              <a:gd name="T95" fmla="*/ 73 h 107"/>
              <a:gd name="T96" fmla="*/ 10 w 128"/>
              <a:gd name="T97" fmla="*/ 74 h 107"/>
              <a:gd name="T98" fmla="*/ 5 w 128"/>
              <a:gd name="T99" fmla="*/ 75 h 107"/>
              <a:gd name="T100" fmla="*/ 4 w 128"/>
              <a:gd name="T101" fmla="*/ 81 h 107"/>
              <a:gd name="T102" fmla="*/ 1 w 128"/>
              <a:gd name="T103" fmla="*/ 86 h 107"/>
              <a:gd name="T104" fmla="*/ 6 w 128"/>
              <a:gd name="T105" fmla="*/ 92 h 107"/>
              <a:gd name="T106" fmla="*/ 7 w 128"/>
              <a:gd name="T107" fmla="*/ 94 h 107"/>
              <a:gd name="T108" fmla="*/ 3 w 128"/>
              <a:gd name="T109" fmla="*/ 93 h 107"/>
              <a:gd name="T110" fmla="*/ 5 w 128"/>
              <a:gd name="T111" fmla="*/ 97 h 107"/>
              <a:gd name="T112" fmla="*/ 5 w 128"/>
              <a:gd name="T113" fmla="*/ 103 h 107"/>
              <a:gd name="T114" fmla="*/ 27 w 128"/>
              <a:gd name="T115" fmla="*/ 99 h 107"/>
              <a:gd name="T116" fmla="*/ 34 w 128"/>
              <a:gd name="T117" fmla="*/ 10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8" h="107">
                <a:moveTo>
                  <a:pt x="34" y="101"/>
                </a:moveTo>
                <a:cubicBezTo>
                  <a:pt x="34" y="101"/>
                  <a:pt x="35" y="98"/>
                  <a:pt x="35" y="97"/>
                </a:cubicBezTo>
                <a:cubicBezTo>
                  <a:pt x="35" y="95"/>
                  <a:pt x="36" y="94"/>
                  <a:pt x="38" y="93"/>
                </a:cubicBezTo>
                <a:cubicBezTo>
                  <a:pt x="40" y="91"/>
                  <a:pt x="38" y="88"/>
                  <a:pt x="38" y="87"/>
                </a:cubicBezTo>
                <a:cubicBezTo>
                  <a:pt x="38" y="84"/>
                  <a:pt x="42" y="84"/>
                  <a:pt x="39" y="82"/>
                </a:cubicBezTo>
                <a:cubicBezTo>
                  <a:pt x="37" y="80"/>
                  <a:pt x="36" y="80"/>
                  <a:pt x="37" y="77"/>
                </a:cubicBezTo>
                <a:cubicBezTo>
                  <a:pt x="38" y="75"/>
                  <a:pt x="37" y="73"/>
                  <a:pt x="37" y="71"/>
                </a:cubicBezTo>
                <a:cubicBezTo>
                  <a:pt x="36" y="68"/>
                  <a:pt x="35" y="65"/>
                  <a:pt x="38" y="63"/>
                </a:cubicBezTo>
                <a:cubicBezTo>
                  <a:pt x="39" y="62"/>
                  <a:pt x="41" y="62"/>
                  <a:pt x="42" y="61"/>
                </a:cubicBezTo>
                <a:cubicBezTo>
                  <a:pt x="43" y="61"/>
                  <a:pt x="44" y="62"/>
                  <a:pt x="45" y="61"/>
                </a:cubicBezTo>
                <a:cubicBezTo>
                  <a:pt x="46" y="59"/>
                  <a:pt x="45" y="58"/>
                  <a:pt x="44" y="57"/>
                </a:cubicBezTo>
                <a:cubicBezTo>
                  <a:pt x="44" y="55"/>
                  <a:pt x="46" y="54"/>
                  <a:pt x="47" y="52"/>
                </a:cubicBezTo>
                <a:cubicBezTo>
                  <a:pt x="47" y="51"/>
                  <a:pt x="48" y="48"/>
                  <a:pt x="48" y="46"/>
                </a:cubicBezTo>
                <a:cubicBezTo>
                  <a:pt x="48" y="44"/>
                  <a:pt x="52" y="44"/>
                  <a:pt x="51" y="43"/>
                </a:cubicBezTo>
                <a:cubicBezTo>
                  <a:pt x="51" y="41"/>
                  <a:pt x="53" y="40"/>
                  <a:pt x="54" y="38"/>
                </a:cubicBezTo>
                <a:cubicBezTo>
                  <a:pt x="56" y="36"/>
                  <a:pt x="56" y="37"/>
                  <a:pt x="56" y="34"/>
                </a:cubicBezTo>
                <a:cubicBezTo>
                  <a:pt x="55" y="33"/>
                  <a:pt x="59" y="28"/>
                  <a:pt x="60" y="28"/>
                </a:cubicBezTo>
                <a:cubicBezTo>
                  <a:pt x="61" y="27"/>
                  <a:pt x="64" y="28"/>
                  <a:pt x="65" y="28"/>
                </a:cubicBezTo>
                <a:cubicBezTo>
                  <a:pt x="65" y="26"/>
                  <a:pt x="65" y="25"/>
                  <a:pt x="65" y="23"/>
                </a:cubicBezTo>
                <a:cubicBezTo>
                  <a:pt x="68" y="24"/>
                  <a:pt x="70" y="24"/>
                  <a:pt x="72" y="25"/>
                </a:cubicBezTo>
                <a:cubicBezTo>
                  <a:pt x="76" y="25"/>
                  <a:pt x="74" y="21"/>
                  <a:pt x="75" y="19"/>
                </a:cubicBezTo>
                <a:cubicBezTo>
                  <a:pt x="75" y="19"/>
                  <a:pt x="77" y="19"/>
                  <a:pt x="78" y="19"/>
                </a:cubicBezTo>
                <a:cubicBezTo>
                  <a:pt x="79" y="18"/>
                  <a:pt x="81" y="16"/>
                  <a:pt x="82" y="18"/>
                </a:cubicBezTo>
                <a:cubicBezTo>
                  <a:pt x="84" y="19"/>
                  <a:pt x="84" y="21"/>
                  <a:pt x="86" y="22"/>
                </a:cubicBezTo>
                <a:cubicBezTo>
                  <a:pt x="87" y="22"/>
                  <a:pt x="89" y="22"/>
                  <a:pt x="90" y="22"/>
                </a:cubicBezTo>
                <a:cubicBezTo>
                  <a:pt x="91" y="22"/>
                  <a:pt x="92" y="21"/>
                  <a:pt x="94" y="21"/>
                </a:cubicBezTo>
                <a:cubicBezTo>
                  <a:pt x="95" y="21"/>
                  <a:pt x="96" y="23"/>
                  <a:pt x="98" y="23"/>
                </a:cubicBezTo>
                <a:cubicBezTo>
                  <a:pt x="98" y="22"/>
                  <a:pt x="102" y="20"/>
                  <a:pt x="102" y="20"/>
                </a:cubicBezTo>
                <a:cubicBezTo>
                  <a:pt x="102" y="17"/>
                  <a:pt x="102" y="16"/>
                  <a:pt x="103" y="14"/>
                </a:cubicBezTo>
                <a:cubicBezTo>
                  <a:pt x="104" y="13"/>
                  <a:pt x="106" y="11"/>
                  <a:pt x="107" y="11"/>
                </a:cubicBezTo>
                <a:cubicBezTo>
                  <a:pt x="108" y="11"/>
                  <a:pt x="109" y="11"/>
                  <a:pt x="110" y="11"/>
                </a:cubicBezTo>
                <a:cubicBezTo>
                  <a:pt x="111" y="11"/>
                  <a:pt x="111" y="10"/>
                  <a:pt x="112" y="10"/>
                </a:cubicBezTo>
                <a:cubicBezTo>
                  <a:pt x="113" y="10"/>
                  <a:pt x="115" y="12"/>
                  <a:pt x="116" y="12"/>
                </a:cubicBezTo>
                <a:cubicBezTo>
                  <a:pt x="118" y="13"/>
                  <a:pt x="119" y="14"/>
                  <a:pt x="119" y="17"/>
                </a:cubicBezTo>
                <a:cubicBezTo>
                  <a:pt x="121" y="17"/>
                  <a:pt x="126" y="14"/>
                  <a:pt x="124" y="12"/>
                </a:cubicBezTo>
                <a:cubicBezTo>
                  <a:pt x="126" y="13"/>
                  <a:pt x="121" y="13"/>
                  <a:pt x="120" y="13"/>
                </a:cubicBezTo>
                <a:cubicBezTo>
                  <a:pt x="125" y="12"/>
                  <a:pt x="118" y="9"/>
                  <a:pt x="117" y="10"/>
                </a:cubicBezTo>
                <a:cubicBezTo>
                  <a:pt x="118" y="9"/>
                  <a:pt x="119" y="10"/>
                  <a:pt x="119" y="10"/>
                </a:cubicBezTo>
                <a:cubicBezTo>
                  <a:pt x="121" y="10"/>
                  <a:pt x="123" y="10"/>
                  <a:pt x="124" y="9"/>
                </a:cubicBezTo>
                <a:cubicBezTo>
                  <a:pt x="125" y="9"/>
                  <a:pt x="128" y="7"/>
                  <a:pt x="127" y="6"/>
                </a:cubicBezTo>
                <a:cubicBezTo>
                  <a:pt x="125" y="5"/>
                  <a:pt x="122" y="4"/>
                  <a:pt x="119" y="3"/>
                </a:cubicBezTo>
                <a:cubicBezTo>
                  <a:pt x="118" y="2"/>
                  <a:pt x="117" y="4"/>
                  <a:pt x="116" y="5"/>
                </a:cubicBezTo>
                <a:cubicBezTo>
                  <a:pt x="116" y="5"/>
                  <a:pt x="114" y="8"/>
                  <a:pt x="114" y="7"/>
                </a:cubicBezTo>
                <a:cubicBezTo>
                  <a:pt x="114" y="7"/>
                  <a:pt x="114" y="6"/>
                  <a:pt x="114" y="5"/>
                </a:cubicBezTo>
                <a:cubicBezTo>
                  <a:pt x="114" y="5"/>
                  <a:pt x="112" y="5"/>
                  <a:pt x="112" y="5"/>
                </a:cubicBezTo>
                <a:cubicBezTo>
                  <a:pt x="113" y="4"/>
                  <a:pt x="115" y="5"/>
                  <a:pt x="115" y="4"/>
                </a:cubicBezTo>
                <a:cubicBezTo>
                  <a:pt x="115" y="4"/>
                  <a:pt x="112" y="4"/>
                  <a:pt x="112" y="4"/>
                </a:cubicBezTo>
                <a:cubicBezTo>
                  <a:pt x="112" y="3"/>
                  <a:pt x="116" y="3"/>
                  <a:pt x="116" y="2"/>
                </a:cubicBezTo>
                <a:cubicBezTo>
                  <a:pt x="115" y="1"/>
                  <a:pt x="109" y="0"/>
                  <a:pt x="110" y="2"/>
                </a:cubicBezTo>
                <a:cubicBezTo>
                  <a:pt x="111" y="3"/>
                  <a:pt x="111" y="3"/>
                  <a:pt x="110" y="4"/>
                </a:cubicBezTo>
                <a:cubicBezTo>
                  <a:pt x="109" y="5"/>
                  <a:pt x="107" y="7"/>
                  <a:pt x="106" y="7"/>
                </a:cubicBezTo>
                <a:cubicBezTo>
                  <a:pt x="105" y="7"/>
                  <a:pt x="106" y="3"/>
                  <a:pt x="106" y="3"/>
                </a:cubicBezTo>
                <a:cubicBezTo>
                  <a:pt x="106" y="2"/>
                  <a:pt x="101" y="9"/>
                  <a:pt x="100" y="9"/>
                </a:cubicBezTo>
                <a:cubicBezTo>
                  <a:pt x="97" y="9"/>
                  <a:pt x="100" y="5"/>
                  <a:pt x="101" y="4"/>
                </a:cubicBezTo>
                <a:cubicBezTo>
                  <a:pt x="102" y="4"/>
                  <a:pt x="103" y="2"/>
                  <a:pt x="103" y="2"/>
                </a:cubicBezTo>
                <a:cubicBezTo>
                  <a:pt x="102" y="1"/>
                  <a:pt x="100" y="0"/>
                  <a:pt x="100" y="1"/>
                </a:cubicBezTo>
                <a:cubicBezTo>
                  <a:pt x="100" y="1"/>
                  <a:pt x="101" y="2"/>
                  <a:pt x="101" y="2"/>
                </a:cubicBezTo>
                <a:cubicBezTo>
                  <a:pt x="101" y="2"/>
                  <a:pt x="99" y="2"/>
                  <a:pt x="98" y="2"/>
                </a:cubicBezTo>
                <a:cubicBezTo>
                  <a:pt x="97" y="3"/>
                  <a:pt x="98" y="2"/>
                  <a:pt x="97" y="1"/>
                </a:cubicBezTo>
                <a:cubicBezTo>
                  <a:pt x="97" y="1"/>
                  <a:pt x="95" y="3"/>
                  <a:pt x="95" y="3"/>
                </a:cubicBezTo>
                <a:cubicBezTo>
                  <a:pt x="95" y="4"/>
                  <a:pt x="97" y="5"/>
                  <a:pt x="96" y="5"/>
                </a:cubicBezTo>
                <a:cubicBezTo>
                  <a:pt x="95" y="5"/>
                  <a:pt x="95" y="5"/>
                  <a:pt x="95" y="5"/>
                </a:cubicBezTo>
                <a:cubicBezTo>
                  <a:pt x="94" y="5"/>
                  <a:pt x="94" y="6"/>
                  <a:pt x="94" y="7"/>
                </a:cubicBezTo>
                <a:cubicBezTo>
                  <a:pt x="95" y="5"/>
                  <a:pt x="91" y="6"/>
                  <a:pt x="91" y="6"/>
                </a:cubicBezTo>
                <a:cubicBezTo>
                  <a:pt x="91" y="6"/>
                  <a:pt x="93" y="5"/>
                  <a:pt x="93" y="4"/>
                </a:cubicBezTo>
                <a:cubicBezTo>
                  <a:pt x="93" y="5"/>
                  <a:pt x="89" y="6"/>
                  <a:pt x="88" y="6"/>
                </a:cubicBezTo>
                <a:cubicBezTo>
                  <a:pt x="87" y="6"/>
                  <a:pt x="91" y="9"/>
                  <a:pt x="91" y="9"/>
                </a:cubicBezTo>
                <a:cubicBezTo>
                  <a:pt x="91" y="9"/>
                  <a:pt x="90" y="11"/>
                  <a:pt x="90" y="11"/>
                </a:cubicBezTo>
                <a:cubicBezTo>
                  <a:pt x="90" y="11"/>
                  <a:pt x="87" y="8"/>
                  <a:pt x="87" y="8"/>
                </a:cubicBezTo>
                <a:cubicBezTo>
                  <a:pt x="87" y="8"/>
                  <a:pt x="85" y="11"/>
                  <a:pt x="85" y="8"/>
                </a:cubicBezTo>
                <a:cubicBezTo>
                  <a:pt x="84" y="7"/>
                  <a:pt x="81" y="9"/>
                  <a:pt x="80" y="8"/>
                </a:cubicBezTo>
                <a:cubicBezTo>
                  <a:pt x="81" y="9"/>
                  <a:pt x="84" y="9"/>
                  <a:pt x="84" y="10"/>
                </a:cubicBezTo>
                <a:cubicBezTo>
                  <a:pt x="84" y="10"/>
                  <a:pt x="83" y="10"/>
                  <a:pt x="83" y="11"/>
                </a:cubicBezTo>
                <a:cubicBezTo>
                  <a:pt x="83" y="12"/>
                  <a:pt x="84" y="12"/>
                  <a:pt x="84" y="13"/>
                </a:cubicBezTo>
                <a:cubicBezTo>
                  <a:pt x="84" y="13"/>
                  <a:pt x="81" y="12"/>
                  <a:pt x="81" y="11"/>
                </a:cubicBezTo>
                <a:cubicBezTo>
                  <a:pt x="80" y="11"/>
                  <a:pt x="80" y="12"/>
                  <a:pt x="80" y="13"/>
                </a:cubicBezTo>
                <a:cubicBezTo>
                  <a:pt x="79" y="13"/>
                  <a:pt x="79" y="12"/>
                  <a:pt x="79" y="11"/>
                </a:cubicBezTo>
                <a:cubicBezTo>
                  <a:pt x="79" y="11"/>
                  <a:pt x="77" y="13"/>
                  <a:pt x="77" y="13"/>
                </a:cubicBezTo>
                <a:cubicBezTo>
                  <a:pt x="76" y="14"/>
                  <a:pt x="78" y="14"/>
                  <a:pt x="78" y="15"/>
                </a:cubicBezTo>
                <a:cubicBezTo>
                  <a:pt x="78" y="15"/>
                  <a:pt x="76" y="15"/>
                  <a:pt x="76" y="15"/>
                </a:cubicBezTo>
                <a:cubicBezTo>
                  <a:pt x="75" y="14"/>
                  <a:pt x="76" y="13"/>
                  <a:pt x="76" y="12"/>
                </a:cubicBezTo>
                <a:cubicBezTo>
                  <a:pt x="76" y="12"/>
                  <a:pt x="73" y="14"/>
                  <a:pt x="73" y="14"/>
                </a:cubicBezTo>
                <a:cubicBezTo>
                  <a:pt x="73" y="14"/>
                  <a:pt x="73" y="14"/>
                  <a:pt x="74" y="14"/>
                </a:cubicBezTo>
                <a:cubicBezTo>
                  <a:pt x="73" y="14"/>
                  <a:pt x="72" y="16"/>
                  <a:pt x="72" y="16"/>
                </a:cubicBezTo>
                <a:cubicBezTo>
                  <a:pt x="71" y="15"/>
                  <a:pt x="73" y="14"/>
                  <a:pt x="72" y="14"/>
                </a:cubicBezTo>
                <a:cubicBezTo>
                  <a:pt x="71" y="13"/>
                  <a:pt x="70" y="13"/>
                  <a:pt x="70" y="12"/>
                </a:cubicBezTo>
                <a:cubicBezTo>
                  <a:pt x="70" y="12"/>
                  <a:pt x="72" y="12"/>
                  <a:pt x="72" y="12"/>
                </a:cubicBezTo>
                <a:cubicBezTo>
                  <a:pt x="72" y="11"/>
                  <a:pt x="69" y="10"/>
                  <a:pt x="68" y="10"/>
                </a:cubicBezTo>
                <a:cubicBezTo>
                  <a:pt x="68" y="11"/>
                  <a:pt x="69" y="13"/>
                  <a:pt x="69" y="13"/>
                </a:cubicBezTo>
                <a:cubicBezTo>
                  <a:pt x="69" y="13"/>
                  <a:pt x="65" y="14"/>
                  <a:pt x="66" y="14"/>
                </a:cubicBezTo>
                <a:cubicBezTo>
                  <a:pt x="66" y="14"/>
                  <a:pt x="68" y="14"/>
                  <a:pt x="68" y="14"/>
                </a:cubicBezTo>
                <a:cubicBezTo>
                  <a:pt x="68" y="14"/>
                  <a:pt x="67" y="14"/>
                  <a:pt x="67" y="14"/>
                </a:cubicBezTo>
                <a:cubicBezTo>
                  <a:pt x="68" y="16"/>
                  <a:pt x="70" y="14"/>
                  <a:pt x="69" y="14"/>
                </a:cubicBezTo>
                <a:cubicBezTo>
                  <a:pt x="70" y="15"/>
                  <a:pt x="69" y="16"/>
                  <a:pt x="69" y="16"/>
                </a:cubicBezTo>
                <a:cubicBezTo>
                  <a:pt x="69" y="17"/>
                  <a:pt x="67" y="15"/>
                  <a:pt x="67" y="15"/>
                </a:cubicBezTo>
                <a:cubicBezTo>
                  <a:pt x="66" y="15"/>
                  <a:pt x="66" y="14"/>
                  <a:pt x="65" y="14"/>
                </a:cubicBezTo>
                <a:cubicBezTo>
                  <a:pt x="65" y="14"/>
                  <a:pt x="64" y="16"/>
                  <a:pt x="63" y="15"/>
                </a:cubicBezTo>
                <a:cubicBezTo>
                  <a:pt x="63" y="14"/>
                  <a:pt x="60" y="16"/>
                  <a:pt x="60" y="16"/>
                </a:cubicBezTo>
                <a:cubicBezTo>
                  <a:pt x="60" y="16"/>
                  <a:pt x="60" y="19"/>
                  <a:pt x="60" y="19"/>
                </a:cubicBezTo>
                <a:cubicBezTo>
                  <a:pt x="60" y="20"/>
                  <a:pt x="61" y="17"/>
                  <a:pt x="62" y="18"/>
                </a:cubicBezTo>
                <a:cubicBezTo>
                  <a:pt x="62" y="18"/>
                  <a:pt x="64" y="19"/>
                  <a:pt x="64" y="18"/>
                </a:cubicBezTo>
                <a:cubicBezTo>
                  <a:pt x="64" y="19"/>
                  <a:pt x="63" y="19"/>
                  <a:pt x="63" y="20"/>
                </a:cubicBezTo>
                <a:cubicBezTo>
                  <a:pt x="62" y="20"/>
                  <a:pt x="63" y="22"/>
                  <a:pt x="62" y="22"/>
                </a:cubicBezTo>
                <a:cubicBezTo>
                  <a:pt x="62" y="23"/>
                  <a:pt x="61" y="21"/>
                  <a:pt x="61" y="21"/>
                </a:cubicBezTo>
                <a:cubicBezTo>
                  <a:pt x="60" y="21"/>
                  <a:pt x="60" y="23"/>
                  <a:pt x="59" y="23"/>
                </a:cubicBezTo>
                <a:cubicBezTo>
                  <a:pt x="59" y="23"/>
                  <a:pt x="59" y="21"/>
                  <a:pt x="59" y="21"/>
                </a:cubicBezTo>
                <a:cubicBezTo>
                  <a:pt x="58" y="21"/>
                  <a:pt x="58" y="22"/>
                  <a:pt x="57" y="22"/>
                </a:cubicBezTo>
                <a:cubicBezTo>
                  <a:pt x="57" y="22"/>
                  <a:pt x="57" y="20"/>
                  <a:pt x="57" y="20"/>
                </a:cubicBezTo>
                <a:cubicBezTo>
                  <a:pt x="57" y="19"/>
                  <a:pt x="56" y="22"/>
                  <a:pt x="55" y="22"/>
                </a:cubicBezTo>
                <a:cubicBezTo>
                  <a:pt x="53" y="23"/>
                  <a:pt x="56" y="17"/>
                  <a:pt x="56" y="17"/>
                </a:cubicBezTo>
                <a:cubicBezTo>
                  <a:pt x="55" y="17"/>
                  <a:pt x="53" y="18"/>
                  <a:pt x="53" y="18"/>
                </a:cubicBezTo>
                <a:cubicBezTo>
                  <a:pt x="52" y="19"/>
                  <a:pt x="54" y="20"/>
                  <a:pt x="54" y="20"/>
                </a:cubicBezTo>
                <a:cubicBezTo>
                  <a:pt x="53" y="20"/>
                  <a:pt x="53" y="20"/>
                  <a:pt x="52" y="20"/>
                </a:cubicBezTo>
                <a:cubicBezTo>
                  <a:pt x="52" y="20"/>
                  <a:pt x="52" y="21"/>
                  <a:pt x="51" y="22"/>
                </a:cubicBezTo>
                <a:cubicBezTo>
                  <a:pt x="52" y="21"/>
                  <a:pt x="47" y="21"/>
                  <a:pt x="49" y="22"/>
                </a:cubicBezTo>
                <a:cubicBezTo>
                  <a:pt x="49" y="23"/>
                  <a:pt x="51" y="22"/>
                  <a:pt x="51" y="22"/>
                </a:cubicBezTo>
                <a:cubicBezTo>
                  <a:pt x="51" y="22"/>
                  <a:pt x="50" y="23"/>
                  <a:pt x="51" y="23"/>
                </a:cubicBezTo>
                <a:cubicBezTo>
                  <a:pt x="51" y="23"/>
                  <a:pt x="52" y="23"/>
                  <a:pt x="52" y="22"/>
                </a:cubicBezTo>
                <a:cubicBezTo>
                  <a:pt x="52" y="22"/>
                  <a:pt x="52" y="24"/>
                  <a:pt x="51" y="24"/>
                </a:cubicBezTo>
                <a:cubicBezTo>
                  <a:pt x="50" y="24"/>
                  <a:pt x="50" y="23"/>
                  <a:pt x="49" y="23"/>
                </a:cubicBezTo>
                <a:cubicBezTo>
                  <a:pt x="48" y="24"/>
                  <a:pt x="48" y="26"/>
                  <a:pt x="47" y="26"/>
                </a:cubicBezTo>
                <a:cubicBezTo>
                  <a:pt x="47" y="26"/>
                  <a:pt x="44" y="26"/>
                  <a:pt x="44" y="26"/>
                </a:cubicBezTo>
                <a:cubicBezTo>
                  <a:pt x="44" y="29"/>
                  <a:pt x="51" y="25"/>
                  <a:pt x="51" y="25"/>
                </a:cubicBezTo>
                <a:cubicBezTo>
                  <a:pt x="52" y="25"/>
                  <a:pt x="53" y="24"/>
                  <a:pt x="54" y="25"/>
                </a:cubicBezTo>
                <a:cubicBezTo>
                  <a:pt x="56" y="25"/>
                  <a:pt x="55" y="23"/>
                  <a:pt x="54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6" y="25"/>
                  <a:pt x="57" y="23"/>
                  <a:pt x="58" y="23"/>
                </a:cubicBezTo>
                <a:cubicBezTo>
                  <a:pt x="57" y="23"/>
                  <a:pt x="57" y="25"/>
                  <a:pt x="56" y="25"/>
                </a:cubicBezTo>
                <a:cubicBezTo>
                  <a:pt x="57" y="25"/>
                  <a:pt x="58" y="25"/>
                  <a:pt x="58" y="25"/>
                </a:cubicBezTo>
                <a:cubicBezTo>
                  <a:pt x="58" y="25"/>
                  <a:pt x="56" y="26"/>
                  <a:pt x="56" y="27"/>
                </a:cubicBezTo>
                <a:cubicBezTo>
                  <a:pt x="56" y="27"/>
                  <a:pt x="61" y="25"/>
                  <a:pt x="61" y="26"/>
                </a:cubicBezTo>
                <a:cubicBezTo>
                  <a:pt x="60" y="27"/>
                  <a:pt x="57" y="26"/>
                  <a:pt x="57" y="28"/>
                </a:cubicBezTo>
                <a:cubicBezTo>
                  <a:pt x="56" y="31"/>
                  <a:pt x="54" y="27"/>
                  <a:pt x="54" y="27"/>
                </a:cubicBezTo>
                <a:cubicBezTo>
                  <a:pt x="54" y="26"/>
                  <a:pt x="54" y="29"/>
                  <a:pt x="54" y="29"/>
                </a:cubicBezTo>
                <a:cubicBezTo>
                  <a:pt x="54" y="29"/>
                  <a:pt x="53" y="27"/>
                  <a:pt x="52" y="27"/>
                </a:cubicBezTo>
                <a:cubicBezTo>
                  <a:pt x="51" y="28"/>
                  <a:pt x="49" y="30"/>
                  <a:pt x="49" y="31"/>
                </a:cubicBezTo>
                <a:cubicBezTo>
                  <a:pt x="49" y="31"/>
                  <a:pt x="51" y="30"/>
                  <a:pt x="51" y="30"/>
                </a:cubicBezTo>
                <a:cubicBezTo>
                  <a:pt x="51" y="31"/>
                  <a:pt x="53" y="30"/>
                  <a:pt x="53" y="31"/>
                </a:cubicBezTo>
                <a:cubicBezTo>
                  <a:pt x="53" y="30"/>
                  <a:pt x="50" y="31"/>
                  <a:pt x="50" y="32"/>
                </a:cubicBezTo>
                <a:cubicBezTo>
                  <a:pt x="51" y="33"/>
                  <a:pt x="54" y="31"/>
                  <a:pt x="53" y="33"/>
                </a:cubicBezTo>
                <a:cubicBezTo>
                  <a:pt x="54" y="31"/>
                  <a:pt x="47" y="34"/>
                  <a:pt x="47" y="34"/>
                </a:cubicBezTo>
                <a:cubicBezTo>
                  <a:pt x="47" y="33"/>
                  <a:pt x="53" y="35"/>
                  <a:pt x="52" y="35"/>
                </a:cubicBezTo>
                <a:cubicBezTo>
                  <a:pt x="51" y="36"/>
                  <a:pt x="50" y="34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6"/>
                  <a:pt x="46" y="34"/>
                  <a:pt x="45" y="36"/>
                </a:cubicBezTo>
                <a:cubicBezTo>
                  <a:pt x="45" y="36"/>
                  <a:pt x="48" y="36"/>
                  <a:pt x="48" y="36"/>
                </a:cubicBezTo>
                <a:cubicBezTo>
                  <a:pt x="46" y="38"/>
                  <a:pt x="44" y="36"/>
                  <a:pt x="45" y="39"/>
                </a:cubicBezTo>
                <a:cubicBezTo>
                  <a:pt x="45" y="39"/>
                  <a:pt x="43" y="40"/>
                  <a:pt x="43" y="40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42"/>
                  <a:pt x="41" y="42"/>
                  <a:pt x="41" y="42"/>
                </a:cubicBezTo>
                <a:cubicBezTo>
                  <a:pt x="41" y="43"/>
                  <a:pt x="42" y="42"/>
                  <a:pt x="42" y="42"/>
                </a:cubicBezTo>
                <a:cubicBezTo>
                  <a:pt x="43" y="42"/>
                  <a:pt x="42" y="43"/>
                  <a:pt x="42" y="43"/>
                </a:cubicBezTo>
                <a:cubicBezTo>
                  <a:pt x="43" y="43"/>
                  <a:pt x="45" y="44"/>
                  <a:pt x="46" y="43"/>
                </a:cubicBezTo>
                <a:cubicBezTo>
                  <a:pt x="44" y="44"/>
                  <a:pt x="44" y="44"/>
                  <a:pt x="42" y="44"/>
                </a:cubicBezTo>
                <a:cubicBezTo>
                  <a:pt x="41" y="44"/>
                  <a:pt x="38" y="44"/>
                  <a:pt x="38" y="45"/>
                </a:cubicBezTo>
                <a:cubicBezTo>
                  <a:pt x="38" y="45"/>
                  <a:pt x="39" y="45"/>
                  <a:pt x="39" y="45"/>
                </a:cubicBezTo>
                <a:cubicBezTo>
                  <a:pt x="39" y="45"/>
                  <a:pt x="38" y="46"/>
                  <a:pt x="38" y="46"/>
                </a:cubicBezTo>
                <a:cubicBezTo>
                  <a:pt x="38" y="46"/>
                  <a:pt x="40" y="45"/>
                  <a:pt x="40" y="46"/>
                </a:cubicBezTo>
                <a:cubicBezTo>
                  <a:pt x="40" y="46"/>
                  <a:pt x="38" y="48"/>
                  <a:pt x="38" y="48"/>
                </a:cubicBezTo>
                <a:cubicBezTo>
                  <a:pt x="38" y="48"/>
                  <a:pt x="39" y="48"/>
                  <a:pt x="39" y="49"/>
                </a:cubicBezTo>
                <a:cubicBezTo>
                  <a:pt x="39" y="49"/>
                  <a:pt x="37" y="49"/>
                  <a:pt x="37" y="49"/>
                </a:cubicBezTo>
                <a:cubicBezTo>
                  <a:pt x="37" y="49"/>
                  <a:pt x="39" y="50"/>
                  <a:pt x="39" y="50"/>
                </a:cubicBezTo>
                <a:cubicBezTo>
                  <a:pt x="38" y="50"/>
                  <a:pt x="37" y="50"/>
                  <a:pt x="37" y="50"/>
                </a:cubicBezTo>
                <a:cubicBezTo>
                  <a:pt x="37" y="51"/>
                  <a:pt x="38" y="52"/>
                  <a:pt x="39" y="52"/>
                </a:cubicBezTo>
                <a:cubicBezTo>
                  <a:pt x="37" y="52"/>
                  <a:pt x="35" y="52"/>
                  <a:pt x="34" y="54"/>
                </a:cubicBezTo>
                <a:cubicBezTo>
                  <a:pt x="34" y="55"/>
                  <a:pt x="30" y="54"/>
                  <a:pt x="30" y="54"/>
                </a:cubicBezTo>
                <a:cubicBezTo>
                  <a:pt x="30" y="57"/>
                  <a:pt x="36" y="54"/>
                  <a:pt x="37" y="54"/>
                </a:cubicBezTo>
                <a:cubicBezTo>
                  <a:pt x="36" y="54"/>
                  <a:pt x="35" y="56"/>
                  <a:pt x="35" y="56"/>
                </a:cubicBezTo>
                <a:cubicBezTo>
                  <a:pt x="32" y="56"/>
                  <a:pt x="34" y="57"/>
                  <a:pt x="33" y="58"/>
                </a:cubicBezTo>
                <a:cubicBezTo>
                  <a:pt x="32" y="59"/>
                  <a:pt x="30" y="57"/>
                  <a:pt x="29" y="58"/>
                </a:cubicBezTo>
                <a:cubicBezTo>
                  <a:pt x="29" y="59"/>
                  <a:pt x="26" y="61"/>
                  <a:pt x="26" y="61"/>
                </a:cubicBezTo>
                <a:cubicBezTo>
                  <a:pt x="26" y="62"/>
                  <a:pt x="27" y="62"/>
                  <a:pt x="27" y="62"/>
                </a:cubicBezTo>
                <a:cubicBezTo>
                  <a:pt x="27" y="63"/>
                  <a:pt x="24" y="63"/>
                  <a:pt x="24" y="63"/>
                </a:cubicBezTo>
                <a:cubicBezTo>
                  <a:pt x="24" y="63"/>
                  <a:pt x="25" y="64"/>
                  <a:pt x="25" y="65"/>
                </a:cubicBezTo>
                <a:cubicBezTo>
                  <a:pt x="25" y="66"/>
                  <a:pt x="27" y="65"/>
                  <a:pt x="28" y="65"/>
                </a:cubicBezTo>
                <a:cubicBezTo>
                  <a:pt x="29" y="64"/>
                  <a:pt x="30" y="65"/>
                  <a:pt x="31" y="64"/>
                </a:cubicBezTo>
                <a:cubicBezTo>
                  <a:pt x="31" y="64"/>
                  <a:pt x="30" y="63"/>
                  <a:pt x="30" y="62"/>
                </a:cubicBezTo>
                <a:cubicBezTo>
                  <a:pt x="30" y="62"/>
                  <a:pt x="32" y="63"/>
                  <a:pt x="33" y="64"/>
                </a:cubicBezTo>
                <a:cubicBezTo>
                  <a:pt x="33" y="64"/>
                  <a:pt x="30" y="66"/>
                  <a:pt x="30" y="66"/>
                </a:cubicBezTo>
                <a:cubicBezTo>
                  <a:pt x="29" y="66"/>
                  <a:pt x="28" y="67"/>
                  <a:pt x="28" y="66"/>
                </a:cubicBezTo>
                <a:cubicBezTo>
                  <a:pt x="27" y="65"/>
                  <a:pt x="26" y="67"/>
                  <a:pt x="25" y="67"/>
                </a:cubicBezTo>
                <a:cubicBezTo>
                  <a:pt x="24" y="66"/>
                  <a:pt x="24" y="63"/>
                  <a:pt x="23" y="66"/>
                </a:cubicBezTo>
                <a:cubicBezTo>
                  <a:pt x="21" y="70"/>
                  <a:pt x="20" y="65"/>
                  <a:pt x="21" y="65"/>
                </a:cubicBezTo>
                <a:cubicBezTo>
                  <a:pt x="19" y="65"/>
                  <a:pt x="21" y="69"/>
                  <a:pt x="19" y="68"/>
                </a:cubicBezTo>
                <a:cubicBezTo>
                  <a:pt x="15" y="68"/>
                  <a:pt x="18" y="70"/>
                  <a:pt x="17" y="71"/>
                </a:cubicBezTo>
                <a:cubicBezTo>
                  <a:pt x="16" y="71"/>
                  <a:pt x="16" y="69"/>
                  <a:pt x="16" y="69"/>
                </a:cubicBezTo>
                <a:cubicBezTo>
                  <a:pt x="14" y="69"/>
                  <a:pt x="12" y="70"/>
                  <a:pt x="11" y="71"/>
                </a:cubicBezTo>
                <a:cubicBezTo>
                  <a:pt x="11" y="72"/>
                  <a:pt x="15" y="72"/>
                  <a:pt x="16" y="72"/>
                </a:cubicBezTo>
                <a:cubicBezTo>
                  <a:pt x="16" y="72"/>
                  <a:pt x="19" y="71"/>
                  <a:pt x="19" y="71"/>
                </a:cubicBezTo>
                <a:cubicBezTo>
                  <a:pt x="20" y="72"/>
                  <a:pt x="15" y="72"/>
                  <a:pt x="15" y="72"/>
                </a:cubicBezTo>
                <a:cubicBezTo>
                  <a:pt x="14" y="72"/>
                  <a:pt x="14" y="73"/>
                  <a:pt x="13" y="73"/>
                </a:cubicBezTo>
                <a:cubicBezTo>
                  <a:pt x="12" y="73"/>
                  <a:pt x="11" y="73"/>
                  <a:pt x="10" y="73"/>
                </a:cubicBezTo>
                <a:cubicBezTo>
                  <a:pt x="8" y="72"/>
                  <a:pt x="7" y="73"/>
                  <a:pt x="9" y="74"/>
                </a:cubicBezTo>
                <a:cubicBezTo>
                  <a:pt x="10" y="74"/>
                  <a:pt x="12" y="74"/>
                  <a:pt x="12" y="76"/>
                </a:cubicBezTo>
                <a:cubicBezTo>
                  <a:pt x="12" y="76"/>
                  <a:pt x="11" y="78"/>
                  <a:pt x="11" y="77"/>
                </a:cubicBezTo>
                <a:cubicBezTo>
                  <a:pt x="10" y="77"/>
                  <a:pt x="12" y="75"/>
                  <a:pt x="10" y="74"/>
                </a:cubicBezTo>
                <a:cubicBezTo>
                  <a:pt x="7" y="74"/>
                  <a:pt x="9" y="75"/>
                  <a:pt x="8" y="76"/>
                </a:cubicBezTo>
                <a:cubicBezTo>
                  <a:pt x="8" y="76"/>
                  <a:pt x="8" y="73"/>
                  <a:pt x="7" y="73"/>
                </a:cubicBezTo>
                <a:cubicBezTo>
                  <a:pt x="7" y="72"/>
                  <a:pt x="5" y="78"/>
                  <a:pt x="6" y="77"/>
                </a:cubicBezTo>
                <a:cubicBezTo>
                  <a:pt x="5" y="77"/>
                  <a:pt x="5" y="75"/>
                  <a:pt x="5" y="75"/>
                </a:cubicBezTo>
                <a:cubicBezTo>
                  <a:pt x="4" y="75"/>
                  <a:pt x="4" y="77"/>
                  <a:pt x="4" y="77"/>
                </a:cubicBezTo>
                <a:cubicBezTo>
                  <a:pt x="3" y="78"/>
                  <a:pt x="1" y="77"/>
                  <a:pt x="1" y="78"/>
                </a:cubicBezTo>
                <a:cubicBezTo>
                  <a:pt x="1" y="79"/>
                  <a:pt x="0" y="80"/>
                  <a:pt x="1" y="80"/>
                </a:cubicBezTo>
                <a:cubicBezTo>
                  <a:pt x="2" y="80"/>
                  <a:pt x="3" y="80"/>
                  <a:pt x="4" y="81"/>
                </a:cubicBezTo>
                <a:cubicBezTo>
                  <a:pt x="4" y="81"/>
                  <a:pt x="0" y="82"/>
                  <a:pt x="1" y="83"/>
                </a:cubicBezTo>
                <a:cubicBezTo>
                  <a:pt x="1" y="84"/>
                  <a:pt x="3" y="84"/>
                  <a:pt x="3" y="84"/>
                </a:cubicBezTo>
                <a:cubicBezTo>
                  <a:pt x="3" y="84"/>
                  <a:pt x="6" y="83"/>
                  <a:pt x="6" y="84"/>
                </a:cubicBezTo>
                <a:cubicBezTo>
                  <a:pt x="5" y="85"/>
                  <a:pt x="2" y="84"/>
                  <a:pt x="1" y="86"/>
                </a:cubicBezTo>
                <a:cubicBezTo>
                  <a:pt x="0" y="87"/>
                  <a:pt x="6" y="87"/>
                  <a:pt x="4" y="89"/>
                </a:cubicBezTo>
                <a:cubicBezTo>
                  <a:pt x="4" y="89"/>
                  <a:pt x="3" y="87"/>
                  <a:pt x="2" y="88"/>
                </a:cubicBezTo>
                <a:cubicBezTo>
                  <a:pt x="1" y="89"/>
                  <a:pt x="1" y="90"/>
                  <a:pt x="2" y="91"/>
                </a:cubicBezTo>
                <a:cubicBezTo>
                  <a:pt x="3" y="91"/>
                  <a:pt x="5" y="92"/>
                  <a:pt x="6" y="92"/>
                </a:cubicBezTo>
                <a:cubicBezTo>
                  <a:pt x="7" y="91"/>
                  <a:pt x="8" y="89"/>
                  <a:pt x="9" y="90"/>
                </a:cubicBezTo>
                <a:cubicBezTo>
                  <a:pt x="8" y="90"/>
                  <a:pt x="7" y="91"/>
                  <a:pt x="7" y="91"/>
                </a:cubicBezTo>
                <a:cubicBezTo>
                  <a:pt x="7" y="92"/>
                  <a:pt x="6" y="92"/>
                  <a:pt x="5" y="92"/>
                </a:cubicBezTo>
                <a:cubicBezTo>
                  <a:pt x="5" y="92"/>
                  <a:pt x="7" y="93"/>
                  <a:pt x="7" y="94"/>
                </a:cubicBezTo>
                <a:cubicBezTo>
                  <a:pt x="7" y="94"/>
                  <a:pt x="4" y="92"/>
                  <a:pt x="5" y="94"/>
                </a:cubicBezTo>
                <a:cubicBezTo>
                  <a:pt x="5" y="95"/>
                  <a:pt x="8" y="96"/>
                  <a:pt x="8" y="96"/>
                </a:cubicBezTo>
                <a:cubicBezTo>
                  <a:pt x="8" y="97"/>
                  <a:pt x="5" y="95"/>
                  <a:pt x="4" y="96"/>
                </a:cubicBezTo>
                <a:cubicBezTo>
                  <a:pt x="2" y="96"/>
                  <a:pt x="4" y="93"/>
                  <a:pt x="3" y="93"/>
                </a:cubicBezTo>
                <a:cubicBezTo>
                  <a:pt x="3" y="93"/>
                  <a:pt x="1" y="95"/>
                  <a:pt x="2" y="96"/>
                </a:cubicBezTo>
                <a:cubicBezTo>
                  <a:pt x="3" y="96"/>
                  <a:pt x="2" y="98"/>
                  <a:pt x="2" y="98"/>
                </a:cubicBezTo>
                <a:cubicBezTo>
                  <a:pt x="3" y="99"/>
                  <a:pt x="4" y="97"/>
                  <a:pt x="5" y="96"/>
                </a:cubicBezTo>
                <a:cubicBezTo>
                  <a:pt x="5" y="96"/>
                  <a:pt x="5" y="97"/>
                  <a:pt x="5" y="97"/>
                </a:cubicBezTo>
                <a:cubicBezTo>
                  <a:pt x="6" y="97"/>
                  <a:pt x="6" y="96"/>
                  <a:pt x="7" y="96"/>
                </a:cubicBezTo>
                <a:cubicBezTo>
                  <a:pt x="7" y="96"/>
                  <a:pt x="7" y="98"/>
                  <a:pt x="6" y="98"/>
                </a:cubicBezTo>
                <a:cubicBezTo>
                  <a:pt x="4" y="99"/>
                  <a:pt x="8" y="101"/>
                  <a:pt x="8" y="100"/>
                </a:cubicBezTo>
                <a:cubicBezTo>
                  <a:pt x="8" y="102"/>
                  <a:pt x="1" y="100"/>
                  <a:pt x="5" y="103"/>
                </a:cubicBezTo>
                <a:cubicBezTo>
                  <a:pt x="7" y="104"/>
                  <a:pt x="8" y="105"/>
                  <a:pt x="10" y="105"/>
                </a:cubicBezTo>
                <a:cubicBezTo>
                  <a:pt x="10" y="105"/>
                  <a:pt x="13" y="107"/>
                  <a:pt x="14" y="107"/>
                </a:cubicBezTo>
                <a:cubicBezTo>
                  <a:pt x="17" y="107"/>
                  <a:pt x="21" y="104"/>
                  <a:pt x="23" y="102"/>
                </a:cubicBezTo>
                <a:cubicBezTo>
                  <a:pt x="24" y="100"/>
                  <a:pt x="25" y="100"/>
                  <a:pt x="27" y="99"/>
                </a:cubicBezTo>
                <a:cubicBezTo>
                  <a:pt x="28" y="98"/>
                  <a:pt x="28" y="95"/>
                  <a:pt x="29" y="95"/>
                </a:cubicBezTo>
                <a:cubicBezTo>
                  <a:pt x="29" y="95"/>
                  <a:pt x="29" y="98"/>
                  <a:pt x="30" y="98"/>
                </a:cubicBezTo>
                <a:cubicBezTo>
                  <a:pt x="32" y="99"/>
                  <a:pt x="31" y="99"/>
                  <a:pt x="31" y="100"/>
                </a:cubicBezTo>
                <a:cubicBezTo>
                  <a:pt x="32" y="100"/>
                  <a:pt x="33" y="100"/>
                  <a:pt x="34" y="101"/>
                </a:cubicBezTo>
                <a:cubicBezTo>
                  <a:pt x="34" y="102"/>
                  <a:pt x="33" y="100"/>
                  <a:pt x="34" y="10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32" name="Freeform 720">
            <a:extLst>
              <a:ext uri="{FF2B5EF4-FFF2-40B4-BE49-F238E27FC236}">
                <a16:creationId xmlns:a16="http://schemas.microsoft.com/office/drawing/2014/main" id="{D709DBF7-A131-E34F-8631-E0939D3CCB5E}"/>
              </a:ext>
            </a:extLst>
          </p:cNvPr>
          <p:cNvSpPr>
            <a:spLocks noEditPoints="1"/>
          </p:cNvSpPr>
          <p:nvPr/>
        </p:nvSpPr>
        <p:spPr bwMode="auto">
          <a:xfrm>
            <a:off x="10735723" y="4703774"/>
            <a:ext cx="7591550" cy="2800739"/>
          </a:xfrm>
          <a:custGeom>
            <a:avLst/>
            <a:gdLst>
              <a:gd name="T0" fmla="*/ 785 w 810"/>
              <a:gd name="T1" fmla="*/ 109 h 282"/>
              <a:gd name="T2" fmla="*/ 725 w 810"/>
              <a:gd name="T3" fmla="*/ 77 h 282"/>
              <a:gd name="T4" fmla="*/ 665 w 810"/>
              <a:gd name="T5" fmla="*/ 80 h 282"/>
              <a:gd name="T6" fmla="*/ 607 w 810"/>
              <a:gd name="T7" fmla="*/ 65 h 282"/>
              <a:gd name="T8" fmla="*/ 578 w 810"/>
              <a:gd name="T9" fmla="*/ 56 h 282"/>
              <a:gd name="T10" fmla="*/ 555 w 810"/>
              <a:gd name="T11" fmla="*/ 61 h 282"/>
              <a:gd name="T12" fmla="*/ 521 w 810"/>
              <a:gd name="T13" fmla="*/ 59 h 282"/>
              <a:gd name="T14" fmla="*/ 495 w 810"/>
              <a:gd name="T15" fmla="*/ 44 h 282"/>
              <a:gd name="T16" fmla="*/ 469 w 810"/>
              <a:gd name="T17" fmla="*/ 49 h 282"/>
              <a:gd name="T18" fmla="*/ 423 w 810"/>
              <a:gd name="T19" fmla="*/ 43 h 282"/>
              <a:gd name="T20" fmla="*/ 383 w 810"/>
              <a:gd name="T21" fmla="*/ 50 h 282"/>
              <a:gd name="T22" fmla="*/ 423 w 810"/>
              <a:gd name="T23" fmla="*/ 17 h 282"/>
              <a:gd name="T24" fmla="*/ 378 w 810"/>
              <a:gd name="T25" fmla="*/ 7 h 282"/>
              <a:gd name="T26" fmla="*/ 355 w 810"/>
              <a:gd name="T27" fmla="*/ 17 h 282"/>
              <a:gd name="T28" fmla="*/ 320 w 810"/>
              <a:gd name="T29" fmla="*/ 22 h 282"/>
              <a:gd name="T30" fmla="*/ 297 w 810"/>
              <a:gd name="T31" fmla="*/ 32 h 282"/>
              <a:gd name="T32" fmla="*/ 269 w 810"/>
              <a:gd name="T33" fmla="*/ 49 h 282"/>
              <a:gd name="T34" fmla="*/ 247 w 810"/>
              <a:gd name="T35" fmla="*/ 58 h 282"/>
              <a:gd name="T36" fmla="*/ 242 w 810"/>
              <a:gd name="T37" fmla="*/ 50 h 282"/>
              <a:gd name="T38" fmla="*/ 259 w 810"/>
              <a:gd name="T39" fmla="*/ 97 h 282"/>
              <a:gd name="T40" fmla="*/ 227 w 810"/>
              <a:gd name="T41" fmla="*/ 107 h 282"/>
              <a:gd name="T42" fmla="*/ 231 w 810"/>
              <a:gd name="T43" fmla="*/ 88 h 282"/>
              <a:gd name="T44" fmla="*/ 206 w 810"/>
              <a:gd name="T45" fmla="*/ 60 h 282"/>
              <a:gd name="T46" fmla="*/ 191 w 810"/>
              <a:gd name="T47" fmla="*/ 83 h 282"/>
              <a:gd name="T48" fmla="*/ 131 w 810"/>
              <a:gd name="T49" fmla="*/ 90 h 282"/>
              <a:gd name="T50" fmla="*/ 92 w 810"/>
              <a:gd name="T51" fmla="*/ 100 h 282"/>
              <a:gd name="T52" fmla="*/ 84 w 810"/>
              <a:gd name="T53" fmla="*/ 107 h 282"/>
              <a:gd name="T54" fmla="*/ 53 w 810"/>
              <a:gd name="T55" fmla="*/ 120 h 282"/>
              <a:gd name="T56" fmla="*/ 31 w 810"/>
              <a:gd name="T57" fmla="*/ 102 h 282"/>
              <a:gd name="T58" fmla="*/ 29 w 810"/>
              <a:gd name="T59" fmla="*/ 84 h 282"/>
              <a:gd name="T60" fmla="*/ 5 w 810"/>
              <a:gd name="T61" fmla="*/ 88 h 282"/>
              <a:gd name="T62" fmla="*/ 7 w 810"/>
              <a:gd name="T63" fmla="*/ 152 h 282"/>
              <a:gd name="T64" fmla="*/ 16 w 810"/>
              <a:gd name="T65" fmla="*/ 187 h 282"/>
              <a:gd name="T66" fmla="*/ 40 w 810"/>
              <a:gd name="T67" fmla="*/ 223 h 282"/>
              <a:gd name="T68" fmla="*/ 53 w 810"/>
              <a:gd name="T69" fmla="*/ 244 h 282"/>
              <a:gd name="T70" fmla="*/ 82 w 810"/>
              <a:gd name="T71" fmla="*/ 272 h 282"/>
              <a:gd name="T72" fmla="*/ 109 w 810"/>
              <a:gd name="T73" fmla="*/ 250 h 282"/>
              <a:gd name="T74" fmla="*/ 108 w 810"/>
              <a:gd name="T75" fmla="*/ 222 h 282"/>
              <a:gd name="T76" fmla="*/ 160 w 810"/>
              <a:gd name="T77" fmla="*/ 223 h 282"/>
              <a:gd name="T78" fmla="*/ 196 w 810"/>
              <a:gd name="T79" fmla="*/ 196 h 282"/>
              <a:gd name="T80" fmla="*/ 252 w 810"/>
              <a:gd name="T81" fmla="*/ 204 h 282"/>
              <a:gd name="T82" fmla="*/ 331 w 810"/>
              <a:gd name="T83" fmla="*/ 226 h 282"/>
              <a:gd name="T84" fmla="*/ 415 w 810"/>
              <a:gd name="T85" fmla="*/ 231 h 282"/>
              <a:gd name="T86" fmla="*/ 483 w 810"/>
              <a:gd name="T87" fmla="*/ 207 h 282"/>
              <a:gd name="T88" fmla="*/ 521 w 810"/>
              <a:gd name="T89" fmla="*/ 258 h 282"/>
              <a:gd name="T90" fmla="*/ 558 w 810"/>
              <a:gd name="T91" fmla="*/ 226 h 282"/>
              <a:gd name="T92" fmla="*/ 543 w 810"/>
              <a:gd name="T93" fmla="*/ 199 h 282"/>
              <a:gd name="T94" fmla="*/ 591 w 810"/>
              <a:gd name="T95" fmla="*/ 162 h 282"/>
              <a:gd name="T96" fmla="*/ 627 w 810"/>
              <a:gd name="T97" fmla="*/ 165 h 282"/>
              <a:gd name="T98" fmla="*/ 657 w 810"/>
              <a:gd name="T99" fmla="*/ 153 h 282"/>
              <a:gd name="T100" fmla="*/ 669 w 810"/>
              <a:gd name="T101" fmla="*/ 154 h 282"/>
              <a:gd name="T102" fmla="*/ 649 w 810"/>
              <a:gd name="T103" fmla="*/ 210 h 282"/>
              <a:gd name="T104" fmla="*/ 667 w 810"/>
              <a:gd name="T105" fmla="*/ 171 h 282"/>
              <a:gd name="T106" fmla="*/ 710 w 810"/>
              <a:gd name="T107" fmla="*/ 156 h 282"/>
              <a:gd name="T108" fmla="*/ 738 w 810"/>
              <a:gd name="T109" fmla="*/ 121 h 282"/>
              <a:gd name="T110" fmla="*/ 765 w 810"/>
              <a:gd name="T111" fmla="*/ 116 h 282"/>
              <a:gd name="T112" fmla="*/ 802 w 810"/>
              <a:gd name="T113" fmla="*/ 115 h 282"/>
              <a:gd name="T114" fmla="*/ 388 w 810"/>
              <a:gd name="T115" fmla="*/ 212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10" h="282">
                <a:moveTo>
                  <a:pt x="808" y="111"/>
                </a:moveTo>
                <a:cubicBezTo>
                  <a:pt x="806" y="109"/>
                  <a:pt x="803" y="108"/>
                  <a:pt x="801" y="106"/>
                </a:cubicBezTo>
                <a:cubicBezTo>
                  <a:pt x="800" y="105"/>
                  <a:pt x="799" y="104"/>
                  <a:pt x="797" y="103"/>
                </a:cubicBezTo>
                <a:cubicBezTo>
                  <a:pt x="796" y="103"/>
                  <a:pt x="794" y="103"/>
                  <a:pt x="793" y="102"/>
                </a:cubicBezTo>
                <a:cubicBezTo>
                  <a:pt x="793" y="103"/>
                  <a:pt x="794" y="103"/>
                  <a:pt x="794" y="103"/>
                </a:cubicBezTo>
                <a:cubicBezTo>
                  <a:pt x="795" y="103"/>
                  <a:pt x="792" y="104"/>
                  <a:pt x="791" y="103"/>
                </a:cubicBezTo>
                <a:cubicBezTo>
                  <a:pt x="791" y="103"/>
                  <a:pt x="792" y="103"/>
                  <a:pt x="792" y="102"/>
                </a:cubicBezTo>
                <a:cubicBezTo>
                  <a:pt x="791" y="101"/>
                  <a:pt x="786" y="103"/>
                  <a:pt x="785" y="102"/>
                </a:cubicBezTo>
                <a:cubicBezTo>
                  <a:pt x="787" y="103"/>
                  <a:pt x="787" y="103"/>
                  <a:pt x="787" y="106"/>
                </a:cubicBezTo>
                <a:cubicBezTo>
                  <a:pt x="786" y="107"/>
                  <a:pt x="788" y="109"/>
                  <a:pt x="788" y="109"/>
                </a:cubicBezTo>
                <a:cubicBezTo>
                  <a:pt x="787" y="109"/>
                  <a:pt x="787" y="108"/>
                  <a:pt x="787" y="108"/>
                </a:cubicBezTo>
                <a:cubicBezTo>
                  <a:pt x="786" y="107"/>
                  <a:pt x="786" y="109"/>
                  <a:pt x="785" y="109"/>
                </a:cubicBezTo>
                <a:cubicBezTo>
                  <a:pt x="785" y="109"/>
                  <a:pt x="783" y="105"/>
                  <a:pt x="783" y="105"/>
                </a:cubicBezTo>
                <a:cubicBezTo>
                  <a:pt x="783" y="104"/>
                  <a:pt x="783" y="104"/>
                  <a:pt x="783" y="104"/>
                </a:cubicBezTo>
                <a:cubicBezTo>
                  <a:pt x="783" y="103"/>
                  <a:pt x="782" y="102"/>
                  <a:pt x="783" y="101"/>
                </a:cubicBezTo>
                <a:cubicBezTo>
                  <a:pt x="784" y="99"/>
                  <a:pt x="782" y="100"/>
                  <a:pt x="781" y="99"/>
                </a:cubicBezTo>
                <a:cubicBezTo>
                  <a:pt x="781" y="98"/>
                  <a:pt x="779" y="97"/>
                  <a:pt x="778" y="97"/>
                </a:cubicBezTo>
                <a:cubicBezTo>
                  <a:pt x="771" y="93"/>
                  <a:pt x="765" y="89"/>
                  <a:pt x="758" y="87"/>
                </a:cubicBezTo>
                <a:cubicBezTo>
                  <a:pt x="756" y="86"/>
                  <a:pt x="755" y="85"/>
                  <a:pt x="754" y="84"/>
                </a:cubicBezTo>
                <a:cubicBezTo>
                  <a:pt x="753" y="83"/>
                  <a:pt x="751" y="82"/>
                  <a:pt x="749" y="82"/>
                </a:cubicBezTo>
                <a:cubicBezTo>
                  <a:pt x="746" y="81"/>
                  <a:pt x="743" y="80"/>
                  <a:pt x="739" y="78"/>
                </a:cubicBezTo>
                <a:cubicBezTo>
                  <a:pt x="736" y="78"/>
                  <a:pt x="732" y="78"/>
                  <a:pt x="730" y="78"/>
                </a:cubicBezTo>
                <a:cubicBezTo>
                  <a:pt x="728" y="78"/>
                  <a:pt x="727" y="78"/>
                  <a:pt x="726" y="78"/>
                </a:cubicBezTo>
                <a:cubicBezTo>
                  <a:pt x="726" y="78"/>
                  <a:pt x="725" y="77"/>
                  <a:pt x="725" y="77"/>
                </a:cubicBezTo>
                <a:cubicBezTo>
                  <a:pt x="724" y="78"/>
                  <a:pt x="724" y="79"/>
                  <a:pt x="723" y="78"/>
                </a:cubicBezTo>
                <a:cubicBezTo>
                  <a:pt x="720" y="78"/>
                  <a:pt x="717" y="77"/>
                  <a:pt x="714" y="76"/>
                </a:cubicBezTo>
                <a:cubicBezTo>
                  <a:pt x="713" y="76"/>
                  <a:pt x="710" y="75"/>
                  <a:pt x="710" y="77"/>
                </a:cubicBezTo>
                <a:cubicBezTo>
                  <a:pt x="709" y="79"/>
                  <a:pt x="708" y="79"/>
                  <a:pt x="710" y="80"/>
                </a:cubicBezTo>
                <a:cubicBezTo>
                  <a:pt x="712" y="82"/>
                  <a:pt x="714" y="86"/>
                  <a:pt x="709" y="87"/>
                </a:cubicBezTo>
                <a:cubicBezTo>
                  <a:pt x="708" y="88"/>
                  <a:pt x="705" y="88"/>
                  <a:pt x="704" y="86"/>
                </a:cubicBezTo>
                <a:cubicBezTo>
                  <a:pt x="703" y="85"/>
                  <a:pt x="703" y="84"/>
                  <a:pt x="700" y="84"/>
                </a:cubicBezTo>
                <a:cubicBezTo>
                  <a:pt x="697" y="83"/>
                  <a:pt x="699" y="82"/>
                  <a:pt x="698" y="81"/>
                </a:cubicBezTo>
                <a:cubicBezTo>
                  <a:pt x="698" y="80"/>
                  <a:pt x="695" y="79"/>
                  <a:pt x="694" y="80"/>
                </a:cubicBezTo>
                <a:cubicBezTo>
                  <a:pt x="691" y="83"/>
                  <a:pt x="686" y="80"/>
                  <a:pt x="682" y="80"/>
                </a:cubicBezTo>
                <a:cubicBezTo>
                  <a:pt x="678" y="80"/>
                  <a:pt x="674" y="79"/>
                  <a:pt x="670" y="79"/>
                </a:cubicBezTo>
                <a:cubicBezTo>
                  <a:pt x="668" y="79"/>
                  <a:pt x="667" y="79"/>
                  <a:pt x="665" y="80"/>
                </a:cubicBezTo>
                <a:cubicBezTo>
                  <a:pt x="663" y="81"/>
                  <a:pt x="664" y="84"/>
                  <a:pt x="664" y="86"/>
                </a:cubicBezTo>
                <a:cubicBezTo>
                  <a:pt x="664" y="86"/>
                  <a:pt x="664" y="86"/>
                  <a:pt x="664" y="86"/>
                </a:cubicBezTo>
                <a:cubicBezTo>
                  <a:pt x="663" y="86"/>
                  <a:pt x="662" y="81"/>
                  <a:pt x="661" y="80"/>
                </a:cubicBezTo>
                <a:cubicBezTo>
                  <a:pt x="660" y="80"/>
                  <a:pt x="656" y="80"/>
                  <a:pt x="655" y="78"/>
                </a:cubicBezTo>
                <a:cubicBezTo>
                  <a:pt x="655" y="75"/>
                  <a:pt x="659" y="74"/>
                  <a:pt x="655" y="71"/>
                </a:cubicBezTo>
                <a:cubicBezTo>
                  <a:pt x="653" y="70"/>
                  <a:pt x="651" y="69"/>
                  <a:pt x="648" y="68"/>
                </a:cubicBezTo>
                <a:cubicBezTo>
                  <a:pt x="642" y="66"/>
                  <a:pt x="635" y="68"/>
                  <a:pt x="629" y="69"/>
                </a:cubicBezTo>
                <a:cubicBezTo>
                  <a:pt x="626" y="69"/>
                  <a:pt x="623" y="69"/>
                  <a:pt x="619" y="69"/>
                </a:cubicBezTo>
                <a:cubicBezTo>
                  <a:pt x="618" y="69"/>
                  <a:pt x="618" y="69"/>
                  <a:pt x="617" y="69"/>
                </a:cubicBezTo>
                <a:cubicBezTo>
                  <a:pt x="615" y="68"/>
                  <a:pt x="617" y="68"/>
                  <a:pt x="618" y="67"/>
                </a:cubicBezTo>
                <a:cubicBezTo>
                  <a:pt x="618" y="66"/>
                  <a:pt x="613" y="65"/>
                  <a:pt x="613" y="65"/>
                </a:cubicBezTo>
                <a:cubicBezTo>
                  <a:pt x="612" y="64"/>
                  <a:pt x="608" y="65"/>
                  <a:pt x="607" y="65"/>
                </a:cubicBezTo>
                <a:cubicBezTo>
                  <a:pt x="607" y="65"/>
                  <a:pt x="611" y="64"/>
                  <a:pt x="610" y="63"/>
                </a:cubicBezTo>
                <a:cubicBezTo>
                  <a:pt x="609" y="63"/>
                  <a:pt x="608" y="64"/>
                  <a:pt x="607" y="64"/>
                </a:cubicBezTo>
                <a:cubicBezTo>
                  <a:pt x="606" y="63"/>
                  <a:pt x="604" y="62"/>
                  <a:pt x="604" y="62"/>
                </a:cubicBezTo>
                <a:cubicBezTo>
                  <a:pt x="603" y="62"/>
                  <a:pt x="600" y="60"/>
                  <a:pt x="602" y="60"/>
                </a:cubicBezTo>
                <a:cubicBezTo>
                  <a:pt x="603" y="60"/>
                  <a:pt x="605" y="60"/>
                  <a:pt x="606" y="60"/>
                </a:cubicBezTo>
                <a:cubicBezTo>
                  <a:pt x="609" y="60"/>
                  <a:pt x="605" y="57"/>
                  <a:pt x="604" y="57"/>
                </a:cubicBezTo>
                <a:cubicBezTo>
                  <a:pt x="602" y="55"/>
                  <a:pt x="597" y="56"/>
                  <a:pt x="594" y="55"/>
                </a:cubicBezTo>
                <a:cubicBezTo>
                  <a:pt x="592" y="55"/>
                  <a:pt x="591" y="57"/>
                  <a:pt x="589" y="59"/>
                </a:cubicBezTo>
                <a:cubicBezTo>
                  <a:pt x="589" y="59"/>
                  <a:pt x="582" y="63"/>
                  <a:pt x="582" y="60"/>
                </a:cubicBezTo>
                <a:cubicBezTo>
                  <a:pt x="583" y="58"/>
                  <a:pt x="584" y="60"/>
                  <a:pt x="586" y="59"/>
                </a:cubicBezTo>
                <a:cubicBezTo>
                  <a:pt x="586" y="59"/>
                  <a:pt x="585" y="56"/>
                  <a:pt x="584" y="56"/>
                </a:cubicBezTo>
                <a:cubicBezTo>
                  <a:pt x="584" y="56"/>
                  <a:pt x="578" y="56"/>
                  <a:pt x="578" y="56"/>
                </a:cubicBezTo>
                <a:cubicBezTo>
                  <a:pt x="579" y="55"/>
                  <a:pt x="581" y="54"/>
                  <a:pt x="583" y="54"/>
                </a:cubicBezTo>
                <a:cubicBezTo>
                  <a:pt x="584" y="55"/>
                  <a:pt x="591" y="55"/>
                  <a:pt x="591" y="55"/>
                </a:cubicBezTo>
                <a:cubicBezTo>
                  <a:pt x="591" y="54"/>
                  <a:pt x="585" y="54"/>
                  <a:pt x="584" y="53"/>
                </a:cubicBezTo>
                <a:cubicBezTo>
                  <a:pt x="582" y="53"/>
                  <a:pt x="580" y="53"/>
                  <a:pt x="578" y="53"/>
                </a:cubicBezTo>
                <a:cubicBezTo>
                  <a:pt x="574" y="52"/>
                  <a:pt x="570" y="52"/>
                  <a:pt x="566" y="51"/>
                </a:cubicBezTo>
                <a:cubicBezTo>
                  <a:pt x="565" y="51"/>
                  <a:pt x="561" y="50"/>
                  <a:pt x="561" y="50"/>
                </a:cubicBezTo>
                <a:cubicBezTo>
                  <a:pt x="561" y="51"/>
                  <a:pt x="562" y="52"/>
                  <a:pt x="561" y="52"/>
                </a:cubicBezTo>
                <a:cubicBezTo>
                  <a:pt x="560" y="53"/>
                  <a:pt x="559" y="53"/>
                  <a:pt x="558" y="53"/>
                </a:cubicBezTo>
                <a:cubicBezTo>
                  <a:pt x="557" y="53"/>
                  <a:pt x="552" y="54"/>
                  <a:pt x="553" y="56"/>
                </a:cubicBezTo>
                <a:cubicBezTo>
                  <a:pt x="554" y="58"/>
                  <a:pt x="556" y="55"/>
                  <a:pt x="557" y="56"/>
                </a:cubicBezTo>
                <a:cubicBezTo>
                  <a:pt x="557" y="56"/>
                  <a:pt x="554" y="57"/>
                  <a:pt x="555" y="59"/>
                </a:cubicBezTo>
                <a:cubicBezTo>
                  <a:pt x="556" y="59"/>
                  <a:pt x="555" y="60"/>
                  <a:pt x="555" y="61"/>
                </a:cubicBezTo>
                <a:cubicBezTo>
                  <a:pt x="556" y="61"/>
                  <a:pt x="557" y="62"/>
                  <a:pt x="557" y="63"/>
                </a:cubicBezTo>
                <a:cubicBezTo>
                  <a:pt x="557" y="63"/>
                  <a:pt x="553" y="63"/>
                  <a:pt x="552" y="63"/>
                </a:cubicBezTo>
                <a:cubicBezTo>
                  <a:pt x="550" y="63"/>
                  <a:pt x="552" y="62"/>
                  <a:pt x="552" y="62"/>
                </a:cubicBezTo>
                <a:cubicBezTo>
                  <a:pt x="551" y="61"/>
                  <a:pt x="548" y="62"/>
                  <a:pt x="548" y="62"/>
                </a:cubicBezTo>
                <a:cubicBezTo>
                  <a:pt x="546" y="63"/>
                  <a:pt x="544" y="62"/>
                  <a:pt x="543" y="62"/>
                </a:cubicBezTo>
                <a:cubicBezTo>
                  <a:pt x="542" y="62"/>
                  <a:pt x="546" y="63"/>
                  <a:pt x="546" y="63"/>
                </a:cubicBezTo>
                <a:cubicBezTo>
                  <a:pt x="549" y="64"/>
                  <a:pt x="546" y="66"/>
                  <a:pt x="545" y="65"/>
                </a:cubicBezTo>
                <a:cubicBezTo>
                  <a:pt x="544" y="65"/>
                  <a:pt x="544" y="64"/>
                  <a:pt x="544" y="63"/>
                </a:cubicBezTo>
                <a:cubicBezTo>
                  <a:pt x="543" y="63"/>
                  <a:pt x="542" y="63"/>
                  <a:pt x="541" y="63"/>
                </a:cubicBezTo>
                <a:cubicBezTo>
                  <a:pt x="539" y="62"/>
                  <a:pt x="537" y="61"/>
                  <a:pt x="534" y="62"/>
                </a:cubicBezTo>
                <a:cubicBezTo>
                  <a:pt x="531" y="62"/>
                  <a:pt x="529" y="65"/>
                  <a:pt x="526" y="63"/>
                </a:cubicBezTo>
                <a:cubicBezTo>
                  <a:pt x="524" y="62"/>
                  <a:pt x="522" y="61"/>
                  <a:pt x="521" y="59"/>
                </a:cubicBezTo>
                <a:cubicBezTo>
                  <a:pt x="520" y="58"/>
                  <a:pt x="518" y="62"/>
                  <a:pt x="517" y="62"/>
                </a:cubicBezTo>
                <a:cubicBezTo>
                  <a:pt x="516" y="64"/>
                  <a:pt x="515" y="70"/>
                  <a:pt x="512" y="69"/>
                </a:cubicBezTo>
                <a:cubicBezTo>
                  <a:pt x="510" y="68"/>
                  <a:pt x="508" y="68"/>
                  <a:pt x="506" y="66"/>
                </a:cubicBezTo>
                <a:cubicBezTo>
                  <a:pt x="505" y="65"/>
                  <a:pt x="503" y="63"/>
                  <a:pt x="502" y="62"/>
                </a:cubicBezTo>
                <a:cubicBezTo>
                  <a:pt x="501" y="60"/>
                  <a:pt x="499" y="59"/>
                  <a:pt x="498" y="58"/>
                </a:cubicBezTo>
                <a:cubicBezTo>
                  <a:pt x="496" y="56"/>
                  <a:pt x="500" y="57"/>
                  <a:pt x="501" y="57"/>
                </a:cubicBezTo>
                <a:cubicBezTo>
                  <a:pt x="502" y="57"/>
                  <a:pt x="504" y="56"/>
                  <a:pt x="504" y="55"/>
                </a:cubicBezTo>
                <a:cubicBezTo>
                  <a:pt x="504" y="55"/>
                  <a:pt x="499" y="52"/>
                  <a:pt x="499" y="52"/>
                </a:cubicBezTo>
                <a:cubicBezTo>
                  <a:pt x="499" y="52"/>
                  <a:pt x="502" y="52"/>
                  <a:pt x="502" y="51"/>
                </a:cubicBezTo>
                <a:cubicBezTo>
                  <a:pt x="501" y="50"/>
                  <a:pt x="499" y="50"/>
                  <a:pt x="499" y="50"/>
                </a:cubicBezTo>
                <a:cubicBezTo>
                  <a:pt x="499" y="48"/>
                  <a:pt x="504" y="47"/>
                  <a:pt x="499" y="46"/>
                </a:cubicBezTo>
                <a:cubicBezTo>
                  <a:pt x="498" y="46"/>
                  <a:pt x="497" y="44"/>
                  <a:pt x="495" y="44"/>
                </a:cubicBezTo>
                <a:cubicBezTo>
                  <a:pt x="494" y="44"/>
                  <a:pt x="492" y="43"/>
                  <a:pt x="491" y="44"/>
                </a:cubicBezTo>
                <a:cubicBezTo>
                  <a:pt x="490" y="44"/>
                  <a:pt x="490" y="45"/>
                  <a:pt x="489" y="45"/>
                </a:cubicBezTo>
                <a:cubicBezTo>
                  <a:pt x="488" y="44"/>
                  <a:pt x="488" y="44"/>
                  <a:pt x="487" y="44"/>
                </a:cubicBezTo>
                <a:cubicBezTo>
                  <a:pt x="486" y="44"/>
                  <a:pt x="484" y="44"/>
                  <a:pt x="483" y="43"/>
                </a:cubicBezTo>
                <a:cubicBezTo>
                  <a:pt x="482" y="43"/>
                  <a:pt x="481" y="43"/>
                  <a:pt x="480" y="41"/>
                </a:cubicBezTo>
                <a:cubicBezTo>
                  <a:pt x="479" y="41"/>
                  <a:pt x="480" y="40"/>
                  <a:pt x="478" y="41"/>
                </a:cubicBezTo>
                <a:cubicBezTo>
                  <a:pt x="478" y="41"/>
                  <a:pt x="477" y="42"/>
                  <a:pt x="476" y="42"/>
                </a:cubicBezTo>
                <a:cubicBezTo>
                  <a:pt x="475" y="42"/>
                  <a:pt x="475" y="41"/>
                  <a:pt x="474" y="42"/>
                </a:cubicBezTo>
                <a:cubicBezTo>
                  <a:pt x="474" y="43"/>
                  <a:pt x="473" y="44"/>
                  <a:pt x="473" y="45"/>
                </a:cubicBezTo>
                <a:cubicBezTo>
                  <a:pt x="473" y="46"/>
                  <a:pt x="475" y="46"/>
                  <a:pt x="474" y="47"/>
                </a:cubicBezTo>
                <a:cubicBezTo>
                  <a:pt x="473" y="48"/>
                  <a:pt x="474" y="48"/>
                  <a:pt x="473" y="48"/>
                </a:cubicBezTo>
                <a:cubicBezTo>
                  <a:pt x="472" y="48"/>
                  <a:pt x="470" y="48"/>
                  <a:pt x="469" y="49"/>
                </a:cubicBezTo>
                <a:cubicBezTo>
                  <a:pt x="470" y="48"/>
                  <a:pt x="473" y="50"/>
                  <a:pt x="473" y="50"/>
                </a:cubicBezTo>
                <a:cubicBezTo>
                  <a:pt x="472" y="51"/>
                  <a:pt x="469" y="49"/>
                  <a:pt x="467" y="49"/>
                </a:cubicBezTo>
                <a:cubicBezTo>
                  <a:pt x="465" y="49"/>
                  <a:pt x="462" y="49"/>
                  <a:pt x="459" y="49"/>
                </a:cubicBezTo>
                <a:cubicBezTo>
                  <a:pt x="458" y="49"/>
                  <a:pt x="458" y="48"/>
                  <a:pt x="457" y="48"/>
                </a:cubicBezTo>
                <a:cubicBezTo>
                  <a:pt x="456" y="47"/>
                  <a:pt x="453" y="48"/>
                  <a:pt x="452" y="48"/>
                </a:cubicBezTo>
                <a:cubicBezTo>
                  <a:pt x="451" y="47"/>
                  <a:pt x="449" y="47"/>
                  <a:pt x="448" y="46"/>
                </a:cubicBezTo>
                <a:cubicBezTo>
                  <a:pt x="448" y="45"/>
                  <a:pt x="450" y="45"/>
                  <a:pt x="450" y="44"/>
                </a:cubicBezTo>
                <a:cubicBezTo>
                  <a:pt x="451" y="43"/>
                  <a:pt x="442" y="43"/>
                  <a:pt x="441" y="43"/>
                </a:cubicBezTo>
                <a:cubicBezTo>
                  <a:pt x="436" y="42"/>
                  <a:pt x="432" y="43"/>
                  <a:pt x="427" y="43"/>
                </a:cubicBezTo>
                <a:cubicBezTo>
                  <a:pt x="424" y="43"/>
                  <a:pt x="425" y="43"/>
                  <a:pt x="426" y="45"/>
                </a:cubicBezTo>
                <a:cubicBezTo>
                  <a:pt x="426" y="46"/>
                  <a:pt x="424" y="45"/>
                  <a:pt x="424" y="45"/>
                </a:cubicBezTo>
                <a:cubicBezTo>
                  <a:pt x="422" y="45"/>
                  <a:pt x="423" y="44"/>
                  <a:pt x="423" y="43"/>
                </a:cubicBezTo>
                <a:cubicBezTo>
                  <a:pt x="423" y="41"/>
                  <a:pt x="422" y="38"/>
                  <a:pt x="420" y="40"/>
                </a:cubicBezTo>
                <a:cubicBezTo>
                  <a:pt x="420" y="42"/>
                  <a:pt x="416" y="42"/>
                  <a:pt x="414" y="41"/>
                </a:cubicBezTo>
                <a:cubicBezTo>
                  <a:pt x="413" y="40"/>
                  <a:pt x="415" y="38"/>
                  <a:pt x="411" y="39"/>
                </a:cubicBezTo>
                <a:cubicBezTo>
                  <a:pt x="410" y="39"/>
                  <a:pt x="409" y="39"/>
                  <a:pt x="408" y="39"/>
                </a:cubicBezTo>
                <a:cubicBezTo>
                  <a:pt x="407" y="38"/>
                  <a:pt x="406" y="39"/>
                  <a:pt x="404" y="40"/>
                </a:cubicBezTo>
                <a:cubicBezTo>
                  <a:pt x="402" y="42"/>
                  <a:pt x="407" y="41"/>
                  <a:pt x="407" y="42"/>
                </a:cubicBezTo>
                <a:cubicBezTo>
                  <a:pt x="407" y="44"/>
                  <a:pt x="403" y="43"/>
                  <a:pt x="402" y="44"/>
                </a:cubicBezTo>
                <a:cubicBezTo>
                  <a:pt x="401" y="45"/>
                  <a:pt x="399" y="45"/>
                  <a:pt x="397" y="46"/>
                </a:cubicBezTo>
                <a:cubicBezTo>
                  <a:pt x="395" y="47"/>
                  <a:pt x="393" y="47"/>
                  <a:pt x="390" y="47"/>
                </a:cubicBezTo>
                <a:cubicBezTo>
                  <a:pt x="388" y="47"/>
                  <a:pt x="388" y="47"/>
                  <a:pt x="387" y="49"/>
                </a:cubicBezTo>
                <a:cubicBezTo>
                  <a:pt x="386" y="50"/>
                  <a:pt x="382" y="51"/>
                  <a:pt x="381" y="51"/>
                </a:cubicBezTo>
                <a:cubicBezTo>
                  <a:pt x="381" y="50"/>
                  <a:pt x="383" y="50"/>
                  <a:pt x="383" y="50"/>
                </a:cubicBezTo>
                <a:cubicBezTo>
                  <a:pt x="385" y="49"/>
                  <a:pt x="385" y="47"/>
                  <a:pt x="386" y="46"/>
                </a:cubicBezTo>
                <a:cubicBezTo>
                  <a:pt x="387" y="44"/>
                  <a:pt x="388" y="46"/>
                  <a:pt x="389" y="45"/>
                </a:cubicBezTo>
                <a:cubicBezTo>
                  <a:pt x="390" y="45"/>
                  <a:pt x="390" y="44"/>
                  <a:pt x="391" y="44"/>
                </a:cubicBezTo>
                <a:cubicBezTo>
                  <a:pt x="394" y="42"/>
                  <a:pt x="398" y="41"/>
                  <a:pt x="401" y="39"/>
                </a:cubicBezTo>
                <a:cubicBezTo>
                  <a:pt x="403" y="38"/>
                  <a:pt x="405" y="37"/>
                  <a:pt x="407" y="36"/>
                </a:cubicBezTo>
                <a:cubicBezTo>
                  <a:pt x="411" y="33"/>
                  <a:pt x="416" y="31"/>
                  <a:pt x="420" y="29"/>
                </a:cubicBezTo>
                <a:cubicBezTo>
                  <a:pt x="423" y="28"/>
                  <a:pt x="426" y="26"/>
                  <a:pt x="423" y="23"/>
                </a:cubicBezTo>
                <a:cubicBezTo>
                  <a:pt x="422" y="22"/>
                  <a:pt x="422" y="24"/>
                  <a:pt x="421" y="23"/>
                </a:cubicBezTo>
                <a:cubicBezTo>
                  <a:pt x="420" y="22"/>
                  <a:pt x="419" y="22"/>
                  <a:pt x="418" y="21"/>
                </a:cubicBezTo>
                <a:cubicBezTo>
                  <a:pt x="418" y="20"/>
                  <a:pt x="423" y="22"/>
                  <a:pt x="423" y="22"/>
                </a:cubicBezTo>
                <a:cubicBezTo>
                  <a:pt x="424" y="22"/>
                  <a:pt x="427" y="22"/>
                  <a:pt x="425" y="20"/>
                </a:cubicBezTo>
                <a:cubicBezTo>
                  <a:pt x="424" y="19"/>
                  <a:pt x="424" y="18"/>
                  <a:pt x="423" y="17"/>
                </a:cubicBezTo>
                <a:cubicBezTo>
                  <a:pt x="422" y="15"/>
                  <a:pt x="421" y="19"/>
                  <a:pt x="420" y="19"/>
                </a:cubicBezTo>
                <a:cubicBezTo>
                  <a:pt x="420" y="18"/>
                  <a:pt x="420" y="17"/>
                  <a:pt x="420" y="17"/>
                </a:cubicBezTo>
                <a:cubicBezTo>
                  <a:pt x="420" y="16"/>
                  <a:pt x="420" y="16"/>
                  <a:pt x="419" y="15"/>
                </a:cubicBezTo>
                <a:cubicBezTo>
                  <a:pt x="419" y="14"/>
                  <a:pt x="417" y="13"/>
                  <a:pt x="416" y="13"/>
                </a:cubicBezTo>
                <a:cubicBezTo>
                  <a:pt x="414" y="12"/>
                  <a:pt x="413" y="12"/>
                  <a:pt x="411" y="11"/>
                </a:cubicBezTo>
                <a:cubicBezTo>
                  <a:pt x="409" y="11"/>
                  <a:pt x="409" y="11"/>
                  <a:pt x="406" y="12"/>
                </a:cubicBezTo>
                <a:cubicBezTo>
                  <a:pt x="404" y="12"/>
                  <a:pt x="397" y="9"/>
                  <a:pt x="396" y="12"/>
                </a:cubicBezTo>
                <a:cubicBezTo>
                  <a:pt x="395" y="13"/>
                  <a:pt x="389" y="14"/>
                  <a:pt x="388" y="13"/>
                </a:cubicBezTo>
                <a:cubicBezTo>
                  <a:pt x="388" y="13"/>
                  <a:pt x="394" y="9"/>
                  <a:pt x="392" y="8"/>
                </a:cubicBezTo>
                <a:cubicBezTo>
                  <a:pt x="392" y="8"/>
                  <a:pt x="385" y="9"/>
                  <a:pt x="384" y="8"/>
                </a:cubicBezTo>
                <a:cubicBezTo>
                  <a:pt x="384" y="7"/>
                  <a:pt x="386" y="7"/>
                  <a:pt x="386" y="7"/>
                </a:cubicBezTo>
                <a:cubicBezTo>
                  <a:pt x="386" y="6"/>
                  <a:pt x="378" y="7"/>
                  <a:pt x="378" y="7"/>
                </a:cubicBezTo>
                <a:cubicBezTo>
                  <a:pt x="379" y="5"/>
                  <a:pt x="383" y="6"/>
                  <a:pt x="384" y="5"/>
                </a:cubicBezTo>
                <a:cubicBezTo>
                  <a:pt x="385" y="4"/>
                  <a:pt x="387" y="5"/>
                  <a:pt x="386" y="4"/>
                </a:cubicBezTo>
                <a:cubicBezTo>
                  <a:pt x="386" y="3"/>
                  <a:pt x="386" y="2"/>
                  <a:pt x="385" y="2"/>
                </a:cubicBezTo>
                <a:cubicBezTo>
                  <a:pt x="382" y="2"/>
                  <a:pt x="381" y="1"/>
                  <a:pt x="378" y="1"/>
                </a:cubicBezTo>
                <a:cubicBezTo>
                  <a:pt x="376" y="0"/>
                  <a:pt x="374" y="1"/>
                  <a:pt x="372" y="2"/>
                </a:cubicBezTo>
                <a:cubicBezTo>
                  <a:pt x="368" y="3"/>
                  <a:pt x="364" y="6"/>
                  <a:pt x="362" y="8"/>
                </a:cubicBezTo>
                <a:cubicBezTo>
                  <a:pt x="361" y="9"/>
                  <a:pt x="361" y="9"/>
                  <a:pt x="362" y="10"/>
                </a:cubicBezTo>
                <a:cubicBezTo>
                  <a:pt x="363" y="10"/>
                  <a:pt x="362" y="11"/>
                  <a:pt x="362" y="12"/>
                </a:cubicBezTo>
                <a:cubicBezTo>
                  <a:pt x="362" y="14"/>
                  <a:pt x="366" y="13"/>
                  <a:pt x="366" y="14"/>
                </a:cubicBezTo>
                <a:cubicBezTo>
                  <a:pt x="366" y="13"/>
                  <a:pt x="361" y="14"/>
                  <a:pt x="360" y="14"/>
                </a:cubicBezTo>
                <a:cubicBezTo>
                  <a:pt x="359" y="14"/>
                  <a:pt x="353" y="13"/>
                  <a:pt x="352" y="14"/>
                </a:cubicBezTo>
                <a:cubicBezTo>
                  <a:pt x="352" y="13"/>
                  <a:pt x="355" y="17"/>
                  <a:pt x="355" y="17"/>
                </a:cubicBezTo>
                <a:cubicBezTo>
                  <a:pt x="356" y="18"/>
                  <a:pt x="351" y="16"/>
                  <a:pt x="350" y="16"/>
                </a:cubicBezTo>
                <a:cubicBezTo>
                  <a:pt x="349" y="16"/>
                  <a:pt x="347" y="17"/>
                  <a:pt x="345" y="18"/>
                </a:cubicBezTo>
                <a:cubicBezTo>
                  <a:pt x="345" y="18"/>
                  <a:pt x="345" y="18"/>
                  <a:pt x="344" y="18"/>
                </a:cubicBezTo>
                <a:cubicBezTo>
                  <a:pt x="342" y="18"/>
                  <a:pt x="344" y="18"/>
                  <a:pt x="343" y="17"/>
                </a:cubicBezTo>
                <a:cubicBezTo>
                  <a:pt x="343" y="18"/>
                  <a:pt x="338" y="20"/>
                  <a:pt x="338" y="20"/>
                </a:cubicBezTo>
                <a:cubicBezTo>
                  <a:pt x="338" y="19"/>
                  <a:pt x="340" y="18"/>
                  <a:pt x="340" y="18"/>
                </a:cubicBezTo>
                <a:cubicBezTo>
                  <a:pt x="340" y="17"/>
                  <a:pt x="335" y="18"/>
                  <a:pt x="334" y="17"/>
                </a:cubicBezTo>
                <a:cubicBezTo>
                  <a:pt x="334" y="17"/>
                  <a:pt x="336" y="16"/>
                  <a:pt x="336" y="16"/>
                </a:cubicBezTo>
                <a:cubicBezTo>
                  <a:pt x="335" y="17"/>
                  <a:pt x="330" y="18"/>
                  <a:pt x="328" y="18"/>
                </a:cubicBezTo>
                <a:cubicBezTo>
                  <a:pt x="323" y="19"/>
                  <a:pt x="329" y="19"/>
                  <a:pt x="330" y="20"/>
                </a:cubicBezTo>
                <a:cubicBezTo>
                  <a:pt x="329" y="19"/>
                  <a:pt x="324" y="21"/>
                  <a:pt x="323" y="21"/>
                </a:cubicBezTo>
                <a:cubicBezTo>
                  <a:pt x="322" y="21"/>
                  <a:pt x="321" y="21"/>
                  <a:pt x="320" y="22"/>
                </a:cubicBezTo>
                <a:cubicBezTo>
                  <a:pt x="319" y="23"/>
                  <a:pt x="317" y="22"/>
                  <a:pt x="315" y="22"/>
                </a:cubicBezTo>
                <a:cubicBezTo>
                  <a:pt x="314" y="22"/>
                  <a:pt x="313" y="24"/>
                  <a:pt x="311" y="24"/>
                </a:cubicBezTo>
                <a:cubicBezTo>
                  <a:pt x="309" y="25"/>
                  <a:pt x="308" y="24"/>
                  <a:pt x="307" y="25"/>
                </a:cubicBezTo>
                <a:cubicBezTo>
                  <a:pt x="306" y="26"/>
                  <a:pt x="305" y="27"/>
                  <a:pt x="304" y="27"/>
                </a:cubicBezTo>
                <a:cubicBezTo>
                  <a:pt x="302" y="27"/>
                  <a:pt x="300" y="27"/>
                  <a:pt x="299" y="27"/>
                </a:cubicBezTo>
                <a:cubicBezTo>
                  <a:pt x="299" y="27"/>
                  <a:pt x="302" y="29"/>
                  <a:pt x="302" y="29"/>
                </a:cubicBezTo>
                <a:cubicBezTo>
                  <a:pt x="301" y="30"/>
                  <a:pt x="295" y="30"/>
                  <a:pt x="295" y="30"/>
                </a:cubicBezTo>
                <a:cubicBezTo>
                  <a:pt x="295" y="30"/>
                  <a:pt x="299" y="30"/>
                  <a:pt x="299" y="30"/>
                </a:cubicBezTo>
                <a:cubicBezTo>
                  <a:pt x="299" y="30"/>
                  <a:pt x="297" y="30"/>
                  <a:pt x="296" y="30"/>
                </a:cubicBezTo>
                <a:cubicBezTo>
                  <a:pt x="297" y="30"/>
                  <a:pt x="299" y="31"/>
                  <a:pt x="299" y="31"/>
                </a:cubicBezTo>
                <a:cubicBezTo>
                  <a:pt x="298" y="31"/>
                  <a:pt x="298" y="31"/>
                  <a:pt x="297" y="31"/>
                </a:cubicBezTo>
                <a:cubicBezTo>
                  <a:pt x="298" y="31"/>
                  <a:pt x="297" y="32"/>
                  <a:pt x="297" y="32"/>
                </a:cubicBezTo>
                <a:cubicBezTo>
                  <a:pt x="297" y="33"/>
                  <a:pt x="294" y="32"/>
                  <a:pt x="294" y="32"/>
                </a:cubicBezTo>
                <a:cubicBezTo>
                  <a:pt x="294" y="33"/>
                  <a:pt x="296" y="33"/>
                  <a:pt x="296" y="34"/>
                </a:cubicBezTo>
                <a:cubicBezTo>
                  <a:pt x="297" y="34"/>
                  <a:pt x="295" y="34"/>
                  <a:pt x="295" y="34"/>
                </a:cubicBezTo>
                <a:cubicBezTo>
                  <a:pt x="295" y="36"/>
                  <a:pt x="299" y="34"/>
                  <a:pt x="298" y="36"/>
                </a:cubicBezTo>
                <a:cubicBezTo>
                  <a:pt x="296" y="38"/>
                  <a:pt x="301" y="39"/>
                  <a:pt x="298" y="40"/>
                </a:cubicBezTo>
                <a:cubicBezTo>
                  <a:pt x="296" y="40"/>
                  <a:pt x="294" y="40"/>
                  <a:pt x="292" y="40"/>
                </a:cubicBezTo>
                <a:cubicBezTo>
                  <a:pt x="291" y="41"/>
                  <a:pt x="291" y="42"/>
                  <a:pt x="289" y="41"/>
                </a:cubicBezTo>
                <a:cubicBezTo>
                  <a:pt x="288" y="41"/>
                  <a:pt x="287" y="41"/>
                  <a:pt x="286" y="41"/>
                </a:cubicBezTo>
                <a:cubicBezTo>
                  <a:pt x="282" y="42"/>
                  <a:pt x="278" y="42"/>
                  <a:pt x="274" y="42"/>
                </a:cubicBezTo>
                <a:cubicBezTo>
                  <a:pt x="272" y="42"/>
                  <a:pt x="270" y="42"/>
                  <a:pt x="269" y="43"/>
                </a:cubicBezTo>
                <a:cubicBezTo>
                  <a:pt x="268" y="44"/>
                  <a:pt x="267" y="45"/>
                  <a:pt x="267" y="46"/>
                </a:cubicBezTo>
                <a:cubicBezTo>
                  <a:pt x="267" y="47"/>
                  <a:pt x="269" y="48"/>
                  <a:pt x="269" y="49"/>
                </a:cubicBezTo>
                <a:cubicBezTo>
                  <a:pt x="268" y="51"/>
                  <a:pt x="268" y="52"/>
                  <a:pt x="269" y="53"/>
                </a:cubicBezTo>
                <a:cubicBezTo>
                  <a:pt x="271" y="55"/>
                  <a:pt x="274" y="54"/>
                  <a:pt x="276" y="56"/>
                </a:cubicBezTo>
                <a:cubicBezTo>
                  <a:pt x="276" y="56"/>
                  <a:pt x="278" y="60"/>
                  <a:pt x="278" y="60"/>
                </a:cubicBezTo>
                <a:cubicBezTo>
                  <a:pt x="274" y="60"/>
                  <a:pt x="273" y="60"/>
                  <a:pt x="270" y="58"/>
                </a:cubicBezTo>
                <a:cubicBezTo>
                  <a:pt x="267" y="56"/>
                  <a:pt x="262" y="54"/>
                  <a:pt x="258" y="54"/>
                </a:cubicBezTo>
                <a:cubicBezTo>
                  <a:pt x="256" y="54"/>
                  <a:pt x="257" y="53"/>
                  <a:pt x="255" y="52"/>
                </a:cubicBezTo>
                <a:cubicBezTo>
                  <a:pt x="254" y="52"/>
                  <a:pt x="250" y="52"/>
                  <a:pt x="250" y="54"/>
                </a:cubicBezTo>
                <a:cubicBezTo>
                  <a:pt x="250" y="55"/>
                  <a:pt x="254" y="55"/>
                  <a:pt x="254" y="55"/>
                </a:cubicBezTo>
                <a:cubicBezTo>
                  <a:pt x="254" y="55"/>
                  <a:pt x="251" y="56"/>
                  <a:pt x="252" y="56"/>
                </a:cubicBezTo>
                <a:cubicBezTo>
                  <a:pt x="254" y="57"/>
                  <a:pt x="255" y="56"/>
                  <a:pt x="256" y="58"/>
                </a:cubicBezTo>
                <a:cubicBezTo>
                  <a:pt x="256" y="60"/>
                  <a:pt x="253" y="59"/>
                  <a:pt x="252" y="59"/>
                </a:cubicBezTo>
                <a:cubicBezTo>
                  <a:pt x="250" y="58"/>
                  <a:pt x="249" y="57"/>
                  <a:pt x="247" y="58"/>
                </a:cubicBezTo>
                <a:cubicBezTo>
                  <a:pt x="245" y="58"/>
                  <a:pt x="246" y="61"/>
                  <a:pt x="247" y="62"/>
                </a:cubicBezTo>
                <a:cubicBezTo>
                  <a:pt x="248" y="63"/>
                  <a:pt x="250" y="63"/>
                  <a:pt x="251" y="63"/>
                </a:cubicBezTo>
                <a:cubicBezTo>
                  <a:pt x="253" y="64"/>
                  <a:pt x="255" y="64"/>
                  <a:pt x="256" y="65"/>
                </a:cubicBezTo>
                <a:cubicBezTo>
                  <a:pt x="257" y="66"/>
                  <a:pt x="257" y="67"/>
                  <a:pt x="257" y="67"/>
                </a:cubicBezTo>
                <a:cubicBezTo>
                  <a:pt x="258" y="67"/>
                  <a:pt x="259" y="67"/>
                  <a:pt x="260" y="67"/>
                </a:cubicBezTo>
                <a:cubicBezTo>
                  <a:pt x="260" y="67"/>
                  <a:pt x="257" y="68"/>
                  <a:pt x="257" y="68"/>
                </a:cubicBezTo>
                <a:cubicBezTo>
                  <a:pt x="255" y="68"/>
                  <a:pt x="255" y="67"/>
                  <a:pt x="254" y="66"/>
                </a:cubicBezTo>
                <a:cubicBezTo>
                  <a:pt x="252" y="65"/>
                  <a:pt x="249" y="65"/>
                  <a:pt x="246" y="65"/>
                </a:cubicBezTo>
                <a:cubicBezTo>
                  <a:pt x="245" y="65"/>
                  <a:pt x="240" y="64"/>
                  <a:pt x="242" y="62"/>
                </a:cubicBezTo>
                <a:cubicBezTo>
                  <a:pt x="243" y="62"/>
                  <a:pt x="242" y="61"/>
                  <a:pt x="242" y="60"/>
                </a:cubicBezTo>
                <a:cubicBezTo>
                  <a:pt x="241" y="59"/>
                  <a:pt x="242" y="58"/>
                  <a:pt x="242" y="57"/>
                </a:cubicBezTo>
                <a:cubicBezTo>
                  <a:pt x="243" y="55"/>
                  <a:pt x="244" y="51"/>
                  <a:pt x="242" y="50"/>
                </a:cubicBezTo>
                <a:cubicBezTo>
                  <a:pt x="238" y="49"/>
                  <a:pt x="241" y="54"/>
                  <a:pt x="240" y="56"/>
                </a:cubicBezTo>
                <a:cubicBezTo>
                  <a:pt x="238" y="58"/>
                  <a:pt x="235" y="59"/>
                  <a:pt x="233" y="61"/>
                </a:cubicBezTo>
                <a:cubicBezTo>
                  <a:pt x="230" y="64"/>
                  <a:pt x="231" y="63"/>
                  <a:pt x="233" y="65"/>
                </a:cubicBezTo>
                <a:cubicBezTo>
                  <a:pt x="234" y="66"/>
                  <a:pt x="237" y="69"/>
                  <a:pt x="237" y="71"/>
                </a:cubicBezTo>
                <a:cubicBezTo>
                  <a:pt x="237" y="71"/>
                  <a:pt x="236" y="73"/>
                  <a:pt x="235" y="73"/>
                </a:cubicBezTo>
                <a:cubicBezTo>
                  <a:pt x="234" y="75"/>
                  <a:pt x="233" y="77"/>
                  <a:pt x="233" y="79"/>
                </a:cubicBezTo>
                <a:cubicBezTo>
                  <a:pt x="233" y="79"/>
                  <a:pt x="234" y="84"/>
                  <a:pt x="235" y="84"/>
                </a:cubicBezTo>
                <a:cubicBezTo>
                  <a:pt x="237" y="84"/>
                  <a:pt x="239" y="84"/>
                  <a:pt x="241" y="83"/>
                </a:cubicBezTo>
                <a:cubicBezTo>
                  <a:pt x="243" y="82"/>
                  <a:pt x="246" y="83"/>
                  <a:pt x="248" y="84"/>
                </a:cubicBezTo>
                <a:cubicBezTo>
                  <a:pt x="251" y="84"/>
                  <a:pt x="253" y="86"/>
                  <a:pt x="254" y="89"/>
                </a:cubicBezTo>
                <a:cubicBezTo>
                  <a:pt x="255" y="91"/>
                  <a:pt x="251" y="94"/>
                  <a:pt x="253" y="95"/>
                </a:cubicBezTo>
                <a:cubicBezTo>
                  <a:pt x="253" y="95"/>
                  <a:pt x="259" y="97"/>
                  <a:pt x="259" y="97"/>
                </a:cubicBezTo>
                <a:cubicBezTo>
                  <a:pt x="259" y="98"/>
                  <a:pt x="252" y="96"/>
                  <a:pt x="251" y="96"/>
                </a:cubicBezTo>
                <a:cubicBezTo>
                  <a:pt x="251" y="96"/>
                  <a:pt x="250" y="93"/>
                  <a:pt x="250" y="93"/>
                </a:cubicBezTo>
                <a:cubicBezTo>
                  <a:pt x="251" y="91"/>
                  <a:pt x="252" y="90"/>
                  <a:pt x="250" y="89"/>
                </a:cubicBezTo>
                <a:cubicBezTo>
                  <a:pt x="248" y="88"/>
                  <a:pt x="249" y="86"/>
                  <a:pt x="247" y="85"/>
                </a:cubicBezTo>
                <a:cubicBezTo>
                  <a:pt x="245" y="85"/>
                  <a:pt x="243" y="86"/>
                  <a:pt x="241" y="86"/>
                </a:cubicBezTo>
                <a:cubicBezTo>
                  <a:pt x="241" y="86"/>
                  <a:pt x="237" y="87"/>
                  <a:pt x="237" y="88"/>
                </a:cubicBezTo>
                <a:cubicBezTo>
                  <a:pt x="238" y="88"/>
                  <a:pt x="239" y="88"/>
                  <a:pt x="238" y="88"/>
                </a:cubicBezTo>
                <a:cubicBezTo>
                  <a:pt x="238" y="89"/>
                  <a:pt x="236" y="90"/>
                  <a:pt x="237" y="91"/>
                </a:cubicBezTo>
                <a:cubicBezTo>
                  <a:pt x="241" y="93"/>
                  <a:pt x="238" y="96"/>
                  <a:pt x="236" y="98"/>
                </a:cubicBezTo>
                <a:cubicBezTo>
                  <a:pt x="235" y="99"/>
                  <a:pt x="234" y="101"/>
                  <a:pt x="234" y="102"/>
                </a:cubicBezTo>
                <a:cubicBezTo>
                  <a:pt x="233" y="103"/>
                  <a:pt x="231" y="104"/>
                  <a:pt x="229" y="104"/>
                </a:cubicBezTo>
                <a:cubicBezTo>
                  <a:pt x="228" y="105"/>
                  <a:pt x="227" y="105"/>
                  <a:pt x="227" y="107"/>
                </a:cubicBezTo>
                <a:cubicBezTo>
                  <a:pt x="226" y="109"/>
                  <a:pt x="224" y="108"/>
                  <a:pt x="223" y="108"/>
                </a:cubicBezTo>
                <a:cubicBezTo>
                  <a:pt x="220" y="107"/>
                  <a:pt x="218" y="108"/>
                  <a:pt x="216" y="107"/>
                </a:cubicBezTo>
                <a:cubicBezTo>
                  <a:pt x="215" y="107"/>
                  <a:pt x="214" y="106"/>
                  <a:pt x="213" y="106"/>
                </a:cubicBezTo>
                <a:cubicBezTo>
                  <a:pt x="211" y="106"/>
                  <a:pt x="211" y="105"/>
                  <a:pt x="210" y="104"/>
                </a:cubicBezTo>
                <a:cubicBezTo>
                  <a:pt x="210" y="104"/>
                  <a:pt x="212" y="103"/>
                  <a:pt x="212" y="104"/>
                </a:cubicBezTo>
                <a:cubicBezTo>
                  <a:pt x="213" y="106"/>
                  <a:pt x="215" y="106"/>
                  <a:pt x="215" y="105"/>
                </a:cubicBezTo>
                <a:cubicBezTo>
                  <a:pt x="216" y="104"/>
                  <a:pt x="221" y="107"/>
                  <a:pt x="223" y="105"/>
                </a:cubicBezTo>
                <a:cubicBezTo>
                  <a:pt x="223" y="104"/>
                  <a:pt x="221" y="103"/>
                  <a:pt x="223" y="103"/>
                </a:cubicBezTo>
                <a:cubicBezTo>
                  <a:pt x="224" y="102"/>
                  <a:pt x="226" y="101"/>
                  <a:pt x="227" y="100"/>
                </a:cubicBezTo>
                <a:cubicBezTo>
                  <a:pt x="228" y="98"/>
                  <a:pt x="227" y="98"/>
                  <a:pt x="230" y="97"/>
                </a:cubicBezTo>
                <a:cubicBezTo>
                  <a:pt x="233" y="95"/>
                  <a:pt x="229" y="93"/>
                  <a:pt x="231" y="91"/>
                </a:cubicBezTo>
                <a:cubicBezTo>
                  <a:pt x="233" y="90"/>
                  <a:pt x="233" y="89"/>
                  <a:pt x="231" y="88"/>
                </a:cubicBezTo>
                <a:cubicBezTo>
                  <a:pt x="230" y="88"/>
                  <a:pt x="229" y="87"/>
                  <a:pt x="228" y="86"/>
                </a:cubicBezTo>
                <a:cubicBezTo>
                  <a:pt x="227" y="84"/>
                  <a:pt x="228" y="81"/>
                  <a:pt x="228" y="79"/>
                </a:cubicBezTo>
                <a:cubicBezTo>
                  <a:pt x="228" y="77"/>
                  <a:pt x="227" y="75"/>
                  <a:pt x="228" y="73"/>
                </a:cubicBezTo>
                <a:cubicBezTo>
                  <a:pt x="228" y="71"/>
                  <a:pt x="230" y="71"/>
                  <a:pt x="230" y="69"/>
                </a:cubicBezTo>
                <a:cubicBezTo>
                  <a:pt x="229" y="67"/>
                  <a:pt x="227" y="66"/>
                  <a:pt x="226" y="65"/>
                </a:cubicBezTo>
                <a:cubicBezTo>
                  <a:pt x="225" y="64"/>
                  <a:pt x="224" y="63"/>
                  <a:pt x="225" y="62"/>
                </a:cubicBezTo>
                <a:cubicBezTo>
                  <a:pt x="227" y="61"/>
                  <a:pt x="227" y="59"/>
                  <a:pt x="228" y="57"/>
                </a:cubicBezTo>
                <a:cubicBezTo>
                  <a:pt x="229" y="56"/>
                  <a:pt x="230" y="53"/>
                  <a:pt x="229" y="52"/>
                </a:cubicBezTo>
                <a:cubicBezTo>
                  <a:pt x="229" y="51"/>
                  <a:pt x="225" y="50"/>
                  <a:pt x="223" y="49"/>
                </a:cubicBezTo>
                <a:cubicBezTo>
                  <a:pt x="221" y="49"/>
                  <a:pt x="219" y="49"/>
                  <a:pt x="217" y="49"/>
                </a:cubicBezTo>
                <a:cubicBezTo>
                  <a:pt x="216" y="49"/>
                  <a:pt x="213" y="48"/>
                  <a:pt x="212" y="49"/>
                </a:cubicBezTo>
                <a:cubicBezTo>
                  <a:pt x="209" y="51"/>
                  <a:pt x="209" y="58"/>
                  <a:pt x="206" y="60"/>
                </a:cubicBezTo>
                <a:cubicBezTo>
                  <a:pt x="204" y="63"/>
                  <a:pt x="198" y="64"/>
                  <a:pt x="198" y="68"/>
                </a:cubicBezTo>
                <a:cubicBezTo>
                  <a:pt x="198" y="69"/>
                  <a:pt x="201" y="68"/>
                  <a:pt x="201" y="68"/>
                </a:cubicBezTo>
                <a:cubicBezTo>
                  <a:pt x="202" y="69"/>
                  <a:pt x="201" y="73"/>
                  <a:pt x="201" y="73"/>
                </a:cubicBezTo>
                <a:cubicBezTo>
                  <a:pt x="200" y="75"/>
                  <a:pt x="202" y="76"/>
                  <a:pt x="199" y="76"/>
                </a:cubicBezTo>
                <a:cubicBezTo>
                  <a:pt x="199" y="77"/>
                  <a:pt x="198" y="77"/>
                  <a:pt x="198" y="78"/>
                </a:cubicBezTo>
                <a:cubicBezTo>
                  <a:pt x="199" y="79"/>
                  <a:pt x="200" y="79"/>
                  <a:pt x="201" y="79"/>
                </a:cubicBezTo>
                <a:cubicBezTo>
                  <a:pt x="202" y="79"/>
                  <a:pt x="206" y="79"/>
                  <a:pt x="206" y="80"/>
                </a:cubicBezTo>
                <a:cubicBezTo>
                  <a:pt x="206" y="82"/>
                  <a:pt x="206" y="84"/>
                  <a:pt x="208" y="85"/>
                </a:cubicBezTo>
                <a:cubicBezTo>
                  <a:pt x="210" y="86"/>
                  <a:pt x="212" y="85"/>
                  <a:pt x="210" y="87"/>
                </a:cubicBezTo>
                <a:cubicBezTo>
                  <a:pt x="209" y="88"/>
                  <a:pt x="209" y="90"/>
                  <a:pt x="208" y="91"/>
                </a:cubicBezTo>
                <a:cubicBezTo>
                  <a:pt x="207" y="93"/>
                  <a:pt x="202" y="88"/>
                  <a:pt x="201" y="87"/>
                </a:cubicBezTo>
                <a:cubicBezTo>
                  <a:pt x="198" y="85"/>
                  <a:pt x="194" y="84"/>
                  <a:pt x="191" y="83"/>
                </a:cubicBezTo>
                <a:cubicBezTo>
                  <a:pt x="189" y="82"/>
                  <a:pt x="188" y="81"/>
                  <a:pt x="186" y="80"/>
                </a:cubicBezTo>
                <a:cubicBezTo>
                  <a:pt x="185" y="80"/>
                  <a:pt x="183" y="79"/>
                  <a:pt x="182" y="79"/>
                </a:cubicBezTo>
                <a:cubicBezTo>
                  <a:pt x="179" y="79"/>
                  <a:pt x="176" y="78"/>
                  <a:pt x="173" y="78"/>
                </a:cubicBezTo>
                <a:cubicBezTo>
                  <a:pt x="169" y="78"/>
                  <a:pt x="165" y="78"/>
                  <a:pt x="168" y="83"/>
                </a:cubicBezTo>
                <a:cubicBezTo>
                  <a:pt x="170" y="84"/>
                  <a:pt x="169" y="86"/>
                  <a:pt x="167" y="87"/>
                </a:cubicBezTo>
                <a:cubicBezTo>
                  <a:pt x="166" y="88"/>
                  <a:pt x="163" y="86"/>
                  <a:pt x="164" y="89"/>
                </a:cubicBezTo>
                <a:cubicBezTo>
                  <a:pt x="165" y="90"/>
                  <a:pt x="157" y="90"/>
                  <a:pt x="161" y="87"/>
                </a:cubicBezTo>
                <a:cubicBezTo>
                  <a:pt x="162" y="86"/>
                  <a:pt x="159" y="84"/>
                  <a:pt x="158" y="85"/>
                </a:cubicBezTo>
                <a:cubicBezTo>
                  <a:pt x="156" y="85"/>
                  <a:pt x="154" y="86"/>
                  <a:pt x="153" y="87"/>
                </a:cubicBezTo>
                <a:cubicBezTo>
                  <a:pt x="150" y="89"/>
                  <a:pt x="147" y="87"/>
                  <a:pt x="144" y="88"/>
                </a:cubicBezTo>
                <a:cubicBezTo>
                  <a:pt x="141" y="89"/>
                  <a:pt x="139" y="91"/>
                  <a:pt x="137" y="91"/>
                </a:cubicBezTo>
                <a:cubicBezTo>
                  <a:pt x="136" y="91"/>
                  <a:pt x="130" y="91"/>
                  <a:pt x="131" y="90"/>
                </a:cubicBezTo>
                <a:cubicBezTo>
                  <a:pt x="133" y="90"/>
                  <a:pt x="133" y="90"/>
                  <a:pt x="133" y="89"/>
                </a:cubicBezTo>
                <a:cubicBezTo>
                  <a:pt x="133" y="86"/>
                  <a:pt x="135" y="87"/>
                  <a:pt x="135" y="85"/>
                </a:cubicBezTo>
                <a:cubicBezTo>
                  <a:pt x="136" y="84"/>
                  <a:pt x="129" y="86"/>
                  <a:pt x="129" y="86"/>
                </a:cubicBezTo>
                <a:cubicBezTo>
                  <a:pt x="128" y="86"/>
                  <a:pt x="127" y="86"/>
                  <a:pt x="127" y="87"/>
                </a:cubicBezTo>
                <a:cubicBezTo>
                  <a:pt x="127" y="88"/>
                  <a:pt x="127" y="89"/>
                  <a:pt x="127" y="90"/>
                </a:cubicBezTo>
                <a:cubicBezTo>
                  <a:pt x="126" y="90"/>
                  <a:pt x="124" y="89"/>
                  <a:pt x="123" y="89"/>
                </a:cubicBezTo>
                <a:cubicBezTo>
                  <a:pt x="121" y="89"/>
                  <a:pt x="118" y="90"/>
                  <a:pt x="116" y="91"/>
                </a:cubicBezTo>
                <a:cubicBezTo>
                  <a:pt x="113" y="92"/>
                  <a:pt x="110" y="94"/>
                  <a:pt x="107" y="95"/>
                </a:cubicBezTo>
                <a:cubicBezTo>
                  <a:pt x="105" y="95"/>
                  <a:pt x="104" y="96"/>
                  <a:pt x="103" y="98"/>
                </a:cubicBezTo>
                <a:cubicBezTo>
                  <a:pt x="103" y="99"/>
                  <a:pt x="103" y="102"/>
                  <a:pt x="101" y="102"/>
                </a:cubicBezTo>
                <a:cubicBezTo>
                  <a:pt x="99" y="102"/>
                  <a:pt x="97" y="103"/>
                  <a:pt x="95" y="103"/>
                </a:cubicBezTo>
                <a:cubicBezTo>
                  <a:pt x="94" y="103"/>
                  <a:pt x="93" y="101"/>
                  <a:pt x="92" y="100"/>
                </a:cubicBezTo>
                <a:cubicBezTo>
                  <a:pt x="90" y="98"/>
                  <a:pt x="87" y="99"/>
                  <a:pt x="89" y="96"/>
                </a:cubicBezTo>
                <a:cubicBezTo>
                  <a:pt x="90" y="94"/>
                  <a:pt x="93" y="95"/>
                  <a:pt x="94" y="94"/>
                </a:cubicBezTo>
                <a:cubicBezTo>
                  <a:pt x="96" y="94"/>
                  <a:pt x="98" y="95"/>
                  <a:pt x="97" y="93"/>
                </a:cubicBezTo>
                <a:cubicBezTo>
                  <a:pt x="96" y="92"/>
                  <a:pt x="95" y="90"/>
                  <a:pt x="94" y="89"/>
                </a:cubicBezTo>
                <a:cubicBezTo>
                  <a:pt x="92" y="87"/>
                  <a:pt x="89" y="88"/>
                  <a:pt x="87" y="88"/>
                </a:cubicBezTo>
                <a:cubicBezTo>
                  <a:pt x="86" y="88"/>
                  <a:pt x="80" y="87"/>
                  <a:pt x="80" y="87"/>
                </a:cubicBezTo>
                <a:cubicBezTo>
                  <a:pt x="80" y="87"/>
                  <a:pt x="83" y="88"/>
                  <a:pt x="83" y="88"/>
                </a:cubicBezTo>
                <a:cubicBezTo>
                  <a:pt x="84" y="89"/>
                  <a:pt x="84" y="90"/>
                  <a:pt x="84" y="91"/>
                </a:cubicBezTo>
                <a:cubicBezTo>
                  <a:pt x="84" y="92"/>
                  <a:pt x="84" y="94"/>
                  <a:pt x="84" y="95"/>
                </a:cubicBezTo>
                <a:cubicBezTo>
                  <a:pt x="83" y="96"/>
                  <a:pt x="82" y="97"/>
                  <a:pt x="82" y="98"/>
                </a:cubicBezTo>
                <a:cubicBezTo>
                  <a:pt x="83" y="100"/>
                  <a:pt x="87" y="100"/>
                  <a:pt x="86" y="103"/>
                </a:cubicBezTo>
                <a:cubicBezTo>
                  <a:pt x="85" y="104"/>
                  <a:pt x="84" y="106"/>
                  <a:pt x="84" y="107"/>
                </a:cubicBezTo>
                <a:cubicBezTo>
                  <a:pt x="84" y="107"/>
                  <a:pt x="84" y="111"/>
                  <a:pt x="84" y="111"/>
                </a:cubicBezTo>
                <a:cubicBezTo>
                  <a:pt x="84" y="111"/>
                  <a:pt x="83" y="108"/>
                  <a:pt x="83" y="108"/>
                </a:cubicBezTo>
                <a:cubicBezTo>
                  <a:pt x="82" y="108"/>
                  <a:pt x="81" y="110"/>
                  <a:pt x="80" y="109"/>
                </a:cubicBezTo>
                <a:cubicBezTo>
                  <a:pt x="80" y="109"/>
                  <a:pt x="82" y="108"/>
                  <a:pt x="82" y="107"/>
                </a:cubicBezTo>
                <a:cubicBezTo>
                  <a:pt x="81" y="106"/>
                  <a:pt x="79" y="106"/>
                  <a:pt x="78" y="106"/>
                </a:cubicBezTo>
                <a:cubicBezTo>
                  <a:pt x="77" y="106"/>
                  <a:pt x="76" y="105"/>
                  <a:pt x="75" y="106"/>
                </a:cubicBezTo>
                <a:cubicBezTo>
                  <a:pt x="73" y="106"/>
                  <a:pt x="72" y="108"/>
                  <a:pt x="70" y="108"/>
                </a:cubicBezTo>
                <a:cubicBezTo>
                  <a:pt x="68" y="110"/>
                  <a:pt x="67" y="110"/>
                  <a:pt x="65" y="112"/>
                </a:cubicBezTo>
                <a:cubicBezTo>
                  <a:pt x="63" y="114"/>
                  <a:pt x="61" y="114"/>
                  <a:pt x="64" y="116"/>
                </a:cubicBezTo>
                <a:cubicBezTo>
                  <a:pt x="65" y="117"/>
                  <a:pt x="67" y="120"/>
                  <a:pt x="66" y="121"/>
                </a:cubicBezTo>
                <a:cubicBezTo>
                  <a:pt x="65" y="122"/>
                  <a:pt x="59" y="120"/>
                  <a:pt x="58" y="120"/>
                </a:cubicBezTo>
                <a:cubicBezTo>
                  <a:pt x="57" y="119"/>
                  <a:pt x="54" y="120"/>
                  <a:pt x="53" y="120"/>
                </a:cubicBezTo>
                <a:cubicBezTo>
                  <a:pt x="54" y="119"/>
                  <a:pt x="49" y="115"/>
                  <a:pt x="48" y="117"/>
                </a:cubicBezTo>
                <a:cubicBezTo>
                  <a:pt x="43" y="121"/>
                  <a:pt x="54" y="122"/>
                  <a:pt x="54" y="124"/>
                </a:cubicBezTo>
                <a:cubicBezTo>
                  <a:pt x="53" y="128"/>
                  <a:pt x="50" y="126"/>
                  <a:pt x="47" y="126"/>
                </a:cubicBezTo>
                <a:cubicBezTo>
                  <a:pt x="44" y="125"/>
                  <a:pt x="43" y="123"/>
                  <a:pt x="40" y="122"/>
                </a:cubicBezTo>
                <a:cubicBezTo>
                  <a:pt x="38" y="121"/>
                  <a:pt x="38" y="120"/>
                  <a:pt x="37" y="118"/>
                </a:cubicBezTo>
                <a:cubicBezTo>
                  <a:pt x="37" y="116"/>
                  <a:pt x="36" y="116"/>
                  <a:pt x="35" y="115"/>
                </a:cubicBezTo>
                <a:cubicBezTo>
                  <a:pt x="35" y="114"/>
                  <a:pt x="38" y="112"/>
                  <a:pt x="38" y="112"/>
                </a:cubicBezTo>
                <a:cubicBezTo>
                  <a:pt x="39" y="109"/>
                  <a:pt x="34" y="107"/>
                  <a:pt x="32" y="107"/>
                </a:cubicBezTo>
                <a:cubicBezTo>
                  <a:pt x="30" y="106"/>
                  <a:pt x="30" y="104"/>
                  <a:pt x="28" y="104"/>
                </a:cubicBezTo>
                <a:cubicBezTo>
                  <a:pt x="29" y="103"/>
                  <a:pt x="24" y="99"/>
                  <a:pt x="24" y="99"/>
                </a:cubicBezTo>
                <a:cubicBezTo>
                  <a:pt x="26" y="98"/>
                  <a:pt x="28" y="101"/>
                  <a:pt x="29" y="102"/>
                </a:cubicBezTo>
                <a:cubicBezTo>
                  <a:pt x="30" y="103"/>
                  <a:pt x="31" y="103"/>
                  <a:pt x="31" y="102"/>
                </a:cubicBezTo>
                <a:cubicBezTo>
                  <a:pt x="32" y="102"/>
                  <a:pt x="33" y="103"/>
                  <a:pt x="33" y="103"/>
                </a:cubicBezTo>
                <a:cubicBezTo>
                  <a:pt x="36" y="104"/>
                  <a:pt x="38" y="105"/>
                  <a:pt x="41" y="105"/>
                </a:cubicBezTo>
                <a:cubicBezTo>
                  <a:pt x="43" y="106"/>
                  <a:pt x="46" y="106"/>
                  <a:pt x="49" y="107"/>
                </a:cubicBezTo>
                <a:cubicBezTo>
                  <a:pt x="54" y="109"/>
                  <a:pt x="58" y="109"/>
                  <a:pt x="63" y="106"/>
                </a:cubicBezTo>
                <a:cubicBezTo>
                  <a:pt x="65" y="105"/>
                  <a:pt x="66" y="104"/>
                  <a:pt x="68" y="103"/>
                </a:cubicBezTo>
                <a:cubicBezTo>
                  <a:pt x="71" y="101"/>
                  <a:pt x="69" y="100"/>
                  <a:pt x="69" y="97"/>
                </a:cubicBezTo>
                <a:cubicBezTo>
                  <a:pt x="69" y="94"/>
                  <a:pt x="62" y="93"/>
                  <a:pt x="60" y="91"/>
                </a:cubicBezTo>
                <a:cubicBezTo>
                  <a:pt x="57" y="89"/>
                  <a:pt x="53" y="87"/>
                  <a:pt x="50" y="86"/>
                </a:cubicBezTo>
                <a:cubicBezTo>
                  <a:pt x="47" y="84"/>
                  <a:pt x="43" y="82"/>
                  <a:pt x="40" y="82"/>
                </a:cubicBezTo>
                <a:cubicBezTo>
                  <a:pt x="39" y="81"/>
                  <a:pt x="39" y="82"/>
                  <a:pt x="38" y="82"/>
                </a:cubicBezTo>
                <a:cubicBezTo>
                  <a:pt x="37" y="82"/>
                  <a:pt x="36" y="81"/>
                  <a:pt x="35" y="81"/>
                </a:cubicBezTo>
                <a:cubicBezTo>
                  <a:pt x="33" y="80"/>
                  <a:pt x="31" y="84"/>
                  <a:pt x="29" y="84"/>
                </a:cubicBezTo>
                <a:cubicBezTo>
                  <a:pt x="29" y="83"/>
                  <a:pt x="33" y="80"/>
                  <a:pt x="29" y="80"/>
                </a:cubicBezTo>
                <a:cubicBezTo>
                  <a:pt x="28" y="80"/>
                  <a:pt x="24" y="78"/>
                  <a:pt x="24" y="78"/>
                </a:cubicBezTo>
                <a:cubicBezTo>
                  <a:pt x="25" y="77"/>
                  <a:pt x="29" y="80"/>
                  <a:pt x="29" y="78"/>
                </a:cubicBezTo>
                <a:cubicBezTo>
                  <a:pt x="29" y="77"/>
                  <a:pt x="25" y="75"/>
                  <a:pt x="24" y="75"/>
                </a:cubicBezTo>
                <a:cubicBezTo>
                  <a:pt x="23" y="76"/>
                  <a:pt x="20" y="78"/>
                  <a:pt x="20" y="78"/>
                </a:cubicBezTo>
                <a:cubicBezTo>
                  <a:pt x="20" y="77"/>
                  <a:pt x="20" y="77"/>
                  <a:pt x="19" y="76"/>
                </a:cubicBezTo>
                <a:cubicBezTo>
                  <a:pt x="17" y="76"/>
                  <a:pt x="17" y="77"/>
                  <a:pt x="16" y="78"/>
                </a:cubicBezTo>
                <a:cubicBezTo>
                  <a:pt x="16" y="78"/>
                  <a:pt x="16" y="78"/>
                  <a:pt x="16" y="77"/>
                </a:cubicBezTo>
                <a:cubicBezTo>
                  <a:pt x="15" y="78"/>
                  <a:pt x="14" y="80"/>
                  <a:pt x="13" y="80"/>
                </a:cubicBezTo>
                <a:cubicBezTo>
                  <a:pt x="12" y="81"/>
                  <a:pt x="10" y="81"/>
                  <a:pt x="10" y="81"/>
                </a:cubicBezTo>
                <a:cubicBezTo>
                  <a:pt x="9" y="83"/>
                  <a:pt x="5" y="83"/>
                  <a:pt x="6" y="85"/>
                </a:cubicBezTo>
                <a:cubicBezTo>
                  <a:pt x="9" y="87"/>
                  <a:pt x="5" y="85"/>
                  <a:pt x="5" y="88"/>
                </a:cubicBezTo>
                <a:cubicBezTo>
                  <a:pt x="5" y="90"/>
                  <a:pt x="9" y="91"/>
                  <a:pt x="10" y="92"/>
                </a:cubicBezTo>
                <a:cubicBezTo>
                  <a:pt x="12" y="93"/>
                  <a:pt x="14" y="95"/>
                  <a:pt x="13" y="97"/>
                </a:cubicBezTo>
                <a:cubicBezTo>
                  <a:pt x="12" y="99"/>
                  <a:pt x="9" y="100"/>
                  <a:pt x="9" y="102"/>
                </a:cubicBezTo>
                <a:cubicBezTo>
                  <a:pt x="10" y="104"/>
                  <a:pt x="12" y="106"/>
                  <a:pt x="13" y="108"/>
                </a:cubicBezTo>
                <a:cubicBezTo>
                  <a:pt x="14" y="110"/>
                  <a:pt x="12" y="110"/>
                  <a:pt x="12" y="112"/>
                </a:cubicBezTo>
                <a:cubicBezTo>
                  <a:pt x="12" y="114"/>
                  <a:pt x="15" y="116"/>
                  <a:pt x="13" y="117"/>
                </a:cubicBezTo>
                <a:cubicBezTo>
                  <a:pt x="11" y="118"/>
                  <a:pt x="14" y="121"/>
                  <a:pt x="14" y="122"/>
                </a:cubicBezTo>
                <a:cubicBezTo>
                  <a:pt x="16" y="124"/>
                  <a:pt x="18" y="124"/>
                  <a:pt x="15" y="126"/>
                </a:cubicBezTo>
                <a:cubicBezTo>
                  <a:pt x="13" y="128"/>
                  <a:pt x="14" y="128"/>
                  <a:pt x="15" y="129"/>
                </a:cubicBezTo>
                <a:cubicBezTo>
                  <a:pt x="20" y="132"/>
                  <a:pt x="23" y="134"/>
                  <a:pt x="18" y="138"/>
                </a:cubicBezTo>
                <a:cubicBezTo>
                  <a:pt x="13" y="143"/>
                  <a:pt x="8" y="147"/>
                  <a:pt x="4" y="152"/>
                </a:cubicBezTo>
                <a:cubicBezTo>
                  <a:pt x="6" y="152"/>
                  <a:pt x="6" y="151"/>
                  <a:pt x="7" y="152"/>
                </a:cubicBezTo>
                <a:cubicBezTo>
                  <a:pt x="8" y="154"/>
                  <a:pt x="10" y="154"/>
                  <a:pt x="11" y="155"/>
                </a:cubicBezTo>
                <a:cubicBezTo>
                  <a:pt x="17" y="157"/>
                  <a:pt x="9" y="157"/>
                  <a:pt x="7" y="157"/>
                </a:cubicBezTo>
                <a:cubicBezTo>
                  <a:pt x="5" y="157"/>
                  <a:pt x="4" y="158"/>
                  <a:pt x="4" y="160"/>
                </a:cubicBezTo>
                <a:cubicBezTo>
                  <a:pt x="4" y="162"/>
                  <a:pt x="2" y="163"/>
                  <a:pt x="1" y="165"/>
                </a:cubicBezTo>
                <a:cubicBezTo>
                  <a:pt x="0" y="166"/>
                  <a:pt x="1" y="168"/>
                  <a:pt x="2" y="170"/>
                </a:cubicBezTo>
                <a:cubicBezTo>
                  <a:pt x="2" y="172"/>
                  <a:pt x="0" y="174"/>
                  <a:pt x="1" y="175"/>
                </a:cubicBezTo>
                <a:cubicBezTo>
                  <a:pt x="3" y="176"/>
                  <a:pt x="3" y="176"/>
                  <a:pt x="3" y="178"/>
                </a:cubicBezTo>
                <a:cubicBezTo>
                  <a:pt x="2" y="180"/>
                  <a:pt x="4" y="181"/>
                  <a:pt x="4" y="183"/>
                </a:cubicBezTo>
                <a:cubicBezTo>
                  <a:pt x="4" y="184"/>
                  <a:pt x="7" y="186"/>
                  <a:pt x="8" y="186"/>
                </a:cubicBezTo>
                <a:cubicBezTo>
                  <a:pt x="8" y="186"/>
                  <a:pt x="9" y="185"/>
                  <a:pt x="10" y="185"/>
                </a:cubicBezTo>
                <a:cubicBezTo>
                  <a:pt x="11" y="185"/>
                  <a:pt x="11" y="187"/>
                  <a:pt x="12" y="187"/>
                </a:cubicBezTo>
                <a:cubicBezTo>
                  <a:pt x="14" y="186"/>
                  <a:pt x="14" y="185"/>
                  <a:pt x="16" y="187"/>
                </a:cubicBezTo>
                <a:cubicBezTo>
                  <a:pt x="18" y="188"/>
                  <a:pt x="18" y="188"/>
                  <a:pt x="18" y="190"/>
                </a:cubicBezTo>
                <a:cubicBezTo>
                  <a:pt x="17" y="195"/>
                  <a:pt x="21" y="199"/>
                  <a:pt x="24" y="201"/>
                </a:cubicBezTo>
                <a:cubicBezTo>
                  <a:pt x="26" y="202"/>
                  <a:pt x="27" y="203"/>
                  <a:pt x="25" y="204"/>
                </a:cubicBezTo>
                <a:cubicBezTo>
                  <a:pt x="24" y="206"/>
                  <a:pt x="23" y="205"/>
                  <a:pt x="21" y="205"/>
                </a:cubicBezTo>
                <a:cubicBezTo>
                  <a:pt x="19" y="205"/>
                  <a:pt x="22" y="214"/>
                  <a:pt x="24" y="213"/>
                </a:cubicBezTo>
                <a:cubicBezTo>
                  <a:pt x="25" y="212"/>
                  <a:pt x="26" y="209"/>
                  <a:pt x="27" y="210"/>
                </a:cubicBezTo>
                <a:cubicBezTo>
                  <a:pt x="28" y="210"/>
                  <a:pt x="29" y="211"/>
                  <a:pt x="31" y="211"/>
                </a:cubicBezTo>
                <a:cubicBezTo>
                  <a:pt x="33" y="211"/>
                  <a:pt x="35" y="212"/>
                  <a:pt x="35" y="214"/>
                </a:cubicBezTo>
                <a:cubicBezTo>
                  <a:pt x="35" y="215"/>
                  <a:pt x="34" y="215"/>
                  <a:pt x="34" y="215"/>
                </a:cubicBezTo>
                <a:cubicBezTo>
                  <a:pt x="33" y="216"/>
                  <a:pt x="34" y="218"/>
                  <a:pt x="35" y="218"/>
                </a:cubicBezTo>
                <a:cubicBezTo>
                  <a:pt x="36" y="219"/>
                  <a:pt x="38" y="218"/>
                  <a:pt x="39" y="219"/>
                </a:cubicBezTo>
                <a:cubicBezTo>
                  <a:pt x="40" y="220"/>
                  <a:pt x="40" y="222"/>
                  <a:pt x="40" y="223"/>
                </a:cubicBezTo>
                <a:cubicBezTo>
                  <a:pt x="40" y="224"/>
                  <a:pt x="43" y="223"/>
                  <a:pt x="44" y="223"/>
                </a:cubicBezTo>
                <a:cubicBezTo>
                  <a:pt x="45" y="224"/>
                  <a:pt x="47" y="227"/>
                  <a:pt x="48" y="225"/>
                </a:cubicBezTo>
                <a:cubicBezTo>
                  <a:pt x="49" y="223"/>
                  <a:pt x="50" y="224"/>
                  <a:pt x="51" y="225"/>
                </a:cubicBezTo>
                <a:cubicBezTo>
                  <a:pt x="53" y="227"/>
                  <a:pt x="53" y="226"/>
                  <a:pt x="55" y="226"/>
                </a:cubicBezTo>
                <a:cubicBezTo>
                  <a:pt x="56" y="226"/>
                  <a:pt x="57" y="229"/>
                  <a:pt x="58" y="228"/>
                </a:cubicBezTo>
                <a:cubicBezTo>
                  <a:pt x="60" y="227"/>
                  <a:pt x="62" y="229"/>
                  <a:pt x="63" y="230"/>
                </a:cubicBezTo>
                <a:cubicBezTo>
                  <a:pt x="65" y="231"/>
                  <a:pt x="62" y="232"/>
                  <a:pt x="62" y="232"/>
                </a:cubicBezTo>
                <a:cubicBezTo>
                  <a:pt x="60" y="233"/>
                  <a:pt x="63" y="234"/>
                  <a:pt x="63" y="234"/>
                </a:cubicBezTo>
                <a:cubicBezTo>
                  <a:pt x="63" y="234"/>
                  <a:pt x="60" y="234"/>
                  <a:pt x="61" y="236"/>
                </a:cubicBezTo>
                <a:cubicBezTo>
                  <a:pt x="63" y="237"/>
                  <a:pt x="62" y="238"/>
                  <a:pt x="61" y="239"/>
                </a:cubicBezTo>
                <a:cubicBezTo>
                  <a:pt x="61" y="240"/>
                  <a:pt x="58" y="240"/>
                  <a:pt x="57" y="240"/>
                </a:cubicBezTo>
                <a:cubicBezTo>
                  <a:pt x="55" y="240"/>
                  <a:pt x="54" y="242"/>
                  <a:pt x="53" y="244"/>
                </a:cubicBezTo>
                <a:cubicBezTo>
                  <a:pt x="54" y="244"/>
                  <a:pt x="58" y="244"/>
                  <a:pt x="58" y="245"/>
                </a:cubicBezTo>
                <a:cubicBezTo>
                  <a:pt x="58" y="246"/>
                  <a:pt x="53" y="247"/>
                  <a:pt x="53" y="248"/>
                </a:cubicBezTo>
                <a:cubicBezTo>
                  <a:pt x="53" y="249"/>
                  <a:pt x="55" y="249"/>
                  <a:pt x="55" y="251"/>
                </a:cubicBezTo>
                <a:cubicBezTo>
                  <a:pt x="55" y="251"/>
                  <a:pt x="52" y="252"/>
                  <a:pt x="52" y="252"/>
                </a:cubicBezTo>
                <a:cubicBezTo>
                  <a:pt x="51" y="253"/>
                  <a:pt x="51" y="254"/>
                  <a:pt x="50" y="255"/>
                </a:cubicBezTo>
                <a:cubicBezTo>
                  <a:pt x="50" y="256"/>
                  <a:pt x="48" y="255"/>
                  <a:pt x="48" y="257"/>
                </a:cubicBezTo>
                <a:cubicBezTo>
                  <a:pt x="47" y="258"/>
                  <a:pt x="49" y="260"/>
                  <a:pt x="51" y="260"/>
                </a:cubicBezTo>
                <a:cubicBezTo>
                  <a:pt x="53" y="261"/>
                  <a:pt x="55" y="262"/>
                  <a:pt x="58" y="264"/>
                </a:cubicBezTo>
                <a:cubicBezTo>
                  <a:pt x="59" y="265"/>
                  <a:pt x="60" y="266"/>
                  <a:pt x="61" y="266"/>
                </a:cubicBezTo>
                <a:cubicBezTo>
                  <a:pt x="62" y="268"/>
                  <a:pt x="62" y="267"/>
                  <a:pt x="64" y="266"/>
                </a:cubicBezTo>
                <a:cubicBezTo>
                  <a:pt x="67" y="266"/>
                  <a:pt x="70" y="269"/>
                  <a:pt x="73" y="269"/>
                </a:cubicBezTo>
                <a:cubicBezTo>
                  <a:pt x="76" y="269"/>
                  <a:pt x="79" y="271"/>
                  <a:pt x="82" y="272"/>
                </a:cubicBezTo>
                <a:cubicBezTo>
                  <a:pt x="85" y="273"/>
                  <a:pt x="87" y="272"/>
                  <a:pt x="90" y="272"/>
                </a:cubicBezTo>
                <a:cubicBezTo>
                  <a:pt x="91" y="273"/>
                  <a:pt x="92" y="274"/>
                  <a:pt x="92" y="275"/>
                </a:cubicBezTo>
                <a:cubicBezTo>
                  <a:pt x="92" y="276"/>
                  <a:pt x="93" y="276"/>
                  <a:pt x="94" y="276"/>
                </a:cubicBezTo>
                <a:cubicBezTo>
                  <a:pt x="97" y="277"/>
                  <a:pt x="99" y="282"/>
                  <a:pt x="103" y="280"/>
                </a:cubicBezTo>
                <a:cubicBezTo>
                  <a:pt x="104" y="279"/>
                  <a:pt x="106" y="278"/>
                  <a:pt x="105" y="277"/>
                </a:cubicBezTo>
                <a:cubicBezTo>
                  <a:pt x="104" y="276"/>
                  <a:pt x="103" y="275"/>
                  <a:pt x="102" y="274"/>
                </a:cubicBezTo>
                <a:cubicBezTo>
                  <a:pt x="100" y="272"/>
                  <a:pt x="99" y="270"/>
                  <a:pt x="100" y="267"/>
                </a:cubicBezTo>
                <a:cubicBezTo>
                  <a:pt x="100" y="265"/>
                  <a:pt x="99" y="263"/>
                  <a:pt x="97" y="262"/>
                </a:cubicBezTo>
                <a:cubicBezTo>
                  <a:pt x="95" y="261"/>
                  <a:pt x="98" y="259"/>
                  <a:pt x="99" y="258"/>
                </a:cubicBezTo>
                <a:cubicBezTo>
                  <a:pt x="100" y="256"/>
                  <a:pt x="100" y="254"/>
                  <a:pt x="103" y="254"/>
                </a:cubicBezTo>
                <a:cubicBezTo>
                  <a:pt x="104" y="254"/>
                  <a:pt x="105" y="253"/>
                  <a:pt x="106" y="252"/>
                </a:cubicBezTo>
                <a:cubicBezTo>
                  <a:pt x="107" y="251"/>
                  <a:pt x="108" y="251"/>
                  <a:pt x="109" y="250"/>
                </a:cubicBezTo>
                <a:cubicBezTo>
                  <a:pt x="108" y="250"/>
                  <a:pt x="106" y="249"/>
                  <a:pt x="106" y="248"/>
                </a:cubicBezTo>
                <a:cubicBezTo>
                  <a:pt x="106" y="247"/>
                  <a:pt x="108" y="248"/>
                  <a:pt x="108" y="248"/>
                </a:cubicBezTo>
                <a:cubicBezTo>
                  <a:pt x="108" y="247"/>
                  <a:pt x="106" y="244"/>
                  <a:pt x="105" y="243"/>
                </a:cubicBezTo>
                <a:cubicBezTo>
                  <a:pt x="104" y="241"/>
                  <a:pt x="103" y="241"/>
                  <a:pt x="101" y="241"/>
                </a:cubicBezTo>
                <a:cubicBezTo>
                  <a:pt x="98" y="241"/>
                  <a:pt x="100" y="239"/>
                  <a:pt x="98" y="238"/>
                </a:cubicBezTo>
                <a:cubicBezTo>
                  <a:pt x="97" y="237"/>
                  <a:pt x="94" y="237"/>
                  <a:pt x="96" y="235"/>
                </a:cubicBezTo>
                <a:cubicBezTo>
                  <a:pt x="97" y="233"/>
                  <a:pt x="99" y="232"/>
                  <a:pt x="97" y="231"/>
                </a:cubicBezTo>
                <a:cubicBezTo>
                  <a:pt x="96" y="229"/>
                  <a:pt x="98" y="228"/>
                  <a:pt x="99" y="227"/>
                </a:cubicBezTo>
                <a:cubicBezTo>
                  <a:pt x="99" y="226"/>
                  <a:pt x="101" y="223"/>
                  <a:pt x="101" y="224"/>
                </a:cubicBezTo>
                <a:cubicBezTo>
                  <a:pt x="102" y="225"/>
                  <a:pt x="103" y="227"/>
                  <a:pt x="104" y="228"/>
                </a:cubicBezTo>
                <a:cubicBezTo>
                  <a:pt x="106" y="228"/>
                  <a:pt x="107" y="227"/>
                  <a:pt x="107" y="226"/>
                </a:cubicBezTo>
                <a:cubicBezTo>
                  <a:pt x="106" y="224"/>
                  <a:pt x="106" y="223"/>
                  <a:pt x="108" y="222"/>
                </a:cubicBezTo>
                <a:cubicBezTo>
                  <a:pt x="110" y="221"/>
                  <a:pt x="110" y="219"/>
                  <a:pt x="112" y="219"/>
                </a:cubicBezTo>
                <a:cubicBezTo>
                  <a:pt x="114" y="218"/>
                  <a:pt x="116" y="215"/>
                  <a:pt x="118" y="216"/>
                </a:cubicBezTo>
                <a:cubicBezTo>
                  <a:pt x="120" y="216"/>
                  <a:pt x="120" y="218"/>
                  <a:pt x="122" y="216"/>
                </a:cubicBezTo>
                <a:cubicBezTo>
                  <a:pt x="124" y="215"/>
                  <a:pt x="124" y="216"/>
                  <a:pt x="126" y="217"/>
                </a:cubicBezTo>
                <a:cubicBezTo>
                  <a:pt x="128" y="217"/>
                  <a:pt x="130" y="217"/>
                  <a:pt x="132" y="218"/>
                </a:cubicBezTo>
                <a:cubicBezTo>
                  <a:pt x="134" y="219"/>
                  <a:pt x="134" y="221"/>
                  <a:pt x="136" y="223"/>
                </a:cubicBezTo>
                <a:cubicBezTo>
                  <a:pt x="136" y="223"/>
                  <a:pt x="136" y="220"/>
                  <a:pt x="138" y="221"/>
                </a:cubicBezTo>
                <a:cubicBezTo>
                  <a:pt x="139" y="221"/>
                  <a:pt x="140" y="223"/>
                  <a:pt x="142" y="223"/>
                </a:cubicBezTo>
                <a:cubicBezTo>
                  <a:pt x="143" y="224"/>
                  <a:pt x="144" y="222"/>
                  <a:pt x="145" y="221"/>
                </a:cubicBezTo>
                <a:cubicBezTo>
                  <a:pt x="147" y="219"/>
                  <a:pt x="148" y="221"/>
                  <a:pt x="150" y="221"/>
                </a:cubicBezTo>
                <a:cubicBezTo>
                  <a:pt x="152" y="221"/>
                  <a:pt x="153" y="219"/>
                  <a:pt x="155" y="220"/>
                </a:cubicBezTo>
                <a:cubicBezTo>
                  <a:pt x="157" y="221"/>
                  <a:pt x="158" y="222"/>
                  <a:pt x="160" y="223"/>
                </a:cubicBezTo>
                <a:cubicBezTo>
                  <a:pt x="162" y="224"/>
                  <a:pt x="161" y="223"/>
                  <a:pt x="163" y="222"/>
                </a:cubicBezTo>
                <a:cubicBezTo>
                  <a:pt x="164" y="221"/>
                  <a:pt x="168" y="222"/>
                  <a:pt x="169" y="222"/>
                </a:cubicBezTo>
                <a:cubicBezTo>
                  <a:pt x="170" y="222"/>
                  <a:pt x="172" y="220"/>
                  <a:pt x="172" y="219"/>
                </a:cubicBezTo>
                <a:cubicBezTo>
                  <a:pt x="172" y="217"/>
                  <a:pt x="169" y="217"/>
                  <a:pt x="168" y="216"/>
                </a:cubicBezTo>
                <a:cubicBezTo>
                  <a:pt x="161" y="213"/>
                  <a:pt x="171" y="214"/>
                  <a:pt x="169" y="210"/>
                </a:cubicBezTo>
                <a:cubicBezTo>
                  <a:pt x="168" y="209"/>
                  <a:pt x="166" y="209"/>
                  <a:pt x="169" y="208"/>
                </a:cubicBezTo>
                <a:cubicBezTo>
                  <a:pt x="170" y="207"/>
                  <a:pt x="172" y="208"/>
                  <a:pt x="173" y="207"/>
                </a:cubicBezTo>
                <a:cubicBezTo>
                  <a:pt x="177" y="207"/>
                  <a:pt x="166" y="202"/>
                  <a:pt x="171" y="200"/>
                </a:cubicBezTo>
                <a:cubicBezTo>
                  <a:pt x="172" y="200"/>
                  <a:pt x="174" y="200"/>
                  <a:pt x="175" y="200"/>
                </a:cubicBezTo>
                <a:cubicBezTo>
                  <a:pt x="178" y="200"/>
                  <a:pt x="180" y="200"/>
                  <a:pt x="183" y="199"/>
                </a:cubicBezTo>
                <a:cubicBezTo>
                  <a:pt x="185" y="198"/>
                  <a:pt x="187" y="198"/>
                  <a:pt x="189" y="198"/>
                </a:cubicBezTo>
                <a:cubicBezTo>
                  <a:pt x="191" y="197"/>
                  <a:pt x="193" y="196"/>
                  <a:pt x="196" y="196"/>
                </a:cubicBezTo>
                <a:cubicBezTo>
                  <a:pt x="200" y="195"/>
                  <a:pt x="204" y="194"/>
                  <a:pt x="208" y="192"/>
                </a:cubicBezTo>
                <a:cubicBezTo>
                  <a:pt x="211" y="190"/>
                  <a:pt x="217" y="190"/>
                  <a:pt x="219" y="194"/>
                </a:cubicBezTo>
                <a:cubicBezTo>
                  <a:pt x="220" y="196"/>
                  <a:pt x="219" y="196"/>
                  <a:pt x="220" y="198"/>
                </a:cubicBezTo>
                <a:cubicBezTo>
                  <a:pt x="220" y="201"/>
                  <a:pt x="224" y="198"/>
                  <a:pt x="226" y="199"/>
                </a:cubicBezTo>
                <a:cubicBezTo>
                  <a:pt x="227" y="199"/>
                  <a:pt x="226" y="200"/>
                  <a:pt x="227" y="200"/>
                </a:cubicBezTo>
                <a:cubicBezTo>
                  <a:pt x="228" y="201"/>
                  <a:pt x="228" y="200"/>
                  <a:pt x="228" y="200"/>
                </a:cubicBezTo>
                <a:cubicBezTo>
                  <a:pt x="229" y="199"/>
                  <a:pt x="230" y="200"/>
                  <a:pt x="231" y="201"/>
                </a:cubicBezTo>
                <a:cubicBezTo>
                  <a:pt x="232" y="201"/>
                  <a:pt x="232" y="201"/>
                  <a:pt x="231" y="202"/>
                </a:cubicBezTo>
                <a:cubicBezTo>
                  <a:pt x="230" y="205"/>
                  <a:pt x="237" y="203"/>
                  <a:pt x="239" y="202"/>
                </a:cubicBezTo>
                <a:cubicBezTo>
                  <a:pt x="239" y="202"/>
                  <a:pt x="248" y="197"/>
                  <a:pt x="248" y="198"/>
                </a:cubicBezTo>
                <a:cubicBezTo>
                  <a:pt x="248" y="199"/>
                  <a:pt x="246" y="201"/>
                  <a:pt x="248" y="202"/>
                </a:cubicBezTo>
                <a:cubicBezTo>
                  <a:pt x="250" y="202"/>
                  <a:pt x="251" y="203"/>
                  <a:pt x="252" y="204"/>
                </a:cubicBezTo>
                <a:cubicBezTo>
                  <a:pt x="255" y="207"/>
                  <a:pt x="256" y="210"/>
                  <a:pt x="258" y="213"/>
                </a:cubicBezTo>
                <a:cubicBezTo>
                  <a:pt x="260" y="216"/>
                  <a:pt x="261" y="219"/>
                  <a:pt x="263" y="221"/>
                </a:cubicBezTo>
                <a:cubicBezTo>
                  <a:pt x="266" y="224"/>
                  <a:pt x="266" y="217"/>
                  <a:pt x="269" y="220"/>
                </a:cubicBezTo>
                <a:cubicBezTo>
                  <a:pt x="273" y="224"/>
                  <a:pt x="275" y="222"/>
                  <a:pt x="280" y="221"/>
                </a:cubicBezTo>
                <a:cubicBezTo>
                  <a:pt x="282" y="220"/>
                  <a:pt x="283" y="223"/>
                  <a:pt x="284" y="224"/>
                </a:cubicBezTo>
                <a:cubicBezTo>
                  <a:pt x="285" y="226"/>
                  <a:pt x="287" y="226"/>
                  <a:pt x="288" y="228"/>
                </a:cubicBezTo>
                <a:cubicBezTo>
                  <a:pt x="289" y="230"/>
                  <a:pt x="291" y="230"/>
                  <a:pt x="293" y="230"/>
                </a:cubicBezTo>
                <a:cubicBezTo>
                  <a:pt x="296" y="229"/>
                  <a:pt x="295" y="230"/>
                  <a:pt x="296" y="231"/>
                </a:cubicBezTo>
                <a:cubicBezTo>
                  <a:pt x="298" y="235"/>
                  <a:pt x="304" y="230"/>
                  <a:pt x="307" y="230"/>
                </a:cubicBezTo>
                <a:cubicBezTo>
                  <a:pt x="310" y="229"/>
                  <a:pt x="313" y="226"/>
                  <a:pt x="316" y="225"/>
                </a:cubicBezTo>
                <a:cubicBezTo>
                  <a:pt x="320" y="222"/>
                  <a:pt x="322" y="222"/>
                  <a:pt x="327" y="223"/>
                </a:cubicBezTo>
                <a:cubicBezTo>
                  <a:pt x="329" y="223"/>
                  <a:pt x="329" y="224"/>
                  <a:pt x="331" y="226"/>
                </a:cubicBezTo>
                <a:cubicBezTo>
                  <a:pt x="332" y="227"/>
                  <a:pt x="334" y="227"/>
                  <a:pt x="336" y="227"/>
                </a:cubicBezTo>
                <a:cubicBezTo>
                  <a:pt x="338" y="227"/>
                  <a:pt x="339" y="228"/>
                  <a:pt x="341" y="228"/>
                </a:cubicBezTo>
                <a:cubicBezTo>
                  <a:pt x="343" y="230"/>
                  <a:pt x="344" y="228"/>
                  <a:pt x="346" y="227"/>
                </a:cubicBezTo>
                <a:cubicBezTo>
                  <a:pt x="349" y="224"/>
                  <a:pt x="344" y="222"/>
                  <a:pt x="346" y="219"/>
                </a:cubicBezTo>
                <a:cubicBezTo>
                  <a:pt x="347" y="217"/>
                  <a:pt x="351" y="213"/>
                  <a:pt x="353" y="214"/>
                </a:cubicBezTo>
                <a:cubicBezTo>
                  <a:pt x="357" y="216"/>
                  <a:pt x="362" y="216"/>
                  <a:pt x="366" y="218"/>
                </a:cubicBezTo>
                <a:cubicBezTo>
                  <a:pt x="368" y="219"/>
                  <a:pt x="367" y="221"/>
                  <a:pt x="368" y="222"/>
                </a:cubicBezTo>
                <a:cubicBezTo>
                  <a:pt x="369" y="225"/>
                  <a:pt x="371" y="225"/>
                  <a:pt x="374" y="226"/>
                </a:cubicBezTo>
                <a:cubicBezTo>
                  <a:pt x="378" y="227"/>
                  <a:pt x="382" y="224"/>
                  <a:pt x="386" y="225"/>
                </a:cubicBezTo>
                <a:cubicBezTo>
                  <a:pt x="387" y="225"/>
                  <a:pt x="389" y="225"/>
                  <a:pt x="390" y="226"/>
                </a:cubicBezTo>
                <a:cubicBezTo>
                  <a:pt x="392" y="227"/>
                  <a:pt x="394" y="227"/>
                  <a:pt x="396" y="229"/>
                </a:cubicBezTo>
                <a:cubicBezTo>
                  <a:pt x="401" y="233"/>
                  <a:pt x="409" y="233"/>
                  <a:pt x="415" y="231"/>
                </a:cubicBezTo>
                <a:cubicBezTo>
                  <a:pt x="419" y="230"/>
                  <a:pt x="422" y="228"/>
                  <a:pt x="426" y="227"/>
                </a:cubicBezTo>
                <a:cubicBezTo>
                  <a:pt x="428" y="225"/>
                  <a:pt x="431" y="227"/>
                  <a:pt x="433" y="227"/>
                </a:cubicBezTo>
                <a:cubicBezTo>
                  <a:pt x="435" y="228"/>
                  <a:pt x="436" y="226"/>
                  <a:pt x="438" y="227"/>
                </a:cubicBezTo>
                <a:cubicBezTo>
                  <a:pt x="439" y="228"/>
                  <a:pt x="443" y="231"/>
                  <a:pt x="445" y="230"/>
                </a:cubicBezTo>
                <a:cubicBezTo>
                  <a:pt x="446" y="230"/>
                  <a:pt x="448" y="229"/>
                  <a:pt x="449" y="228"/>
                </a:cubicBezTo>
                <a:cubicBezTo>
                  <a:pt x="452" y="227"/>
                  <a:pt x="453" y="227"/>
                  <a:pt x="453" y="225"/>
                </a:cubicBezTo>
                <a:cubicBezTo>
                  <a:pt x="453" y="221"/>
                  <a:pt x="456" y="217"/>
                  <a:pt x="458" y="215"/>
                </a:cubicBezTo>
                <a:cubicBezTo>
                  <a:pt x="459" y="214"/>
                  <a:pt x="460" y="212"/>
                  <a:pt x="459" y="211"/>
                </a:cubicBezTo>
                <a:cubicBezTo>
                  <a:pt x="458" y="210"/>
                  <a:pt x="455" y="210"/>
                  <a:pt x="457" y="208"/>
                </a:cubicBezTo>
                <a:cubicBezTo>
                  <a:pt x="460" y="205"/>
                  <a:pt x="465" y="205"/>
                  <a:pt x="470" y="204"/>
                </a:cubicBezTo>
                <a:cubicBezTo>
                  <a:pt x="472" y="204"/>
                  <a:pt x="474" y="204"/>
                  <a:pt x="476" y="205"/>
                </a:cubicBezTo>
                <a:cubicBezTo>
                  <a:pt x="478" y="206"/>
                  <a:pt x="481" y="206"/>
                  <a:pt x="483" y="207"/>
                </a:cubicBezTo>
                <a:cubicBezTo>
                  <a:pt x="486" y="208"/>
                  <a:pt x="487" y="212"/>
                  <a:pt x="489" y="215"/>
                </a:cubicBezTo>
                <a:cubicBezTo>
                  <a:pt x="490" y="218"/>
                  <a:pt x="492" y="221"/>
                  <a:pt x="493" y="224"/>
                </a:cubicBezTo>
                <a:cubicBezTo>
                  <a:pt x="493" y="225"/>
                  <a:pt x="493" y="227"/>
                  <a:pt x="494" y="229"/>
                </a:cubicBezTo>
                <a:cubicBezTo>
                  <a:pt x="494" y="230"/>
                  <a:pt x="497" y="230"/>
                  <a:pt x="498" y="230"/>
                </a:cubicBezTo>
                <a:cubicBezTo>
                  <a:pt x="502" y="231"/>
                  <a:pt x="507" y="233"/>
                  <a:pt x="508" y="237"/>
                </a:cubicBezTo>
                <a:cubicBezTo>
                  <a:pt x="509" y="240"/>
                  <a:pt x="510" y="242"/>
                  <a:pt x="514" y="242"/>
                </a:cubicBezTo>
                <a:cubicBezTo>
                  <a:pt x="515" y="242"/>
                  <a:pt x="517" y="242"/>
                  <a:pt x="518" y="242"/>
                </a:cubicBezTo>
                <a:cubicBezTo>
                  <a:pt x="520" y="242"/>
                  <a:pt x="520" y="240"/>
                  <a:pt x="522" y="240"/>
                </a:cubicBezTo>
                <a:cubicBezTo>
                  <a:pt x="525" y="240"/>
                  <a:pt x="528" y="237"/>
                  <a:pt x="530" y="241"/>
                </a:cubicBezTo>
                <a:cubicBezTo>
                  <a:pt x="530" y="243"/>
                  <a:pt x="530" y="243"/>
                  <a:pt x="529" y="244"/>
                </a:cubicBezTo>
                <a:cubicBezTo>
                  <a:pt x="527" y="246"/>
                  <a:pt x="527" y="247"/>
                  <a:pt x="526" y="249"/>
                </a:cubicBezTo>
                <a:cubicBezTo>
                  <a:pt x="525" y="252"/>
                  <a:pt x="523" y="255"/>
                  <a:pt x="521" y="258"/>
                </a:cubicBezTo>
                <a:cubicBezTo>
                  <a:pt x="520" y="260"/>
                  <a:pt x="519" y="259"/>
                  <a:pt x="518" y="258"/>
                </a:cubicBezTo>
                <a:cubicBezTo>
                  <a:pt x="516" y="257"/>
                  <a:pt x="516" y="258"/>
                  <a:pt x="514" y="259"/>
                </a:cubicBezTo>
                <a:cubicBezTo>
                  <a:pt x="513" y="259"/>
                  <a:pt x="511" y="260"/>
                  <a:pt x="511" y="260"/>
                </a:cubicBezTo>
                <a:cubicBezTo>
                  <a:pt x="510" y="261"/>
                  <a:pt x="513" y="265"/>
                  <a:pt x="513" y="267"/>
                </a:cubicBezTo>
                <a:cubicBezTo>
                  <a:pt x="512" y="268"/>
                  <a:pt x="512" y="270"/>
                  <a:pt x="512" y="271"/>
                </a:cubicBezTo>
                <a:cubicBezTo>
                  <a:pt x="511" y="273"/>
                  <a:pt x="509" y="272"/>
                  <a:pt x="509" y="274"/>
                </a:cubicBezTo>
                <a:cubicBezTo>
                  <a:pt x="511" y="273"/>
                  <a:pt x="512" y="274"/>
                  <a:pt x="514" y="272"/>
                </a:cubicBezTo>
                <a:cubicBezTo>
                  <a:pt x="515" y="270"/>
                  <a:pt x="517" y="272"/>
                  <a:pt x="519" y="272"/>
                </a:cubicBezTo>
                <a:cubicBezTo>
                  <a:pt x="523" y="274"/>
                  <a:pt x="527" y="272"/>
                  <a:pt x="531" y="269"/>
                </a:cubicBezTo>
                <a:cubicBezTo>
                  <a:pt x="534" y="266"/>
                  <a:pt x="537" y="262"/>
                  <a:pt x="540" y="259"/>
                </a:cubicBezTo>
                <a:cubicBezTo>
                  <a:pt x="543" y="255"/>
                  <a:pt x="546" y="251"/>
                  <a:pt x="549" y="247"/>
                </a:cubicBezTo>
                <a:cubicBezTo>
                  <a:pt x="554" y="240"/>
                  <a:pt x="559" y="235"/>
                  <a:pt x="558" y="226"/>
                </a:cubicBezTo>
                <a:cubicBezTo>
                  <a:pt x="558" y="222"/>
                  <a:pt x="559" y="220"/>
                  <a:pt x="561" y="217"/>
                </a:cubicBezTo>
                <a:cubicBezTo>
                  <a:pt x="562" y="215"/>
                  <a:pt x="562" y="214"/>
                  <a:pt x="563" y="212"/>
                </a:cubicBezTo>
                <a:cubicBezTo>
                  <a:pt x="563" y="212"/>
                  <a:pt x="563" y="211"/>
                  <a:pt x="563" y="210"/>
                </a:cubicBezTo>
                <a:cubicBezTo>
                  <a:pt x="563" y="209"/>
                  <a:pt x="561" y="208"/>
                  <a:pt x="561" y="207"/>
                </a:cubicBezTo>
                <a:cubicBezTo>
                  <a:pt x="561" y="207"/>
                  <a:pt x="563" y="208"/>
                  <a:pt x="563" y="207"/>
                </a:cubicBezTo>
                <a:cubicBezTo>
                  <a:pt x="562" y="206"/>
                  <a:pt x="562" y="205"/>
                  <a:pt x="561" y="205"/>
                </a:cubicBezTo>
                <a:cubicBezTo>
                  <a:pt x="560" y="204"/>
                  <a:pt x="558" y="201"/>
                  <a:pt x="557" y="200"/>
                </a:cubicBezTo>
                <a:cubicBezTo>
                  <a:pt x="556" y="200"/>
                  <a:pt x="551" y="198"/>
                  <a:pt x="550" y="199"/>
                </a:cubicBezTo>
                <a:cubicBezTo>
                  <a:pt x="550" y="200"/>
                  <a:pt x="551" y="201"/>
                  <a:pt x="550" y="201"/>
                </a:cubicBezTo>
                <a:cubicBezTo>
                  <a:pt x="548" y="201"/>
                  <a:pt x="548" y="203"/>
                  <a:pt x="547" y="203"/>
                </a:cubicBezTo>
                <a:cubicBezTo>
                  <a:pt x="545" y="205"/>
                  <a:pt x="544" y="202"/>
                  <a:pt x="544" y="201"/>
                </a:cubicBezTo>
                <a:cubicBezTo>
                  <a:pt x="544" y="199"/>
                  <a:pt x="546" y="198"/>
                  <a:pt x="543" y="199"/>
                </a:cubicBezTo>
                <a:cubicBezTo>
                  <a:pt x="540" y="200"/>
                  <a:pt x="544" y="202"/>
                  <a:pt x="540" y="202"/>
                </a:cubicBezTo>
                <a:cubicBezTo>
                  <a:pt x="539" y="202"/>
                  <a:pt x="541" y="197"/>
                  <a:pt x="540" y="196"/>
                </a:cubicBezTo>
                <a:cubicBezTo>
                  <a:pt x="540" y="197"/>
                  <a:pt x="529" y="197"/>
                  <a:pt x="534" y="194"/>
                </a:cubicBezTo>
                <a:cubicBezTo>
                  <a:pt x="538" y="191"/>
                  <a:pt x="542" y="188"/>
                  <a:pt x="546" y="185"/>
                </a:cubicBezTo>
                <a:cubicBezTo>
                  <a:pt x="547" y="184"/>
                  <a:pt x="548" y="182"/>
                  <a:pt x="549" y="181"/>
                </a:cubicBezTo>
                <a:cubicBezTo>
                  <a:pt x="552" y="179"/>
                  <a:pt x="555" y="177"/>
                  <a:pt x="557" y="175"/>
                </a:cubicBezTo>
                <a:cubicBezTo>
                  <a:pt x="558" y="174"/>
                  <a:pt x="559" y="172"/>
                  <a:pt x="561" y="171"/>
                </a:cubicBezTo>
                <a:cubicBezTo>
                  <a:pt x="563" y="169"/>
                  <a:pt x="565" y="167"/>
                  <a:pt x="567" y="165"/>
                </a:cubicBezTo>
                <a:cubicBezTo>
                  <a:pt x="571" y="162"/>
                  <a:pt x="577" y="162"/>
                  <a:pt x="582" y="162"/>
                </a:cubicBezTo>
                <a:cubicBezTo>
                  <a:pt x="583" y="162"/>
                  <a:pt x="584" y="162"/>
                  <a:pt x="585" y="162"/>
                </a:cubicBezTo>
                <a:cubicBezTo>
                  <a:pt x="586" y="163"/>
                  <a:pt x="586" y="164"/>
                  <a:pt x="587" y="164"/>
                </a:cubicBezTo>
                <a:cubicBezTo>
                  <a:pt x="588" y="163"/>
                  <a:pt x="590" y="163"/>
                  <a:pt x="591" y="162"/>
                </a:cubicBezTo>
                <a:cubicBezTo>
                  <a:pt x="592" y="162"/>
                  <a:pt x="593" y="163"/>
                  <a:pt x="594" y="163"/>
                </a:cubicBezTo>
                <a:cubicBezTo>
                  <a:pt x="595" y="163"/>
                  <a:pt x="596" y="163"/>
                  <a:pt x="597" y="163"/>
                </a:cubicBezTo>
                <a:cubicBezTo>
                  <a:pt x="597" y="162"/>
                  <a:pt x="598" y="163"/>
                  <a:pt x="599" y="163"/>
                </a:cubicBezTo>
                <a:cubicBezTo>
                  <a:pt x="601" y="163"/>
                  <a:pt x="601" y="160"/>
                  <a:pt x="604" y="160"/>
                </a:cubicBezTo>
                <a:cubicBezTo>
                  <a:pt x="605" y="160"/>
                  <a:pt x="607" y="160"/>
                  <a:pt x="608" y="160"/>
                </a:cubicBezTo>
                <a:cubicBezTo>
                  <a:pt x="609" y="161"/>
                  <a:pt x="610" y="162"/>
                  <a:pt x="611" y="162"/>
                </a:cubicBezTo>
                <a:cubicBezTo>
                  <a:pt x="612" y="163"/>
                  <a:pt x="616" y="161"/>
                  <a:pt x="616" y="164"/>
                </a:cubicBezTo>
                <a:cubicBezTo>
                  <a:pt x="616" y="164"/>
                  <a:pt x="613" y="164"/>
                  <a:pt x="613" y="165"/>
                </a:cubicBezTo>
                <a:cubicBezTo>
                  <a:pt x="612" y="167"/>
                  <a:pt x="616" y="166"/>
                  <a:pt x="616" y="166"/>
                </a:cubicBezTo>
                <a:cubicBezTo>
                  <a:pt x="618" y="166"/>
                  <a:pt x="620" y="166"/>
                  <a:pt x="621" y="166"/>
                </a:cubicBezTo>
                <a:cubicBezTo>
                  <a:pt x="622" y="165"/>
                  <a:pt x="622" y="165"/>
                  <a:pt x="623" y="164"/>
                </a:cubicBezTo>
                <a:cubicBezTo>
                  <a:pt x="624" y="164"/>
                  <a:pt x="625" y="165"/>
                  <a:pt x="627" y="165"/>
                </a:cubicBezTo>
                <a:cubicBezTo>
                  <a:pt x="628" y="165"/>
                  <a:pt x="635" y="163"/>
                  <a:pt x="631" y="162"/>
                </a:cubicBezTo>
                <a:cubicBezTo>
                  <a:pt x="629" y="162"/>
                  <a:pt x="628" y="163"/>
                  <a:pt x="628" y="160"/>
                </a:cubicBezTo>
                <a:cubicBezTo>
                  <a:pt x="628" y="159"/>
                  <a:pt x="630" y="156"/>
                  <a:pt x="631" y="155"/>
                </a:cubicBezTo>
                <a:cubicBezTo>
                  <a:pt x="633" y="154"/>
                  <a:pt x="634" y="153"/>
                  <a:pt x="636" y="151"/>
                </a:cubicBezTo>
                <a:cubicBezTo>
                  <a:pt x="637" y="150"/>
                  <a:pt x="639" y="150"/>
                  <a:pt x="640" y="148"/>
                </a:cubicBezTo>
                <a:cubicBezTo>
                  <a:pt x="641" y="146"/>
                  <a:pt x="642" y="145"/>
                  <a:pt x="644" y="145"/>
                </a:cubicBezTo>
                <a:cubicBezTo>
                  <a:pt x="646" y="145"/>
                  <a:pt x="649" y="144"/>
                  <a:pt x="651" y="144"/>
                </a:cubicBezTo>
                <a:cubicBezTo>
                  <a:pt x="653" y="144"/>
                  <a:pt x="654" y="146"/>
                  <a:pt x="655" y="146"/>
                </a:cubicBezTo>
                <a:cubicBezTo>
                  <a:pt x="656" y="145"/>
                  <a:pt x="657" y="143"/>
                  <a:pt x="658" y="144"/>
                </a:cubicBezTo>
                <a:cubicBezTo>
                  <a:pt x="659" y="145"/>
                  <a:pt x="656" y="148"/>
                  <a:pt x="656" y="149"/>
                </a:cubicBezTo>
                <a:cubicBezTo>
                  <a:pt x="656" y="151"/>
                  <a:pt x="657" y="149"/>
                  <a:pt x="659" y="150"/>
                </a:cubicBezTo>
                <a:cubicBezTo>
                  <a:pt x="659" y="150"/>
                  <a:pt x="657" y="152"/>
                  <a:pt x="657" y="153"/>
                </a:cubicBezTo>
                <a:cubicBezTo>
                  <a:pt x="657" y="154"/>
                  <a:pt x="664" y="149"/>
                  <a:pt x="664" y="149"/>
                </a:cubicBezTo>
                <a:cubicBezTo>
                  <a:pt x="665" y="148"/>
                  <a:pt x="666" y="147"/>
                  <a:pt x="668" y="146"/>
                </a:cubicBezTo>
                <a:cubicBezTo>
                  <a:pt x="669" y="145"/>
                  <a:pt x="672" y="147"/>
                  <a:pt x="672" y="145"/>
                </a:cubicBezTo>
                <a:cubicBezTo>
                  <a:pt x="671" y="143"/>
                  <a:pt x="672" y="139"/>
                  <a:pt x="675" y="139"/>
                </a:cubicBezTo>
                <a:cubicBezTo>
                  <a:pt x="676" y="138"/>
                  <a:pt x="678" y="137"/>
                  <a:pt x="679" y="138"/>
                </a:cubicBezTo>
                <a:cubicBezTo>
                  <a:pt x="680" y="138"/>
                  <a:pt x="682" y="140"/>
                  <a:pt x="683" y="139"/>
                </a:cubicBezTo>
                <a:cubicBezTo>
                  <a:pt x="681" y="140"/>
                  <a:pt x="678" y="139"/>
                  <a:pt x="677" y="142"/>
                </a:cubicBezTo>
                <a:cubicBezTo>
                  <a:pt x="677" y="143"/>
                  <a:pt x="677" y="144"/>
                  <a:pt x="677" y="145"/>
                </a:cubicBezTo>
                <a:cubicBezTo>
                  <a:pt x="677" y="146"/>
                  <a:pt x="675" y="146"/>
                  <a:pt x="676" y="147"/>
                </a:cubicBezTo>
                <a:cubicBezTo>
                  <a:pt x="676" y="148"/>
                  <a:pt x="677" y="148"/>
                  <a:pt x="676" y="149"/>
                </a:cubicBezTo>
                <a:cubicBezTo>
                  <a:pt x="675" y="149"/>
                  <a:pt x="674" y="150"/>
                  <a:pt x="675" y="151"/>
                </a:cubicBezTo>
                <a:cubicBezTo>
                  <a:pt x="675" y="151"/>
                  <a:pt x="669" y="153"/>
                  <a:pt x="669" y="154"/>
                </a:cubicBezTo>
                <a:cubicBezTo>
                  <a:pt x="667" y="155"/>
                  <a:pt x="666" y="157"/>
                  <a:pt x="664" y="158"/>
                </a:cubicBezTo>
                <a:cubicBezTo>
                  <a:pt x="662" y="160"/>
                  <a:pt x="660" y="161"/>
                  <a:pt x="658" y="163"/>
                </a:cubicBezTo>
                <a:cubicBezTo>
                  <a:pt x="654" y="166"/>
                  <a:pt x="651" y="173"/>
                  <a:pt x="646" y="173"/>
                </a:cubicBezTo>
                <a:cubicBezTo>
                  <a:pt x="645" y="173"/>
                  <a:pt x="641" y="174"/>
                  <a:pt x="641" y="175"/>
                </a:cubicBezTo>
                <a:cubicBezTo>
                  <a:pt x="641" y="178"/>
                  <a:pt x="641" y="179"/>
                  <a:pt x="638" y="181"/>
                </a:cubicBezTo>
                <a:cubicBezTo>
                  <a:pt x="634" y="184"/>
                  <a:pt x="634" y="190"/>
                  <a:pt x="635" y="195"/>
                </a:cubicBezTo>
                <a:cubicBezTo>
                  <a:pt x="636" y="200"/>
                  <a:pt x="635" y="206"/>
                  <a:pt x="638" y="210"/>
                </a:cubicBezTo>
                <a:cubicBezTo>
                  <a:pt x="639" y="212"/>
                  <a:pt x="639" y="215"/>
                  <a:pt x="639" y="217"/>
                </a:cubicBezTo>
                <a:cubicBezTo>
                  <a:pt x="639" y="217"/>
                  <a:pt x="639" y="219"/>
                  <a:pt x="640" y="219"/>
                </a:cubicBezTo>
                <a:cubicBezTo>
                  <a:pt x="641" y="219"/>
                  <a:pt x="639" y="222"/>
                  <a:pt x="640" y="222"/>
                </a:cubicBezTo>
                <a:cubicBezTo>
                  <a:pt x="640" y="222"/>
                  <a:pt x="645" y="218"/>
                  <a:pt x="645" y="217"/>
                </a:cubicBezTo>
                <a:cubicBezTo>
                  <a:pt x="647" y="215"/>
                  <a:pt x="648" y="213"/>
                  <a:pt x="649" y="210"/>
                </a:cubicBezTo>
                <a:cubicBezTo>
                  <a:pt x="650" y="208"/>
                  <a:pt x="654" y="206"/>
                  <a:pt x="655" y="206"/>
                </a:cubicBezTo>
                <a:cubicBezTo>
                  <a:pt x="658" y="208"/>
                  <a:pt x="655" y="202"/>
                  <a:pt x="656" y="201"/>
                </a:cubicBezTo>
                <a:cubicBezTo>
                  <a:pt x="658" y="198"/>
                  <a:pt x="659" y="197"/>
                  <a:pt x="662" y="197"/>
                </a:cubicBezTo>
                <a:cubicBezTo>
                  <a:pt x="665" y="197"/>
                  <a:pt x="669" y="197"/>
                  <a:pt x="667" y="194"/>
                </a:cubicBezTo>
                <a:cubicBezTo>
                  <a:pt x="664" y="191"/>
                  <a:pt x="666" y="188"/>
                  <a:pt x="669" y="186"/>
                </a:cubicBezTo>
                <a:cubicBezTo>
                  <a:pt x="670" y="185"/>
                  <a:pt x="670" y="187"/>
                  <a:pt x="671" y="187"/>
                </a:cubicBezTo>
                <a:cubicBezTo>
                  <a:pt x="673" y="187"/>
                  <a:pt x="673" y="184"/>
                  <a:pt x="673" y="183"/>
                </a:cubicBezTo>
                <a:cubicBezTo>
                  <a:pt x="671" y="181"/>
                  <a:pt x="669" y="180"/>
                  <a:pt x="671" y="177"/>
                </a:cubicBezTo>
                <a:cubicBezTo>
                  <a:pt x="671" y="177"/>
                  <a:pt x="674" y="176"/>
                  <a:pt x="673" y="175"/>
                </a:cubicBezTo>
                <a:cubicBezTo>
                  <a:pt x="672" y="175"/>
                  <a:pt x="671" y="173"/>
                  <a:pt x="670" y="173"/>
                </a:cubicBezTo>
                <a:cubicBezTo>
                  <a:pt x="669" y="173"/>
                  <a:pt x="670" y="174"/>
                  <a:pt x="669" y="174"/>
                </a:cubicBezTo>
                <a:cubicBezTo>
                  <a:pt x="667" y="174"/>
                  <a:pt x="666" y="173"/>
                  <a:pt x="667" y="171"/>
                </a:cubicBezTo>
                <a:cubicBezTo>
                  <a:pt x="668" y="169"/>
                  <a:pt x="670" y="168"/>
                  <a:pt x="672" y="165"/>
                </a:cubicBezTo>
                <a:cubicBezTo>
                  <a:pt x="673" y="163"/>
                  <a:pt x="673" y="160"/>
                  <a:pt x="676" y="158"/>
                </a:cubicBezTo>
                <a:cubicBezTo>
                  <a:pt x="677" y="157"/>
                  <a:pt x="677" y="159"/>
                  <a:pt x="677" y="159"/>
                </a:cubicBezTo>
                <a:cubicBezTo>
                  <a:pt x="679" y="159"/>
                  <a:pt x="679" y="157"/>
                  <a:pt x="680" y="158"/>
                </a:cubicBezTo>
                <a:cubicBezTo>
                  <a:pt x="681" y="158"/>
                  <a:pt x="681" y="159"/>
                  <a:pt x="682" y="158"/>
                </a:cubicBezTo>
                <a:cubicBezTo>
                  <a:pt x="684" y="157"/>
                  <a:pt x="685" y="156"/>
                  <a:pt x="687" y="155"/>
                </a:cubicBezTo>
                <a:cubicBezTo>
                  <a:pt x="690" y="154"/>
                  <a:pt x="686" y="158"/>
                  <a:pt x="688" y="159"/>
                </a:cubicBezTo>
                <a:cubicBezTo>
                  <a:pt x="688" y="160"/>
                  <a:pt x="692" y="156"/>
                  <a:pt x="693" y="156"/>
                </a:cubicBezTo>
                <a:cubicBezTo>
                  <a:pt x="695" y="155"/>
                  <a:pt x="697" y="154"/>
                  <a:pt x="700" y="154"/>
                </a:cubicBezTo>
                <a:cubicBezTo>
                  <a:pt x="702" y="154"/>
                  <a:pt x="704" y="154"/>
                  <a:pt x="705" y="156"/>
                </a:cubicBezTo>
                <a:cubicBezTo>
                  <a:pt x="706" y="156"/>
                  <a:pt x="707" y="157"/>
                  <a:pt x="708" y="158"/>
                </a:cubicBezTo>
                <a:cubicBezTo>
                  <a:pt x="709" y="159"/>
                  <a:pt x="709" y="156"/>
                  <a:pt x="710" y="156"/>
                </a:cubicBezTo>
                <a:cubicBezTo>
                  <a:pt x="718" y="149"/>
                  <a:pt x="727" y="146"/>
                  <a:pt x="736" y="142"/>
                </a:cubicBezTo>
                <a:cubicBezTo>
                  <a:pt x="738" y="141"/>
                  <a:pt x="741" y="140"/>
                  <a:pt x="742" y="138"/>
                </a:cubicBezTo>
                <a:cubicBezTo>
                  <a:pt x="743" y="136"/>
                  <a:pt x="743" y="139"/>
                  <a:pt x="745" y="139"/>
                </a:cubicBezTo>
                <a:cubicBezTo>
                  <a:pt x="746" y="139"/>
                  <a:pt x="748" y="139"/>
                  <a:pt x="749" y="139"/>
                </a:cubicBezTo>
                <a:cubicBezTo>
                  <a:pt x="750" y="140"/>
                  <a:pt x="751" y="141"/>
                  <a:pt x="752" y="141"/>
                </a:cubicBezTo>
                <a:cubicBezTo>
                  <a:pt x="755" y="141"/>
                  <a:pt x="755" y="137"/>
                  <a:pt x="754" y="135"/>
                </a:cubicBezTo>
                <a:cubicBezTo>
                  <a:pt x="754" y="134"/>
                  <a:pt x="750" y="132"/>
                  <a:pt x="751" y="131"/>
                </a:cubicBezTo>
                <a:cubicBezTo>
                  <a:pt x="751" y="130"/>
                  <a:pt x="749" y="125"/>
                  <a:pt x="748" y="126"/>
                </a:cubicBezTo>
                <a:cubicBezTo>
                  <a:pt x="748" y="127"/>
                  <a:pt x="746" y="125"/>
                  <a:pt x="745" y="125"/>
                </a:cubicBezTo>
                <a:cubicBezTo>
                  <a:pt x="744" y="124"/>
                  <a:pt x="745" y="123"/>
                  <a:pt x="744" y="122"/>
                </a:cubicBezTo>
                <a:cubicBezTo>
                  <a:pt x="744" y="121"/>
                  <a:pt x="741" y="122"/>
                  <a:pt x="741" y="122"/>
                </a:cubicBezTo>
                <a:cubicBezTo>
                  <a:pt x="740" y="123"/>
                  <a:pt x="737" y="122"/>
                  <a:pt x="738" y="121"/>
                </a:cubicBezTo>
                <a:cubicBezTo>
                  <a:pt x="738" y="120"/>
                  <a:pt x="741" y="121"/>
                  <a:pt x="742" y="121"/>
                </a:cubicBezTo>
                <a:cubicBezTo>
                  <a:pt x="742" y="120"/>
                  <a:pt x="739" y="120"/>
                  <a:pt x="739" y="120"/>
                </a:cubicBezTo>
                <a:cubicBezTo>
                  <a:pt x="739" y="117"/>
                  <a:pt x="747" y="122"/>
                  <a:pt x="748" y="122"/>
                </a:cubicBezTo>
                <a:cubicBezTo>
                  <a:pt x="750" y="123"/>
                  <a:pt x="756" y="121"/>
                  <a:pt x="758" y="119"/>
                </a:cubicBezTo>
                <a:cubicBezTo>
                  <a:pt x="759" y="118"/>
                  <a:pt x="757" y="118"/>
                  <a:pt x="757" y="117"/>
                </a:cubicBezTo>
                <a:cubicBezTo>
                  <a:pt x="757" y="117"/>
                  <a:pt x="761" y="117"/>
                  <a:pt x="761" y="115"/>
                </a:cubicBezTo>
                <a:cubicBezTo>
                  <a:pt x="760" y="114"/>
                  <a:pt x="758" y="113"/>
                  <a:pt x="759" y="112"/>
                </a:cubicBezTo>
                <a:cubicBezTo>
                  <a:pt x="759" y="111"/>
                  <a:pt x="761" y="109"/>
                  <a:pt x="761" y="109"/>
                </a:cubicBezTo>
                <a:cubicBezTo>
                  <a:pt x="762" y="109"/>
                  <a:pt x="766" y="110"/>
                  <a:pt x="766" y="109"/>
                </a:cubicBezTo>
                <a:cubicBezTo>
                  <a:pt x="765" y="110"/>
                  <a:pt x="762" y="111"/>
                  <a:pt x="763" y="112"/>
                </a:cubicBezTo>
                <a:cubicBezTo>
                  <a:pt x="764" y="113"/>
                  <a:pt x="765" y="114"/>
                  <a:pt x="765" y="114"/>
                </a:cubicBezTo>
                <a:cubicBezTo>
                  <a:pt x="765" y="115"/>
                  <a:pt x="764" y="116"/>
                  <a:pt x="765" y="116"/>
                </a:cubicBezTo>
                <a:cubicBezTo>
                  <a:pt x="767" y="116"/>
                  <a:pt x="769" y="115"/>
                  <a:pt x="771" y="115"/>
                </a:cubicBezTo>
                <a:cubicBezTo>
                  <a:pt x="773" y="115"/>
                  <a:pt x="775" y="115"/>
                  <a:pt x="777" y="116"/>
                </a:cubicBezTo>
                <a:cubicBezTo>
                  <a:pt x="778" y="117"/>
                  <a:pt x="778" y="117"/>
                  <a:pt x="778" y="119"/>
                </a:cubicBezTo>
                <a:cubicBezTo>
                  <a:pt x="778" y="120"/>
                  <a:pt x="782" y="121"/>
                  <a:pt x="783" y="121"/>
                </a:cubicBezTo>
                <a:cubicBezTo>
                  <a:pt x="784" y="122"/>
                  <a:pt x="790" y="126"/>
                  <a:pt x="791" y="124"/>
                </a:cubicBezTo>
                <a:cubicBezTo>
                  <a:pt x="790" y="127"/>
                  <a:pt x="796" y="124"/>
                  <a:pt x="796" y="124"/>
                </a:cubicBezTo>
                <a:cubicBezTo>
                  <a:pt x="796" y="123"/>
                  <a:pt x="792" y="123"/>
                  <a:pt x="793" y="122"/>
                </a:cubicBezTo>
                <a:cubicBezTo>
                  <a:pt x="793" y="120"/>
                  <a:pt x="796" y="122"/>
                  <a:pt x="796" y="122"/>
                </a:cubicBezTo>
                <a:cubicBezTo>
                  <a:pt x="796" y="120"/>
                  <a:pt x="795" y="122"/>
                  <a:pt x="796" y="119"/>
                </a:cubicBezTo>
                <a:cubicBezTo>
                  <a:pt x="796" y="118"/>
                  <a:pt x="796" y="117"/>
                  <a:pt x="796" y="116"/>
                </a:cubicBezTo>
                <a:cubicBezTo>
                  <a:pt x="795" y="115"/>
                  <a:pt x="794" y="115"/>
                  <a:pt x="794" y="114"/>
                </a:cubicBezTo>
                <a:cubicBezTo>
                  <a:pt x="794" y="114"/>
                  <a:pt x="801" y="116"/>
                  <a:pt x="802" y="115"/>
                </a:cubicBezTo>
                <a:cubicBezTo>
                  <a:pt x="802" y="115"/>
                  <a:pt x="801" y="114"/>
                  <a:pt x="800" y="114"/>
                </a:cubicBezTo>
                <a:cubicBezTo>
                  <a:pt x="801" y="114"/>
                  <a:pt x="804" y="115"/>
                  <a:pt x="805" y="114"/>
                </a:cubicBezTo>
                <a:cubicBezTo>
                  <a:pt x="805" y="113"/>
                  <a:pt x="805" y="112"/>
                  <a:pt x="806" y="111"/>
                </a:cubicBezTo>
                <a:cubicBezTo>
                  <a:pt x="806" y="111"/>
                  <a:pt x="809" y="111"/>
                  <a:pt x="809" y="111"/>
                </a:cubicBezTo>
                <a:cubicBezTo>
                  <a:pt x="809" y="111"/>
                  <a:pt x="808" y="111"/>
                  <a:pt x="808" y="111"/>
                </a:cubicBezTo>
                <a:cubicBezTo>
                  <a:pt x="807" y="110"/>
                  <a:pt x="810" y="111"/>
                  <a:pt x="808" y="111"/>
                </a:cubicBezTo>
                <a:close/>
                <a:moveTo>
                  <a:pt x="405" y="192"/>
                </a:moveTo>
                <a:cubicBezTo>
                  <a:pt x="404" y="195"/>
                  <a:pt x="404" y="198"/>
                  <a:pt x="403" y="201"/>
                </a:cubicBezTo>
                <a:cubicBezTo>
                  <a:pt x="402" y="203"/>
                  <a:pt x="399" y="202"/>
                  <a:pt x="399" y="204"/>
                </a:cubicBezTo>
                <a:cubicBezTo>
                  <a:pt x="399" y="204"/>
                  <a:pt x="401" y="204"/>
                  <a:pt x="402" y="204"/>
                </a:cubicBezTo>
                <a:cubicBezTo>
                  <a:pt x="402" y="204"/>
                  <a:pt x="393" y="210"/>
                  <a:pt x="392" y="210"/>
                </a:cubicBezTo>
                <a:cubicBezTo>
                  <a:pt x="391" y="211"/>
                  <a:pt x="390" y="212"/>
                  <a:pt x="388" y="212"/>
                </a:cubicBezTo>
                <a:cubicBezTo>
                  <a:pt x="387" y="213"/>
                  <a:pt x="386" y="215"/>
                  <a:pt x="385" y="216"/>
                </a:cubicBezTo>
                <a:cubicBezTo>
                  <a:pt x="384" y="217"/>
                  <a:pt x="377" y="219"/>
                  <a:pt x="376" y="217"/>
                </a:cubicBezTo>
                <a:cubicBezTo>
                  <a:pt x="376" y="216"/>
                  <a:pt x="383" y="214"/>
                  <a:pt x="384" y="213"/>
                </a:cubicBezTo>
                <a:cubicBezTo>
                  <a:pt x="387" y="211"/>
                  <a:pt x="390" y="208"/>
                  <a:pt x="393" y="206"/>
                </a:cubicBezTo>
                <a:cubicBezTo>
                  <a:pt x="395" y="205"/>
                  <a:pt x="395" y="202"/>
                  <a:pt x="397" y="201"/>
                </a:cubicBezTo>
                <a:cubicBezTo>
                  <a:pt x="399" y="198"/>
                  <a:pt x="401" y="195"/>
                  <a:pt x="402" y="192"/>
                </a:cubicBezTo>
                <a:cubicBezTo>
                  <a:pt x="402" y="190"/>
                  <a:pt x="402" y="190"/>
                  <a:pt x="404" y="189"/>
                </a:cubicBezTo>
                <a:cubicBezTo>
                  <a:pt x="406" y="188"/>
                  <a:pt x="405" y="191"/>
                  <a:pt x="405" y="192"/>
                </a:cubicBezTo>
                <a:cubicBezTo>
                  <a:pt x="404" y="193"/>
                  <a:pt x="405" y="190"/>
                  <a:pt x="405" y="19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33" name="Freeform 721">
            <a:extLst>
              <a:ext uri="{FF2B5EF4-FFF2-40B4-BE49-F238E27FC236}">
                <a16:creationId xmlns:a16="http://schemas.microsoft.com/office/drawing/2014/main" id="{C4555C09-2AFF-914E-B33D-01375F24B3A7}"/>
              </a:ext>
            </a:extLst>
          </p:cNvPr>
          <p:cNvSpPr>
            <a:spLocks/>
          </p:cNvSpPr>
          <p:nvPr/>
        </p:nvSpPr>
        <p:spPr bwMode="auto">
          <a:xfrm>
            <a:off x="16003459" y="6679177"/>
            <a:ext cx="140642" cy="317959"/>
          </a:xfrm>
          <a:custGeom>
            <a:avLst/>
            <a:gdLst>
              <a:gd name="T0" fmla="*/ 13 w 15"/>
              <a:gd name="T1" fmla="*/ 26 h 32"/>
              <a:gd name="T2" fmla="*/ 10 w 15"/>
              <a:gd name="T3" fmla="*/ 13 h 32"/>
              <a:gd name="T4" fmla="*/ 9 w 15"/>
              <a:gd name="T5" fmla="*/ 4 h 32"/>
              <a:gd name="T6" fmla="*/ 9 w 15"/>
              <a:gd name="T7" fmla="*/ 1 h 32"/>
              <a:gd name="T8" fmla="*/ 6 w 15"/>
              <a:gd name="T9" fmla="*/ 0 h 32"/>
              <a:gd name="T10" fmla="*/ 7 w 15"/>
              <a:gd name="T11" fmla="*/ 3 h 32"/>
              <a:gd name="T12" fmla="*/ 6 w 15"/>
              <a:gd name="T13" fmla="*/ 5 h 32"/>
              <a:gd name="T14" fmla="*/ 4 w 15"/>
              <a:gd name="T15" fmla="*/ 7 h 32"/>
              <a:gd name="T16" fmla="*/ 4 w 15"/>
              <a:gd name="T17" fmla="*/ 9 h 32"/>
              <a:gd name="T18" fmla="*/ 2 w 15"/>
              <a:gd name="T19" fmla="*/ 14 h 32"/>
              <a:gd name="T20" fmla="*/ 5 w 15"/>
              <a:gd name="T21" fmla="*/ 20 h 32"/>
              <a:gd name="T22" fmla="*/ 6 w 15"/>
              <a:gd name="T23" fmla="*/ 32 h 32"/>
              <a:gd name="T24" fmla="*/ 15 w 15"/>
              <a:gd name="T25" fmla="*/ 32 h 32"/>
              <a:gd name="T26" fmla="*/ 13 w 15"/>
              <a:gd name="T27" fmla="*/ 26 h 32"/>
              <a:gd name="T28" fmla="*/ 13 w 15"/>
              <a:gd name="T29" fmla="*/ 2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" h="32">
                <a:moveTo>
                  <a:pt x="13" y="26"/>
                </a:moveTo>
                <a:cubicBezTo>
                  <a:pt x="13" y="22"/>
                  <a:pt x="9" y="17"/>
                  <a:pt x="10" y="13"/>
                </a:cubicBezTo>
                <a:cubicBezTo>
                  <a:pt x="11" y="10"/>
                  <a:pt x="10" y="7"/>
                  <a:pt x="9" y="4"/>
                </a:cubicBezTo>
                <a:cubicBezTo>
                  <a:pt x="9" y="3"/>
                  <a:pt x="9" y="2"/>
                  <a:pt x="9" y="1"/>
                </a:cubicBezTo>
                <a:cubicBezTo>
                  <a:pt x="9" y="0"/>
                  <a:pt x="6" y="0"/>
                  <a:pt x="6" y="0"/>
                </a:cubicBezTo>
                <a:cubicBezTo>
                  <a:pt x="6" y="1"/>
                  <a:pt x="7" y="2"/>
                  <a:pt x="7" y="3"/>
                </a:cubicBezTo>
                <a:cubicBezTo>
                  <a:pt x="8" y="4"/>
                  <a:pt x="7" y="5"/>
                  <a:pt x="6" y="5"/>
                </a:cubicBezTo>
                <a:cubicBezTo>
                  <a:pt x="5" y="6"/>
                  <a:pt x="4" y="5"/>
                  <a:pt x="4" y="7"/>
                </a:cubicBezTo>
                <a:cubicBezTo>
                  <a:pt x="4" y="8"/>
                  <a:pt x="4" y="8"/>
                  <a:pt x="4" y="9"/>
                </a:cubicBezTo>
                <a:cubicBezTo>
                  <a:pt x="3" y="11"/>
                  <a:pt x="3" y="13"/>
                  <a:pt x="2" y="14"/>
                </a:cubicBezTo>
                <a:cubicBezTo>
                  <a:pt x="0" y="15"/>
                  <a:pt x="4" y="18"/>
                  <a:pt x="5" y="20"/>
                </a:cubicBezTo>
                <a:cubicBezTo>
                  <a:pt x="6" y="22"/>
                  <a:pt x="4" y="32"/>
                  <a:pt x="6" y="32"/>
                </a:cubicBezTo>
                <a:cubicBezTo>
                  <a:pt x="9" y="32"/>
                  <a:pt x="12" y="32"/>
                  <a:pt x="15" y="32"/>
                </a:cubicBezTo>
                <a:cubicBezTo>
                  <a:pt x="15" y="30"/>
                  <a:pt x="14" y="28"/>
                  <a:pt x="13" y="26"/>
                </a:cubicBezTo>
                <a:cubicBezTo>
                  <a:pt x="13" y="24"/>
                  <a:pt x="13" y="27"/>
                  <a:pt x="13" y="2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34" name="Freeform 722">
            <a:extLst>
              <a:ext uri="{FF2B5EF4-FFF2-40B4-BE49-F238E27FC236}">
                <a16:creationId xmlns:a16="http://schemas.microsoft.com/office/drawing/2014/main" id="{EA8F3CCE-6CE4-5342-BF0D-4D6ECDA925A4}"/>
              </a:ext>
            </a:extLst>
          </p:cNvPr>
          <p:cNvSpPr>
            <a:spLocks/>
          </p:cNvSpPr>
          <p:nvPr/>
        </p:nvSpPr>
        <p:spPr bwMode="auto">
          <a:xfrm>
            <a:off x="16032227" y="6986984"/>
            <a:ext cx="140642" cy="230009"/>
          </a:xfrm>
          <a:custGeom>
            <a:avLst/>
            <a:gdLst>
              <a:gd name="T0" fmla="*/ 12 w 15"/>
              <a:gd name="T1" fmla="*/ 1 h 23"/>
              <a:gd name="T2" fmla="*/ 7 w 15"/>
              <a:gd name="T3" fmla="*/ 1 h 23"/>
              <a:gd name="T4" fmla="*/ 2 w 15"/>
              <a:gd name="T5" fmla="*/ 2 h 23"/>
              <a:gd name="T6" fmla="*/ 1 w 15"/>
              <a:gd name="T7" fmla="*/ 7 h 23"/>
              <a:gd name="T8" fmla="*/ 2 w 15"/>
              <a:gd name="T9" fmla="*/ 11 h 23"/>
              <a:gd name="T10" fmla="*/ 1 w 15"/>
              <a:gd name="T11" fmla="*/ 23 h 23"/>
              <a:gd name="T12" fmla="*/ 4 w 15"/>
              <a:gd name="T13" fmla="*/ 20 h 23"/>
              <a:gd name="T14" fmla="*/ 7 w 15"/>
              <a:gd name="T15" fmla="*/ 20 h 23"/>
              <a:gd name="T16" fmla="*/ 9 w 15"/>
              <a:gd name="T17" fmla="*/ 23 h 23"/>
              <a:gd name="T18" fmla="*/ 9 w 15"/>
              <a:gd name="T19" fmla="*/ 20 h 23"/>
              <a:gd name="T20" fmla="*/ 6 w 15"/>
              <a:gd name="T21" fmla="*/ 16 h 23"/>
              <a:gd name="T22" fmla="*/ 4 w 15"/>
              <a:gd name="T23" fmla="*/ 7 h 23"/>
              <a:gd name="T24" fmla="*/ 9 w 15"/>
              <a:gd name="T25" fmla="*/ 3 h 23"/>
              <a:gd name="T26" fmla="*/ 15 w 15"/>
              <a:gd name="T27" fmla="*/ 6 h 23"/>
              <a:gd name="T28" fmla="*/ 12 w 15"/>
              <a:gd name="T29" fmla="*/ 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" h="23">
                <a:moveTo>
                  <a:pt x="12" y="1"/>
                </a:moveTo>
                <a:cubicBezTo>
                  <a:pt x="11" y="1"/>
                  <a:pt x="9" y="1"/>
                  <a:pt x="7" y="1"/>
                </a:cubicBezTo>
                <a:cubicBezTo>
                  <a:pt x="5" y="1"/>
                  <a:pt x="3" y="0"/>
                  <a:pt x="2" y="2"/>
                </a:cubicBezTo>
                <a:cubicBezTo>
                  <a:pt x="2" y="4"/>
                  <a:pt x="1" y="5"/>
                  <a:pt x="1" y="7"/>
                </a:cubicBezTo>
                <a:cubicBezTo>
                  <a:pt x="1" y="8"/>
                  <a:pt x="2" y="9"/>
                  <a:pt x="2" y="11"/>
                </a:cubicBezTo>
                <a:cubicBezTo>
                  <a:pt x="2" y="12"/>
                  <a:pt x="0" y="23"/>
                  <a:pt x="1" y="23"/>
                </a:cubicBezTo>
                <a:cubicBezTo>
                  <a:pt x="3" y="22"/>
                  <a:pt x="1" y="19"/>
                  <a:pt x="4" y="20"/>
                </a:cubicBezTo>
                <a:cubicBezTo>
                  <a:pt x="5" y="20"/>
                  <a:pt x="7" y="19"/>
                  <a:pt x="7" y="20"/>
                </a:cubicBezTo>
                <a:cubicBezTo>
                  <a:pt x="8" y="20"/>
                  <a:pt x="8" y="23"/>
                  <a:pt x="9" y="23"/>
                </a:cubicBezTo>
                <a:cubicBezTo>
                  <a:pt x="9" y="23"/>
                  <a:pt x="9" y="20"/>
                  <a:pt x="9" y="20"/>
                </a:cubicBezTo>
                <a:cubicBezTo>
                  <a:pt x="9" y="18"/>
                  <a:pt x="7" y="17"/>
                  <a:pt x="6" y="16"/>
                </a:cubicBezTo>
                <a:cubicBezTo>
                  <a:pt x="5" y="14"/>
                  <a:pt x="2" y="9"/>
                  <a:pt x="4" y="7"/>
                </a:cubicBezTo>
                <a:cubicBezTo>
                  <a:pt x="7" y="5"/>
                  <a:pt x="6" y="4"/>
                  <a:pt x="9" y="3"/>
                </a:cubicBezTo>
                <a:cubicBezTo>
                  <a:pt x="11" y="2"/>
                  <a:pt x="14" y="4"/>
                  <a:pt x="15" y="6"/>
                </a:cubicBezTo>
                <a:cubicBezTo>
                  <a:pt x="14" y="4"/>
                  <a:pt x="13" y="2"/>
                  <a:pt x="12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35" name="Freeform 723">
            <a:extLst>
              <a:ext uri="{FF2B5EF4-FFF2-40B4-BE49-F238E27FC236}">
                <a16:creationId xmlns:a16="http://schemas.microsoft.com/office/drawing/2014/main" id="{9BF3E2F2-9BE4-9345-AD14-B6946BF710A6}"/>
              </a:ext>
            </a:extLst>
          </p:cNvPr>
          <p:cNvSpPr>
            <a:spLocks/>
          </p:cNvSpPr>
          <p:nvPr/>
        </p:nvSpPr>
        <p:spPr bwMode="auto">
          <a:xfrm>
            <a:off x="15290653" y="7663495"/>
            <a:ext cx="198181" cy="250307"/>
          </a:xfrm>
          <a:custGeom>
            <a:avLst/>
            <a:gdLst>
              <a:gd name="T0" fmla="*/ 5 w 21"/>
              <a:gd name="T1" fmla="*/ 1 h 25"/>
              <a:gd name="T2" fmla="*/ 4 w 21"/>
              <a:gd name="T3" fmla="*/ 7 h 25"/>
              <a:gd name="T4" fmla="*/ 1 w 21"/>
              <a:gd name="T5" fmla="*/ 9 h 25"/>
              <a:gd name="T6" fmla="*/ 3 w 21"/>
              <a:gd name="T7" fmla="*/ 11 h 25"/>
              <a:gd name="T8" fmla="*/ 2 w 21"/>
              <a:gd name="T9" fmla="*/ 14 h 25"/>
              <a:gd name="T10" fmla="*/ 3 w 21"/>
              <a:gd name="T11" fmla="*/ 16 h 25"/>
              <a:gd name="T12" fmla="*/ 1 w 21"/>
              <a:gd name="T13" fmla="*/ 20 h 25"/>
              <a:gd name="T14" fmla="*/ 3 w 21"/>
              <a:gd name="T15" fmla="*/ 21 h 25"/>
              <a:gd name="T16" fmla="*/ 0 w 21"/>
              <a:gd name="T17" fmla="*/ 24 h 25"/>
              <a:gd name="T18" fmla="*/ 2 w 21"/>
              <a:gd name="T19" fmla="*/ 23 h 25"/>
              <a:gd name="T20" fmla="*/ 3 w 21"/>
              <a:gd name="T21" fmla="*/ 24 h 25"/>
              <a:gd name="T22" fmla="*/ 6 w 21"/>
              <a:gd name="T23" fmla="*/ 22 h 25"/>
              <a:gd name="T24" fmla="*/ 8 w 21"/>
              <a:gd name="T25" fmla="*/ 22 h 25"/>
              <a:gd name="T26" fmla="*/ 9 w 21"/>
              <a:gd name="T27" fmla="*/ 22 h 25"/>
              <a:gd name="T28" fmla="*/ 12 w 21"/>
              <a:gd name="T29" fmla="*/ 21 h 25"/>
              <a:gd name="T30" fmla="*/ 14 w 21"/>
              <a:gd name="T31" fmla="*/ 20 h 25"/>
              <a:gd name="T32" fmla="*/ 17 w 21"/>
              <a:gd name="T33" fmla="*/ 18 h 25"/>
              <a:gd name="T34" fmla="*/ 20 w 21"/>
              <a:gd name="T35" fmla="*/ 20 h 25"/>
              <a:gd name="T36" fmla="*/ 19 w 21"/>
              <a:gd name="T37" fmla="*/ 16 h 25"/>
              <a:gd name="T38" fmla="*/ 17 w 21"/>
              <a:gd name="T39" fmla="*/ 12 h 25"/>
              <a:gd name="T40" fmla="*/ 12 w 21"/>
              <a:gd name="T41" fmla="*/ 0 h 25"/>
              <a:gd name="T42" fmla="*/ 5 w 21"/>
              <a:gd name="T43" fmla="*/ 1 h 25"/>
              <a:gd name="T44" fmla="*/ 5 w 21"/>
              <a:gd name="T45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" h="25">
                <a:moveTo>
                  <a:pt x="5" y="1"/>
                </a:moveTo>
                <a:cubicBezTo>
                  <a:pt x="3" y="2"/>
                  <a:pt x="2" y="6"/>
                  <a:pt x="4" y="7"/>
                </a:cubicBezTo>
                <a:cubicBezTo>
                  <a:pt x="7" y="10"/>
                  <a:pt x="2" y="9"/>
                  <a:pt x="1" y="9"/>
                </a:cubicBezTo>
                <a:cubicBezTo>
                  <a:pt x="1" y="9"/>
                  <a:pt x="3" y="11"/>
                  <a:pt x="3" y="11"/>
                </a:cubicBezTo>
                <a:cubicBezTo>
                  <a:pt x="3" y="13"/>
                  <a:pt x="3" y="13"/>
                  <a:pt x="2" y="14"/>
                </a:cubicBezTo>
                <a:cubicBezTo>
                  <a:pt x="2" y="14"/>
                  <a:pt x="3" y="15"/>
                  <a:pt x="3" y="16"/>
                </a:cubicBezTo>
                <a:cubicBezTo>
                  <a:pt x="2" y="17"/>
                  <a:pt x="1" y="20"/>
                  <a:pt x="1" y="20"/>
                </a:cubicBezTo>
                <a:cubicBezTo>
                  <a:pt x="1" y="20"/>
                  <a:pt x="3" y="20"/>
                  <a:pt x="3" y="21"/>
                </a:cubicBezTo>
                <a:cubicBezTo>
                  <a:pt x="3" y="21"/>
                  <a:pt x="0" y="23"/>
                  <a:pt x="0" y="24"/>
                </a:cubicBezTo>
                <a:cubicBezTo>
                  <a:pt x="0" y="24"/>
                  <a:pt x="1" y="23"/>
                  <a:pt x="2" y="23"/>
                </a:cubicBezTo>
                <a:cubicBezTo>
                  <a:pt x="2" y="23"/>
                  <a:pt x="2" y="25"/>
                  <a:pt x="3" y="24"/>
                </a:cubicBezTo>
                <a:cubicBezTo>
                  <a:pt x="3" y="23"/>
                  <a:pt x="5" y="22"/>
                  <a:pt x="6" y="22"/>
                </a:cubicBezTo>
                <a:cubicBezTo>
                  <a:pt x="7" y="21"/>
                  <a:pt x="6" y="25"/>
                  <a:pt x="8" y="22"/>
                </a:cubicBezTo>
                <a:cubicBezTo>
                  <a:pt x="9" y="20"/>
                  <a:pt x="8" y="21"/>
                  <a:pt x="9" y="22"/>
                </a:cubicBezTo>
                <a:cubicBezTo>
                  <a:pt x="9" y="22"/>
                  <a:pt x="12" y="21"/>
                  <a:pt x="12" y="21"/>
                </a:cubicBezTo>
                <a:cubicBezTo>
                  <a:pt x="14" y="21"/>
                  <a:pt x="13" y="20"/>
                  <a:pt x="14" y="20"/>
                </a:cubicBezTo>
                <a:cubicBezTo>
                  <a:pt x="16" y="20"/>
                  <a:pt x="16" y="19"/>
                  <a:pt x="17" y="18"/>
                </a:cubicBezTo>
                <a:cubicBezTo>
                  <a:pt x="18" y="16"/>
                  <a:pt x="19" y="19"/>
                  <a:pt x="20" y="20"/>
                </a:cubicBezTo>
                <a:cubicBezTo>
                  <a:pt x="21" y="20"/>
                  <a:pt x="19" y="16"/>
                  <a:pt x="19" y="16"/>
                </a:cubicBezTo>
                <a:cubicBezTo>
                  <a:pt x="18" y="15"/>
                  <a:pt x="17" y="14"/>
                  <a:pt x="17" y="12"/>
                </a:cubicBezTo>
                <a:cubicBezTo>
                  <a:pt x="17" y="7"/>
                  <a:pt x="14" y="4"/>
                  <a:pt x="12" y="0"/>
                </a:cubicBezTo>
                <a:cubicBezTo>
                  <a:pt x="10" y="2"/>
                  <a:pt x="8" y="1"/>
                  <a:pt x="5" y="1"/>
                </a:cubicBezTo>
                <a:cubicBezTo>
                  <a:pt x="5" y="2"/>
                  <a:pt x="6" y="1"/>
                  <a:pt x="5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36" name="Freeform 724">
            <a:extLst>
              <a:ext uri="{FF2B5EF4-FFF2-40B4-BE49-F238E27FC236}">
                <a16:creationId xmlns:a16="http://schemas.microsoft.com/office/drawing/2014/main" id="{A12D7125-2004-394E-8F18-F94B977602D0}"/>
              </a:ext>
            </a:extLst>
          </p:cNvPr>
          <p:cNvSpPr>
            <a:spLocks/>
          </p:cNvSpPr>
          <p:nvPr/>
        </p:nvSpPr>
        <p:spPr bwMode="auto">
          <a:xfrm>
            <a:off x="15207549" y="7396271"/>
            <a:ext cx="300467" cy="307813"/>
          </a:xfrm>
          <a:custGeom>
            <a:avLst/>
            <a:gdLst>
              <a:gd name="T0" fmla="*/ 32 w 32"/>
              <a:gd name="T1" fmla="*/ 3 h 31"/>
              <a:gd name="T2" fmla="*/ 29 w 32"/>
              <a:gd name="T3" fmla="*/ 1 h 31"/>
              <a:gd name="T4" fmla="*/ 27 w 32"/>
              <a:gd name="T5" fmla="*/ 4 h 31"/>
              <a:gd name="T6" fmla="*/ 25 w 32"/>
              <a:gd name="T7" fmla="*/ 5 h 31"/>
              <a:gd name="T8" fmla="*/ 20 w 32"/>
              <a:gd name="T9" fmla="*/ 6 h 31"/>
              <a:gd name="T10" fmla="*/ 20 w 32"/>
              <a:gd name="T11" fmla="*/ 10 h 31"/>
              <a:gd name="T12" fmla="*/ 13 w 32"/>
              <a:gd name="T13" fmla="*/ 9 h 31"/>
              <a:gd name="T14" fmla="*/ 10 w 32"/>
              <a:gd name="T15" fmla="*/ 12 h 31"/>
              <a:gd name="T16" fmla="*/ 0 w 32"/>
              <a:gd name="T17" fmla="*/ 19 h 31"/>
              <a:gd name="T18" fmla="*/ 6 w 32"/>
              <a:gd name="T19" fmla="*/ 21 h 31"/>
              <a:gd name="T20" fmla="*/ 5 w 32"/>
              <a:gd name="T21" fmla="*/ 24 h 31"/>
              <a:gd name="T22" fmla="*/ 6 w 32"/>
              <a:gd name="T23" fmla="*/ 26 h 31"/>
              <a:gd name="T24" fmla="*/ 3 w 32"/>
              <a:gd name="T25" fmla="*/ 29 h 31"/>
              <a:gd name="T26" fmla="*/ 5 w 32"/>
              <a:gd name="T27" fmla="*/ 30 h 31"/>
              <a:gd name="T28" fmla="*/ 5 w 32"/>
              <a:gd name="T29" fmla="*/ 31 h 31"/>
              <a:gd name="T30" fmla="*/ 9 w 32"/>
              <a:gd name="T31" fmla="*/ 31 h 31"/>
              <a:gd name="T32" fmla="*/ 12 w 32"/>
              <a:gd name="T33" fmla="*/ 31 h 31"/>
              <a:gd name="T34" fmla="*/ 14 w 32"/>
              <a:gd name="T35" fmla="*/ 28 h 31"/>
              <a:gd name="T36" fmla="*/ 21 w 32"/>
              <a:gd name="T37" fmla="*/ 27 h 31"/>
              <a:gd name="T38" fmla="*/ 16 w 32"/>
              <a:gd name="T39" fmla="*/ 22 h 31"/>
              <a:gd name="T40" fmla="*/ 20 w 32"/>
              <a:gd name="T41" fmla="*/ 19 h 31"/>
              <a:gd name="T42" fmla="*/ 27 w 32"/>
              <a:gd name="T43" fmla="*/ 14 h 31"/>
              <a:gd name="T44" fmla="*/ 27 w 32"/>
              <a:gd name="T45" fmla="*/ 8 h 31"/>
              <a:gd name="T46" fmla="*/ 32 w 32"/>
              <a:gd name="T47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2" h="31">
                <a:moveTo>
                  <a:pt x="32" y="3"/>
                </a:moveTo>
                <a:cubicBezTo>
                  <a:pt x="31" y="2"/>
                  <a:pt x="30" y="0"/>
                  <a:pt x="29" y="1"/>
                </a:cubicBezTo>
                <a:cubicBezTo>
                  <a:pt x="28" y="1"/>
                  <a:pt x="28" y="3"/>
                  <a:pt x="27" y="4"/>
                </a:cubicBezTo>
                <a:cubicBezTo>
                  <a:pt x="27" y="4"/>
                  <a:pt x="26" y="3"/>
                  <a:pt x="25" y="5"/>
                </a:cubicBezTo>
                <a:cubicBezTo>
                  <a:pt x="24" y="6"/>
                  <a:pt x="22" y="6"/>
                  <a:pt x="20" y="6"/>
                </a:cubicBezTo>
                <a:cubicBezTo>
                  <a:pt x="18" y="7"/>
                  <a:pt x="22" y="9"/>
                  <a:pt x="20" y="10"/>
                </a:cubicBezTo>
                <a:cubicBezTo>
                  <a:pt x="17" y="11"/>
                  <a:pt x="16" y="9"/>
                  <a:pt x="13" y="9"/>
                </a:cubicBezTo>
                <a:cubicBezTo>
                  <a:pt x="12" y="8"/>
                  <a:pt x="10" y="11"/>
                  <a:pt x="10" y="12"/>
                </a:cubicBezTo>
                <a:cubicBezTo>
                  <a:pt x="7" y="15"/>
                  <a:pt x="1" y="15"/>
                  <a:pt x="0" y="19"/>
                </a:cubicBezTo>
                <a:cubicBezTo>
                  <a:pt x="0" y="19"/>
                  <a:pt x="6" y="21"/>
                  <a:pt x="6" y="21"/>
                </a:cubicBezTo>
                <a:cubicBezTo>
                  <a:pt x="6" y="22"/>
                  <a:pt x="5" y="24"/>
                  <a:pt x="5" y="24"/>
                </a:cubicBezTo>
                <a:cubicBezTo>
                  <a:pt x="5" y="26"/>
                  <a:pt x="6" y="25"/>
                  <a:pt x="6" y="26"/>
                </a:cubicBezTo>
                <a:cubicBezTo>
                  <a:pt x="6" y="25"/>
                  <a:pt x="2" y="28"/>
                  <a:pt x="3" y="29"/>
                </a:cubicBezTo>
                <a:cubicBezTo>
                  <a:pt x="3" y="29"/>
                  <a:pt x="5" y="30"/>
                  <a:pt x="5" y="30"/>
                </a:cubicBezTo>
                <a:cubicBezTo>
                  <a:pt x="6" y="30"/>
                  <a:pt x="5" y="30"/>
                  <a:pt x="5" y="31"/>
                </a:cubicBezTo>
                <a:cubicBezTo>
                  <a:pt x="5" y="30"/>
                  <a:pt x="9" y="30"/>
                  <a:pt x="9" y="31"/>
                </a:cubicBezTo>
                <a:cubicBezTo>
                  <a:pt x="10" y="31"/>
                  <a:pt x="11" y="31"/>
                  <a:pt x="12" y="31"/>
                </a:cubicBezTo>
                <a:cubicBezTo>
                  <a:pt x="12" y="31"/>
                  <a:pt x="13" y="29"/>
                  <a:pt x="14" y="28"/>
                </a:cubicBezTo>
                <a:cubicBezTo>
                  <a:pt x="17" y="28"/>
                  <a:pt x="19" y="29"/>
                  <a:pt x="21" y="27"/>
                </a:cubicBezTo>
                <a:cubicBezTo>
                  <a:pt x="21" y="25"/>
                  <a:pt x="16" y="23"/>
                  <a:pt x="16" y="22"/>
                </a:cubicBezTo>
                <a:cubicBezTo>
                  <a:pt x="17" y="21"/>
                  <a:pt x="18" y="20"/>
                  <a:pt x="20" y="19"/>
                </a:cubicBezTo>
                <a:cubicBezTo>
                  <a:pt x="22" y="17"/>
                  <a:pt x="24" y="15"/>
                  <a:pt x="27" y="14"/>
                </a:cubicBezTo>
                <a:cubicBezTo>
                  <a:pt x="29" y="12"/>
                  <a:pt x="26" y="9"/>
                  <a:pt x="27" y="8"/>
                </a:cubicBezTo>
                <a:cubicBezTo>
                  <a:pt x="29" y="6"/>
                  <a:pt x="30" y="4"/>
                  <a:pt x="32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37" name="Freeform 725">
            <a:extLst>
              <a:ext uri="{FF2B5EF4-FFF2-40B4-BE49-F238E27FC236}">
                <a16:creationId xmlns:a16="http://schemas.microsoft.com/office/drawing/2014/main" id="{DA5F6C55-4996-094B-B5B0-1FB2E06E46EC}"/>
              </a:ext>
            </a:extLst>
          </p:cNvPr>
          <p:cNvSpPr>
            <a:spLocks/>
          </p:cNvSpPr>
          <p:nvPr/>
        </p:nvSpPr>
        <p:spPr bwMode="auto">
          <a:xfrm>
            <a:off x="8993666" y="6611522"/>
            <a:ext cx="223752" cy="246924"/>
          </a:xfrm>
          <a:custGeom>
            <a:avLst/>
            <a:gdLst>
              <a:gd name="T0" fmla="*/ 21 w 24"/>
              <a:gd name="T1" fmla="*/ 8 h 25"/>
              <a:gd name="T2" fmla="*/ 18 w 24"/>
              <a:gd name="T3" fmla="*/ 5 h 25"/>
              <a:gd name="T4" fmla="*/ 15 w 24"/>
              <a:gd name="T5" fmla="*/ 6 h 25"/>
              <a:gd name="T6" fmla="*/ 16 w 24"/>
              <a:gd name="T7" fmla="*/ 1 h 25"/>
              <a:gd name="T8" fmla="*/ 10 w 24"/>
              <a:gd name="T9" fmla="*/ 1 h 25"/>
              <a:gd name="T10" fmla="*/ 10 w 24"/>
              <a:gd name="T11" fmla="*/ 2 h 25"/>
              <a:gd name="T12" fmla="*/ 9 w 24"/>
              <a:gd name="T13" fmla="*/ 3 h 25"/>
              <a:gd name="T14" fmla="*/ 11 w 24"/>
              <a:gd name="T15" fmla="*/ 4 h 25"/>
              <a:gd name="T16" fmla="*/ 9 w 24"/>
              <a:gd name="T17" fmla="*/ 5 h 25"/>
              <a:gd name="T18" fmla="*/ 2 w 24"/>
              <a:gd name="T19" fmla="*/ 6 h 25"/>
              <a:gd name="T20" fmla="*/ 3 w 24"/>
              <a:gd name="T21" fmla="*/ 7 h 25"/>
              <a:gd name="T22" fmla="*/ 2 w 24"/>
              <a:gd name="T23" fmla="*/ 8 h 25"/>
              <a:gd name="T24" fmla="*/ 2 w 24"/>
              <a:gd name="T25" fmla="*/ 8 h 25"/>
              <a:gd name="T26" fmla="*/ 1 w 24"/>
              <a:gd name="T27" fmla="*/ 8 h 25"/>
              <a:gd name="T28" fmla="*/ 3 w 24"/>
              <a:gd name="T29" fmla="*/ 10 h 25"/>
              <a:gd name="T30" fmla="*/ 6 w 24"/>
              <a:gd name="T31" fmla="*/ 13 h 25"/>
              <a:gd name="T32" fmla="*/ 5 w 24"/>
              <a:gd name="T33" fmla="*/ 17 h 25"/>
              <a:gd name="T34" fmla="*/ 1 w 24"/>
              <a:gd name="T35" fmla="*/ 20 h 25"/>
              <a:gd name="T36" fmla="*/ 3 w 24"/>
              <a:gd name="T37" fmla="*/ 20 h 25"/>
              <a:gd name="T38" fmla="*/ 0 w 24"/>
              <a:gd name="T39" fmla="*/ 22 h 25"/>
              <a:gd name="T40" fmla="*/ 3 w 24"/>
              <a:gd name="T41" fmla="*/ 21 h 25"/>
              <a:gd name="T42" fmla="*/ 2 w 24"/>
              <a:gd name="T43" fmla="*/ 24 h 25"/>
              <a:gd name="T44" fmla="*/ 4 w 24"/>
              <a:gd name="T45" fmla="*/ 23 h 25"/>
              <a:gd name="T46" fmla="*/ 4 w 24"/>
              <a:gd name="T47" fmla="*/ 25 h 25"/>
              <a:gd name="T48" fmla="*/ 8 w 24"/>
              <a:gd name="T49" fmla="*/ 24 h 25"/>
              <a:gd name="T50" fmla="*/ 17 w 24"/>
              <a:gd name="T51" fmla="*/ 20 h 25"/>
              <a:gd name="T52" fmla="*/ 22 w 24"/>
              <a:gd name="T53" fmla="*/ 16 h 25"/>
              <a:gd name="T54" fmla="*/ 21 w 24"/>
              <a:gd name="T55" fmla="*/ 8 h 25"/>
              <a:gd name="T56" fmla="*/ 21 w 24"/>
              <a:gd name="T57" fmla="*/ 8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" h="25">
                <a:moveTo>
                  <a:pt x="21" y="8"/>
                </a:moveTo>
                <a:cubicBezTo>
                  <a:pt x="20" y="8"/>
                  <a:pt x="19" y="5"/>
                  <a:pt x="18" y="5"/>
                </a:cubicBezTo>
                <a:cubicBezTo>
                  <a:pt x="16" y="6"/>
                  <a:pt x="17" y="7"/>
                  <a:pt x="15" y="6"/>
                </a:cubicBezTo>
                <a:cubicBezTo>
                  <a:pt x="11" y="5"/>
                  <a:pt x="15" y="3"/>
                  <a:pt x="16" y="1"/>
                </a:cubicBezTo>
                <a:cubicBezTo>
                  <a:pt x="14" y="1"/>
                  <a:pt x="11" y="0"/>
                  <a:pt x="10" y="1"/>
                </a:cubicBezTo>
                <a:cubicBezTo>
                  <a:pt x="10" y="1"/>
                  <a:pt x="12" y="1"/>
                  <a:pt x="10" y="2"/>
                </a:cubicBezTo>
                <a:cubicBezTo>
                  <a:pt x="10" y="2"/>
                  <a:pt x="8" y="3"/>
                  <a:pt x="9" y="3"/>
                </a:cubicBezTo>
                <a:cubicBezTo>
                  <a:pt x="9" y="4"/>
                  <a:pt x="11" y="3"/>
                  <a:pt x="11" y="4"/>
                </a:cubicBezTo>
                <a:cubicBezTo>
                  <a:pt x="12" y="5"/>
                  <a:pt x="9" y="5"/>
                  <a:pt x="9" y="5"/>
                </a:cubicBezTo>
                <a:cubicBezTo>
                  <a:pt x="7" y="6"/>
                  <a:pt x="3" y="5"/>
                  <a:pt x="2" y="6"/>
                </a:cubicBezTo>
                <a:cubicBezTo>
                  <a:pt x="2" y="6"/>
                  <a:pt x="3" y="6"/>
                  <a:pt x="3" y="7"/>
                </a:cubicBezTo>
                <a:cubicBezTo>
                  <a:pt x="3" y="7"/>
                  <a:pt x="1" y="7"/>
                  <a:pt x="2" y="8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1" y="8"/>
                  <a:pt x="1" y="8"/>
                </a:cubicBezTo>
                <a:cubicBezTo>
                  <a:pt x="1" y="9"/>
                  <a:pt x="5" y="9"/>
                  <a:pt x="3" y="10"/>
                </a:cubicBezTo>
                <a:cubicBezTo>
                  <a:pt x="0" y="12"/>
                  <a:pt x="4" y="13"/>
                  <a:pt x="6" y="13"/>
                </a:cubicBezTo>
                <a:cubicBezTo>
                  <a:pt x="7" y="13"/>
                  <a:pt x="5" y="16"/>
                  <a:pt x="5" y="17"/>
                </a:cubicBezTo>
                <a:cubicBezTo>
                  <a:pt x="4" y="17"/>
                  <a:pt x="2" y="21"/>
                  <a:pt x="1" y="20"/>
                </a:cubicBezTo>
                <a:cubicBezTo>
                  <a:pt x="1" y="20"/>
                  <a:pt x="3" y="20"/>
                  <a:pt x="3" y="20"/>
                </a:cubicBezTo>
                <a:cubicBezTo>
                  <a:pt x="2" y="21"/>
                  <a:pt x="1" y="20"/>
                  <a:pt x="0" y="22"/>
                </a:cubicBezTo>
                <a:cubicBezTo>
                  <a:pt x="0" y="22"/>
                  <a:pt x="3" y="21"/>
                  <a:pt x="3" y="21"/>
                </a:cubicBezTo>
                <a:cubicBezTo>
                  <a:pt x="3" y="21"/>
                  <a:pt x="2" y="23"/>
                  <a:pt x="2" y="24"/>
                </a:cubicBezTo>
                <a:cubicBezTo>
                  <a:pt x="2" y="24"/>
                  <a:pt x="4" y="23"/>
                  <a:pt x="4" y="23"/>
                </a:cubicBezTo>
                <a:cubicBezTo>
                  <a:pt x="4" y="23"/>
                  <a:pt x="4" y="24"/>
                  <a:pt x="4" y="25"/>
                </a:cubicBezTo>
                <a:cubicBezTo>
                  <a:pt x="5" y="25"/>
                  <a:pt x="7" y="24"/>
                  <a:pt x="8" y="24"/>
                </a:cubicBezTo>
                <a:cubicBezTo>
                  <a:pt x="11" y="23"/>
                  <a:pt x="14" y="20"/>
                  <a:pt x="17" y="20"/>
                </a:cubicBezTo>
                <a:cubicBezTo>
                  <a:pt x="21" y="20"/>
                  <a:pt x="20" y="19"/>
                  <a:pt x="22" y="16"/>
                </a:cubicBezTo>
                <a:cubicBezTo>
                  <a:pt x="24" y="13"/>
                  <a:pt x="21" y="11"/>
                  <a:pt x="21" y="8"/>
                </a:cubicBezTo>
                <a:cubicBezTo>
                  <a:pt x="20" y="8"/>
                  <a:pt x="21" y="9"/>
                  <a:pt x="21" y="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38" name="Freeform 726">
            <a:extLst>
              <a:ext uri="{FF2B5EF4-FFF2-40B4-BE49-F238E27FC236}">
                <a16:creationId xmlns:a16="http://schemas.microsoft.com/office/drawing/2014/main" id="{90BCE2C5-AF30-2D40-94BC-CDDE2D48D238}"/>
              </a:ext>
            </a:extLst>
          </p:cNvPr>
          <p:cNvSpPr>
            <a:spLocks/>
          </p:cNvSpPr>
          <p:nvPr/>
        </p:nvSpPr>
        <p:spPr bwMode="auto">
          <a:xfrm>
            <a:off x="9105538" y="6601379"/>
            <a:ext cx="150233" cy="98094"/>
          </a:xfrm>
          <a:custGeom>
            <a:avLst/>
            <a:gdLst>
              <a:gd name="T0" fmla="*/ 1 w 16"/>
              <a:gd name="T1" fmla="*/ 6 h 10"/>
              <a:gd name="T2" fmla="*/ 4 w 16"/>
              <a:gd name="T3" fmla="*/ 8 h 10"/>
              <a:gd name="T4" fmla="*/ 5 w 16"/>
              <a:gd name="T5" fmla="*/ 7 h 10"/>
              <a:gd name="T6" fmla="*/ 8 w 16"/>
              <a:gd name="T7" fmla="*/ 8 h 10"/>
              <a:gd name="T8" fmla="*/ 11 w 16"/>
              <a:gd name="T9" fmla="*/ 4 h 10"/>
              <a:gd name="T10" fmla="*/ 11 w 16"/>
              <a:gd name="T11" fmla="*/ 2 h 10"/>
              <a:gd name="T12" fmla="*/ 7 w 16"/>
              <a:gd name="T13" fmla="*/ 1 h 10"/>
              <a:gd name="T14" fmla="*/ 4 w 16"/>
              <a:gd name="T15" fmla="*/ 2 h 10"/>
              <a:gd name="T16" fmla="*/ 1 w 16"/>
              <a:gd name="T17" fmla="*/ 6 h 10"/>
              <a:gd name="T18" fmla="*/ 1 w 16"/>
              <a:gd name="T19" fmla="*/ 6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0">
                <a:moveTo>
                  <a:pt x="1" y="6"/>
                </a:moveTo>
                <a:cubicBezTo>
                  <a:pt x="0" y="7"/>
                  <a:pt x="3" y="8"/>
                  <a:pt x="4" y="8"/>
                </a:cubicBezTo>
                <a:cubicBezTo>
                  <a:pt x="4" y="8"/>
                  <a:pt x="5" y="7"/>
                  <a:pt x="5" y="7"/>
                </a:cubicBezTo>
                <a:cubicBezTo>
                  <a:pt x="6" y="6"/>
                  <a:pt x="7" y="7"/>
                  <a:pt x="8" y="8"/>
                </a:cubicBezTo>
                <a:cubicBezTo>
                  <a:pt x="10" y="10"/>
                  <a:pt x="16" y="5"/>
                  <a:pt x="11" y="4"/>
                </a:cubicBezTo>
                <a:cubicBezTo>
                  <a:pt x="12" y="4"/>
                  <a:pt x="11" y="2"/>
                  <a:pt x="11" y="2"/>
                </a:cubicBezTo>
                <a:cubicBezTo>
                  <a:pt x="10" y="0"/>
                  <a:pt x="9" y="0"/>
                  <a:pt x="7" y="1"/>
                </a:cubicBezTo>
                <a:cubicBezTo>
                  <a:pt x="6" y="1"/>
                  <a:pt x="4" y="1"/>
                  <a:pt x="4" y="2"/>
                </a:cubicBezTo>
                <a:cubicBezTo>
                  <a:pt x="3" y="3"/>
                  <a:pt x="1" y="4"/>
                  <a:pt x="1" y="6"/>
                </a:cubicBezTo>
                <a:cubicBezTo>
                  <a:pt x="1" y="6"/>
                  <a:pt x="1" y="5"/>
                  <a:pt x="1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39" name="Freeform 727">
            <a:extLst>
              <a:ext uri="{FF2B5EF4-FFF2-40B4-BE49-F238E27FC236}">
                <a16:creationId xmlns:a16="http://schemas.microsoft.com/office/drawing/2014/main" id="{C15425C1-203F-C94F-B595-BEDB2403F02F}"/>
              </a:ext>
            </a:extLst>
          </p:cNvPr>
          <p:cNvSpPr>
            <a:spLocks/>
          </p:cNvSpPr>
          <p:nvPr/>
        </p:nvSpPr>
        <p:spPr bwMode="auto">
          <a:xfrm>
            <a:off x="9051201" y="7345534"/>
            <a:ext cx="588144" cy="456643"/>
          </a:xfrm>
          <a:custGeom>
            <a:avLst/>
            <a:gdLst>
              <a:gd name="T0" fmla="*/ 58 w 63"/>
              <a:gd name="T1" fmla="*/ 8 h 46"/>
              <a:gd name="T2" fmla="*/ 52 w 63"/>
              <a:gd name="T3" fmla="*/ 6 h 46"/>
              <a:gd name="T4" fmla="*/ 49 w 63"/>
              <a:gd name="T5" fmla="*/ 6 h 46"/>
              <a:gd name="T6" fmla="*/ 45 w 63"/>
              <a:gd name="T7" fmla="*/ 6 h 46"/>
              <a:gd name="T8" fmla="*/ 40 w 63"/>
              <a:gd name="T9" fmla="*/ 4 h 46"/>
              <a:gd name="T10" fmla="*/ 38 w 63"/>
              <a:gd name="T11" fmla="*/ 2 h 46"/>
              <a:gd name="T12" fmla="*/ 35 w 63"/>
              <a:gd name="T13" fmla="*/ 2 h 46"/>
              <a:gd name="T14" fmla="*/ 31 w 63"/>
              <a:gd name="T15" fmla="*/ 2 h 46"/>
              <a:gd name="T16" fmla="*/ 27 w 63"/>
              <a:gd name="T17" fmla="*/ 2 h 46"/>
              <a:gd name="T18" fmla="*/ 17 w 63"/>
              <a:gd name="T19" fmla="*/ 1 h 46"/>
              <a:gd name="T20" fmla="*/ 8 w 63"/>
              <a:gd name="T21" fmla="*/ 0 h 46"/>
              <a:gd name="T22" fmla="*/ 2 w 63"/>
              <a:gd name="T23" fmla="*/ 3 h 46"/>
              <a:gd name="T24" fmla="*/ 2 w 63"/>
              <a:gd name="T25" fmla="*/ 6 h 46"/>
              <a:gd name="T26" fmla="*/ 2 w 63"/>
              <a:gd name="T27" fmla="*/ 11 h 46"/>
              <a:gd name="T28" fmla="*/ 5 w 63"/>
              <a:gd name="T29" fmla="*/ 10 h 46"/>
              <a:gd name="T30" fmla="*/ 7 w 63"/>
              <a:gd name="T31" fmla="*/ 12 h 46"/>
              <a:gd name="T32" fmla="*/ 12 w 63"/>
              <a:gd name="T33" fmla="*/ 11 h 46"/>
              <a:gd name="T34" fmla="*/ 14 w 63"/>
              <a:gd name="T35" fmla="*/ 14 h 46"/>
              <a:gd name="T36" fmla="*/ 13 w 63"/>
              <a:gd name="T37" fmla="*/ 20 h 46"/>
              <a:gd name="T38" fmla="*/ 12 w 63"/>
              <a:gd name="T39" fmla="*/ 25 h 46"/>
              <a:gd name="T40" fmla="*/ 12 w 63"/>
              <a:gd name="T41" fmla="*/ 28 h 46"/>
              <a:gd name="T42" fmla="*/ 10 w 63"/>
              <a:gd name="T43" fmla="*/ 33 h 46"/>
              <a:gd name="T44" fmla="*/ 10 w 63"/>
              <a:gd name="T45" fmla="*/ 38 h 46"/>
              <a:gd name="T46" fmla="*/ 17 w 63"/>
              <a:gd name="T47" fmla="*/ 44 h 46"/>
              <a:gd name="T48" fmla="*/ 20 w 63"/>
              <a:gd name="T49" fmla="*/ 45 h 46"/>
              <a:gd name="T50" fmla="*/ 21 w 63"/>
              <a:gd name="T51" fmla="*/ 43 h 46"/>
              <a:gd name="T52" fmla="*/ 24 w 63"/>
              <a:gd name="T53" fmla="*/ 42 h 46"/>
              <a:gd name="T54" fmla="*/ 36 w 63"/>
              <a:gd name="T55" fmla="*/ 41 h 46"/>
              <a:gd name="T56" fmla="*/ 39 w 63"/>
              <a:gd name="T57" fmla="*/ 38 h 46"/>
              <a:gd name="T58" fmla="*/ 43 w 63"/>
              <a:gd name="T59" fmla="*/ 35 h 46"/>
              <a:gd name="T60" fmla="*/ 47 w 63"/>
              <a:gd name="T61" fmla="*/ 30 h 46"/>
              <a:gd name="T62" fmla="*/ 45 w 63"/>
              <a:gd name="T63" fmla="*/ 26 h 46"/>
              <a:gd name="T64" fmla="*/ 48 w 63"/>
              <a:gd name="T65" fmla="*/ 21 h 46"/>
              <a:gd name="T66" fmla="*/ 50 w 63"/>
              <a:gd name="T67" fmla="*/ 19 h 46"/>
              <a:gd name="T68" fmla="*/ 51 w 63"/>
              <a:gd name="T69" fmla="*/ 17 h 46"/>
              <a:gd name="T70" fmla="*/ 60 w 63"/>
              <a:gd name="T71" fmla="*/ 13 h 46"/>
              <a:gd name="T72" fmla="*/ 63 w 63"/>
              <a:gd name="T73" fmla="*/ 9 h 46"/>
              <a:gd name="T74" fmla="*/ 58 w 63"/>
              <a:gd name="T75" fmla="*/ 8 h 46"/>
              <a:gd name="T76" fmla="*/ 58 w 63"/>
              <a:gd name="T77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" h="46">
                <a:moveTo>
                  <a:pt x="58" y="8"/>
                </a:moveTo>
                <a:cubicBezTo>
                  <a:pt x="55" y="8"/>
                  <a:pt x="54" y="7"/>
                  <a:pt x="52" y="6"/>
                </a:cubicBezTo>
                <a:cubicBezTo>
                  <a:pt x="51" y="5"/>
                  <a:pt x="50" y="6"/>
                  <a:pt x="49" y="6"/>
                </a:cubicBezTo>
                <a:cubicBezTo>
                  <a:pt x="48" y="6"/>
                  <a:pt x="46" y="6"/>
                  <a:pt x="45" y="6"/>
                </a:cubicBezTo>
                <a:cubicBezTo>
                  <a:pt x="43" y="5"/>
                  <a:pt x="41" y="4"/>
                  <a:pt x="40" y="4"/>
                </a:cubicBezTo>
                <a:cubicBezTo>
                  <a:pt x="39" y="3"/>
                  <a:pt x="39" y="3"/>
                  <a:pt x="38" y="2"/>
                </a:cubicBezTo>
                <a:cubicBezTo>
                  <a:pt x="37" y="3"/>
                  <a:pt x="36" y="2"/>
                  <a:pt x="35" y="2"/>
                </a:cubicBezTo>
                <a:cubicBezTo>
                  <a:pt x="33" y="1"/>
                  <a:pt x="32" y="2"/>
                  <a:pt x="31" y="2"/>
                </a:cubicBezTo>
                <a:cubicBezTo>
                  <a:pt x="29" y="2"/>
                  <a:pt x="28" y="2"/>
                  <a:pt x="27" y="2"/>
                </a:cubicBezTo>
                <a:cubicBezTo>
                  <a:pt x="24" y="2"/>
                  <a:pt x="21" y="1"/>
                  <a:pt x="17" y="1"/>
                </a:cubicBezTo>
                <a:cubicBezTo>
                  <a:pt x="15" y="1"/>
                  <a:pt x="11" y="0"/>
                  <a:pt x="8" y="0"/>
                </a:cubicBezTo>
                <a:cubicBezTo>
                  <a:pt x="7" y="1"/>
                  <a:pt x="4" y="2"/>
                  <a:pt x="2" y="3"/>
                </a:cubicBezTo>
                <a:cubicBezTo>
                  <a:pt x="0" y="4"/>
                  <a:pt x="1" y="5"/>
                  <a:pt x="2" y="6"/>
                </a:cubicBezTo>
                <a:cubicBezTo>
                  <a:pt x="2" y="8"/>
                  <a:pt x="2" y="9"/>
                  <a:pt x="2" y="11"/>
                </a:cubicBezTo>
                <a:cubicBezTo>
                  <a:pt x="3" y="11"/>
                  <a:pt x="5" y="10"/>
                  <a:pt x="5" y="10"/>
                </a:cubicBezTo>
                <a:cubicBezTo>
                  <a:pt x="6" y="10"/>
                  <a:pt x="5" y="12"/>
                  <a:pt x="7" y="12"/>
                </a:cubicBezTo>
                <a:cubicBezTo>
                  <a:pt x="9" y="12"/>
                  <a:pt x="10" y="11"/>
                  <a:pt x="12" y="11"/>
                </a:cubicBezTo>
                <a:cubicBezTo>
                  <a:pt x="14" y="10"/>
                  <a:pt x="16" y="13"/>
                  <a:pt x="14" y="14"/>
                </a:cubicBezTo>
                <a:cubicBezTo>
                  <a:pt x="12" y="16"/>
                  <a:pt x="13" y="17"/>
                  <a:pt x="13" y="20"/>
                </a:cubicBezTo>
                <a:cubicBezTo>
                  <a:pt x="12" y="21"/>
                  <a:pt x="13" y="24"/>
                  <a:pt x="12" y="25"/>
                </a:cubicBezTo>
                <a:cubicBezTo>
                  <a:pt x="9" y="25"/>
                  <a:pt x="10" y="26"/>
                  <a:pt x="12" y="28"/>
                </a:cubicBezTo>
                <a:cubicBezTo>
                  <a:pt x="13" y="29"/>
                  <a:pt x="10" y="31"/>
                  <a:pt x="10" y="33"/>
                </a:cubicBezTo>
                <a:cubicBezTo>
                  <a:pt x="12" y="35"/>
                  <a:pt x="10" y="36"/>
                  <a:pt x="10" y="38"/>
                </a:cubicBezTo>
                <a:cubicBezTo>
                  <a:pt x="13" y="37"/>
                  <a:pt x="15" y="42"/>
                  <a:pt x="17" y="44"/>
                </a:cubicBezTo>
                <a:cubicBezTo>
                  <a:pt x="17" y="45"/>
                  <a:pt x="19" y="46"/>
                  <a:pt x="20" y="45"/>
                </a:cubicBezTo>
                <a:cubicBezTo>
                  <a:pt x="20" y="45"/>
                  <a:pt x="21" y="44"/>
                  <a:pt x="21" y="43"/>
                </a:cubicBezTo>
                <a:cubicBezTo>
                  <a:pt x="22" y="43"/>
                  <a:pt x="24" y="42"/>
                  <a:pt x="24" y="42"/>
                </a:cubicBezTo>
                <a:cubicBezTo>
                  <a:pt x="28" y="41"/>
                  <a:pt x="32" y="42"/>
                  <a:pt x="36" y="41"/>
                </a:cubicBezTo>
                <a:cubicBezTo>
                  <a:pt x="37" y="40"/>
                  <a:pt x="37" y="39"/>
                  <a:pt x="39" y="38"/>
                </a:cubicBezTo>
                <a:cubicBezTo>
                  <a:pt x="41" y="37"/>
                  <a:pt x="42" y="36"/>
                  <a:pt x="43" y="35"/>
                </a:cubicBezTo>
                <a:cubicBezTo>
                  <a:pt x="44" y="32"/>
                  <a:pt x="45" y="31"/>
                  <a:pt x="47" y="30"/>
                </a:cubicBezTo>
                <a:cubicBezTo>
                  <a:pt x="48" y="29"/>
                  <a:pt x="46" y="27"/>
                  <a:pt x="45" y="26"/>
                </a:cubicBezTo>
                <a:cubicBezTo>
                  <a:pt x="45" y="25"/>
                  <a:pt x="47" y="22"/>
                  <a:pt x="48" y="21"/>
                </a:cubicBezTo>
                <a:cubicBezTo>
                  <a:pt x="48" y="21"/>
                  <a:pt x="49" y="20"/>
                  <a:pt x="50" y="19"/>
                </a:cubicBezTo>
                <a:cubicBezTo>
                  <a:pt x="50" y="19"/>
                  <a:pt x="50" y="17"/>
                  <a:pt x="51" y="17"/>
                </a:cubicBezTo>
                <a:cubicBezTo>
                  <a:pt x="54" y="15"/>
                  <a:pt x="57" y="14"/>
                  <a:pt x="60" y="13"/>
                </a:cubicBezTo>
                <a:cubicBezTo>
                  <a:pt x="61" y="12"/>
                  <a:pt x="63" y="11"/>
                  <a:pt x="63" y="9"/>
                </a:cubicBezTo>
                <a:cubicBezTo>
                  <a:pt x="62" y="7"/>
                  <a:pt x="60" y="9"/>
                  <a:pt x="58" y="8"/>
                </a:cubicBezTo>
                <a:cubicBezTo>
                  <a:pt x="55" y="8"/>
                  <a:pt x="60" y="9"/>
                  <a:pt x="58" y="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40" name="Freeform 728">
            <a:extLst>
              <a:ext uri="{FF2B5EF4-FFF2-40B4-BE49-F238E27FC236}">
                <a16:creationId xmlns:a16="http://schemas.microsoft.com/office/drawing/2014/main" id="{A4CB7198-83E9-554F-B7BC-BCB0A9E40275}"/>
              </a:ext>
            </a:extLst>
          </p:cNvPr>
          <p:cNvSpPr>
            <a:spLocks/>
          </p:cNvSpPr>
          <p:nvPr/>
        </p:nvSpPr>
        <p:spPr bwMode="auto">
          <a:xfrm>
            <a:off x="9051201" y="7443630"/>
            <a:ext cx="150233" cy="301049"/>
          </a:xfrm>
          <a:custGeom>
            <a:avLst/>
            <a:gdLst>
              <a:gd name="T0" fmla="*/ 11 w 16"/>
              <a:gd name="T1" fmla="*/ 25 h 30"/>
              <a:gd name="T2" fmla="*/ 11 w 16"/>
              <a:gd name="T3" fmla="*/ 21 h 30"/>
              <a:gd name="T4" fmla="*/ 10 w 16"/>
              <a:gd name="T5" fmla="*/ 16 h 30"/>
              <a:gd name="T6" fmla="*/ 12 w 16"/>
              <a:gd name="T7" fmla="*/ 14 h 30"/>
              <a:gd name="T8" fmla="*/ 13 w 16"/>
              <a:gd name="T9" fmla="*/ 9 h 30"/>
              <a:gd name="T10" fmla="*/ 14 w 16"/>
              <a:gd name="T11" fmla="*/ 4 h 30"/>
              <a:gd name="T12" fmla="*/ 12 w 16"/>
              <a:gd name="T13" fmla="*/ 1 h 30"/>
              <a:gd name="T14" fmla="*/ 7 w 16"/>
              <a:gd name="T15" fmla="*/ 2 h 30"/>
              <a:gd name="T16" fmla="*/ 5 w 16"/>
              <a:gd name="T17" fmla="*/ 0 h 30"/>
              <a:gd name="T18" fmla="*/ 4 w 16"/>
              <a:gd name="T19" fmla="*/ 0 h 30"/>
              <a:gd name="T20" fmla="*/ 3 w 16"/>
              <a:gd name="T21" fmla="*/ 4 h 30"/>
              <a:gd name="T22" fmla="*/ 3 w 16"/>
              <a:gd name="T23" fmla="*/ 8 h 30"/>
              <a:gd name="T24" fmla="*/ 2 w 16"/>
              <a:gd name="T25" fmla="*/ 13 h 30"/>
              <a:gd name="T26" fmla="*/ 0 w 16"/>
              <a:gd name="T27" fmla="*/ 20 h 30"/>
              <a:gd name="T28" fmla="*/ 2 w 16"/>
              <a:gd name="T29" fmla="*/ 22 h 30"/>
              <a:gd name="T30" fmla="*/ 2 w 16"/>
              <a:gd name="T31" fmla="*/ 28 h 30"/>
              <a:gd name="T32" fmla="*/ 6 w 16"/>
              <a:gd name="T33" fmla="*/ 30 h 30"/>
              <a:gd name="T34" fmla="*/ 11 w 16"/>
              <a:gd name="T35" fmla="*/ 25 h 30"/>
              <a:gd name="T36" fmla="*/ 11 w 16"/>
              <a:gd name="T37" fmla="*/ 25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" h="30">
                <a:moveTo>
                  <a:pt x="11" y="25"/>
                </a:moveTo>
                <a:cubicBezTo>
                  <a:pt x="12" y="23"/>
                  <a:pt x="10" y="22"/>
                  <a:pt x="11" y="21"/>
                </a:cubicBezTo>
                <a:cubicBezTo>
                  <a:pt x="12" y="18"/>
                  <a:pt x="12" y="18"/>
                  <a:pt x="10" y="16"/>
                </a:cubicBezTo>
                <a:cubicBezTo>
                  <a:pt x="9" y="14"/>
                  <a:pt x="11" y="15"/>
                  <a:pt x="12" y="14"/>
                </a:cubicBezTo>
                <a:cubicBezTo>
                  <a:pt x="13" y="13"/>
                  <a:pt x="13" y="10"/>
                  <a:pt x="13" y="9"/>
                </a:cubicBezTo>
                <a:cubicBezTo>
                  <a:pt x="13" y="6"/>
                  <a:pt x="12" y="6"/>
                  <a:pt x="14" y="4"/>
                </a:cubicBezTo>
                <a:cubicBezTo>
                  <a:pt x="16" y="3"/>
                  <a:pt x="14" y="0"/>
                  <a:pt x="12" y="1"/>
                </a:cubicBezTo>
                <a:cubicBezTo>
                  <a:pt x="10" y="1"/>
                  <a:pt x="9" y="2"/>
                  <a:pt x="7" y="2"/>
                </a:cubicBezTo>
                <a:cubicBezTo>
                  <a:pt x="5" y="2"/>
                  <a:pt x="6" y="0"/>
                  <a:pt x="5" y="0"/>
                </a:cubicBezTo>
                <a:cubicBezTo>
                  <a:pt x="6" y="0"/>
                  <a:pt x="3" y="0"/>
                  <a:pt x="4" y="0"/>
                </a:cubicBezTo>
                <a:cubicBezTo>
                  <a:pt x="2" y="1"/>
                  <a:pt x="3" y="2"/>
                  <a:pt x="3" y="4"/>
                </a:cubicBezTo>
                <a:cubicBezTo>
                  <a:pt x="3" y="5"/>
                  <a:pt x="3" y="7"/>
                  <a:pt x="3" y="8"/>
                </a:cubicBezTo>
                <a:cubicBezTo>
                  <a:pt x="2" y="10"/>
                  <a:pt x="2" y="12"/>
                  <a:pt x="2" y="13"/>
                </a:cubicBezTo>
                <a:cubicBezTo>
                  <a:pt x="1" y="16"/>
                  <a:pt x="0" y="17"/>
                  <a:pt x="0" y="20"/>
                </a:cubicBezTo>
                <a:cubicBezTo>
                  <a:pt x="1" y="21"/>
                  <a:pt x="2" y="20"/>
                  <a:pt x="2" y="22"/>
                </a:cubicBezTo>
                <a:cubicBezTo>
                  <a:pt x="3" y="23"/>
                  <a:pt x="2" y="26"/>
                  <a:pt x="2" y="28"/>
                </a:cubicBezTo>
                <a:cubicBezTo>
                  <a:pt x="2" y="30"/>
                  <a:pt x="4" y="30"/>
                  <a:pt x="6" y="30"/>
                </a:cubicBezTo>
                <a:cubicBezTo>
                  <a:pt x="10" y="30"/>
                  <a:pt x="9" y="27"/>
                  <a:pt x="11" y="25"/>
                </a:cubicBezTo>
                <a:cubicBezTo>
                  <a:pt x="12" y="23"/>
                  <a:pt x="10" y="26"/>
                  <a:pt x="11" y="2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41" name="Freeform 729">
            <a:extLst>
              <a:ext uri="{FF2B5EF4-FFF2-40B4-BE49-F238E27FC236}">
                <a16:creationId xmlns:a16="http://schemas.microsoft.com/office/drawing/2014/main" id="{086C9769-778E-B44E-A17D-F95E23CFD8D6}"/>
              </a:ext>
            </a:extLst>
          </p:cNvPr>
          <p:cNvSpPr>
            <a:spLocks/>
          </p:cNvSpPr>
          <p:nvPr/>
        </p:nvSpPr>
        <p:spPr bwMode="auto">
          <a:xfrm>
            <a:off x="10860385" y="10166565"/>
            <a:ext cx="495449" cy="876079"/>
          </a:xfrm>
          <a:custGeom>
            <a:avLst/>
            <a:gdLst>
              <a:gd name="T0" fmla="*/ 52 w 53"/>
              <a:gd name="T1" fmla="*/ 23 h 88"/>
              <a:gd name="T2" fmla="*/ 50 w 53"/>
              <a:gd name="T3" fmla="*/ 3 h 88"/>
              <a:gd name="T4" fmla="*/ 46 w 53"/>
              <a:gd name="T5" fmla="*/ 3 h 88"/>
              <a:gd name="T6" fmla="*/ 41 w 53"/>
              <a:gd name="T7" fmla="*/ 6 h 88"/>
              <a:gd name="T8" fmla="*/ 38 w 53"/>
              <a:gd name="T9" fmla="*/ 7 h 88"/>
              <a:gd name="T10" fmla="*/ 32 w 53"/>
              <a:gd name="T11" fmla="*/ 7 h 88"/>
              <a:gd name="T12" fmla="*/ 28 w 53"/>
              <a:gd name="T13" fmla="*/ 7 h 88"/>
              <a:gd name="T14" fmla="*/ 23 w 53"/>
              <a:gd name="T15" fmla="*/ 7 h 88"/>
              <a:gd name="T16" fmla="*/ 24 w 53"/>
              <a:gd name="T17" fmla="*/ 18 h 88"/>
              <a:gd name="T18" fmla="*/ 25 w 53"/>
              <a:gd name="T19" fmla="*/ 20 h 88"/>
              <a:gd name="T20" fmla="*/ 27 w 53"/>
              <a:gd name="T21" fmla="*/ 22 h 88"/>
              <a:gd name="T22" fmla="*/ 27 w 53"/>
              <a:gd name="T23" fmla="*/ 28 h 88"/>
              <a:gd name="T24" fmla="*/ 25 w 53"/>
              <a:gd name="T25" fmla="*/ 31 h 88"/>
              <a:gd name="T26" fmla="*/ 24 w 53"/>
              <a:gd name="T27" fmla="*/ 35 h 88"/>
              <a:gd name="T28" fmla="*/ 20 w 53"/>
              <a:gd name="T29" fmla="*/ 31 h 88"/>
              <a:gd name="T30" fmla="*/ 21 w 53"/>
              <a:gd name="T31" fmla="*/ 25 h 88"/>
              <a:gd name="T32" fmla="*/ 16 w 53"/>
              <a:gd name="T33" fmla="*/ 22 h 88"/>
              <a:gd name="T34" fmla="*/ 13 w 53"/>
              <a:gd name="T35" fmla="*/ 20 h 88"/>
              <a:gd name="T36" fmla="*/ 2 w 53"/>
              <a:gd name="T37" fmla="*/ 24 h 88"/>
              <a:gd name="T38" fmla="*/ 0 w 53"/>
              <a:gd name="T39" fmla="*/ 26 h 88"/>
              <a:gd name="T40" fmla="*/ 1 w 53"/>
              <a:gd name="T41" fmla="*/ 30 h 88"/>
              <a:gd name="T42" fmla="*/ 12 w 53"/>
              <a:gd name="T43" fmla="*/ 35 h 88"/>
              <a:gd name="T44" fmla="*/ 13 w 53"/>
              <a:gd name="T45" fmla="*/ 44 h 88"/>
              <a:gd name="T46" fmla="*/ 12 w 53"/>
              <a:gd name="T47" fmla="*/ 52 h 88"/>
              <a:gd name="T48" fmla="*/ 6 w 53"/>
              <a:gd name="T49" fmla="*/ 62 h 88"/>
              <a:gd name="T50" fmla="*/ 6 w 53"/>
              <a:gd name="T51" fmla="*/ 69 h 88"/>
              <a:gd name="T52" fmla="*/ 8 w 53"/>
              <a:gd name="T53" fmla="*/ 78 h 88"/>
              <a:gd name="T54" fmla="*/ 9 w 53"/>
              <a:gd name="T55" fmla="*/ 87 h 88"/>
              <a:gd name="T56" fmla="*/ 12 w 53"/>
              <a:gd name="T57" fmla="*/ 86 h 88"/>
              <a:gd name="T58" fmla="*/ 13 w 53"/>
              <a:gd name="T59" fmla="*/ 83 h 88"/>
              <a:gd name="T60" fmla="*/ 11 w 53"/>
              <a:gd name="T61" fmla="*/ 83 h 88"/>
              <a:gd name="T62" fmla="*/ 16 w 53"/>
              <a:gd name="T63" fmla="*/ 77 h 88"/>
              <a:gd name="T64" fmla="*/ 25 w 53"/>
              <a:gd name="T65" fmla="*/ 72 h 88"/>
              <a:gd name="T66" fmla="*/ 25 w 53"/>
              <a:gd name="T67" fmla="*/ 64 h 88"/>
              <a:gd name="T68" fmla="*/ 21 w 53"/>
              <a:gd name="T69" fmla="*/ 48 h 88"/>
              <a:gd name="T70" fmla="*/ 24 w 53"/>
              <a:gd name="T71" fmla="*/ 48 h 88"/>
              <a:gd name="T72" fmla="*/ 29 w 53"/>
              <a:gd name="T73" fmla="*/ 44 h 88"/>
              <a:gd name="T74" fmla="*/ 35 w 53"/>
              <a:gd name="T75" fmla="*/ 38 h 88"/>
              <a:gd name="T76" fmla="*/ 40 w 53"/>
              <a:gd name="T77" fmla="*/ 36 h 88"/>
              <a:gd name="T78" fmla="*/ 46 w 53"/>
              <a:gd name="T79" fmla="*/ 32 h 88"/>
              <a:gd name="T80" fmla="*/ 52 w 53"/>
              <a:gd name="T81" fmla="*/ 23 h 88"/>
              <a:gd name="T82" fmla="*/ 52 w 53"/>
              <a:gd name="T83" fmla="*/ 2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" h="88">
                <a:moveTo>
                  <a:pt x="52" y="23"/>
                </a:moveTo>
                <a:cubicBezTo>
                  <a:pt x="49" y="17"/>
                  <a:pt x="50" y="9"/>
                  <a:pt x="50" y="3"/>
                </a:cubicBezTo>
                <a:cubicBezTo>
                  <a:pt x="50" y="0"/>
                  <a:pt x="48" y="2"/>
                  <a:pt x="46" y="3"/>
                </a:cubicBezTo>
                <a:cubicBezTo>
                  <a:pt x="45" y="4"/>
                  <a:pt x="43" y="6"/>
                  <a:pt x="41" y="6"/>
                </a:cubicBezTo>
                <a:cubicBezTo>
                  <a:pt x="40" y="6"/>
                  <a:pt x="38" y="5"/>
                  <a:pt x="38" y="7"/>
                </a:cubicBezTo>
                <a:cubicBezTo>
                  <a:pt x="36" y="10"/>
                  <a:pt x="34" y="7"/>
                  <a:pt x="32" y="7"/>
                </a:cubicBezTo>
                <a:cubicBezTo>
                  <a:pt x="30" y="7"/>
                  <a:pt x="30" y="9"/>
                  <a:pt x="28" y="7"/>
                </a:cubicBezTo>
                <a:cubicBezTo>
                  <a:pt x="27" y="7"/>
                  <a:pt x="24" y="7"/>
                  <a:pt x="23" y="7"/>
                </a:cubicBezTo>
                <a:cubicBezTo>
                  <a:pt x="20" y="7"/>
                  <a:pt x="21" y="16"/>
                  <a:pt x="24" y="18"/>
                </a:cubicBezTo>
                <a:cubicBezTo>
                  <a:pt x="24" y="18"/>
                  <a:pt x="24" y="20"/>
                  <a:pt x="25" y="20"/>
                </a:cubicBezTo>
                <a:cubicBezTo>
                  <a:pt x="25" y="21"/>
                  <a:pt x="26" y="21"/>
                  <a:pt x="27" y="22"/>
                </a:cubicBezTo>
                <a:cubicBezTo>
                  <a:pt x="27" y="24"/>
                  <a:pt x="27" y="27"/>
                  <a:pt x="27" y="28"/>
                </a:cubicBezTo>
                <a:cubicBezTo>
                  <a:pt x="27" y="30"/>
                  <a:pt x="28" y="31"/>
                  <a:pt x="25" y="31"/>
                </a:cubicBezTo>
                <a:cubicBezTo>
                  <a:pt x="24" y="31"/>
                  <a:pt x="24" y="34"/>
                  <a:pt x="24" y="35"/>
                </a:cubicBezTo>
                <a:cubicBezTo>
                  <a:pt x="23" y="34"/>
                  <a:pt x="21" y="32"/>
                  <a:pt x="20" y="31"/>
                </a:cubicBezTo>
                <a:cubicBezTo>
                  <a:pt x="19" y="29"/>
                  <a:pt x="21" y="27"/>
                  <a:pt x="21" y="25"/>
                </a:cubicBezTo>
                <a:cubicBezTo>
                  <a:pt x="22" y="20"/>
                  <a:pt x="19" y="24"/>
                  <a:pt x="16" y="22"/>
                </a:cubicBezTo>
                <a:cubicBezTo>
                  <a:pt x="15" y="21"/>
                  <a:pt x="15" y="19"/>
                  <a:pt x="13" y="20"/>
                </a:cubicBezTo>
                <a:cubicBezTo>
                  <a:pt x="9" y="22"/>
                  <a:pt x="6" y="23"/>
                  <a:pt x="2" y="24"/>
                </a:cubicBezTo>
                <a:cubicBezTo>
                  <a:pt x="1" y="25"/>
                  <a:pt x="0" y="25"/>
                  <a:pt x="0" y="26"/>
                </a:cubicBezTo>
                <a:cubicBezTo>
                  <a:pt x="0" y="27"/>
                  <a:pt x="1" y="29"/>
                  <a:pt x="1" y="30"/>
                </a:cubicBezTo>
                <a:cubicBezTo>
                  <a:pt x="4" y="30"/>
                  <a:pt x="12" y="32"/>
                  <a:pt x="12" y="35"/>
                </a:cubicBezTo>
                <a:cubicBezTo>
                  <a:pt x="13" y="38"/>
                  <a:pt x="13" y="41"/>
                  <a:pt x="13" y="44"/>
                </a:cubicBezTo>
                <a:cubicBezTo>
                  <a:pt x="12" y="46"/>
                  <a:pt x="14" y="49"/>
                  <a:pt x="12" y="52"/>
                </a:cubicBezTo>
                <a:cubicBezTo>
                  <a:pt x="10" y="55"/>
                  <a:pt x="8" y="59"/>
                  <a:pt x="6" y="62"/>
                </a:cubicBezTo>
                <a:cubicBezTo>
                  <a:pt x="4" y="64"/>
                  <a:pt x="6" y="68"/>
                  <a:pt x="6" y="69"/>
                </a:cubicBezTo>
                <a:cubicBezTo>
                  <a:pt x="8" y="73"/>
                  <a:pt x="8" y="75"/>
                  <a:pt x="8" y="78"/>
                </a:cubicBezTo>
                <a:cubicBezTo>
                  <a:pt x="8" y="81"/>
                  <a:pt x="8" y="84"/>
                  <a:pt x="9" y="87"/>
                </a:cubicBezTo>
                <a:cubicBezTo>
                  <a:pt x="9" y="88"/>
                  <a:pt x="12" y="87"/>
                  <a:pt x="12" y="86"/>
                </a:cubicBezTo>
                <a:cubicBezTo>
                  <a:pt x="13" y="85"/>
                  <a:pt x="13" y="83"/>
                  <a:pt x="13" y="83"/>
                </a:cubicBezTo>
                <a:cubicBezTo>
                  <a:pt x="12" y="83"/>
                  <a:pt x="11" y="83"/>
                  <a:pt x="11" y="83"/>
                </a:cubicBezTo>
                <a:cubicBezTo>
                  <a:pt x="11" y="80"/>
                  <a:pt x="14" y="78"/>
                  <a:pt x="16" y="77"/>
                </a:cubicBezTo>
                <a:cubicBezTo>
                  <a:pt x="19" y="76"/>
                  <a:pt x="23" y="75"/>
                  <a:pt x="25" y="72"/>
                </a:cubicBezTo>
                <a:cubicBezTo>
                  <a:pt x="25" y="71"/>
                  <a:pt x="25" y="66"/>
                  <a:pt x="25" y="64"/>
                </a:cubicBezTo>
                <a:cubicBezTo>
                  <a:pt x="25" y="62"/>
                  <a:pt x="21" y="48"/>
                  <a:pt x="21" y="48"/>
                </a:cubicBezTo>
                <a:cubicBezTo>
                  <a:pt x="22" y="47"/>
                  <a:pt x="22" y="50"/>
                  <a:pt x="24" y="48"/>
                </a:cubicBezTo>
                <a:cubicBezTo>
                  <a:pt x="26" y="46"/>
                  <a:pt x="27" y="45"/>
                  <a:pt x="29" y="44"/>
                </a:cubicBezTo>
                <a:cubicBezTo>
                  <a:pt x="31" y="43"/>
                  <a:pt x="32" y="37"/>
                  <a:pt x="35" y="38"/>
                </a:cubicBezTo>
                <a:cubicBezTo>
                  <a:pt x="36" y="38"/>
                  <a:pt x="38" y="36"/>
                  <a:pt x="40" y="36"/>
                </a:cubicBezTo>
                <a:cubicBezTo>
                  <a:pt x="42" y="35"/>
                  <a:pt x="44" y="34"/>
                  <a:pt x="46" y="32"/>
                </a:cubicBezTo>
                <a:cubicBezTo>
                  <a:pt x="47" y="31"/>
                  <a:pt x="53" y="25"/>
                  <a:pt x="52" y="23"/>
                </a:cubicBezTo>
                <a:cubicBezTo>
                  <a:pt x="51" y="22"/>
                  <a:pt x="52" y="24"/>
                  <a:pt x="52" y="2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42" name="Freeform 730">
            <a:extLst>
              <a:ext uri="{FF2B5EF4-FFF2-40B4-BE49-F238E27FC236}">
                <a16:creationId xmlns:a16="http://schemas.microsoft.com/office/drawing/2014/main" id="{C84BED4D-7C33-BF4F-BEE5-FD5C6CCE7DB8}"/>
              </a:ext>
            </a:extLst>
          </p:cNvPr>
          <p:cNvSpPr>
            <a:spLocks/>
          </p:cNvSpPr>
          <p:nvPr/>
        </p:nvSpPr>
        <p:spPr bwMode="auto">
          <a:xfrm>
            <a:off x="10972262" y="10139507"/>
            <a:ext cx="150233" cy="375465"/>
          </a:xfrm>
          <a:custGeom>
            <a:avLst/>
            <a:gdLst>
              <a:gd name="T0" fmla="*/ 4 w 16"/>
              <a:gd name="T1" fmla="*/ 25 h 38"/>
              <a:gd name="T2" fmla="*/ 9 w 16"/>
              <a:gd name="T3" fmla="*/ 26 h 38"/>
              <a:gd name="T4" fmla="*/ 8 w 16"/>
              <a:gd name="T5" fmla="*/ 31 h 38"/>
              <a:gd name="T6" fmla="*/ 12 w 16"/>
              <a:gd name="T7" fmla="*/ 38 h 38"/>
              <a:gd name="T8" fmla="*/ 12 w 16"/>
              <a:gd name="T9" fmla="*/ 34 h 38"/>
              <a:gd name="T10" fmla="*/ 15 w 16"/>
              <a:gd name="T11" fmla="*/ 33 h 38"/>
              <a:gd name="T12" fmla="*/ 15 w 16"/>
              <a:gd name="T13" fmla="*/ 27 h 38"/>
              <a:gd name="T14" fmla="*/ 12 w 16"/>
              <a:gd name="T15" fmla="*/ 22 h 38"/>
              <a:gd name="T16" fmla="*/ 8 w 16"/>
              <a:gd name="T17" fmla="*/ 20 h 38"/>
              <a:gd name="T18" fmla="*/ 8 w 16"/>
              <a:gd name="T19" fmla="*/ 16 h 38"/>
              <a:gd name="T20" fmla="*/ 7 w 16"/>
              <a:gd name="T21" fmla="*/ 14 h 38"/>
              <a:gd name="T22" fmla="*/ 8 w 16"/>
              <a:gd name="T23" fmla="*/ 8 h 38"/>
              <a:gd name="T24" fmla="*/ 7 w 16"/>
              <a:gd name="T25" fmla="*/ 3 h 38"/>
              <a:gd name="T26" fmla="*/ 7 w 16"/>
              <a:gd name="T27" fmla="*/ 1 h 38"/>
              <a:gd name="T28" fmla="*/ 2 w 16"/>
              <a:gd name="T29" fmla="*/ 0 h 38"/>
              <a:gd name="T30" fmla="*/ 4 w 16"/>
              <a:gd name="T31" fmla="*/ 6 h 38"/>
              <a:gd name="T32" fmla="*/ 4 w 16"/>
              <a:gd name="T33" fmla="*/ 14 h 38"/>
              <a:gd name="T34" fmla="*/ 2 w 16"/>
              <a:gd name="T35" fmla="*/ 16 h 38"/>
              <a:gd name="T36" fmla="*/ 1 w 16"/>
              <a:gd name="T37" fmla="*/ 20 h 38"/>
              <a:gd name="T38" fmla="*/ 4 w 16"/>
              <a:gd name="T39" fmla="*/ 25 h 38"/>
              <a:gd name="T40" fmla="*/ 4 w 16"/>
              <a:gd name="T41" fmla="*/ 2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" h="38">
                <a:moveTo>
                  <a:pt x="4" y="25"/>
                </a:moveTo>
                <a:cubicBezTo>
                  <a:pt x="6" y="26"/>
                  <a:pt x="9" y="24"/>
                  <a:pt x="9" y="26"/>
                </a:cubicBezTo>
                <a:cubicBezTo>
                  <a:pt x="10" y="28"/>
                  <a:pt x="9" y="29"/>
                  <a:pt x="8" y="31"/>
                </a:cubicBezTo>
                <a:cubicBezTo>
                  <a:pt x="6" y="33"/>
                  <a:pt x="10" y="36"/>
                  <a:pt x="12" y="38"/>
                </a:cubicBezTo>
                <a:cubicBezTo>
                  <a:pt x="13" y="37"/>
                  <a:pt x="12" y="35"/>
                  <a:pt x="12" y="34"/>
                </a:cubicBezTo>
                <a:cubicBezTo>
                  <a:pt x="13" y="33"/>
                  <a:pt x="16" y="35"/>
                  <a:pt x="15" y="33"/>
                </a:cubicBezTo>
                <a:cubicBezTo>
                  <a:pt x="15" y="31"/>
                  <a:pt x="15" y="29"/>
                  <a:pt x="15" y="27"/>
                </a:cubicBezTo>
                <a:cubicBezTo>
                  <a:pt x="14" y="25"/>
                  <a:pt x="13" y="24"/>
                  <a:pt x="12" y="22"/>
                </a:cubicBezTo>
                <a:cubicBezTo>
                  <a:pt x="11" y="25"/>
                  <a:pt x="8" y="21"/>
                  <a:pt x="8" y="20"/>
                </a:cubicBezTo>
                <a:cubicBezTo>
                  <a:pt x="8" y="18"/>
                  <a:pt x="8" y="17"/>
                  <a:pt x="8" y="16"/>
                </a:cubicBezTo>
                <a:cubicBezTo>
                  <a:pt x="8" y="14"/>
                  <a:pt x="8" y="15"/>
                  <a:pt x="7" y="14"/>
                </a:cubicBezTo>
                <a:cubicBezTo>
                  <a:pt x="6" y="14"/>
                  <a:pt x="8" y="8"/>
                  <a:pt x="8" y="8"/>
                </a:cubicBezTo>
                <a:cubicBezTo>
                  <a:pt x="8" y="6"/>
                  <a:pt x="7" y="5"/>
                  <a:pt x="7" y="3"/>
                </a:cubicBezTo>
                <a:cubicBezTo>
                  <a:pt x="6" y="2"/>
                  <a:pt x="5" y="0"/>
                  <a:pt x="7" y="1"/>
                </a:cubicBezTo>
                <a:cubicBezTo>
                  <a:pt x="6" y="0"/>
                  <a:pt x="3" y="0"/>
                  <a:pt x="2" y="0"/>
                </a:cubicBezTo>
                <a:cubicBezTo>
                  <a:pt x="2" y="1"/>
                  <a:pt x="6" y="5"/>
                  <a:pt x="4" y="6"/>
                </a:cubicBezTo>
                <a:cubicBezTo>
                  <a:pt x="1" y="7"/>
                  <a:pt x="2" y="12"/>
                  <a:pt x="4" y="14"/>
                </a:cubicBezTo>
                <a:cubicBezTo>
                  <a:pt x="4" y="15"/>
                  <a:pt x="2" y="15"/>
                  <a:pt x="2" y="16"/>
                </a:cubicBezTo>
                <a:cubicBezTo>
                  <a:pt x="1" y="16"/>
                  <a:pt x="1" y="19"/>
                  <a:pt x="1" y="20"/>
                </a:cubicBezTo>
                <a:cubicBezTo>
                  <a:pt x="0" y="22"/>
                  <a:pt x="3" y="24"/>
                  <a:pt x="4" y="25"/>
                </a:cubicBezTo>
                <a:cubicBezTo>
                  <a:pt x="5" y="26"/>
                  <a:pt x="4" y="24"/>
                  <a:pt x="4" y="2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43" name="Freeform 731">
            <a:extLst>
              <a:ext uri="{FF2B5EF4-FFF2-40B4-BE49-F238E27FC236}">
                <a16:creationId xmlns:a16="http://schemas.microsoft.com/office/drawing/2014/main" id="{0854D400-D91A-EE4B-873E-FC88843CFAB0}"/>
              </a:ext>
            </a:extLst>
          </p:cNvPr>
          <p:cNvSpPr>
            <a:spLocks/>
          </p:cNvSpPr>
          <p:nvPr/>
        </p:nvSpPr>
        <p:spPr bwMode="auto">
          <a:xfrm>
            <a:off x="10464026" y="10068474"/>
            <a:ext cx="562573" cy="497234"/>
          </a:xfrm>
          <a:custGeom>
            <a:avLst/>
            <a:gdLst>
              <a:gd name="T0" fmla="*/ 56 w 60"/>
              <a:gd name="T1" fmla="*/ 30 h 50"/>
              <a:gd name="T2" fmla="*/ 55 w 60"/>
              <a:gd name="T3" fmla="*/ 24 h 50"/>
              <a:gd name="T4" fmla="*/ 57 w 60"/>
              <a:gd name="T5" fmla="*/ 22 h 50"/>
              <a:gd name="T6" fmla="*/ 57 w 60"/>
              <a:gd name="T7" fmla="*/ 19 h 50"/>
              <a:gd name="T8" fmla="*/ 58 w 60"/>
              <a:gd name="T9" fmla="*/ 13 h 50"/>
              <a:gd name="T10" fmla="*/ 56 w 60"/>
              <a:gd name="T11" fmla="*/ 8 h 50"/>
              <a:gd name="T12" fmla="*/ 51 w 60"/>
              <a:gd name="T13" fmla="*/ 5 h 50"/>
              <a:gd name="T14" fmla="*/ 48 w 60"/>
              <a:gd name="T15" fmla="*/ 3 h 50"/>
              <a:gd name="T16" fmla="*/ 45 w 60"/>
              <a:gd name="T17" fmla="*/ 0 h 50"/>
              <a:gd name="T18" fmla="*/ 38 w 60"/>
              <a:gd name="T19" fmla="*/ 1 h 50"/>
              <a:gd name="T20" fmla="*/ 34 w 60"/>
              <a:gd name="T21" fmla="*/ 4 h 50"/>
              <a:gd name="T22" fmla="*/ 35 w 60"/>
              <a:gd name="T23" fmla="*/ 10 h 50"/>
              <a:gd name="T24" fmla="*/ 33 w 60"/>
              <a:gd name="T25" fmla="*/ 17 h 50"/>
              <a:gd name="T26" fmla="*/ 37 w 60"/>
              <a:gd name="T27" fmla="*/ 21 h 50"/>
              <a:gd name="T28" fmla="*/ 40 w 60"/>
              <a:gd name="T29" fmla="*/ 23 h 50"/>
              <a:gd name="T30" fmla="*/ 39 w 60"/>
              <a:gd name="T31" fmla="*/ 26 h 50"/>
              <a:gd name="T32" fmla="*/ 35 w 60"/>
              <a:gd name="T33" fmla="*/ 26 h 50"/>
              <a:gd name="T34" fmla="*/ 31 w 60"/>
              <a:gd name="T35" fmla="*/ 22 h 50"/>
              <a:gd name="T36" fmla="*/ 27 w 60"/>
              <a:gd name="T37" fmla="*/ 17 h 50"/>
              <a:gd name="T38" fmla="*/ 20 w 60"/>
              <a:gd name="T39" fmla="*/ 18 h 50"/>
              <a:gd name="T40" fmla="*/ 16 w 60"/>
              <a:gd name="T41" fmla="*/ 16 h 50"/>
              <a:gd name="T42" fmla="*/ 14 w 60"/>
              <a:gd name="T43" fmla="*/ 16 h 50"/>
              <a:gd name="T44" fmla="*/ 11 w 60"/>
              <a:gd name="T45" fmla="*/ 14 h 50"/>
              <a:gd name="T46" fmla="*/ 11 w 60"/>
              <a:gd name="T47" fmla="*/ 20 h 50"/>
              <a:gd name="T48" fmla="*/ 10 w 60"/>
              <a:gd name="T49" fmla="*/ 24 h 50"/>
              <a:gd name="T50" fmla="*/ 2 w 60"/>
              <a:gd name="T51" fmla="*/ 24 h 50"/>
              <a:gd name="T52" fmla="*/ 1 w 60"/>
              <a:gd name="T53" fmla="*/ 29 h 50"/>
              <a:gd name="T54" fmla="*/ 3 w 60"/>
              <a:gd name="T55" fmla="*/ 43 h 50"/>
              <a:gd name="T56" fmla="*/ 8 w 60"/>
              <a:gd name="T57" fmla="*/ 48 h 50"/>
              <a:gd name="T58" fmla="*/ 16 w 60"/>
              <a:gd name="T59" fmla="*/ 50 h 50"/>
              <a:gd name="T60" fmla="*/ 18 w 60"/>
              <a:gd name="T61" fmla="*/ 50 h 50"/>
              <a:gd name="T62" fmla="*/ 22 w 60"/>
              <a:gd name="T63" fmla="*/ 50 h 50"/>
              <a:gd name="T64" fmla="*/ 28 w 60"/>
              <a:gd name="T65" fmla="*/ 47 h 50"/>
              <a:gd name="T66" fmla="*/ 31 w 60"/>
              <a:gd name="T67" fmla="*/ 44 h 50"/>
              <a:gd name="T68" fmla="*/ 35 w 60"/>
              <a:gd name="T69" fmla="*/ 41 h 50"/>
              <a:gd name="T70" fmla="*/ 37 w 60"/>
              <a:gd name="T71" fmla="*/ 38 h 50"/>
              <a:gd name="T72" fmla="*/ 43 w 60"/>
              <a:gd name="T73" fmla="*/ 38 h 50"/>
              <a:gd name="T74" fmla="*/ 42 w 60"/>
              <a:gd name="T75" fmla="*/ 35 h 50"/>
              <a:gd name="T76" fmla="*/ 46 w 60"/>
              <a:gd name="T77" fmla="*/ 33 h 50"/>
              <a:gd name="T78" fmla="*/ 56 w 60"/>
              <a:gd name="T79" fmla="*/ 30 h 50"/>
              <a:gd name="T80" fmla="*/ 56 w 60"/>
              <a:gd name="T81" fmla="*/ 3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" h="50">
                <a:moveTo>
                  <a:pt x="56" y="30"/>
                </a:moveTo>
                <a:cubicBezTo>
                  <a:pt x="54" y="27"/>
                  <a:pt x="56" y="27"/>
                  <a:pt x="55" y="24"/>
                </a:cubicBezTo>
                <a:cubicBezTo>
                  <a:pt x="55" y="23"/>
                  <a:pt x="56" y="23"/>
                  <a:pt x="57" y="22"/>
                </a:cubicBezTo>
                <a:cubicBezTo>
                  <a:pt x="58" y="21"/>
                  <a:pt x="57" y="20"/>
                  <a:pt x="57" y="19"/>
                </a:cubicBezTo>
                <a:cubicBezTo>
                  <a:pt x="56" y="17"/>
                  <a:pt x="56" y="14"/>
                  <a:pt x="58" y="13"/>
                </a:cubicBezTo>
                <a:cubicBezTo>
                  <a:pt x="60" y="12"/>
                  <a:pt x="57" y="9"/>
                  <a:pt x="56" y="8"/>
                </a:cubicBezTo>
                <a:cubicBezTo>
                  <a:pt x="55" y="6"/>
                  <a:pt x="53" y="5"/>
                  <a:pt x="51" y="5"/>
                </a:cubicBezTo>
                <a:cubicBezTo>
                  <a:pt x="50" y="4"/>
                  <a:pt x="49" y="3"/>
                  <a:pt x="48" y="3"/>
                </a:cubicBezTo>
                <a:cubicBezTo>
                  <a:pt x="47" y="2"/>
                  <a:pt x="46" y="1"/>
                  <a:pt x="45" y="0"/>
                </a:cubicBezTo>
                <a:cubicBezTo>
                  <a:pt x="45" y="0"/>
                  <a:pt x="39" y="1"/>
                  <a:pt x="38" y="1"/>
                </a:cubicBezTo>
                <a:cubicBezTo>
                  <a:pt x="36" y="1"/>
                  <a:pt x="36" y="3"/>
                  <a:pt x="34" y="4"/>
                </a:cubicBezTo>
                <a:cubicBezTo>
                  <a:pt x="33" y="6"/>
                  <a:pt x="34" y="9"/>
                  <a:pt x="35" y="10"/>
                </a:cubicBezTo>
                <a:cubicBezTo>
                  <a:pt x="35" y="13"/>
                  <a:pt x="33" y="14"/>
                  <a:pt x="33" y="17"/>
                </a:cubicBezTo>
                <a:cubicBezTo>
                  <a:pt x="33" y="18"/>
                  <a:pt x="35" y="21"/>
                  <a:pt x="37" y="21"/>
                </a:cubicBezTo>
                <a:cubicBezTo>
                  <a:pt x="39" y="21"/>
                  <a:pt x="40" y="20"/>
                  <a:pt x="40" y="23"/>
                </a:cubicBezTo>
                <a:cubicBezTo>
                  <a:pt x="40" y="25"/>
                  <a:pt x="40" y="26"/>
                  <a:pt x="39" y="26"/>
                </a:cubicBezTo>
                <a:cubicBezTo>
                  <a:pt x="37" y="27"/>
                  <a:pt x="36" y="28"/>
                  <a:pt x="35" y="26"/>
                </a:cubicBezTo>
                <a:cubicBezTo>
                  <a:pt x="34" y="24"/>
                  <a:pt x="33" y="22"/>
                  <a:pt x="31" y="22"/>
                </a:cubicBezTo>
                <a:cubicBezTo>
                  <a:pt x="29" y="21"/>
                  <a:pt x="28" y="19"/>
                  <a:pt x="27" y="17"/>
                </a:cubicBezTo>
                <a:cubicBezTo>
                  <a:pt x="25" y="21"/>
                  <a:pt x="23" y="19"/>
                  <a:pt x="20" y="18"/>
                </a:cubicBezTo>
                <a:cubicBezTo>
                  <a:pt x="18" y="18"/>
                  <a:pt x="18" y="16"/>
                  <a:pt x="16" y="16"/>
                </a:cubicBezTo>
                <a:cubicBezTo>
                  <a:pt x="16" y="16"/>
                  <a:pt x="15" y="17"/>
                  <a:pt x="14" y="16"/>
                </a:cubicBezTo>
                <a:cubicBezTo>
                  <a:pt x="13" y="16"/>
                  <a:pt x="13" y="14"/>
                  <a:pt x="11" y="14"/>
                </a:cubicBezTo>
                <a:cubicBezTo>
                  <a:pt x="11" y="16"/>
                  <a:pt x="11" y="18"/>
                  <a:pt x="11" y="20"/>
                </a:cubicBezTo>
                <a:cubicBezTo>
                  <a:pt x="11" y="22"/>
                  <a:pt x="12" y="24"/>
                  <a:pt x="10" y="24"/>
                </a:cubicBezTo>
                <a:cubicBezTo>
                  <a:pt x="7" y="24"/>
                  <a:pt x="4" y="24"/>
                  <a:pt x="2" y="24"/>
                </a:cubicBezTo>
                <a:cubicBezTo>
                  <a:pt x="1" y="24"/>
                  <a:pt x="1" y="28"/>
                  <a:pt x="1" y="29"/>
                </a:cubicBezTo>
                <a:cubicBezTo>
                  <a:pt x="1" y="33"/>
                  <a:pt x="0" y="40"/>
                  <a:pt x="3" y="43"/>
                </a:cubicBezTo>
                <a:cubicBezTo>
                  <a:pt x="4" y="44"/>
                  <a:pt x="7" y="48"/>
                  <a:pt x="8" y="48"/>
                </a:cubicBezTo>
                <a:cubicBezTo>
                  <a:pt x="10" y="47"/>
                  <a:pt x="19" y="47"/>
                  <a:pt x="16" y="50"/>
                </a:cubicBezTo>
                <a:cubicBezTo>
                  <a:pt x="18" y="50"/>
                  <a:pt x="17" y="50"/>
                  <a:pt x="18" y="50"/>
                </a:cubicBezTo>
                <a:cubicBezTo>
                  <a:pt x="20" y="49"/>
                  <a:pt x="21" y="50"/>
                  <a:pt x="22" y="50"/>
                </a:cubicBezTo>
                <a:cubicBezTo>
                  <a:pt x="25" y="50"/>
                  <a:pt x="27" y="50"/>
                  <a:pt x="28" y="47"/>
                </a:cubicBezTo>
                <a:cubicBezTo>
                  <a:pt x="29" y="46"/>
                  <a:pt x="30" y="45"/>
                  <a:pt x="31" y="44"/>
                </a:cubicBezTo>
                <a:cubicBezTo>
                  <a:pt x="32" y="43"/>
                  <a:pt x="34" y="43"/>
                  <a:pt x="35" y="41"/>
                </a:cubicBezTo>
                <a:cubicBezTo>
                  <a:pt x="36" y="40"/>
                  <a:pt x="36" y="39"/>
                  <a:pt x="37" y="38"/>
                </a:cubicBezTo>
                <a:cubicBezTo>
                  <a:pt x="39" y="38"/>
                  <a:pt x="41" y="38"/>
                  <a:pt x="43" y="38"/>
                </a:cubicBezTo>
                <a:cubicBezTo>
                  <a:pt x="42" y="37"/>
                  <a:pt x="42" y="35"/>
                  <a:pt x="42" y="35"/>
                </a:cubicBezTo>
                <a:cubicBezTo>
                  <a:pt x="44" y="34"/>
                  <a:pt x="45" y="34"/>
                  <a:pt x="46" y="33"/>
                </a:cubicBezTo>
                <a:cubicBezTo>
                  <a:pt x="49" y="32"/>
                  <a:pt x="53" y="31"/>
                  <a:pt x="56" y="30"/>
                </a:cubicBezTo>
                <a:cubicBezTo>
                  <a:pt x="55" y="29"/>
                  <a:pt x="55" y="30"/>
                  <a:pt x="56" y="3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44" name="Freeform 732">
            <a:extLst>
              <a:ext uri="{FF2B5EF4-FFF2-40B4-BE49-F238E27FC236}">
                <a16:creationId xmlns:a16="http://schemas.microsoft.com/office/drawing/2014/main" id="{61F9A4F2-D657-8B45-8D94-07BA3CC1AE49}"/>
              </a:ext>
            </a:extLst>
          </p:cNvPr>
          <p:cNvSpPr>
            <a:spLocks/>
          </p:cNvSpPr>
          <p:nvPr/>
        </p:nvSpPr>
        <p:spPr bwMode="auto">
          <a:xfrm>
            <a:off x="10035706" y="10514969"/>
            <a:ext cx="597735" cy="625772"/>
          </a:xfrm>
          <a:custGeom>
            <a:avLst/>
            <a:gdLst>
              <a:gd name="T0" fmla="*/ 33 w 64"/>
              <a:gd name="T1" fmla="*/ 5 h 63"/>
              <a:gd name="T2" fmla="*/ 31 w 64"/>
              <a:gd name="T3" fmla="*/ 2 h 63"/>
              <a:gd name="T4" fmla="*/ 28 w 64"/>
              <a:gd name="T5" fmla="*/ 2 h 63"/>
              <a:gd name="T6" fmla="*/ 18 w 64"/>
              <a:gd name="T7" fmla="*/ 2 h 63"/>
              <a:gd name="T8" fmla="*/ 10 w 64"/>
              <a:gd name="T9" fmla="*/ 2 h 63"/>
              <a:gd name="T10" fmla="*/ 7 w 64"/>
              <a:gd name="T11" fmla="*/ 0 h 63"/>
              <a:gd name="T12" fmla="*/ 4 w 64"/>
              <a:gd name="T13" fmla="*/ 2 h 63"/>
              <a:gd name="T14" fmla="*/ 1 w 64"/>
              <a:gd name="T15" fmla="*/ 2 h 63"/>
              <a:gd name="T16" fmla="*/ 6 w 64"/>
              <a:gd name="T17" fmla="*/ 14 h 63"/>
              <a:gd name="T18" fmla="*/ 9 w 64"/>
              <a:gd name="T19" fmla="*/ 21 h 63"/>
              <a:gd name="T20" fmla="*/ 13 w 64"/>
              <a:gd name="T21" fmla="*/ 29 h 63"/>
              <a:gd name="T22" fmla="*/ 13 w 64"/>
              <a:gd name="T23" fmla="*/ 34 h 63"/>
              <a:gd name="T24" fmla="*/ 14 w 64"/>
              <a:gd name="T25" fmla="*/ 42 h 63"/>
              <a:gd name="T26" fmla="*/ 16 w 64"/>
              <a:gd name="T27" fmla="*/ 51 h 63"/>
              <a:gd name="T28" fmla="*/ 22 w 64"/>
              <a:gd name="T29" fmla="*/ 61 h 63"/>
              <a:gd name="T30" fmla="*/ 28 w 64"/>
              <a:gd name="T31" fmla="*/ 62 h 63"/>
              <a:gd name="T32" fmla="*/ 33 w 64"/>
              <a:gd name="T33" fmla="*/ 62 h 63"/>
              <a:gd name="T34" fmla="*/ 38 w 64"/>
              <a:gd name="T35" fmla="*/ 58 h 63"/>
              <a:gd name="T36" fmla="*/ 38 w 64"/>
              <a:gd name="T37" fmla="*/ 40 h 63"/>
              <a:gd name="T38" fmla="*/ 38 w 64"/>
              <a:gd name="T39" fmla="*/ 28 h 63"/>
              <a:gd name="T40" fmla="*/ 39 w 64"/>
              <a:gd name="T41" fmla="*/ 26 h 63"/>
              <a:gd name="T42" fmla="*/ 43 w 64"/>
              <a:gd name="T43" fmla="*/ 26 h 63"/>
              <a:gd name="T44" fmla="*/ 43 w 64"/>
              <a:gd name="T45" fmla="*/ 7 h 63"/>
              <a:gd name="T46" fmla="*/ 51 w 64"/>
              <a:gd name="T47" fmla="*/ 6 h 63"/>
              <a:gd name="T48" fmla="*/ 53 w 64"/>
              <a:gd name="T49" fmla="*/ 5 h 63"/>
              <a:gd name="T50" fmla="*/ 56 w 64"/>
              <a:gd name="T51" fmla="*/ 8 h 63"/>
              <a:gd name="T52" fmla="*/ 58 w 64"/>
              <a:gd name="T53" fmla="*/ 6 h 63"/>
              <a:gd name="T54" fmla="*/ 62 w 64"/>
              <a:gd name="T55" fmla="*/ 5 h 63"/>
              <a:gd name="T56" fmla="*/ 59 w 64"/>
              <a:gd name="T57" fmla="*/ 2 h 63"/>
              <a:gd name="T58" fmla="*/ 45 w 64"/>
              <a:gd name="T59" fmla="*/ 5 h 63"/>
              <a:gd name="T60" fmla="*/ 33 w 64"/>
              <a:gd name="T61" fmla="*/ 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4" h="63">
                <a:moveTo>
                  <a:pt x="33" y="5"/>
                </a:moveTo>
                <a:cubicBezTo>
                  <a:pt x="32" y="5"/>
                  <a:pt x="31" y="2"/>
                  <a:pt x="31" y="2"/>
                </a:cubicBezTo>
                <a:cubicBezTo>
                  <a:pt x="30" y="2"/>
                  <a:pt x="29" y="2"/>
                  <a:pt x="28" y="2"/>
                </a:cubicBezTo>
                <a:cubicBezTo>
                  <a:pt x="25" y="2"/>
                  <a:pt x="21" y="2"/>
                  <a:pt x="18" y="2"/>
                </a:cubicBezTo>
                <a:cubicBezTo>
                  <a:pt x="15" y="2"/>
                  <a:pt x="13" y="2"/>
                  <a:pt x="10" y="2"/>
                </a:cubicBezTo>
                <a:cubicBezTo>
                  <a:pt x="9" y="2"/>
                  <a:pt x="9" y="0"/>
                  <a:pt x="7" y="0"/>
                </a:cubicBezTo>
                <a:cubicBezTo>
                  <a:pt x="6" y="0"/>
                  <a:pt x="5" y="2"/>
                  <a:pt x="4" y="2"/>
                </a:cubicBezTo>
                <a:cubicBezTo>
                  <a:pt x="3" y="2"/>
                  <a:pt x="2" y="2"/>
                  <a:pt x="1" y="2"/>
                </a:cubicBezTo>
                <a:cubicBezTo>
                  <a:pt x="0" y="7"/>
                  <a:pt x="4" y="9"/>
                  <a:pt x="6" y="14"/>
                </a:cubicBezTo>
                <a:cubicBezTo>
                  <a:pt x="7" y="16"/>
                  <a:pt x="8" y="19"/>
                  <a:pt x="9" y="21"/>
                </a:cubicBezTo>
                <a:cubicBezTo>
                  <a:pt x="10" y="24"/>
                  <a:pt x="12" y="26"/>
                  <a:pt x="13" y="29"/>
                </a:cubicBezTo>
                <a:cubicBezTo>
                  <a:pt x="13" y="30"/>
                  <a:pt x="13" y="33"/>
                  <a:pt x="13" y="34"/>
                </a:cubicBezTo>
                <a:cubicBezTo>
                  <a:pt x="13" y="37"/>
                  <a:pt x="14" y="39"/>
                  <a:pt x="14" y="42"/>
                </a:cubicBezTo>
                <a:cubicBezTo>
                  <a:pt x="15" y="45"/>
                  <a:pt x="15" y="48"/>
                  <a:pt x="16" y="51"/>
                </a:cubicBezTo>
                <a:cubicBezTo>
                  <a:pt x="17" y="55"/>
                  <a:pt x="20" y="58"/>
                  <a:pt x="22" y="61"/>
                </a:cubicBezTo>
                <a:cubicBezTo>
                  <a:pt x="25" y="58"/>
                  <a:pt x="25" y="60"/>
                  <a:pt x="28" y="62"/>
                </a:cubicBezTo>
                <a:cubicBezTo>
                  <a:pt x="29" y="63"/>
                  <a:pt x="32" y="63"/>
                  <a:pt x="33" y="62"/>
                </a:cubicBezTo>
                <a:cubicBezTo>
                  <a:pt x="36" y="62"/>
                  <a:pt x="38" y="61"/>
                  <a:pt x="38" y="58"/>
                </a:cubicBezTo>
                <a:cubicBezTo>
                  <a:pt x="38" y="52"/>
                  <a:pt x="38" y="46"/>
                  <a:pt x="38" y="40"/>
                </a:cubicBezTo>
                <a:cubicBezTo>
                  <a:pt x="38" y="36"/>
                  <a:pt x="38" y="32"/>
                  <a:pt x="38" y="28"/>
                </a:cubicBezTo>
                <a:cubicBezTo>
                  <a:pt x="38" y="27"/>
                  <a:pt x="38" y="26"/>
                  <a:pt x="39" y="26"/>
                </a:cubicBezTo>
                <a:cubicBezTo>
                  <a:pt x="39" y="26"/>
                  <a:pt x="43" y="26"/>
                  <a:pt x="43" y="26"/>
                </a:cubicBezTo>
                <a:cubicBezTo>
                  <a:pt x="43" y="20"/>
                  <a:pt x="43" y="13"/>
                  <a:pt x="43" y="7"/>
                </a:cubicBezTo>
                <a:cubicBezTo>
                  <a:pt x="46" y="8"/>
                  <a:pt x="48" y="6"/>
                  <a:pt x="51" y="6"/>
                </a:cubicBezTo>
                <a:cubicBezTo>
                  <a:pt x="51" y="5"/>
                  <a:pt x="52" y="5"/>
                  <a:pt x="53" y="5"/>
                </a:cubicBezTo>
                <a:cubicBezTo>
                  <a:pt x="53" y="5"/>
                  <a:pt x="55" y="8"/>
                  <a:pt x="56" y="8"/>
                </a:cubicBezTo>
                <a:cubicBezTo>
                  <a:pt x="57" y="7"/>
                  <a:pt x="56" y="6"/>
                  <a:pt x="58" y="6"/>
                </a:cubicBezTo>
                <a:cubicBezTo>
                  <a:pt x="59" y="6"/>
                  <a:pt x="60" y="5"/>
                  <a:pt x="62" y="5"/>
                </a:cubicBezTo>
                <a:cubicBezTo>
                  <a:pt x="64" y="4"/>
                  <a:pt x="60" y="2"/>
                  <a:pt x="59" y="2"/>
                </a:cubicBezTo>
                <a:cubicBezTo>
                  <a:pt x="54" y="2"/>
                  <a:pt x="50" y="5"/>
                  <a:pt x="45" y="5"/>
                </a:cubicBezTo>
                <a:cubicBezTo>
                  <a:pt x="41" y="5"/>
                  <a:pt x="37" y="5"/>
                  <a:pt x="33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45" name="Freeform 733">
            <a:extLst>
              <a:ext uri="{FF2B5EF4-FFF2-40B4-BE49-F238E27FC236}">
                <a16:creationId xmlns:a16="http://schemas.microsoft.com/office/drawing/2014/main" id="{74CC6AB2-7FA7-774B-9AB1-BD72C8D39309}"/>
              </a:ext>
            </a:extLst>
          </p:cNvPr>
          <p:cNvSpPr>
            <a:spLocks/>
          </p:cNvSpPr>
          <p:nvPr/>
        </p:nvSpPr>
        <p:spPr bwMode="auto">
          <a:xfrm>
            <a:off x="10051687" y="9391971"/>
            <a:ext cx="853451" cy="943728"/>
          </a:xfrm>
          <a:custGeom>
            <a:avLst/>
            <a:gdLst>
              <a:gd name="T0" fmla="*/ 89 w 91"/>
              <a:gd name="T1" fmla="*/ 10 h 95"/>
              <a:gd name="T2" fmla="*/ 83 w 91"/>
              <a:gd name="T3" fmla="*/ 4 h 95"/>
              <a:gd name="T4" fmla="*/ 77 w 91"/>
              <a:gd name="T5" fmla="*/ 6 h 95"/>
              <a:gd name="T6" fmla="*/ 72 w 91"/>
              <a:gd name="T7" fmla="*/ 1 h 95"/>
              <a:gd name="T8" fmla="*/ 65 w 91"/>
              <a:gd name="T9" fmla="*/ 1 h 95"/>
              <a:gd name="T10" fmla="*/ 57 w 91"/>
              <a:gd name="T11" fmla="*/ 2 h 95"/>
              <a:gd name="T12" fmla="*/ 48 w 91"/>
              <a:gd name="T13" fmla="*/ 6 h 95"/>
              <a:gd name="T14" fmla="*/ 35 w 91"/>
              <a:gd name="T15" fmla="*/ 2 h 95"/>
              <a:gd name="T16" fmla="*/ 30 w 91"/>
              <a:gd name="T17" fmla="*/ 12 h 95"/>
              <a:gd name="T18" fmla="*/ 19 w 91"/>
              <a:gd name="T19" fmla="*/ 35 h 95"/>
              <a:gd name="T20" fmla="*/ 17 w 91"/>
              <a:gd name="T21" fmla="*/ 48 h 95"/>
              <a:gd name="T22" fmla="*/ 10 w 91"/>
              <a:gd name="T23" fmla="*/ 49 h 95"/>
              <a:gd name="T24" fmla="*/ 2 w 91"/>
              <a:gd name="T25" fmla="*/ 55 h 95"/>
              <a:gd name="T26" fmla="*/ 1 w 91"/>
              <a:gd name="T27" fmla="*/ 59 h 95"/>
              <a:gd name="T28" fmla="*/ 18 w 91"/>
              <a:gd name="T29" fmla="*/ 57 h 95"/>
              <a:gd name="T30" fmla="*/ 26 w 91"/>
              <a:gd name="T31" fmla="*/ 68 h 95"/>
              <a:gd name="T32" fmla="*/ 35 w 91"/>
              <a:gd name="T33" fmla="*/ 63 h 95"/>
              <a:gd name="T34" fmla="*/ 41 w 91"/>
              <a:gd name="T35" fmla="*/ 64 h 95"/>
              <a:gd name="T36" fmla="*/ 46 w 91"/>
              <a:gd name="T37" fmla="*/ 70 h 95"/>
              <a:gd name="T38" fmla="*/ 47 w 91"/>
              <a:gd name="T39" fmla="*/ 78 h 95"/>
              <a:gd name="T40" fmla="*/ 53 w 91"/>
              <a:gd name="T41" fmla="*/ 82 h 95"/>
              <a:gd name="T42" fmla="*/ 60 w 91"/>
              <a:gd name="T43" fmla="*/ 84 h 95"/>
              <a:gd name="T44" fmla="*/ 66 w 91"/>
              <a:gd name="T45" fmla="*/ 87 h 95"/>
              <a:gd name="T46" fmla="*/ 76 w 91"/>
              <a:gd name="T47" fmla="*/ 90 h 95"/>
              <a:gd name="T48" fmla="*/ 84 w 91"/>
              <a:gd name="T49" fmla="*/ 94 h 95"/>
              <a:gd name="T50" fmla="*/ 77 w 91"/>
              <a:gd name="T51" fmla="*/ 85 h 95"/>
              <a:gd name="T52" fmla="*/ 78 w 91"/>
              <a:gd name="T53" fmla="*/ 73 h 95"/>
              <a:gd name="T54" fmla="*/ 80 w 91"/>
              <a:gd name="T55" fmla="*/ 70 h 95"/>
              <a:gd name="T56" fmla="*/ 84 w 91"/>
              <a:gd name="T57" fmla="*/ 63 h 95"/>
              <a:gd name="T58" fmla="*/ 81 w 91"/>
              <a:gd name="T59" fmla="*/ 55 h 95"/>
              <a:gd name="T60" fmla="*/ 81 w 91"/>
              <a:gd name="T61" fmla="*/ 45 h 95"/>
              <a:gd name="T62" fmla="*/ 83 w 91"/>
              <a:gd name="T63" fmla="*/ 28 h 95"/>
              <a:gd name="T64" fmla="*/ 90 w 91"/>
              <a:gd name="T65" fmla="*/ 18 h 95"/>
              <a:gd name="T66" fmla="*/ 90 w 91"/>
              <a:gd name="T67" fmla="*/ 1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1" h="95">
                <a:moveTo>
                  <a:pt x="90" y="15"/>
                </a:moveTo>
                <a:cubicBezTo>
                  <a:pt x="89" y="14"/>
                  <a:pt x="89" y="12"/>
                  <a:pt x="89" y="10"/>
                </a:cubicBezTo>
                <a:cubicBezTo>
                  <a:pt x="89" y="9"/>
                  <a:pt x="87" y="8"/>
                  <a:pt x="86" y="7"/>
                </a:cubicBezTo>
                <a:cubicBezTo>
                  <a:pt x="86" y="6"/>
                  <a:pt x="84" y="4"/>
                  <a:pt x="83" y="4"/>
                </a:cubicBezTo>
                <a:cubicBezTo>
                  <a:pt x="82" y="4"/>
                  <a:pt x="82" y="6"/>
                  <a:pt x="80" y="5"/>
                </a:cubicBezTo>
                <a:cubicBezTo>
                  <a:pt x="78" y="4"/>
                  <a:pt x="79" y="5"/>
                  <a:pt x="77" y="6"/>
                </a:cubicBezTo>
                <a:cubicBezTo>
                  <a:pt x="77" y="6"/>
                  <a:pt x="75" y="5"/>
                  <a:pt x="75" y="4"/>
                </a:cubicBezTo>
                <a:cubicBezTo>
                  <a:pt x="74" y="3"/>
                  <a:pt x="73" y="2"/>
                  <a:pt x="72" y="1"/>
                </a:cubicBezTo>
                <a:cubicBezTo>
                  <a:pt x="71" y="0"/>
                  <a:pt x="70" y="2"/>
                  <a:pt x="69" y="2"/>
                </a:cubicBezTo>
                <a:cubicBezTo>
                  <a:pt x="68" y="3"/>
                  <a:pt x="66" y="2"/>
                  <a:pt x="65" y="1"/>
                </a:cubicBezTo>
                <a:cubicBezTo>
                  <a:pt x="63" y="0"/>
                  <a:pt x="63" y="1"/>
                  <a:pt x="61" y="2"/>
                </a:cubicBezTo>
                <a:cubicBezTo>
                  <a:pt x="60" y="3"/>
                  <a:pt x="58" y="2"/>
                  <a:pt x="57" y="2"/>
                </a:cubicBezTo>
                <a:cubicBezTo>
                  <a:pt x="56" y="3"/>
                  <a:pt x="53" y="3"/>
                  <a:pt x="52" y="3"/>
                </a:cubicBezTo>
                <a:cubicBezTo>
                  <a:pt x="49" y="1"/>
                  <a:pt x="51" y="6"/>
                  <a:pt x="48" y="6"/>
                </a:cubicBezTo>
                <a:cubicBezTo>
                  <a:pt x="46" y="7"/>
                  <a:pt x="42" y="6"/>
                  <a:pt x="40" y="5"/>
                </a:cubicBezTo>
                <a:cubicBezTo>
                  <a:pt x="38" y="4"/>
                  <a:pt x="37" y="2"/>
                  <a:pt x="35" y="2"/>
                </a:cubicBezTo>
                <a:cubicBezTo>
                  <a:pt x="34" y="1"/>
                  <a:pt x="32" y="3"/>
                  <a:pt x="31" y="4"/>
                </a:cubicBezTo>
                <a:cubicBezTo>
                  <a:pt x="29" y="6"/>
                  <a:pt x="31" y="9"/>
                  <a:pt x="30" y="12"/>
                </a:cubicBezTo>
                <a:cubicBezTo>
                  <a:pt x="27" y="17"/>
                  <a:pt x="27" y="23"/>
                  <a:pt x="24" y="27"/>
                </a:cubicBezTo>
                <a:cubicBezTo>
                  <a:pt x="22" y="30"/>
                  <a:pt x="21" y="32"/>
                  <a:pt x="19" y="35"/>
                </a:cubicBezTo>
                <a:cubicBezTo>
                  <a:pt x="18" y="37"/>
                  <a:pt x="18" y="39"/>
                  <a:pt x="18" y="41"/>
                </a:cubicBezTo>
                <a:cubicBezTo>
                  <a:pt x="18" y="44"/>
                  <a:pt x="19" y="46"/>
                  <a:pt x="17" y="48"/>
                </a:cubicBezTo>
                <a:cubicBezTo>
                  <a:pt x="16" y="48"/>
                  <a:pt x="11" y="51"/>
                  <a:pt x="11" y="51"/>
                </a:cubicBezTo>
                <a:cubicBezTo>
                  <a:pt x="10" y="51"/>
                  <a:pt x="12" y="48"/>
                  <a:pt x="10" y="49"/>
                </a:cubicBezTo>
                <a:cubicBezTo>
                  <a:pt x="7" y="51"/>
                  <a:pt x="7" y="53"/>
                  <a:pt x="5" y="50"/>
                </a:cubicBezTo>
                <a:cubicBezTo>
                  <a:pt x="4" y="51"/>
                  <a:pt x="2" y="53"/>
                  <a:pt x="2" y="55"/>
                </a:cubicBezTo>
                <a:cubicBezTo>
                  <a:pt x="2" y="55"/>
                  <a:pt x="2" y="56"/>
                  <a:pt x="1" y="56"/>
                </a:cubicBezTo>
                <a:cubicBezTo>
                  <a:pt x="0" y="57"/>
                  <a:pt x="1" y="58"/>
                  <a:pt x="1" y="59"/>
                </a:cubicBezTo>
                <a:cubicBezTo>
                  <a:pt x="5" y="56"/>
                  <a:pt x="8" y="57"/>
                  <a:pt x="13" y="57"/>
                </a:cubicBezTo>
                <a:cubicBezTo>
                  <a:pt x="15" y="57"/>
                  <a:pt x="16" y="57"/>
                  <a:pt x="18" y="57"/>
                </a:cubicBezTo>
                <a:cubicBezTo>
                  <a:pt x="20" y="57"/>
                  <a:pt x="21" y="60"/>
                  <a:pt x="22" y="62"/>
                </a:cubicBezTo>
                <a:cubicBezTo>
                  <a:pt x="23" y="64"/>
                  <a:pt x="24" y="67"/>
                  <a:pt x="26" y="68"/>
                </a:cubicBezTo>
                <a:cubicBezTo>
                  <a:pt x="27" y="69"/>
                  <a:pt x="31" y="68"/>
                  <a:pt x="33" y="67"/>
                </a:cubicBezTo>
                <a:cubicBezTo>
                  <a:pt x="34" y="67"/>
                  <a:pt x="34" y="64"/>
                  <a:pt x="35" y="63"/>
                </a:cubicBezTo>
                <a:cubicBezTo>
                  <a:pt x="35" y="61"/>
                  <a:pt x="38" y="62"/>
                  <a:pt x="39" y="62"/>
                </a:cubicBezTo>
                <a:cubicBezTo>
                  <a:pt x="39" y="64"/>
                  <a:pt x="39" y="64"/>
                  <a:pt x="41" y="64"/>
                </a:cubicBezTo>
                <a:cubicBezTo>
                  <a:pt x="42" y="64"/>
                  <a:pt x="45" y="63"/>
                  <a:pt x="45" y="65"/>
                </a:cubicBezTo>
                <a:cubicBezTo>
                  <a:pt x="45" y="67"/>
                  <a:pt x="46" y="68"/>
                  <a:pt x="46" y="70"/>
                </a:cubicBezTo>
                <a:cubicBezTo>
                  <a:pt x="46" y="71"/>
                  <a:pt x="46" y="72"/>
                  <a:pt x="45" y="74"/>
                </a:cubicBezTo>
                <a:cubicBezTo>
                  <a:pt x="45" y="75"/>
                  <a:pt x="46" y="77"/>
                  <a:pt x="47" y="78"/>
                </a:cubicBezTo>
                <a:cubicBezTo>
                  <a:pt x="48" y="79"/>
                  <a:pt x="47" y="81"/>
                  <a:pt x="47" y="82"/>
                </a:cubicBezTo>
                <a:cubicBezTo>
                  <a:pt x="47" y="85"/>
                  <a:pt x="52" y="82"/>
                  <a:pt x="53" y="82"/>
                </a:cubicBezTo>
                <a:cubicBezTo>
                  <a:pt x="55" y="82"/>
                  <a:pt x="56" y="82"/>
                  <a:pt x="57" y="83"/>
                </a:cubicBezTo>
                <a:cubicBezTo>
                  <a:pt x="59" y="85"/>
                  <a:pt x="58" y="84"/>
                  <a:pt x="60" y="84"/>
                </a:cubicBezTo>
                <a:cubicBezTo>
                  <a:pt x="62" y="84"/>
                  <a:pt x="62" y="85"/>
                  <a:pt x="63" y="86"/>
                </a:cubicBezTo>
                <a:cubicBezTo>
                  <a:pt x="64" y="86"/>
                  <a:pt x="65" y="87"/>
                  <a:pt x="66" y="87"/>
                </a:cubicBezTo>
                <a:cubicBezTo>
                  <a:pt x="69" y="88"/>
                  <a:pt x="70" y="88"/>
                  <a:pt x="71" y="85"/>
                </a:cubicBezTo>
                <a:cubicBezTo>
                  <a:pt x="72" y="88"/>
                  <a:pt x="73" y="89"/>
                  <a:pt x="76" y="90"/>
                </a:cubicBezTo>
                <a:cubicBezTo>
                  <a:pt x="78" y="91"/>
                  <a:pt x="78" y="94"/>
                  <a:pt x="80" y="95"/>
                </a:cubicBezTo>
                <a:cubicBezTo>
                  <a:pt x="80" y="95"/>
                  <a:pt x="84" y="94"/>
                  <a:pt x="84" y="94"/>
                </a:cubicBezTo>
                <a:cubicBezTo>
                  <a:pt x="84" y="92"/>
                  <a:pt x="85" y="88"/>
                  <a:pt x="83" y="89"/>
                </a:cubicBezTo>
                <a:cubicBezTo>
                  <a:pt x="80" y="90"/>
                  <a:pt x="78" y="88"/>
                  <a:pt x="77" y="85"/>
                </a:cubicBezTo>
                <a:cubicBezTo>
                  <a:pt x="77" y="83"/>
                  <a:pt x="79" y="80"/>
                  <a:pt x="78" y="77"/>
                </a:cubicBezTo>
                <a:cubicBezTo>
                  <a:pt x="78" y="76"/>
                  <a:pt x="77" y="74"/>
                  <a:pt x="78" y="73"/>
                </a:cubicBezTo>
                <a:cubicBezTo>
                  <a:pt x="78" y="73"/>
                  <a:pt x="78" y="72"/>
                  <a:pt x="79" y="72"/>
                </a:cubicBezTo>
                <a:cubicBezTo>
                  <a:pt x="80" y="72"/>
                  <a:pt x="79" y="70"/>
                  <a:pt x="80" y="70"/>
                </a:cubicBezTo>
                <a:cubicBezTo>
                  <a:pt x="81" y="68"/>
                  <a:pt x="86" y="68"/>
                  <a:pt x="87" y="68"/>
                </a:cubicBezTo>
                <a:cubicBezTo>
                  <a:pt x="85" y="67"/>
                  <a:pt x="86" y="64"/>
                  <a:pt x="84" y="63"/>
                </a:cubicBezTo>
                <a:cubicBezTo>
                  <a:pt x="83" y="62"/>
                  <a:pt x="82" y="61"/>
                  <a:pt x="82" y="60"/>
                </a:cubicBezTo>
                <a:cubicBezTo>
                  <a:pt x="82" y="58"/>
                  <a:pt x="82" y="56"/>
                  <a:pt x="81" y="55"/>
                </a:cubicBezTo>
                <a:cubicBezTo>
                  <a:pt x="81" y="53"/>
                  <a:pt x="80" y="52"/>
                  <a:pt x="80" y="50"/>
                </a:cubicBezTo>
                <a:cubicBezTo>
                  <a:pt x="80" y="49"/>
                  <a:pt x="80" y="44"/>
                  <a:pt x="81" y="45"/>
                </a:cubicBezTo>
                <a:cubicBezTo>
                  <a:pt x="80" y="41"/>
                  <a:pt x="80" y="39"/>
                  <a:pt x="82" y="35"/>
                </a:cubicBezTo>
                <a:cubicBezTo>
                  <a:pt x="83" y="32"/>
                  <a:pt x="83" y="31"/>
                  <a:pt x="83" y="28"/>
                </a:cubicBezTo>
                <a:cubicBezTo>
                  <a:pt x="83" y="25"/>
                  <a:pt x="85" y="23"/>
                  <a:pt x="87" y="21"/>
                </a:cubicBezTo>
                <a:cubicBezTo>
                  <a:pt x="88" y="20"/>
                  <a:pt x="89" y="19"/>
                  <a:pt x="90" y="18"/>
                </a:cubicBezTo>
                <a:cubicBezTo>
                  <a:pt x="91" y="17"/>
                  <a:pt x="91" y="17"/>
                  <a:pt x="90" y="15"/>
                </a:cubicBezTo>
                <a:cubicBezTo>
                  <a:pt x="89" y="15"/>
                  <a:pt x="91" y="16"/>
                  <a:pt x="90" y="1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46" name="Freeform 734">
            <a:extLst>
              <a:ext uri="{FF2B5EF4-FFF2-40B4-BE49-F238E27FC236}">
                <a16:creationId xmlns:a16="http://schemas.microsoft.com/office/drawing/2014/main" id="{EE2F521B-A38D-0445-B4E6-E469ADE747D9}"/>
              </a:ext>
            </a:extLst>
          </p:cNvPr>
          <p:cNvSpPr>
            <a:spLocks/>
          </p:cNvSpPr>
          <p:nvPr/>
        </p:nvSpPr>
        <p:spPr bwMode="auto">
          <a:xfrm>
            <a:off x="10042096" y="9950088"/>
            <a:ext cx="527415" cy="625772"/>
          </a:xfrm>
          <a:custGeom>
            <a:avLst/>
            <a:gdLst>
              <a:gd name="T0" fmla="*/ 51 w 56"/>
              <a:gd name="T1" fmla="*/ 27 h 63"/>
              <a:gd name="T2" fmla="*/ 48 w 56"/>
              <a:gd name="T3" fmla="*/ 26 h 63"/>
              <a:gd name="T4" fmla="*/ 47 w 56"/>
              <a:gd name="T5" fmla="*/ 21 h 63"/>
              <a:gd name="T6" fmla="*/ 46 w 56"/>
              <a:gd name="T7" fmla="*/ 12 h 63"/>
              <a:gd name="T8" fmla="*/ 46 w 56"/>
              <a:gd name="T9" fmla="*/ 8 h 63"/>
              <a:gd name="T10" fmla="*/ 43 w 56"/>
              <a:gd name="T11" fmla="*/ 8 h 63"/>
              <a:gd name="T12" fmla="*/ 40 w 56"/>
              <a:gd name="T13" fmla="*/ 6 h 63"/>
              <a:gd name="T14" fmla="*/ 35 w 56"/>
              <a:gd name="T15" fmla="*/ 8 h 63"/>
              <a:gd name="T16" fmla="*/ 34 w 56"/>
              <a:gd name="T17" fmla="*/ 11 h 63"/>
              <a:gd name="T18" fmla="*/ 29 w 56"/>
              <a:gd name="T19" fmla="*/ 12 h 63"/>
              <a:gd name="T20" fmla="*/ 18 w 56"/>
              <a:gd name="T21" fmla="*/ 1 h 63"/>
              <a:gd name="T22" fmla="*/ 3 w 56"/>
              <a:gd name="T23" fmla="*/ 2 h 63"/>
              <a:gd name="T24" fmla="*/ 6 w 56"/>
              <a:gd name="T25" fmla="*/ 12 h 63"/>
              <a:gd name="T26" fmla="*/ 6 w 56"/>
              <a:gd name="T27" fmla="*/ 16 h 63"/>
              <a:gd name="T28" fmla="*/ 6 w 56"/>
              <a:gd name="T29" fmla="*/ 20 h 63"/>
              <a:gd name="T30" fmla="*/ 8 w 56"/>
              <a:gd name="T31" fmla="*/ 33 h 63"/>
              <a:gd name="T32" fmla="*/ 3 w 56"/>
              <a:gd name="T33" fmla="*/ 41 h 63"/>
              <a:gd name="T34" fmla="*/ 0 w 56"/>
              <a:gd name="T35" fmla="*/ 50 h 63"/>
              <a:gd name="T36" fmla="*/ 0 w 56"/>
              <a:gd name="T37" fmla="*/ 55 h 63"/>
              <a:gd name="T38" fmla="*/ 0 w 56"/>
              <a:gd name="T39" fmla="*/ 59 h 63"/>
              <a:gd name="T40" fmla="*/ 3 w 56"/>
              <a:gd name="T41" fmla="*/ 59 h 63"/>
              <a:gd name="T42" fmla="*/ 8 w 56"/>
              <a:gd name="T43" fmla="*/ 58 h 63"/>
              <a:gd name="T44" fmla="*/ 9 w 56"/>
              <a:gd name="T45" fmla="*/ 59 h 63"/>
              <a:gd name="T46" fmla="*/ 16 w 56"/>
              <a:gd name="T47" fmla="*/ 59 h 63"/>
              <a:gd name="T48" fmla="*/ 25 w 56"/>
              <a:gd name="T49" fmla="*/ 59 h 63"/>
              <a:gd name="T50" fmla="*/ 30 w 56"/>
              <a:gd name="T51" fmla="*/ 59 h 63"/>
              <a:gd name="T52" fmla="*/ 39 w 56"/>
              <a:gd name="T53" fmla="*/ 62 h 63"/>
              <a:gd name="T54" fmla="*/ 53 w 56"/>
              <a:gd name="T55" fmla="*/ 60 h 63"/>
              <a:gd name="T56" fmla="*/ 46 w 56"/>
              <a:gd name="T57" fmla="*/ 51 h 63"/>
              <a:gd name="T58" fmla="*/ 46 w 56"/>
              <a:gd name="T59" fmla="*/ 37 h 63"/>
              <a:gd name="T60" fmla="*/ 56 w 56"/>
              <a:gd name="T61" fmla="*/ 35 h 63"/>
              <a:gd name="T62" fmla="*/ 56 w 56"/>
              <a:gd name="T63" fmla="*/ 27 h 63"/>
              <a:gd name="T64" fmla="*/ 51 w 56"/>
              <a:gd name="T65" fmla="*/ 27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6" h="63">
                <a:moveTo>
                  <a:pt x="51" y="27"/>
                </a:moveTo>
                <a:cubicBezTo>
                  <a:pt x="49" y="27"/>
                  <a:pt x="48" y="28"/>
                  <a:pt x="48" y="26"/>
                </a:cubicBezTo>
                <a:cubicBezTo>
                  <a:pt x="48" y="24"/>
                  <a:pt x="48" y="23"/>
                  <a:pt x="47" y="21"/>
                </a:cubicBezTo>
                <a:cubicBezTo>
                  <a:pt x="45" y="18"/>
                  <a:pt x="48" y="15"/>
                  <a:pt x="46" y="12"/>
                </a:cubicBezTo>
                <a:cubicBezTo>
                  <a:pt x="46" y="11"/>
                  <a:pt x="46" y="8"/>
                  <a:pt x="46" y="8"/>
                </a:cubicBezTo>
                <a:cubicBezTo>
                  <a:pt x="46" y="8"/>
                  <a:pt x="43" y="8"/>
                  <a:pt x="43" y="8"/>
                </a:cubicBezTo>
                <a:cubicBezTo>
                  <a:pt x="40" y="8"/>
                  <a:pt x="40" y="9"/>
                  <a:pt x="40" y="6"/>
                </a:cubicBezTo>
                <a:cubicBezTo>
                  <a:pt x="37" y="6"/>
                  <a:pt x="36" y="5"/>
                  <a:pt x="35" y="8"/>
                </a:cubicBezTo>
                <a:cubicBezTo>
                  <a:pt x="35" y="8"/>
                  <a:pt x="35" y="11"/>
                  <a:pt x="34" y="11"/>
                </a:cubicBezTo>
                <a:cubicBezTo>
                  <a:pt x="33" y="12"/>
                  <a:pt x="31" y="12"/>
                  <a:pt x="29" y="12"/>
                </a:cubicBezTo>
                <a:cubicBezTo>
                  <a:pt x="22" y="13"/>
                  <a:pt x="24" y="1"/>
                  <a:pt x="18" y="1"/>
                </a:cubicBezTo>
                <a:cubicBezTo>
                  <a:pt x="13" y="1"/>
                  <a:pt x="7" y="0"/>
                  <a:pt x="3" y="2"/>
                </a:cubicBezTo>
                <a:cubicBezTo>
                  <a:pt x="1" y="4"/>
                  <a:pt x="6" y="10"/>
                  <a:pt x="6" y="12"/>
                </a:cubicBezTo>
                <a:cubicBezTo>
                  <a:pt x="7" y="13"/>
                  <a:pt x="7" y="15"/>
                  <a:pt x="6" y="16"/>
                </a:cubicBezTo>
                <a:cubicBezTo>
                  <a:pt x="4" y="17"/>
                  <a:pt x="6" y="19"/>
                  <a:pt x="6" y="20"/>
                </a:cubicBezTo>
                <a:cubicBezTo>
                  <a:pt x="9" y="24"/>
                  <a:pt x="11" y="29"/>
                  <a:pt x="8" y="33"/>
                </a:cubicBezTo>
                <a:cubicBezTo>
                  <a:pt x="6" y="36"/>
                  <a:pt x="4" y="38"/>
                  <a:pt x="3" y="41"/>
                </a:cubicBezTo>
                <a:cubicBezTo>
                  <a:pt x="2" y="44"/>
                  <a:pt x="1" y="47"/>
                  <a:pt x="0" y="50"/>
                </a:cubicBezTo>
                <a:cubicBezTo>
                  <a:pt x="0" y="52"/>
                  <a:pt x="0" y="54"/>
                  <a:pt x="0" y="55"/>
                </a:cubicBezTo>
                <a:cubicBezTo>
                  <a:pt x="0" y="56"/>
                  <a:pt x="0" y="58"/>
                  <a:pt x="0" y="59"/>
                </a:cubicBezTo>
                <a:cubicBezTo>
                  <a:pt x="1" y="59"/>
                  <a:pt x="2" y="59"/>
                  <a:pt x="3" y="59"/>
                </a:cubicBezTo>
                <a:cubicBezTo>
                  <a:pt x="5" y="59"/>
                  <a:pt x="5" y="56"/>
                  <a:pt x="8" y="58"/>
                </a:cubicBezTo>
                <a:cubicBezTo>
                  <a:pt x="8" y="58"/>
                  <a:pt x="9" y="59"/>
                  <a:pt x="9" y="59"/>
                </a:cubicBezTo>
                <a:cubicBezTo>
                  <a:pt x="12" y="59"/>
                  <a:pt x="14" y="59"/>
                  <a:pt x="16" y="59"/>
                </a:cubicBezTo>
                <a:cubicBezTo>
                  <a:pt x="19" y="59"/>
                  <a:pt x="22" y="59"/>
                  <a:pt x="25" y="59"/>
                </a:cubicBezTo>
                <a:cubicBezTo>
                  <a:pt x="26" y="59"/>
                  <a:pt x="29" y="59"/>
                  <a:pt x="30" y="59"/>
                </a:cubicBezTo>
                <a:cubicBezTo>
                  <a:pt x="32" y="63"/>
                  <a:pt x="36" y="62"/>
                  <a:pt x="39" y="62"/>
                </a:cubicBezTo>
                <a:cubicBezTo>
                  <a:pt x="44" y="62"/>
                  <a:pt x="48" y="61"/>
                  <a:pt x="53" y="60"/>
                </a:cubicBezTo>
                <a:cubicBezTo>
                  <a:pt x="50" y="57"/>
                  <a:pt x="46" y="55"/>
                  <a:pt x="46" y="51"/>
                </a:cubicBezTo>
                <a:cubicBezTo>
                  <a:pt x="46" y="46"/>
                  <a:pt x="46" y="41"/>
                  <a:pt x="46" y="37"/>
                </a:cubicBezTo>
                <a:cubicBezTo>
                  <a:pt x="46" y="36"/>
                  <a:pt x="56" y="38"/>
                  <a:pt x="56" y="35"/>
                </a:cubicBezTo>
                <a:cubicBezTo>
                  <a:pt x="56" y="33"/>
                  <a:pt x="56" y="30"/>
                  <a:pt x="56" y="27"/>
                </a:cubicBezTo>
                <a:cubicBezTo>
                  <a:pt x="56" y="24"/>
                  <a:pt x="53" y="27"/>
                  <a:pt x="51" y="2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47" name="Freeform 735">
            <a:extLst>
              <a:ext uri="{FF2B5EF4-FFF2-40B4-BE49-F238E27FC236}">
                <a16:creationId xmlns:a16="http://schemas.microsoft.com/office/drawing/2014/main" id="{BD7BEBBE-4D86-8E41-BCEB-BE41E5AE4A95}"/>
              </a:ext>
            </a:extLst>
          </p:cNvPr>
          <p:cNvSpPr>
            <a:spLocks/>
          </p:cNvSpPr>
          <p:nvPr/>
        </p:nvSpPr>
        <p:spPr bwMode="auto">
          <a:xfrm>
            <a:off x="10380922" y="10545413"/>
            <a:ext cx="431521" cy="476938"/>
          </a:xfrm>
          <a:custGeom>
            <a:avLst/>
            <a:gdLst>
              <a:gd name="T0" fmla="*/ 25 w 46"/>
              <a:gd name="T1" fmla="*/ 2 h 48"/>
              <a:gd name="T2" fmla="*/ 21 w 46"/>
              <a:gd name="T3" fmla="*/ 3 h 48"/>
              <a:gd name="T4" fmla="*/ 18 w 46"/>
              <a:gd name="T5" fmla="*/ 4 h 48"/>
              <a:gd name="T6" fmla="*/ 6 w 46"/>
              <a:gd name="T7" fmla="*/ 4 h 48"/>
              <a:gd name="T8" fmla="*/ 6 w 46"/>
              <a:gd name="T9" fmla="*/ 18 h 48"/>
              <a:gd name="T10" fmla="*/ 6 w 46"/>
              <a:gd name="T11" fmla="*/ 23 h 48"/>
              <a:gd name="T12" fmla="*/ 1 w 46"/>
              <a:gd name="T13" fmla="*/ 24 h 48"/>
              <a:gd name="T14" fmla="*/ 1 w 46"/>
              <a:gd name="T15" fmla="*/ 31 h 48"/>
              <a:gd name="T16" fmla="*/ 1 w 46"/>
              <a:gd name="T17" fmla="*/ 38 h 48"/>
              <a:gd name="T18" fmla="*/ 4 w 46"/>
              <a:gd name="T19" fmla="*/ 47 h 48"/>
              <a:gd name="T20" fmla="*/ 8 w 46"/>
              <a:gd name="T21" fmla="*/ 48 h 48"/>
              <a:gd name="T22" fmla="*/ 13 w 46"/>
              <a:gd name="T23" fmla="*/ 44 h 48"/>
              <a:gd name="T24" fmla="*/ 19 w 46"/>
              <a:gd name="T25" fmla="*/ 41 h 48"/>
              <a:gd name="T26" fmla="*/ 29 w 46"/>
              <a:gd name="T27" fmla="*/ 39 h 48"/>
              <a:gd name="T28" fmla="*/ 31 w 46"/>
              <a:gd name="T29" fmla="*/ 37 h 48"/>
              <a:gd name="T30" fmla="*/ 34 w 46"/>
              <a:gd name="T31" fmla="*/ 34 h 48"/>
              <a:gd name="T32" fmla="*/ 43 w 46"/>
              <a:gd name="T33" fmla="*/ 26 h 48"/>
              <a:gd name="T34" fmla="*/ 44 w 46"/>
              <a:gd name="T35" fmla="*/ 22 h 48"/>
              <a:gd name="T36" fmla="*/ 40 w 46"/>
              <a:gd name="T37" fmla="*/ 21 h 48"/>
              <a:gd name="T38" fmla="*/ 38 w 46"/>
              <a:gd name="T39" fmla="*/ 17 h 48"/>
              <a:gd name="T40" fmla="*/ 39 w 46"/>
              <a:gd name="T41" fmla="*/ 15 h 48"/>
              <a:gd name="T42" fmla="*/ 36 w 46"/>
              <a:gd name="T43" fmla="*/ 14 h 48"/>
              <a:gd name="T44" fmla="*/ 36 w 46"/>
              <a:gd name="T45" fmla="*/ 13 h 48"/>
              <a:gd name="T46" fmla="*/ 34 w 46"/>
              <a:gd name="T47" fmla="*/ 12 h 48"/>
              <a:gd name="T48" fmla="*/ 30 w 46"/>
              <a:gd name="T49" fmla="*/ 7 h 48"/>
              <a:gd name="T50" fmla="*/ 25 w 46"/>
              <a:gd name="T51" fmla="*/ 2 h 48"/>
              <a:gd name="T52" fmla="*/ 25 w 46"/>
              <a:gd name="T53" fmla="*/ 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6" h="48">
                <a:moveTo>
                  <a:pt x="25" y="2"/>
                </a:moveTo>
                <a:cubicBezTo>
                  <a:pt x="24" y="3"/>
                  <a:pt x="22" y="3"/>
                  <a:pt x="21" y="3"/>
                </a:cubicBezTo>
                <a:cubicBezTo>
                  <a:pt x="19" y="3"/>
                  <a:pt x="20" y="6"/>
                  <a:pt x="18" y="4"/>
                </a:cubicBezTo>
                <a:cubicBezTo>
                  <a:pt x="15" y="0"/>
                  <a:pt x="10" y="5"/>
                  <a:pt x="6" y="4"/>
                </a:cubicBezTo>
                <a:cubicBezTo>
                  <a:pt x="6" y="9"/>
                  <a:pt x="6" y="14"/>
                  <a:pt x="6" y="18"/>
                </a:cubicBezTo>
                <a:cubicBezTo>
                  <a:pt x="6" y="19"/>
                  <a:pt x="7" y="23"/>
                  <a:pt x="6" y="23"/>
                </a:cubicBezTo>
                <a:cubicBezTo>
                  <a:pt x="5" y="24"/>
                  <a:pt x="1" y="22"/>
                  <a:pt x="1" y="24"/>
                </a:cubicBezTo>
                <a:cubicBezTo>
                  <a:pt x="1" y="26"/>
                  <a:pt x="1" y="29"/>
                  <a:pt x="1" y="31"/>
                </a:cubicBezTo>
                <a:cubicBezTo>
                  <a:pt x="1" y="33"/>
                  <a:pt x="0" y="36"/>
                  <a:pt x="1" y="38"/>
                </a:cubicBezTo>
                <a:cubicBezTo>
                  <a:pt x="5" y="39"/>
                  <a:pt x="6" y="44"/>
                  <a:pt x="4" y="47"/>
                </a:cubicBezTo>
                <a:cubicBezTo>
                  <a:pt x="4" y="48"/>
                  <a:pt x="8" y="48"/>
                  <a:pt x="8" y="48"/>
                </a:cubicBezTo>
                <a:cubicBezTo>
                  <a:pt x="10" y="48"/>
                  <a:pt x="11" y="46"/>
                  <a:pt x="13" y="44"/>
                </a:cubicBezTo>
                <a:cubicBezTo>
                  <a:pt x="15" y="42"/>
                  <a:pt x="15" y="39"/>
                  <a:pt x="19" y="41"/>
                </a:cubicBezTo>
                <a:cubicBezTo>
                  <a:pt x="23" y="43"/>
                  <a:pt x="27" y="44"/>
                  <a:pt x="29" y="39"/>
                </a:cubicBezTo>
                <a:cubicBezTo>
                  <a:pt x="29" y="38"/>
                  <a:pt x="29" y="37"/>
                  <a:pt x="31" y="37"/>
                </a:cubicBezTo>
                <a:cubicBezTo>
                  <a:pt x="33" y="37"/>
                  <a:pt x="34" y="35"/>
                  <a:pt x="34" y="34"/>
                </a:cubicBezTo>
                <a:cubicBezTo>
                  <a:pt x="36" y="31"/>
                  <a:pt x="40" y="28"/>
                  <a:pt x="43" y="26"/>
                </a:cubicBezTo>
                <a:cubicBezTo>
                  <a:pt x="45" y="25"/>
                  <a:pt x="46" y="24"/>
                  <a:pt x="44" y="22"/>
                </a:cubicBezTo>
                <a:cubicBezTo>
                  <a:pt x="43" y="21"/>
                  <a:pt x="40" y="22"/>
                  <a:pt x="40" y="21"/>
                </a:cubicBezTo>
                <a:cubicBezTo>
                  <a:pt x="39" y="20"/>
                  <a:pt x="38" y="19"/>
                  <a:pt x="38" y="17"/>
                </a:cubicBezTo>
                <a:cubicBezTo>
                  <a:pt x="38" y="17"/>
                  <a:pt x="39" y="16"/>
                  <a:pt x="39" y="15"/>
                </a:cubicBezTo>
                <a:cubicBezTo>
                  <a:pt x="38" y="15"/>
                  <a:pt x="37" y="15"/>
                  <a:pt x="36" y="14"/>
                </a:cubicBezTo>
                <a:cubicBezTo>
                  <a:pt x="36" y="14"/>
                  <a:pt x="37" y="13"/>
                  <a:pt x="36" y="13"/>
                </a:cubicBezTo>
                <a:cubicBezTo>
                  <a:pt x="35" y="13"/>
                  <a:pt x="35" y="12"/>
                  <a:pt x="34" y="12"/>
                </a:cubicBezTo>
                <a:cubicBezTo>
                  <a:pt x="32" y="11"/>
                  <a:pt x="31" y="10"/>
                  <a:pt x="30" y="7"/>
                </a:cubicBezTo>
                <a:cubicBezTo>
                  <a:pt x="30" y="6"/>
                  <a:pt x="27" y="2"/>
                  <a:pt x="25" y="2"/>
                </a:cubicBezTo>
                <a:cubicBezTo>
                  <a:pt x="25" y="2"/>
                  <a:pt x="26" y="2"/>
                  <a:pt x="25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48" name="Freeform 736">
            <a:extLst>
              <a:ext uri="{FF2B5EF4-FFF2-40B4-BE49-F238E27FC236}">
                <a16:creationId xmlns:a16="http://schemas.microsoft.com/office/drawing/2014/main" id="{2E7C0FEE-E603-0E4B-A2E2-D8D55A482E7F}"/>
              </a:ext>
            </a:extLst>
          </p:cNvPr>
          <p:cNvSpPr>
            <a:spLocks/>
          </p:cNvSpPr>
          <p:nvPr/>
        </p:nvSpPr>
        <p:spPr bwMode="auto">
          <a:xfrm>
            <a:off x="10614260" y="10447317"/>
            <a:ext cx="367591" cy="345018"/>
          </a:xfrm>
          <a:custGeom>
            <a:avLst/>
            <a:gdLst>
              <a:gd name="T0" fmla="*/ 39 w 39"/>
              <a:gd name="T1" fmla="*/ 22 h 35"/>
              <a:gd name="T2" fmla="*/ 38 w 39"/>
              <a:gd name="T3" fmla="*/ 18 h 35"/>
              <a:gd name="T4" fmla="*/ 39 w 39"/>
              <a:gd name="T5" fmla="*/ 14 h 35"/>
              <a:gd name="T6" fmla="*/ 38 w 39"/>
              <a:gd name="T7" fmla="*/ 7 h 35"/>
              <a:gd name="T8" fmla="*/ 27 w 39"/>
              <a:gd name="T9" fmla="*/ 2 h 35"/>
              <a:gd name="T10" fmla="*/ 24 w 39"/>
              <a:gd name="T11" fmla="*/ 0 h 35"/>
              <a:gd name="T12" fmla="*/ 19 w 39"/>
              <a:gd name="T13" fmla="*/ 3 h 35"/>
              <a:gd name="T14" fmla="*/ 13 w 39"/>
              <a:gd name="T15" fmla="*/ 7 h 35"/>
              <a:gd name="T16" fmla="*/ 9 w 39"/>
              <a:gd name="T17" fmla="*/ 12 h 35"/>
              <a:gd name="T18" fmla="*/ 2 w 39"/>
              <a:gd name="T19" fmla="*/ 12 h 35"/>
              <a:gd name="T20" fmla="*/ 5 w 39"/>
              <a:gd name="T21" fmla="*/ 16 h 35"/>
              <a:gd name="T22" fmla="*/ 8 w 39"/>
              <a:gd name="T23" fmla="*/ 21 h 35"/>
              <a:gd name="T24" fmla="*/ 11 w 39"/>
              <a:gd name="T25" fmla="*/ 23 h 35"/>
              <a:gd name="T26" fmla="*/ 11 w 39"/>
              <a:gd name="T27" fmla="*/ 24 h 35"/>
              <a:gd name="T28" fmla="*/ 14 w 39"/>
              <a:gd name="T29" fmla="*/ 25 h 35"/>
              <a:gd name="T30" fmla="*/ 13 w 39"/>
              <a:gd name="T31" fmla="*/ 28 h 35"/>
              <a:gd name="T32" fmla="*/ 15 w 39"/>
              <a:gd name="T33" fmla="*/ 31 h 35"/>
              <a:gd name="T34" fmla="*/ 20 w 39"/>
              <a:gd name="T35" fmla="*/ 34 h 35"/>
              <a:gd name="T36" fmla="*/ 25 w 39"/>
              <a:gd name="T37" fmla="*/ 35 h 35"/>
              <a:gd name="T38" fmla="*/ 27 w 39"/>
              <a:gd name="T39" fmla="*/ 35 h 35"/>
              <a:gd name="T40" fmla="*/ 34 w 39"/>
              <a:gd name="T41" fmla="*/ 31 h 35"/>
              <a:gd name="T42" fmla="*/ 36 w 39"/>
              <a:gd name="T43" fmla="*/ 27 h 35"/>
              <a:gd name="T44" fmla="*/ 39 w 39"/>
              <a:gd name="T45" fmla="*/ 2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" h="35">
                <a:moveTo>
                  <a:pt x="39" y="22"/>
                </a:moveTo>
                <a:cubicBezTo>
                  <a:pt x="39" y="21"/>
                  <a:pt x="38" y="19"/>
                  <a:pt x="38" y="18"/>
                </a:cubicBezTo>
                <a:cubicBezTo>
                  <a:pt x="38" y="16"/>
                  <a:pt x="39" y="15"/>
                  <a:pt x="39" y="14"/>
                </a:cubicBezTo>
                <a:cubicBezTo>
                  <a:pt x="39" y="11"/>
                  <a:pt x="39" y="9"/>
                  <a:pt x="38" y="7"/>
                </a:cubicBezTo>
                <a:cubicBezTo>
                  <a:pt x="38" y="4"/>
                  <a:pt x="29" y="2"/>
                  <a:pt x="27" y="2"/>
                </a:cubicBezTo>
                <a:cubicBezTo>
                  <a:pt x="27" y="0"/>
                  <a:pt x="27" y="0"/>
                  <a:pt x="24" y="0"/>
                </a:cubicBezTo>
                <a:cubicBezTo>
                  <a:pt x="21" y="0"/>
                  <a:pt x="21" y="1"/>
                  <a:pt x="19" y="3"/>
                </a:cubicBezTo>
                <a:cubicBezTo>
                  <a:pt x="18" y="5"/>
                  <a:pt x="15" y="6"/>
                  <a:pt x="13" y="7"/>
                </a:cubicBezTo>
                <a:cubicBezTo>
                  <a:pt x="12" y="9"/>
                  <a:pt x="11" y="12"/>
                  <a:pt x="9" y="12"/>
                </a:cubicBezTo>
                <a:cubicBezTo>
                  <a:pt x="7" y="12"/>
                  <a:pt x="5" y="11"/>
                  <a:pt x="2" y="12"/>
                </a:cubicBezTo>
                <a:cubicBezTo>
                  <a:pt x="0" y="13"/>
                  <a:pt x="4" y="15"/>
                  <a:pt x="5" y="16"/>
                </a:cubicBezTo>
                <a:cubicBezTo>
                  <a:pt x="6" y="18"/>
                  <a:pt x="6" y="20"/>
                  <a:pt x="8" y="21"/>
                </a:cubicBezTo>
                <a:cubicBezTo>
                  <a:pt x="9" y="22"/>
                  <a:pt x="10" y="23"/>
                  <a:pt x="11" y="23"/>
                </a:cubicBezTo>
                <a:cubicBezTo>
                  <a:pt x="12" y="23"/>
                  <a:pt x="11" y="24"/>
                  <a:pt x="11" y="24"/>
                </a:cubicBezTo>
                <a:cubicBezTo>
                  <a:pt x="12" y="24"/>
                  <a:pt x="13" y="25"/>
                  <a:pt x="14" y="25"/>
                </a:cubicBezTo>
                <a:cubicBezTo>
                  <a:pt x="14" y="26"/>
                  <a:pt x="13" y="27"/>
                  <a:pt x="13" y="28"/>
                </a:cubicBezTo>
                <a:cubicBezTo>
                  <a:pt x="13" y="29"/>
                  <a:pt x="14" y="31"/>
                  <a:pt x="15" y="31"/>
                </a:cubicBezTo>
                <a:cubicBezTo>
                  <a:pt x="18" y="31"/>
                  <a:pt x="19" y="31"/>
                  <a:pt x="20" y="34"/>
                </a:cubicBezTo>
                <a:cubicBezTo>
                  <a:pt x="21" y="35"/>
                  <a:pt x="23" y="34"/>
                  <a:pt x="25" y="35"/>
                </a:cubicBezTo>
                <a:cubicBezTo>
                  <a:pt x="26" y="35"/>
                  <a:pt x="26" y="35"/>
                  <a:pt x="27" y="35"/>
                </a:cubicBezTo>
                <a:cubicBezTo>
                  <a:pt x="31" y="35"/>
                  <a:pt x="32" y="34"/>
                  <a:pt x="34" y="31"/>
                </a:cubicBezTo>
                <a:cubicBezTo>
                  <a:pt x="35" y="30"/>
                  <a:pt x="36" y="28"/>
                  <a:pt x="36" y="27"/>
                </a:cubicBezTo>
                <a:cubicBezTo>
                  <a:pt x="37" y="25"/>
                  <a:pt x="39" y="24"/>
                  <a:pt x="39" y="2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49" name="Freeform 737">
            <a:extLst>
              <a:ext uri="{FF2B5EF4-FFF2-40B4-BE49-F238E27FC236}">
                <a16:creationId xmlns:a16="http://schemas.microsoft.com/office/drawing/2014/main" id="{ED121656-02F4-2B46-ABF7-F87C56EED211}"/>
              </a:ext>
            </a:extLst>
          </p:cNvPr>
          <p:cNvSpPr>
            <a:spLocks/>
          </p:cNvSpPr>
          <p:nvPr/>
        </p:nvSpPr>
        <p:spPr bwMode="auto">
          <a:xfrm>
            <a:off x="10860385" y="10961463"/>
            <a:ext cx="92695" cy="111626"/>
          </a:xfrm>
          <a:custGeom>
            <a:avLst/>
            <a:gdLst>
              <a:gd name="T0" fmla="*/ 5 w 10"/>
              <a:gd name="T1" fmla="*/ 1 h 11"/>
              <a:gd name="T2" fmla="*/ 7 w 10"/>
              <a:gd name="T3" fmla="*/ 9 h 11"/>
              <a:gd name="T4" fmla="*/ 5 w 10"/>
              <a:gd name="T5" fmla="*/ 1 h 11"/>
              <a:gd name="T6" fmla="*/ 5 w 10"/>
              <a:gd name="T7" fmla="*/ 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1">
                <a:moveTo>
                  <a:pt x="5" y="1"/>
                </a:moveTo>
                <a:cubicBezTo>
                  <a:pt x="0" y="2"/>
                  <a:pt x="3" y="11"/>
                  <a:pt x="7" y="9"/>
                </a:cubicBezTo>
                <a:cubicBezTo>
                  <a:pt x="10" y="8"/>
                  <a:pt x="9" y="0"/>
                  <a:pt x="5" y="1"/>
                </a:cubicBezTo>
                <a:cubicBezTo>
                  <a:pt x="3" y="1"/>
                  <a:pt x="6" y="1"/>
                  <a:pt x="5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50" name="Freeform 738">
            <a:extLst>
              <a:ext uri="{FF2B5EF4-FFF2-40B4-BE49-F238E27FC236}">
                <a16:creationId xmlns:a16="http://schemas.microsoft.com/office/drawing/2014/main" id="{A9E60AE6-EFB3-C74C-B77C-C3C6CEDC5A80}"/>
              </a:ext>
            </a:extLst>
          </p:cNvPr>
          <p:cNvSpPr>
            <a:spLocks noEditPoints="1"/>
          </p:cNvSpPr>
          <p:nvPr/>
        </p:nvSpPr>
        <p:spPr bwMode="auto">
          <a:xfrm>
            <a:off x="10230688" y="10782191"/>
            <a:ext cx="741574" cy="686655"/>
          </a:xfrm>
          <a:custGeom>
            <a:avLst/>
            <a:gdLst>
              <a:gd name="T0" fmla="*/ 74 w 79"/>
              <a:gd name="T1" fmla="*/ 27 h 69"/>
              <a:gd name="T2" fmla="*/ 69 w 79"/>
              <a:gd name="T3" fmla="*/ 22 h 69"/>
              <a:gd name="T4" fmla="*/ 72 w 79"/>
              <a:gd name="T5" fmla="*/ 19 h 69"/>
              <a:gd name="T6" fmla="*/ 75 w 79"/>
              <a:gd name="T7" fmla="*/ 20 h 69"/>
              <a:gd name="T8" fmla="*/ 75 w 79"/>
              <a:gd name="T9" fmla="*/ 11 h 69"/>
              <a:gd name="T10" fmla="*/ 73 w 79"/>
              <a:gd name="T11" fmla="*/ 7 h 69"/>
              <a:gd name="T12" fmla="*/ 72 w 79"/>
              <a:gd name="T13" fmla="*/ 1 h 69"/>
              <a:gd name="T14" fmla="*/ 66 w 79"/>
              <a:gd name="T15" fmla="*/ 1 h 69"/>
              <a:gd name="T16" fmla="*/ 60 w 79"/>
              <a:gd name="T17" fmla="*/ 2 h 69"/>
              <a:gd name="T18" fmla="*/ 55 w 79"/>
              <a:gd name="T19" fmla="*/ 5 h 69"/>
              <a:gd name="T20" fmla="*/ 51 w 79"/>
              <a:gd name="T21" fmla="*/ 8 h 69"/>
              <a:gd name="T22" fmla="*/ 49 w 79"/>
              <a:gd name="T23" fmla="*/ 12 h 69"/>
              <a:gd name="T24" fmla="*/ 45 w 79"/>
              <a:gd name="T25" fmla="*/ 14 h 69"/>
              <a:gd name="T26" fmla="*/ 44 w 79"/>
              <a:gd name="T27" fmla="*/ 17 h 69"/>
              <a:gd name="T28" fmla="*/ 34 w 79"/>
              <a:gd name="T29" fmla="*/ 17 h 69"/>
              <a:gd name="T30" fmla="*/ 28 w 79"/>
              <a:gd name="T31" fmla="*/ 21 h 69"/>
              <a:gd name="T32" fmla="*/ 24 w 79"/>
              <a:gd name="T33" fmla="*/ 24 h 69"/>
              <a:gd name="T34" fmla="*/ 20 w 79"/>
              <a:gd name="T35" fmla="*/ 23 h 69"/>
              <a:gd name="T36" fmla="*/ 17 w 79"/>
              <a:gd name="T37" fmla="*/ 14 h 69"/>
              <a:gd name="T38" fmla="*/ 17 w 79"/>
              <a:gd name="T39" fmla="*/ 29 h 69"/>
              <a:gd name="T40" fmla="*/ 17 w 79"/>
              <a:gd name="T41" fmla="*/ 33 h 69"/>
              <a:gd name="T42" fmla="*/ 9 w 79"/>
              <a:gd name="T43" fmla="*/ 35 h 69"/>
              <a:gd name="T44" fmla="*/ 6 w 79"/>
              <a:gd name="T45" fmla="*/ 34 h 69"/>
              <a:gd name="T46" fmla="*/ 2 w 79"/>
              <a:gd name="T47" fmla="*/ 33 h 69"/>
              <a:gd name="T48" fmla="*/ 3 w 79"/>
              <a:gd name="T49" fmla="*/ 40 h 69"/>
              <a:gd name="T50" fmla="*/ 5 w 79"/>
              <a:gd name="T51" fmla="*/ 45 h 69"/>
              <a:gd name="T52" fmla="*/ 9 w 79"/>
              <a:gd name="T53" fmla="*/ 56 h 69"/>
              <a:gd name="T54" fmla="*/ 8 w 79"/>
              <a:gd name="T55" fmla="*/ 60 h 69"/>
              <a:gd name="T56" fmla="*/ 9 w 79"/>
              <a:gd name="T57" fmla="*/ 62 h 69"/>
              <a:gd name="T58" fmla="*/ 10 w 79"/>
              <a:gd name="T59" fmla="*/ 66 h 69"/>
              <a:gd name="T60" fmla="*/ 11 w 79"/>
              <a:gd name="T61" fmla="*/ 64 h 69"/>
              <a:gd name="T62" fmla="*/ 15 w 79"/>
              <a:gd name="T63" fmla="*/ 68 h 69"/>
              <a:gd name="T64" fmla="*/ 21 w 79"/>
              <a:gd name="T65" fmla="*/ 66 h 69"/>
              <a:gd name="T66" fmla="*/ 26 w 79"/>
              <a:gd name="T67" fmla="*/ 65 h 69"/>
              <a:gd name="T68" fmla="*/ 31 w 79"/>
              <a:gd name="T69" fmla="*/ 64 h 69"/>
              <a:gd name="T70" fmla="*/ 38 w 79"/>
              <a:gd name="T71" fmla="*/ 64 h 69"/>
              <a:gd name="T72" fmla="*/ 39 w 79"/>
              <a:gd name="T73" fmla="*/ 64 h 69"/>
              <a:gd name="T74" fmla="*/ 41 w 79"/>
              <a:gd name="T75" fmla="*/ 63 h 69"/>
              <a:gd name="T76" fmla="*/ 42 w 79"/>
              <a:gd name="T77" fmla="*/ 62 h 69"/>
              <a:gd name="T78" fmla="*/ 44 w 79"/>
              <a:gd name="T79" fmla="*/ 65 h 69"/>
              <a:gd name="T80" fmla="*/ 46 w 79"/>
              <a:gd name="T81" fmla="*/ 62 h 69"/>
              <a:gd name="T82" fmla="*/ 57 w 79"/>
              <a:gd name="T83" fmla="*/ 56 h 69"/>
              <a:gd name="T84" fmla="*/ 65 w 79"/>
              <a:gd name="T85" fmla="*/ 48 h 69"/>
              <a:gd name="T86" fmla="*/ 72 w 79"/>
              <a:gd name="T87" fmla="*/ 37 h 69"/>
              <a:gd name="T88" fmla="*/ 77 w 79"/>
              <a:gd name="T89" fmla="*/ 33 h 69"/>
              <a:gd name="T90" fmla="*/ 79 w 79"/>
              <a:gd name="T91" fmla="*/ 25 h 69"/>
              <a:gd name="T92" fmla="*/ 76 w 79"/>
              <a:gd name="T93" fmla="*/ 25 h 69"/>
              <a:gd name="T94" fmla="*/ 74 w 79"/>
              <a:gd name="T95" fmla="*/ 27 h 69"/>
              <a:gd name="T96" fmla="*/ 62 w 79"/>
              <a:gd name="T97" fmla="*/ 39 h 69"/>
              <a:gd name="T98" fmla="*/ 61 w 79"/>
              <a:gd name="T99" fmla="*/ 41 h 69"/>
              <a:gd name="T100" fmla="*/ 57 w 79"/>
              <a:gd name="T101" fmla="*/ 43 h 69"/>
              <a:gd name="T102" fmla="*/ 55 w 79"/>
              <a:gd name="T103" fmla="*/ 44 h 69"/>
              <a:gd name="T104" fmla="*/ 52 w 79"/>
              <a:gd name="T105" fmla="*/ 41 h 69"/>
              <a:gd name="T106" fmla="*/ 56 w 79"/>
              <a:gd name="T107" fmla="*/ 35 h 69"/>
              <a:gd name="T108" fmla="*/ 60 w 79"/>
              <a:gd name="T109" fmla="*/ 35 h 69"/>
              <a:gd name="T110" fmla="*/ 62 w 79"/>
              <a:gd name="T111" fmla="*/ 39 h 69"/>
              <a:gd name="T112" fmla="*/ 62 w 79"/>
              <a:gd name="T113" fmla="*/ 3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9" h="69">
                <a:moveTo>
                  <a:pt x="74" y="27"/>
                </a:moveTo>
                <a:cubicBezTo>
                  <a:pt x="71" y="27"/>
                  <a:pt x="68" y="24"/>
                  <a:pt x="69" y="22"/>
                </a:cubicBezTo>
                <a:cubicBezTo>
                  <a:pt x="69" y="20"/>
                  <a:pt x="71" y="19"/>
                  <a:pt x="72" y="19"/>
                </a:cubicBezTo>
                <a:cubicBezTo>
                  <a:pt x="73" y="19"/>
                  <a:pt x="74" y="20"/>
                  <a:pt x="75" y="20"/>
                </a:cubicBezTo>
                <a:cubicBezTo>
                  <a:pt x="75" y="17"/>
                  <a:pt x="76" y="14"/>
                  <a:pt x="75" y="11"/>
                </a:cubicBezTo>
                <a:cubicBezTo>
                  <a:pt x="74" y="10"/>
                  <a:pt x="73" y="8"/>
                  <a:pt x="73" y="7"/>
                </a:cubicBezTo>
                <a:cubicBezTo>
                  <a:pt x="72" y="5"/>
                  <a:pt x="72" y="3"/>
                  <a:pt x="72" y="1"/>
                </a:cubicBezTo>
                <a:cubicBezTo>
                  <a:pt x="70" y="2"/>
                  <a:pt x="67" y="1"/>
                  <a:pt x="66" y="1"/>
                </a:cubicBezTo>
                <a:cubicBezTo>
                  <a:pt x="63" y="0"/>
                  <a:pt x="61" y="0"/>
                  <a:pt x="60" y="2"/>
                </a:cubicBezTo>
                <a:cubicBezTo>
                  <a:pt x="58" y="3"/>
                  <a:pt x="56" y="3"/>
                  <a:pt x="55" y="5"/>
                </a:cubicBezTo>
                <a:cubicBezTo>
                  <a:pt x="54" y="6"/>
                  <a:pt x="52" y="7"/>
                  <a:pt x="51" y="8"/>
                </a:cubicBezTo>
                <a:cubicBezTo>
                  <a:pt x="50" y="9"/>
                  <a:pt x="50" y="11"/>
                  <a:pt x="49" y="12"/>
                </a:cubicBezTo>
                <a:cubicBezTo>
                  <a:pt x="48" y="14"/>
                  <a:pt x="46" y="12"/>
                  <a:pt x="45" y="14"/>
                </a:cubicBezTo>
                <a:cubicBezTo>
                  <a:pt x="44" y="15"/>
                  <a:pt x="45" y="16"/>
                  <a:pt x="44" y="17"/>
                </a:cubicBezTo>
                <a:cubicBezTo>
                  <a:pt x="42" y="21"/>
                  <a:pt x="37" y="18"/>
                  <a:pt x="34" y="17"/>
                </a:cubicBezTo>
                <a:cubicBezTo>
                  <a:pt x="31" y="15"/>
                  <a:pt x="30" y="19"/>
                  <a:pt x="28" y="21"/>
                </a:cubicBezTo>
                <a:cubicBezTo>
                  <a:pt x="27" y="22"/>
                  <a:pt x="26" y="24"/>
                  <a:pt x="24" y="24"/>
                </a:cubicBezTo>
                <a:cubicBezTo>
                  <a:pt x="24" y="24"/>
                  <a:pt x="20" y="24"/>
                  <a:pt x="20" y="23"/>
                </a:cubicBezTo>
                <a:cubicBezTo>
                  <a:pt x="22" y="20"/>
                  <a:pt x="21" y="15"/>
                  <a:pt x="17" y="14"/>
                </a:cubicBezTo>
                <a:cubicBezTo>
                  <a:pt x="17" y="19"/>
                  <a:pt x="17" y="24"/>
                  <a:pt x="17" y="29"/>
                </a:cubicBezTo>
                <a:cubicBezTo>
                  <a:pt x="17" y="29"/>
                  <a:pt x="18" y="32"/>
                  <a:pt x="17" y="33"/>
                </a:cubicBezTo>
                <a:cubicBezTo>
                  <a:pt x="14" y="35"/>
                  <a:pt x="13" y="36"/>
                  <a:pt x="9" y="35"/>
                </a:cubicBezTo>
                <a:cubicBezTo>
                  <a:pt x="8" y="35"/>
                  <a:pt x="7" y="35"/>
                  <a:pt x="6" y="34"/>
                </a:cubicBezTo>
                <a:cubicBezTo>
                  <a:pt x="5" y="32"/>
                  <a:pt x="4" y="31"/>
                  <a:pt x="2" y="33"/>
                </a:cubicBezTo>
                <a:cubicBezTo>
                  <a:pt x="0" y="35"/>
                  <a:pt x="2" y="38"/>
                  <a:pt x="3" y="40"/>
                </a:cubicBezTo>
                <a:cubicBezTo>
                  <a:pt x="4" y="41"/>
                  <a:pt x="5" y="43"/>
                  <a:pt x="5" y="45"/>
                </a:cubicBezTo>
                <a:cubicBezTo>
                  <a:pt x="7" y="49"/>
                  <a:pt x="11" y="51"/>
                  <a:pt x="9" y="56"/>
                </a:cubicBezTo>
                <a:cubicBezTo>
                  <a:pt x="8" y="58"/>
                  <a:pt x="7" y="58"/>
                  <a:pt x="8" y="60"/>
                </a:cubicBezTo>
                <a:cubicBezTo>
                  <a:pt x="9" y="61"/>
                  <a:pt x="9" y="62"/>
                  <a:pt x="9" y="62"/>
                </a:cubicBezTo>
                <a:cubicBezTo>
                  <a:pt x="10" y="63"/>
                  <a:pt x="9" y="65"/>
                  <a:pt x="10" y="66"/>
                </a:cubicBezTo>
                <a:cubicBezTo>
                  <a:pt x="10" y="66"/>
                  <a:pt x="10" y="64"/>
                  <a:pt x="11" y="64"/>
                </a:cubicBezTo>
                <a:cubicBezTo>
                  <a:pt x="11" y="64"/>
                  <a:pt x="14" y="67"/>
                  <a:pt x="15" y="68"/>
                </a:cubicBezTo>
                <a:cubicBezTo>
                  <a:pt x="17" y="69"/>
                  <a:pt x="19" y="66"/>
                  <a:pt x="21" y="66"/>
                </a:cubicBezTo>
                <a:cubicBezTo>
                  <a:pt x="23" y="65"/>
                  <a:pt x="25" y="67"/>
                  <a:pt x="26" y="65"/>
                </a:cubicBezTo>
                <a:cubicBezTo>
                  <a:pt x="28" y="64"/>
                  <a:pt x="29" y="64"/>
                  <a:pt x="31" y="64"/>
                </a:cubicBezTo>
                <a:cubicBezTo>
                  <a:pt x="33" y="64"/>
                  <a:pt x="35" y="64"/>
                  <a:pt x="38" y="64"/>
                </a:cubicBezTo>
                <a:cubicBezTo>
                  <a:pt x="38" y="64"/>
                  <a:pt x="39" y="64"/>
                  <a:pt x="39" y="64"/>
                </a:cubicBezTo>
                <a:cubicBezTo>
                  <a:pt x="40" y="64"/>
                  <a:pt x="40" y="63"/>
                  <a:pt x="41" y="63"/>
                </a:cubicBezTo>
                <a:cubicBezTo>
                  <a:pt x="41" y="63"/>
                  <a:pt x="41" y="62"/>
                  <a:pt x="42" y="62"/>
                </a:cubicBezTo>
                <a:cubicBezTo>
                  <a:pt x="42" y="63"/>
                  <a:pt x="42" y="65"/>
                  <a:pt x="44" y="65"/>
                </a:cubicBezTo>
                <a:cubicBezTo>
                  <a:pt x="44" y="65"/>
                  <a:pt x="43" y="61"/>
                  <a:pt x="46" y="62"/>
                </a:cubicBezTo>
                <a:cubicBezTo>
                  <a:pt x="50" y="63"/>
                  <a:pt x="54" y="59"/>
                  <a:pt x="57" y="56"/>
                </a:cubicBezTo>
                <a:cubicBezTo>
                  <a:pt x="60" y="54"/>
                  <a:pt x="62" y="51"/>
                  <a:pt x="65" y="48"/>
                </a:cubicBezTo>
                <a:cubicBezTo>
                  <a:pt x="68" y="45"/>
                  <a:pt x="69" y="41"/>
                  <a:pt x="72" y="37"/>
                </a:cubicBezTo>
                <a:cubicBezTo>
                  <a:pt x="73" y="36"/>
                  <a:pt x="76" y="35"/>
                  <a:pt x="77" y="33"/>
                </a:cubicBezTo>
                <a:cubicBezTo>
                  <a:pt x="78" y="31"/>
                  <a:pt x="79" y="27"/>
                  <a:pt x="79" y="25"/>
                </a:cubicBezTo>
                <a:cubicBezTo>
                  <a:pt x="78" y="25"/>
                  <a:pt x="77" y="25"/>
                  <a:pt x="76" y="25"/>
                </a:cubicBezTo>
                <a:cubicBezTo>
                  <a:pt x="75" y="25"/>
                  <a:pt x="75" y="27"/>
                  <a:pt x="74" y="27"/>
                </a:cubicBezTo>
                <a:close/>
                <a:moveTo>
                  <a:pt x="62" y="39"/>
                </a:moveTo>
                <a:cubicBezTo>
                  <a:pt x="61" y="39"/>
                  <a:pt x="61" y="41"/>
                  <a:pt x="61" y="41"/>
                </a:cubicBezTo>
                <a:cubicBezTo>
                  <a:pt x="60" y="43"/>
                  <a:pt x="58" y="42"/>
                  <a:pt x="57" y="43"/>
                </a:cubicBezTo>
                <a:cubicBezTo>
                  <a:pt x="56" y="43"/>
                  <a:pt x="56" y="44"/>
                  <a:pt x="55" y="44"/>
                </a:cubicBezTo>
                <a:cubicBezTo>
                  <a:pt x="53" y="44"/>
                  <a:pt x="52" y="42"/>
                  <a:pt x="52" y="41"/>
                </a:cubicBezTo>
                <a:cubicBezTo>
                  <a:pt x="51" y="39"/>
                  <a:pt x="54" y="36"/>
                  <a:pt x="56" y="35"/>
                </a:cubicBezTo>
                <a:cubicBezTo>
                  <a:pt x="57" y="34"/>
                  <a:pt x="59" y="34"/>
                  <a:pt x="60" y="35"/>
                </a:cubicBezTo>
                <a:cubicBezTo>
                  <a:pt x="61" y="36"/>
                  <a:pt x="64" y="38"/>
                  <a:pt x="62" y="39"/>
                </a:cubicBezTo>
                <a:cubicBezTo>
                  <a:pt x="61" y="39"/>
                  <a:pt x="63" y="38"/>
                  <a:pt x="62" y="3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51" name="Freeform 739">
            <a:extLst>
              <a:ext uri="{FF2B5EF4-FFF2-40B4-BE49-F238E27FC236}">
                <a16:creationId xmlns:a16="http://schemas.microsoft.com/office/drawing/2014/main" id="{066EBC87-C540-B740-9A7F-AB78417F1777}"/>
              </a:ext>
            </a:extLst>
          </p:cNvPr>
          <p:cNvSpPr>
            <a:spLocks/>
          </p:cNvSpPr>
          <p:nvPr/>
        </p:nvSpPr>
        <p:spPr bwMode="auto">
          <a:xfrm>
            <a:off x="10710151" y="11110299"/>
            <a:ext cx="121463" cy="131921"/>
          </a:xfrm>
          <a:custGeom>
            <a:avLst/>
            <a:gdLst>
              <a:gd name="T0" fmla="*/ 11 w 13"/>
              <a:gd name="T1" fmla="*/ 4 h 13"/>
              <a:gd name="T2" fmla="*/ 3 w 13"/>
              <a:gd name="T3" fmla="*/ 3 h 13"/>
              <a:gd name="T4" fmla="*/ 2 w 13"/>
              <a:gd name="T5" fmla="*/ 9 h 13"/>
              <a:gd name="T6" fmla="*/ 7 w 13"/>
              <a:gd name="T7" fmla="*/ 9 h 13"/>
              <a:gd name="T8" fmla="*/ 11 w 13"/>
              <a:gd name="T9" fmla="*/ 4 h 13"/>
              <a:gd name="T10" fmla="*/ 11 w 13"/>
              <a:gd name="T11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3">
                <a:moveTo>
                  <a:pt x="11" y="4"/>
                </a:moveTo>
                <a:cubicBezTo>
                  <a:pt x="9" y="2"/>
                  <a:pt x="5" y="0"/>
                  <a:pt x="3" y="3"/>
                </a:cubicBezTo>
                <a:cubicBezTo>
                  <a:pt x="1" y="5"/>
                  <a:pt x="0" y="7"/>
                  <a:pt x="2" y="9"/>
                </a:cubicBezTo>
                <a:cubicBezTo>
                  <a:pt x="4" y="13"/>
                  <a:pt x="5" y="9"/>
                  <a:pt x="7" y="9"/>
                </a:cubicBezTo>
                <a:cubicBezTo>
                  <a:pt x="10" y="9"/>
                  <a:pt x="13" y="5"/>
                  <a:pt x="11" y="4"/>
                </a:cubicBezTo>
                <a:cubicBezTo>
                  <a:pt x="10" y="3"/>
                  <a:pt x="12" y="4"/>
                  <a:pt x="11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52" name="Freeform 740">
            <a:extLst>
              <a:ext uri="{FF2B5EF4-FFF2-40B4-BE49-F238E27FC236}">
                <a16:creationId xmlns:a16="http://schemas.microsoft.com/office/drawing/2014/main" id="{5ABDC855-847E-E94B-9738-C4B95A00B315}"/>
              </a:ext>
            </a:extLst>
          </p:cNvPr>
          <p:cNvSpPr>
            <a:spLocks/>
          </p:cNvSpPr>
          <p:nvPr/>
        </p:nvSpPr>
        <p:spPr bwMode="auto">
          <a:xfrm>
            <a:off x="10051687" y="9879051"/>
            <a:ext cx="47947" cy="81179"/>
          </a:xfrm>
          <a:custGeom>
            <a:avLst/>
            <a:gdLst>
              <a:gd name="T0" fmla="*/ 2 w 5"/>
              <a:gd name="T1" fmla="*/ 5 h 8"/>
              <a:gd name="T2" fmla="*/ 5 w 5"/>
              <a:gd name="T3" fmla="*/ 1 h 8"/>
              <a:gd name="T4" fmla="*/ 1 w 5"/>
              <a:gd name="T5" fmla="*/ 3 h 8"/>
              <a:gd name="T6" fmla="*/ 0 w 5"/>
              <a:gd name="T7" fmla="*/ 8 h 8"/>
              <a:gd name="T8" fmla="*/ 2 w 5"/>
              <a:gd name="T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8">
                <a:moveTo>
                  <a:pt x="2" y="5"/>
                </a:moveTo>
                <a:cubicBezTo>
                  <a:pt x="2" y="4"/>
                  <a:pt x="4" y="2"/>
                  <a:pt x="5" y="1"/>
                </a:cubicBezTo>
                <a:cubicBezTo>
                  <a:pt x="4" y="0"/>
                  <a:pt x="2" y="2"/>
                  <a:pt x="1" y="3"/>
                </a:cubicBezTo>
                <a:cubicBezTo>
                  <a:pt x="0" y="4"/>
                  <a:pt x="0" y="6"/>
                  <a:pt x="0" y="8"/>
                </a:cubicBezTo>
                <a:cubicBezTo>
                  <a:pt x="2" y="7"/>
                  <a:pt x="2" y="6"/>
                  <a:pt x="2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53" name="Freeform 741">
            <a:extLst>
              <a:ext uri="{FF2B5EF4-FFF2-40B4-BE49-F238E27FC236}">
                <a16:creationId xmlns:a16="http://schemas.microsoft.com/office/drawing/2014/main" id="{BF74299D-B593-7046-9A66-B2563C98D776}"/>
              </a:ext>
            </a:extLst>
          </p:cNvPr>
          <p:cNvSpPr>
            <a:spLocks/>
          </p:cNvSpPr>
          <p:nvPr/>
        </p:nvSpPr>
        <p:spPr bwMode="auto">
          <a:xfrm>
            <a:off x="10006933" y="9473150"/>
            <a:ext cx="326039" cy="446494"/>
          </a:xfrm>
          <a:custGeom>
            <a:avLst/>
            <a:gdLst>
              <a:gd name="T0" fmla="*/ 11 w 35"/>
              <a:gd name="T1" fmla="*/ 44 h 45"/>
              <a:gd name="T2" fmla="*/ 15 w 35"/>
              <a:gd name="T3" fmla="*/ 41 h 45"/>
              <a:gd name="T4" fmla="*/ 16 w 35"/>
              <a:gd name="T5" fmla="*/ 43 h 45"/>
              <a:gd name="T6" fmla="*/ 23 w 35"/>
              <a:gd name="T7" fmla="*/ 37 h 45"/>
              <a:gd name="T8" fmla="*/ 25 w 35"/>
              <a:gd name="T9" fmla="*/ 26 h 45"/>
              <a:gd name="T10" fmla="*/ 31 w 35"/>
              <a:gd name="T11" fmla="*/ 16 h 45"/>
              <a:gd name="T12" fmla="*/ 33 w 35"/>
              <a:gd name="T13" fmla="*/ 8 h 45"/>
              <a:gd name="T14" fmla="*/ 35 w 35"/>
              <a:gd name="T15" fmla="*/ 2 h 45"/>
              <a:gd name="T16" fmla="*/ 29 w 35"/>
              <a:gd name="T17" fmla="*/ 1 h 45"/>
              <a:gd name="T18" fmla="*/ 26 w 35"/>
              <a:gd name="T19" fmla="*/ 2 h 45"/>
              <a:gd name="T20" fmla="*/ 25 w 35"/>
              <a:gd name="T21" fmla="*/ 6 h 45"/>
              <a:gd name="T22" fmla="*/ 20 w 35"/>
              <a:gd name="T23" fmla="*/ 10 h 45"/>
              <a:gd name="T24" fmla="*/ 10 w 35"/>
              <a:gd name="T25" fmla="*/ 8 h 45"/>
              <a:gd name="T26" fmla="*/ 13 w 35"/>
              <a:gd name="T27" fmla="*/ 13 h 45"/>
              <a:gd name="T28" fmla="*/ 14 w 35"/>
              <a:gd name="T29" fmla="*/ 19 h 45"/>
              <a:gd name="T30" fmla="*/ 15 w 35"/>
              <a:gd name="T31" fmla="*/ 22 h 45"/>
              <a:gd name="T32" fmla="*/ 16 w 35"/>
              <a:gd name="T33" fmla="*/ 25 h 45"/>
              <a:gd name="T34" fmla="*/ 15 w 35"/>
              <a:gd name="T35" fmla="*/ 32 h 45"/>
              <a:gd name="T36" fmla="*/ 13 w 35"/>
              <a:gd name="T37" fmla="*/ 31 h 45"/>
              <a:gd name="T38" fmla="*/ 10 w 35"/>
              <a:gd name="T39" fmla="*/ 32 h 45"/>
              <a:gd name="T40" fmla="*/ 8 w 35"/>
              <a:gd name="T41" fmla="*/ 29 h 45"/>
              <a:gd name="T42" fmla="*/ 6 w 35"/>
              <a:gd name="T43" fmla="*/ 32 h 45"/>
              <a:gd name="T44" fmla="*/ 4 w 35"/>
              <a:gd name="T45" fmla="*/ 32 h 45"/>
              <a:gd name="T46" fmla="*/ 3 w 35"/>
              <a:gd name="T47" fmla="*/ 35 h 45"/>
              <a:gd name="T48" fmla="*/ 0 w 35"/>
              <a:gd name="T49" fmla="*/ 39 h 45"/>
              <a:gd name="T50" fmla="*/ 5 w 35"/>
              <a:gd name="T51" fmla="*/ 45 h 45"/>
              <a:gd name="T52" fmla="*/ 8 w 35"/>
              <a:gd name="T53" fmla="*/ 42 h 45"/>
              <a:gd name="T54" fmla="*/ 11 w 35"/>
              <a:gd name="T55" fmla="*/ 44 h 45"/>
              <a:gd name="T56" fmla="*/ 11 w 35"/>
              <a:gd name="T57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5" h="45">
                <a:moveTo>
                  <a:pt x="11" y="44"/>
                </a:moveTo>
                <a:cubicBezTo>
                  <a:pt x="12" y="44"/>
                  <a:pt x="14" y="42"/>
                  <a:pt x="15" y="41"/>
                </a:cubicBezTo>
                <a:cubicBezTo>
                  <a:pt x="17" y="40"/>
                  <a:pt x="15" y="43"/>
                  <a:pt x="16" y="43"/>
                </a:cubicBezTo>
                <a:cubicBezTo>
                  <a:pt x="16" y="43"/>
                  <a:pt x="23" y="39"/>
                  <a:pt x="23" y="37"/>
                </a:cubicBezTo>
                <a:cubicBezTo>
                  <a:pt x="23" y="33"/>
                  <a:pt x="23" y="29"/>
                  <a:pt x="25" y="26"/>
                </a:cubicBezTo>
                <a:cubicBezTo>
                  <a:pt x="27" y="22"/>
                  <a:pt x="30" y="19"/>
                  <a:pt x="31" y="16"/>
                </a:cubicBezTo>
                <a:cubicBezTo>
                  <a:pt x="32" y="13"/>
                  <a:pt x="32" y="11"/>
                  <a:pt x="33" y="8"/>
                </a:cubicBezTo>
                <a:cubicBezTo>
                  <a:pt x="33" y="6"/>
                  <a:pt x="35" y="4"/>
                  <a:pt x="35" y="2"/>
                </a:cubicBezTo>
                <a:cubicBezTo>
                  <a:pt x="33" y="2"/>
                  <a:pt x="31" y="0"/>
                  <a:pt x="29" y="1"/>
                </a:cubicBezTo>
                <a:cubicBezTo>
                  <a:pt x="28" y="1"/>
                  <a:pt x="26" y="1"/>
                  <a:pt x="26" y="2"/>
                </a:cubicBezTo>
                <a:cubicBezTo>
                  <a:pt x="25" y="4"/>
                  <a:pt x="25" y="5"/>
                  <a:pt x="25" y="6"/>
                </a:cubicBezTo>
                <a:cubicBezTo>
                  <a:pt x="24" y="9"/>
                  <a:pt x="23" y="10"/>
                  <a:pt x="20" y="10"/>
                </a:cubicBezTo>
                <a:cubicBezTo>
                  <a:pt x="17" y="9"/>
                  <a:pt x="13" y="8"/>
                  <a:pt x="10" y="8"/>
                </a:cubicBezTo>
                <a:cubicBezTo>
                  <a:pt x="10" y="10"/>
                  <a:pt x="9" y="14"/>
                  <a:pt x="13" y="13"/>
                </a:cubicBezTo>
                <a:cubicBezTo>
                  <a:pt x="17" y="11"/>
                  <a:pt x="14" y="17"/>
                  <a:pt x="14" y="19"/>
                </a:cubicBezTo>
                <a:cubicBezTo>
                  <a:pt x="14" y="20"/>
                  <a:pt x="14" y="21"/>
                  <a:pt x="15" y="22"/>
                </a:cubicBezTo>
                <a:cubicBezTo>
                  <a:pt x="16" y="23"/>
                  <a:pt x="16" y="24"/>
                  <a:pt x="16" y="25"/>
                </a:cubicBezTo>
                <a:cubicBezTo>
                  <a:pt x="16" y="27"/>
                  <a:pt x="16" y="30"/>
                  <a:pt x="15" y="32"/>
                </a:cubicBezTo>
                <a:cubicBezTo>
                  <a:pt x="15" y="33"/>
                  <a:pt x="13" y="31"/>
                  <a:pt x="13" y="31"/>
                </a:cubicBezTo>
                <a:cubicBezTo>
                  <a:pt x="11" y="31"/>
                  <a:pt x="11" y="33"/>
                  <a:pt x="10" y="32"/>
                </a:cubicBezTo>
                <a:cubicBezTo>
                  <a:pt x="10" y="31"/>
                  <a:pt x="9" y="30"/>
                  <a:pt x="8" y="29"/>
                </a:cubicBezTo>
                <a:cubicBezTo>
                  <a:pt x="7" y="29"/>
                  <a:pt x="7" y="31"/>
                  <a:pt x="6" y="32"/>
                </a:cubicBezTo>
                <a:cubicBezTo>
                  <a:pt x="6" y="32"/>
                  <a:pt x="4" y="32"/>
                  <a:pt x="4" y="32"/>
                </a:cubicBezTo>
                <a:cubicBezTo>
                  <a:pt x="2" y="32"/>
                  <a:pt x="3" y="34"/>
                  <a:pt x="3" y="35"/>
                </a:cubicBezTo>
                <a:cubicBezTo>
                  <a:pt x="4" y="38"/>
                  <a:pt x="3" y="37"/>
                  <a:pt x="0" y="39"/>
                </a:cubicBezTo>
                <a:cubicBezTo>
                  <a:pt x="2" y="41"/>
                  <a:pt x="4" y="42"/>
                  <a:pt x="5" y="45"/>
                </a:cubicBezTo>
                <a:cubicBezTo>
                  <a:pt x="6" y="44"/>
                  <a:pt x="7" y="43"/>
                  <a:pt x="8" y="42"/>
                </a:cubicBezTo>
                <a:cubicBezTo>
                  <a:pt x="10" y="41"/>
                  <a:pt x="10" y="43"/>
                  <a:pt x="11" y="44"/>
                </a:cubicBezTo>
                <a:cubicBezTo>
                  <a:pt x="12" y="44"/>
                  <a:pt x="10" y="43"/>
                  <a:pt x="11" y="4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54" name="Freeform 742">
            <a:extLst>
              <a:ext uri="{FF2B5EF4-FFF2-40B4-BE49-F238E27FC236}">
                <a16:creationId xmlns:a16="http://schemas.microsoft.com/office/drawing/2014/main" id="{15437687-7A41-1F40-813A-D0B3473E58AA}"/>
              </a:ext>
            </a:extLst>
          </p:cNvPr>
          <p:cNvSpPr>
            <a:spLocks/>
          </p:cNvSpPr>
          <p:nvPr/>
        </p:nvSpPr>
        <p:spPr bwMode="auto">
          <a:xfrm>
            <a:off x="10147579" y="9114598"/>
            <a:ext cx="597735" cy="446494"/>
          </a:xfrm>
          <a:custGeom>
            <a:avLst/>
            <a:gdLst>
              <a:gd name="T0" fmla="*/ 12 w 64"/>
              <a:gd name="T1" fmla="*/ 37 h 45"/>
              <a:gd name="T2" fmla="*/ 17 w 64"/>
              <a:gd name="T3" fmla="*/ 37 h 45"/>
              <a:gd name="T4" fmla="*/ 20 w 64"/>
              <a:gd name="T5" fmla="*/ 38 h 45"/>
              <a:gd name="T6" fmla="*/ 21 w 64"/>
              <a:gd name="T7" fmla="*/ 33 h 45"/>
              <a:gd name="T8" fmla="*/ 25 w 64"/>
              <a:gd name="T9" fmla="*/ 30 h 45"/>
              <a:gd name="T10" fmla="*/ 30 w 64"/>
              <a:gd name="T11" fmla="*/ 33 h 45"/>
              <a:gd name="T12" fmla="*/ 36 w 64"/>
              <a:gd name="T13" fmla="*/ 34 h 45"/>
              <a:gd name="T14" fmla="*/ 39 w 64"/>
              <a:gd name="T15" fmla="*/ 34 h 45"/>
              <a:gd name="T16" fmla="*/ 41 w 64"/>
              <a:gd name="T17" fmla="*/ 30 h 45"/>
              <a:gd name="T18" fmla="*/ 45 w 64"/>
              <a:gd name="T19" fmla="*/ 31 h 45"/>
              <a:gd name="T20" fmla="*/ 50 w 64"/>
              <a:gd name="T21" fmla="*/ 31 h 45"/>
              <a:gd name="T22" fmla="*/ 55 w 64"/>
              <a:gd name="T23" fmla="*/ 29 h 45"/>
              <a:gd name="T24" fmla="*/ 60 w 64"/>
              <a:gd name="T25" fmla="*/ 30 h 45"/>
              <a:gd name="T26" fmla="*/ 58 w 64"/>
              <a:gd name="T27" fmla="*/ 24 h 45"/>
              <a:gd name="T28" fmla="*/ 55 w 64"/>
              <a:gd name="T29" fmla="*/ 20 h 45"/>
              <a:gd name="T30" fmla="*/ 51 w 64"/>
              <a:gd name="T31" fmla="*/ 16 h 45"/>
              <a:gd name="T32" fmla="*/ 47 w 64"/>
              <a:gd name="T33" fmla="*/ 13 h 45"/>
              <a:gd name="T34" fmla="*/ 46 w 64"/>
              <a:gd name="T35" fmla="*/ 12 h 45"/>
              <a:gd name="T36" fmla="*/ 44 w 64"/>
              <a:gd name="T37" fmla="*/ 12 h 45"/>
              <a:gd name="T38" fmla="*/ 44 w 64"/>
              <a:gd name="T39" fmla="*/ 6 h 45"/>
              <a:gd name="T40" fmla="*/ 41 w 64"/>
              <a:gd name="T41" fmla="*/ 1 h 45"/>
              <a:gd name="T42" fmla="*/ 41 w 64"/>
              <a:gd name="T43" fmla="*/ 0 h 45"/>
              <a:gd name="T44" fmla="*/ 38 w 64"/>
              <a:gd name="T45" fmla="*/ 0 h 45"/>
              <a:gd name="T46" fmla="*/ 35 w 64"/>
              <a:gd name="T47" fmla="*/ 3 h 45"/>
              <a:gd name="T48" fmla="*/ 26 w 64"/>
              <a:gd name="T49" fmla="*/ 10 h 45"/>
              <a:gd name="T50" fmla="*/ 22 w 64"/>
              <a:gd name="T51" fmla="*/ 11 h 45"/>
              <a:gd name="T52" fmla="*/ 19 w 64"/>
              <a:gd name="T53" fmla="*/ 15 h 45"/>
              <a:gd name="T54" fmla="*/ 13 w 64"/>
              <a:gd name="T55" fmla="*/ 17 h 45"/>
              <a:gd name="T56" fmla="*/ 9 w 64"/>
              <a:gd name="T57" fmla="*/ 17 h 45"/>
              <a:gd name="T58" fmla="*/ 6 w 64"/>
              <a:gd name="T59" fmla="*/ 18 h 45"/>
              <a:gd name="T60" fmla="*/ 3 w 64"/>
              <a:gd name="T61" fmla="*/ 23 h 45"/>
              <a:gd name="T62" fmla="*/ 4 w 64"/>
              <a:gd name="T63" fmla="*/ 34 h 45"/>
              <a:gd name="T64" fmla="*/ 6 w 64"/>
              <a:gd name="T65" fmla="*/ 39 h 45"/>
              <a:gd name="T66" fmla="*/ 9 w 64"/>
              <a:gd name="T67" fmla="*/ 45 h 45"/>
              <a:gd name="T68" fmla="*/ 12 w 64"/>
              <a:gd name="T69" fmla="*/ 3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" h="45">
                <a:moveTo>
                  <a:pt x="12" y="37"/>
                </a:moveTo>
                <a:cubicBezTo>
                  <a:pt x="13" y="37"/>
                  <a:pt x="16" y="36"/>
                  <a:pt x="17" y="37"/>
                </a:cubicBezTo>
                <a:cubicBezTo>
                  <a:pt x="17" y="38"/>
                  <a:pt x="20" y="38"/>
                  <a:pt x="20" y="38"/>
                </a:cubicBezTo>
                <a:cubicBezTo>
                  <a:pt x="21" y="36"/>
                  <a:pt x="20" y="34"/>
                  <a:pt x="21" y="33"/>
                </a:cubicBezTo>
                <a:cubicBezTo>
                  <a:pt x="21" y="32"/>
                  <a:pt x="23" y="29"/>
                  <a:pt x="25" y="30"/>
                </a:cubicBezTo>
                <a:cubicBezTo>
                  <a:pt x="27" y="30"/>
                  <a:pt x="28" y="32"/>
                  <a:pt x="30" y="33"/>
                </a:cubicBezTo>
                <a:cubicBezTo>
                  <a:pt x="32" y="34"/>
                  <a:pt x="34" y="34"/>
                  <a:pt x="36" y="34"/>
                </a:cubicBezTo>
                <a:cubicBezTo>
                  <a:pt x="37" y="34"/>
                  <a:pt x="39" y="35"/>
                  <a:pt x="39" y="34"/>
                </a:cubicBezTo>
                <a:cubicBezTo>
                  <a:pt x="40" y="33"/>
                  <a:pt x="40" y="29"/>
                  <a:pt x="41" y="30"/>
                </a:cubicBezTo>
                <a:cubicBezTo>
                  <a:pt x="43" y="31"/>
                  <a:pt x="43" y="31"/>
                  <a:pt x="45" y="31"/>
                </a:cubicBezTo>
                <a:cubicBezTo>
                  <a:pt x="47" y="30"/>
                  <a:pt x="48" y="31"/>
                  <a:pt x="50" y="31"/>
                </a:cubicBezTo>
                <a:cubicBezTo>
                  <a:pt x="52" y="31"/>
                  <a:pt x="53" y="28"/>
                  <a:pt x="55" y="29"/>
                </a:cubicBezTo>
                <a:cubicBezTo>
                  <a:pt x="56" y="29"/>
                  <a:pt x="58" y="31"/>
                  <a:pt x="60" y="30"/>
                </a:cubicBezTo>
                <a:cubicBezTo>
                  <a:pt x="64" y="28"/>
                  <a:pt x="59" y="26"/>
                  <a:pt x="58" y="24"/>
                </a:cubicBezTo>
                <a:cubicBezTo>
                  <a:pt x="57" y="22"/>
                  <a:pt x="57" y="21"/>
                  <a:pt x="55" y="20"/>
                </a:cubicBezTo>
                <a:cubicBezTo>
                  <a:pt x="53" y="19"/>
                  <a:pt x="52" y="18"/>
                  <a:pt x="51" y="16"/>
                </a:cubicBezTo>
                <a:cubicBezTo>
                  <a:pt x="51" y="14"/>
                  <a:pt x="49" y="14"/>
                  <a:pt x="47" y="13"/>
                </a:cubicBezTo>
                <a:cubicBezTo>
                  <a:pt x="47" y="13"/>
                  <a:pt x="47" y="12"/>
                  <a:pt x="46" y="12"/>
                </a:cubicBezTo>
                <a:cubicBezTo>
                  <a:pt x="46" y="12"/>
                  <a:pt x="44" y="12"/>
                  <a:pt x="44" y="12"/>
                </a:cubicBezTo>
                <a:cubicBezTo>
                  <a:pt x="43" y="11"/>
                  <a:pt x="44" y="7"/>
                  <a:pt x="44" y="6"/>
                </a:cubicBezTo>
                <a:cubicBezTo>
                  <a:pt x="44" y="4"/>
                  <a:pt x="42" y="3"/>
                  <a:pt x="41" y="1"/>
                </a:cubicBezTo>
                <a:cubicBezTo>
                  <a:pt x="41" y="1"/>
                  <a:pt x="41" y="0"/>
                  <a:pt x="41" y="0"/>
                </a:cubicBezTo>
                <a:cubicBezTo>
                  <a:pt x="40" y="0"/>
                  <a:pt x="39" y="0"/>
                  <a:pt x="38" y="0"/>
                </a:cubicBezTo>
                <a:cubicBezTo>
                  <a:pt x="36" y="1"/>
                  <a:pt x="36" y="1"/>
                  <a:pt x="35" y="3"/>
                </a:cubicBezTo>
                <a:cubicBezTo>
                  <a:pt x="35" y="6"/>
                  <a:pt x="28" y="10"/>
                  <a:pt x="26" y="10"/>
                </a:cubicBezTo>
                <a:cubicBezTo>
                  <a:pt x="25" y="10"/>
                  <a:pt x="21" y="10"/>
                  <a:pt x="22" y="11"/>
                </a:cubicBezTo>
                <a:cubicBezTo>
                  <a:pt x="23" y="13"/>
                  <a:pt x="20" y="15"/>
                  <a:pt x="19" y="15"/>
                </a:cubicBezTo>
                <a:cubicBezTo>
                  <a:pt x="17" y="16"/>
                  <a:pt x="15" y="17"/>
                  <a:pt x="13" y="17"/>
                </a:cubicBezTo>
                <a:cubicBezTo>
                  <a:pt x="11" y="18"/>
                  <a:pt x="11" y="16"/>
                  <a:pt x="9" y="17"/>
                </a:cubicBezTo>
                <a:cubicBezTo>
                  <a:pt x="7" y="18"/>
                  <a:pt x="6" y="17"/>
                  <a:pt x="6" y="18"/>
                </a:cubicBezTo>
                <a:cubicBezTo>
                  <a:pt x="5" y="20"/>
                  <a:pt x="4" y="22"/>
                  <a:pt x="3" y="23"/>
                </a:cubicBezTo>
                <a:cubicBezTo>
                  <a:pt x="0" y="27"/>
                  <a:pt x="2" y="30"/>
                  <a:pt x="4" y="34"/>
                </a:cubicBezTo>
                <a:cubicBezTo>
                  <a:pt x="5" y="36"/>
                  <a:pt x="5" y="37"/>
                  <a:pt x="6" y="39"/>
                </a:cubicBezTo>
                <a:cubicBezTo>
                  <a:pt x="8" y="41"/>
                  <a:pt x="9" y="42"/>
                  <a:pt x="9" y="45"/>
                </a:cubicBezTo>
                <a:cubicBezTo>
                  <a:pt x="9" y="44"/>
                  <a:pt x="10" y="37"/>
                  <a:pt x="12" y="3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55" name="Freeform 743">
            <a:extLst>
              <a:ext uri="{FF2B5EF4-FFF2-40B4-BE49-F238E27FC236}">
                <a16:creationId xmlns:a16="http://schemas.microsoft.com/office/drawing/2014/main" id="{3E68C1AF-8A2A-EC41-B593-68A82D63453F}"/>
              </a:ext>
            </a:extLst>
          </p:cNvPr>
          <p:cNvSpPr>
            <a:spLocks/>
          </p:cNvSpPr>
          <p:nvPr/>
        </p:nvSpPr>
        <p:spPr bwMode="auto">
          <a:xfrm>
            <a:off x="9482720" y="8478683"/>
            <a:ext cx="1096380" cy="815193"/>
          </a:xfrm>
          <a:custGeom>
            <a:avLst/>
            <a:gdLst>
              <a:gd name="T0" fmla="*/ 83 w 117"/>
              <a:gd name="T1" fmla="*/ 82 h 82"/>
              <a:gd name="T2" fmla="*/ 93 w 117"/>
              <a:gd name="T3" fmla="*/ 76 h 82"/>
              <a:gd name="T4" fmla="*/ 105 w 117"/>
              <a:gd name="T5" fmla="*/ 68 h 82"/>
              <a:gd name="T6" fmla="*/ 112 w 117"/>
              <a:gd name="T7" fmla="*/ 64 h 82"/>
              <a:gd name="T8" fmla="*/ 107 w 117"/>
              <a:gd name="T9" fmla="*/ 55 h 82"/>
              <a:gd name="T10" fmla="*/ 110 w 117"/>
              <a:gd name="T11" fmla="*/ 46 h 82"/>
              <a:gd name="T12" fmla="*/ 114 w 117"/>
              <a:gd name="T13" fmla="*/ 40 h 82"/>
              <a:gd name="T14" fmla="*/ 117 w 117"/>
              <a:gd name="T15" fmla="*/ 21 h 82"/>
              <a:gd name="T16" fmla="*/ 81 w 117"/>
              <a:gd name="T17" fmla="*/ 1 h 82"/>
              <a:gd name="T18" fmla="*/ 75 w 117"/>
              <a:gd name="T19" fmla="*/ 2 h 82"/>
              <a:gd name="T20" fmla="*/ 67 w 117"/>
              <a:gd name="T21" fmla="*/ 2 h 82"/>
              <a:gd name="T22" fmla="*/ 59 w 117"/>
              <a:gd name="T23" fmla="*/ 1 h 82"/>
              <a:gd name="T24" fmla="*/ 29 w 117"/>
              <a:gd name="T25" fmla="*/ 21 h 82"/>
              <a:gd name="T26" fmla="*/ 22 w 117"/>
              <a:gd name="T27" fmla="*/ 25 h 82"/>
              <a:gd name="T28" fmla="*/ 19 w 117"/>
              <a:gd name="T29" fmla="*/ 42 h 82"/>
              <a:gd name="T30" fmla="*/ 8 w 117"/>
              <a:gd name="T31" fmla="*/ 43 h 82"/>
              <a:gd name="T32" fmla="*/ 5 w 117"/>
              <a:gd name="T33" fmla="*/ 51 h 82"/>
              <a:gd name="T34" fmla="*/ 11 w 117"/>
              <a:gd name="T35" fmla="*/ 56 h 82"/>
              <a:gd name="T36" fmla="*/ 19 w 117"/>
              <a:gd name="T37" fmla="*/ 62 h 82"/>
              <a:gd name="T38" fmla="*/ 21 w 117"/>
              <a:gd name="T39" fmla="*/ 55 h 82"/>
              <a:gd name="T40" fmla="*/ 28 w 117"/>
              <a:gd name="T41" fmla="*/ 50 h 82"/>
              <a:gd name="T42" fmla="*/ 35 w 117"/>
              <a:gd name="T43" fmla="*/ 53 h 82"/>
              <a:gd name="T44" fmla="*/ 46 w 117"/>
              <a:gd name="T45" fmla="*/ 55 h 82"/>
              <a:gd name="T46" fmla="*/ 64 w 117"/>
              <a:gd name="T47" fmla="*/ 53 h 82"/>
              <a:gd name="T48" fmla="*/ 68 w 117"/>
              <a:gd name="T49" fmla="*/ 47 h 82"/>
              <a:gd name="T50" fmla="*/ 77 w 117"/>
              <a:gd name="T51" fmla="*/ 31 h 82"/>
              <a:gd name="T52" fmla="*/ 79 w 117"/>
              <a:gd name="T53" fmla="*/ 16 h 82"/>
              <a:gd name="T54" fmla="*/ 75 w 117"/>
              <a:gd name="T55" fmla="*/ 2 h 82"/>
              <a:gd name="T56" fmla="*/ 78 w 117"/>
              <a:gd name="T57" fmla="*/ 16 h 82"/>
              <a:gd name="T58" fmla="*/ 77 w 117"/>
              <a:gd name="T59" fmla="*/ 35 h 82"/>
              <a:gd name="T60" fmla="*/ 68 w 117"/>
              <a:gd name="T61" fmla="*/ 46 h 82"/>
              <a:gd name="T62" fmla="*/ 72 w 117"/>
              <a:gd name="T63" fmla="*/ 55 h 82"/>
              <a:gd name="T64" fmla="*/ 75 w 117"/>
              <a:gd name="T65" fmla="*/ 65 h 82"/>
              <a:gd name="T66" fmla="*/ 72 w 117"/>
              <a:gd name="T67" fmla="*/ 74 h 82"/>
              <a:gd name="T68" fmla="*/ 77 w 117"/>
              <a:gd name="T69" fmla="*/ 81 h 82"/>
              <a:gd name="T70" fmla="*/ 80 w 117"/>
              <a:gd name="T71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7" h="82">
                <a:moveTo>
                  <a:pt x="80" y="81"/>
                </a:moveTo>
                <a:cubicBezTo>
                  <a:pt x="81" y="80"/>
                  <a:pt x="82" y="82"/>
                  <a:pt x="83" y="82"/>
                </a:cubicBezTo>
                <a:cubicBezTo>
                  <a:pt x="85" y="81"/>
                  <a:pt x="87" y="80"/>
                  <a:pt x="89" y="79"/>
                </a:cubicBezTo>
                <a:cubicBezTo>
                  <a:pt x="90" y="79"/>
                  <a:pt x="93" y="78"/>
                  <a:pt x="93" y="76"/>
                </a:cubicBezTo>
                <a:cubicBezTo>
                  <a:pt x="93" y="74"/>
                  <a:pt x="94" y="75"/>
                  <a:pt x="96" y="74"/>
                </a:cubicBezTo>
                <a:cubicBezTo>
                  <a:pt x="99" y="74"/>
                  <a:pt x="103" y="71"/>
                  <a:pt x="105" y="68"/>
                </a:cubicBezTo>
                <a:cubicBezTo>
                  <a:pt x="106" y="67"/>
                  <a:pt x="106" y="66"/>
                  <a:pt x="107" y="65"/>
                </a:cubicBezTo>
                <a:cubicBezTo>
                  <a:pt x="108" y="64"/>
                  <a:pt x="110" y="64"/>
                  <a:pt x="112" y="64"/>
                </a:cubicBezTo>
                <a:cubicBezTo>
                  <a:pt x="112" y="62"/>
                  <a:pt x="110" y="61"/>
                  <a:pt x="109" y="59"/>
                </a:cubicBezTo>
                <a:cubicBezTo>
                  <a:pt x="109" y="58"/>
                  <a:pt x="110" y="55"/>
                  <a:pt x="107" y="55"/>
                </a:cubicBezTo>
                <a:cubicBezTo>
                  <a:pt x="106" y="55"/>
                  <a:pt x="109" y="53"/>
                  <a:pt x="108" y="52"/>
                </a:cubicBezTo>
                <a:cubicBezTo>
                  <a:pt x="108" y="49"/>
                  <a:pt x="109" y="48"/>
                  <a:pt x="110" y="46"/>
                </a:cubicBezTo>
                <a:cubicBezTo>
                  <a:pt x="110" y="44"/>
                  <a:pt x="112" y="44"/>
                  <a:pt x="112" y="42"/>
                </a:cubicBezTo>
                <a:cubicBezTo>
                  <a:pt x="112" y="41"/>
                  <a:pt x="113" y="40"/>
                  <a:pt x="114" y="40"/>
                </a:cubicBezTo>
                <a:cubicBezTo>
                  <a:pt x="117" y="40"/>
                  <a:pt x="117" y="40"/>
                  <a:pt x="117" y="38"/>
                </a:cubicBezTo>
                <a:cubicBezTo>
                  <a:pt x="117" y="32"/>
                  <a:pt x="117" y="27"/>
                  <a:pt x="117" y="21"/>
                </a:cubicBezTo>
                <a:cubicBezTo>
                  <a:pt x="117" y="19"/>
                  <a:pt x="113" y="18"/>
                  <a:pt x="111" y="17"/>
                </a:cubicBezTo>
                <a:cubicBezTo>
                  <a:pt x="101" y="12"/>
                  <a:pt x="91" y="6"/>
                  <a:pt x="81" y="1"/>
                </a:cubicBezTo>
                <a:cubicBezTo>
                  <a:pt x="80" y="1"/>
                  <a:pt x="80" y="0"/>
                  <a:pt x="79" y="0"/>
                </a:cubicBezTo>
                <a:cubicBezTo>
                  <a:pt x="78" y="1"/>
                  <a:pt x="76" y="2"/>
                  <a:pt x="75" y="2"/>
                </a:cubicBezTo>
                <a:cubicBezTo>
                  <a:pt x="74" y="3"/>
                  <a:pt x="72" y="5"/>
                  <a:pt x="71" y="5"/>
                </a:cubicBezTo>
                <a:cubicBezTo>
                  <a:pt x="70" y="5"/>
                  <a:pt x="69" y="3"/>
                  <a:pt x="67" y="2"/>
                </a:cubicBezTo>
                <a:cubicBezTo>
                  <a:pt x="66" y="1"/>
                  <a:pt x="65" y="1"/>
                  <a:pt x="64" y="1"/>
                </a:cubicBezTo>
                <a:cubicBezTo>
                  <a:pt x="62" y="0"/>
                  <a:pt x="61" y="0"/>
                  <a:pt x="59" y="1"/>
                </a:cubicBezTo>
                <a:cubicBezTo>
                  <a:pt x="52" y="5"/>
                  <a:pt x="45" y="10"/>
                  <a:pt x="38" y="14"/>
                </a:cubicBezTo>
                <a:cubicBezTo>
                  <a:pt x="35" y="16"/>
                  <a:pt x="32" y="18"/>
                  <a:pt x="29" y="21"/>
                </a:cubicBezTo>
                <a:cubicBezTo>
                  <a:pt x="28" y="22"/>
                  <a:pt x="27" y="22"/>
                  <a:pt x="26" y="22"/>
                </a:cubicBezTo>
                <a:cubicBezTo>
                  <a:pt x="23" y="22"/>
                  <a:pt x="22" y="22"/>
                  <a:pt x="22" y="25"/>
                </a:cubicBezTo>
                <a:cubicBezTo>
                  <a:pt x="22" y="28"/>
                  <a:pt x="22" y="31"/>
                  <a:pt x="22" y="34"/>
                </a:cubicBezTo>
                <a:cubicBezTo>
                  <a:pt x="22" y="37"/>
                  <a:pt x="21" y="40"/>
                  <a:pt x="19" y="42"/>
                </a:cubicBezTo>
                <a:cubicBezTo>
                  <a:pt x="18" y="43"/>
                  <a:pt x="15" y="43"/>
                  <a:pt x="14" y="43"/>
                </a:cubicBezTo>
                <a:cubicBezTo>
                  <a:pt x="12" y="43"/>
                  <a:pt x="10" y="43"/>
                  <a:pt x="8" y="43"/>
                </a:cubicBezTo>
                <a:cubicBezTo>
                  <a:pt x="6" y="43"/>
                  <a:pt x="4" y="44"/>
                  <a:pt x="2" y="44"/>
                </a:cubicBezTo>
                <a:cubicBezTo>
                  <a:pt x="0" y="44"/>
                  <a:pt x="5" y="51"/>
                  <a:pt x="5" y="51"/>
                </a:cubicBezTo>
                <a:cubicBezTo>
                  <a:pt x="6" y="54"/>
                  <a:pt x="7" y="56"/>
                  <a:pt x="10" y="57"/>
                </a:cubicBezTo>
                <a:cubicBezTo>
                  <a:pt x="10" y="57"/>
                  <a:pt x="11" y="56"/>
                  <a:pt x="11" y="56"/>
                </a:cubicBezTo>
                <a:cubicBezTo>
                  <a:pt x="12" y="57"/>
                  <a:pt x="12" y="60"/>
                  <a:pt x="14" y="58"/>
                </a:cubicBezTo>
                <a:cubicBezTo>
                  <a:pt x="16" y="56"/>
                  <a:pt x="18" y="61"/>
                  <a:pt x="19" y="62"/>
                </a:cubicBezTo>
                <a:cubicBezTo>
                  <a:pt x="19" y="61"/>
                  <a:pt x="20" y="59"/>
                  <a:pt x="20" y="58"/>
                </a:cubicBezTo>
                <a:cubicBezTo>
                  <a:pt x="20" y="57"/>
                  <a:pt x="21" y="56"/>
                  <a:pt x="21" y="55"/>
                </a:cubicBezTo>
                <a:cubicBezTo>
                  <a:pt x="22" y="52"/>
                  <a:pt x="22" y="52"/>
                  <a:pt x="25" y="51"/>
                </a:cubicBezTo>
                <a:cubicBezTo>
                  <a:pt x="26" y="50"/>
                  <a:pt x="27" y="50"/>
                  <a:pt x="28" y="50"/>
                </a:cubicBezTo>
                <a:cubicBezTo>
                  <a:pt x="29" y="49"/>
                  <a:pt x="30" y="51"/>
                  <a:pt x="31" y="51"/>
                </a:cubicBezTo>
                <a:cubicBezTo>
                  <a:pt x="33" y="51"/>
                  <a:pt x="34" y="52"/>
                  <a:pt x="35" y="53"/>
                </a:cubicBezTo>
                <a:cubicBezTo>
                  <a:pt x="36" y="54"/>
                  <a:pt x="37" y="54"/>
                  <a:pt x="39" y="54"/>
                </a:cubicBezTo>
                <a:cubicBezTo>
                  <a:pt x="42" y="52"/>
                  <a:pt x="43" y="55"/>
                  <a:pt x="46" y="55"/>
                </a:cubicBezTo>
                <a:cubicBezTo>
                  <a:pt x="49" y="55"/>
                  <a:pt x="52" y="53"/>
                  <a:pt x="55" y="53"/>
                </a:cubicBezTo>
                <a:cubicBezTo>
                  <a:pt x="57" y="53"/>
                  <a:pt x="61" y="54"/>
                  <a:pt x="64" y="53"/>
                </a:cubicBezTo>
                <a:cubicBezTo>
                  <a:pt x="65" y="53"/>
                  <a:pt x="66" y="52"/>
                  <a:pt x="67" y="51"/>
                </a:cubicBezTo>
                <a:cubicBezTo>
                  <a:pt x="69" y="50"/>
                  <a:pt x="68" y="49"/>
                  <a:pt x="68" y="47"/>
                </a:cubicBezTo>
                <a:cubicBezTo>
                  <a:pt x="68" y="42"/>
                  <a:pt x="73" y="39"/>
                  <a:pt x="77" y="35"/>
                </a:cubicBezTo>
                <a:cubicBezTo>
                  <a:pt x="78" y="34"/>
                  <a:pt x="77" y="32"/>
                  <a:pt x="77" y="31"/>
                </a:cubicBezTo>
                <a:cubicBezTo>
                  <a:pt x="77" y="28"/>
                  <a:pt x="77" y="26"/>
                  <a:pt x="77" y="23"/>
                </a:cubicBezTo>
                <a:cubicBezTo>
                  <a:pt x="78" y="21"/>
                  <a:pt x="79" y="18"/>
                  <a:pt x="79" y="16"/>
                </a:cubicBezTo>
                <a:cubicBezTo>
                  <a:pt x="78" y="14"/>
                  <a:pt x="77" y="12"/>
                  <a:pt x="76" y="11"/>
                </a:cubicBezTo>
                <a:cubicBezTo>
                  <a:pt x="74" y="8"/>
                  <a:pt x="75" y="5"/>
                  <a:pt x="75" y="2"/>
                </a:cubicBezTo>
                <a:cubicBezTo>
                  <a:pt x="75" y="5"/>
                  <a:pt x="75" y="7"/>
                  <a:pt x="75" y="9"/>
                </a:cubicBezTo>
                <a:cubicBezTo>
                  <a:pt x="75" y="11"/>
                  <a:pt x="78" y="14"/>
                  <a:pt x="78" y="16"/>
                </a:cubicBezTo>
                <a:cubicBezTo>
                  <a:pt x="79" y="19"/>
                  <a:pt x="77" y="23"/>
                  <a:pt x="77" y="26"/>
                </a:cubicBezTo>
                <a:cubicBezTo>
                  <a:pt x="77" y="28"/>
                  <a:pt x="78" y="32"/>
                  <a:pt x="77" y="35"/>
                </a:cubicBezTo>
                <a:cubicBezTo>
                  <a:pt x="76" y="37"/>
                  <a:pt x="72" y="39"/>
                  <a:pt x="71" y="41"/>
                </a:cubicBezTo>
                <a:cubicBezTo>
                  <a:pt x="69" y="42"/>
                  <a:pt x="68" y="44"/>
                  <a:pt x="68" y="46"/>
                </a:cubicBezTo>
                <a:cubicBezTo>
                  <a:pt x="67" y="49"/>
                  <a:pt x="69" y="50"/>
                  <a:pt x="70" y="53"/>
                </a:cubicBezTo>
                <a:cubicBezTo>
                  <a:pt x="70" y="54"/>
                  <a:pt x="71" y="54"/>
                  <a:pt x="72" y="55"/>
                </a:cubicBezTo>
                <a:cubicBezTo>
                  <a:pt x="74" y="56"/>
                  <a:pt x="75" y="57"/>
                  <a:pt x="75" y="59"/>
                </a:cubicBezTo>
                <a:cubicBezTo>
                  <a:pt x="75" y="61"/>
                  <a:pt x="75" y="63"/>
                  <a:pt x="75" y="65"/>
                </a:cubicBezTo>
                <a:cubicBezTo>
                  <a:pt x="75" y="66"/>
                  <a:pt x="76" y="68"/>
                  <a:pt x="77" y="70"/>
                </a:cubicBezTo>
                <a:cubicBezTo>
                  <a:pt x="74" y="70"/>
                  <a:pt x="67" y="70"/>
                  <a:pt x="72" y="74"/>
                </a:cubicBezTo>
                <a:cubicBezTo>
                  <a:pt x="74" y="75"/>
                  <a:pt x="75" y="76"/>
                  <a:pt x="76" y="78"/>
                </a:cubicBezTo>
                <a:cubicBezTo>
                  <a:pt x="76" y="79"/>
                  <a:pt x="77" y="80"/>
                  <a:pt x="77" y="81"/>
                </a:cubicBezTo>
                <a:cubicBezTo>
                  <a:pt x="77" y="82"/>
                  <a:pt x="80" y="81"/>
                  <a:pt x="80" y="81"/>
                </a:cubicBezTo>
                <a:cubicBezTo>
                  <a:pt x="82" y="80"/>
                  <a:pt x="80" y="81"/>
                  <a:pt x="80" y="8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56" name="Freeform 744">
            <a:extLst>
              <a:ext uri="{FF2B5EF4-FFF2-40B4-BE49-F238E27FC236}">
                <a16:creationId xmlns:a16="http://schemas.microsoft.com/office/drawing/2014/main" id="{BDEED09A-39C7-7C4A-9F36-A86CA2E9C790}"/>
              </a:ext>
            </a:extLst>
          </p:cNvPr>
          <p:cNvSpPr>
            <a:spLocks/>
          </p:cNvSpPr>
          <p:nvPr/>
        </p:nvSpPr>
        <p:spPr bwMode="auto">
          <a:xfrm>
            <a:off x="10473614" y="8498978"/>
            <a:ext cx="770341" cy="1004614"/>
          </a:xfrm>
          <a:custGeom>
            <a:avLst/>
            <a:gdLst>
              <a:gd name="T0" fmla="*/ 6 w 82"/>
              <a:gd name="T1" fmla="*/ 39 h 101"/>
              <a:gd name="T2" fmla="*/ 6 w 82"/>
              <a:gd name="T3" fmla="*/ 41 h 101"/>
              <a:gd name="T4" fmla="*/ 4 w 82"/>
              <a:gd name="T5" fmla="*/ 43 h 101"/>
              <a:gd name="T6" fmla="*/ 2 w 82"/>
              <a:gd name="T7" fmla="*/ 49 h 101"/>
              <a:gd name="T8" fmla="*/ 2 w 82"/>
              <a:gd name="T9" fmla="*/ 51 h 101"/>
              <a:gd name="T10" fmla="*/ 1 w 82"/>
              <a:gd name="T11" fmla="*/ 53 h 101"/>
              <a:gd name="T12" fmla="*/ 4 w 82"/>
              <a:gd name="T13" fmla="*/ 58 h 101"/>
              <a:gd name="T14" fmla="*/ 6 w 82"/>
              <a:gd name="T15" fmla="*/ 60 h 101"/>
              <a:gd name="T16" fmla="*/ 6 w 82"/>
              <a:gd name="T17" fmla="*/ 63 h 101"/>
              <a:gd name="T18" fmla="*/ 9 w 82"/>
              <a:gd name="T19" fmla="*/ 68 h 101"/>
              <a:gd name="T20" fmla="*/ 9 w 82"/>
              <a:gd name="T21" fmla="*/ 74 h 101"/>
              <a:gd name="T22" fmla="*/ 15 w 82"/>
              <a:gd name="T23" fmla="*/ 76 h 101"/>
              <a:gd name="T24" fmla="*/ 18 w 82"/>
              <a:gd name="T25" fmla="*/ 81 h 101"/>
              <a:gd name="T26" fmla="*/ 22 w 82"/>
              <a:gd name="T27" fmla="*/ 84 h 101"/>
              <a:gd name="T28" fmla="*/ 26 w 82"/>
              <a:gd name="T29" fmla="*/ 88 h 101"/>
              <a:gd name="T30" fmla="*/ 26 w 82"/>
              <a:gd name="T31" fmla="*/ 91 h 101"/>
              <a:gd name="T32" fmla="*/ 28 w 82"/>
              <a:gd name="T33" fmla="*/ 92 h 101"/>
              <a:gd name="T34" fmla="*/ 32 w 82"/>
              <a:gd name="T35" fmla="*/ 96 h 101"/>
              <a:gd name="T36" fmla="*/ 35 w 82"/>
              <a:gd name="T37" fmla="*/ 95 h 101"/>
              <a:gd name="T38" fmla="*/ 39 w 82"/>
              <a:gd name="T39" fmla="*/ 94 h 101"/>
              <a:gd name="T40" fmla="*/ 44 w 82"/>
              <a:gd name="T41" fmla="*/ 100 h 101"/>
              <a:gd name="T42" fmla="*/ 51 w 82"/>
              <a:gd name="T43" fmla="*/ 100 h 101"/>
              <a:gd name="T44" fmla="*/ 55 w 82"/>
              <a:gd name="T45" fmla="*/ 98 h 101"/>
              <a:gd name="T46" fmla="*/ 59 w 82"/>
              <a:gd name="T47" fmla="*/ 97 h 101"/>
              <a:gd name="T48" fmla="*/ 69 w 82"/>
              <a:gd name="T49" fmla="*/ 94 h 101"/>
              <a:gd name="T50" fmla="*/ 69 w 82"/>
              <a:gd name="T51" fmla="*/ 91 h 101"/>
              <a:gd name="T52" fmla="*/ 66 w 82"/>
              <a:gd name="T53" fmla="*/ 90 h 101"/>
              <a:gd name="T54" fmla="*/ 61 w 82"/>
              <a:gd name="T55" fmla="*/ 83 h 101"/>
              <a:gd name="T56" fmla="*/ 59 w 82"/>
              <a:gd name="T57" fmla="*/ 80 h 101"/>
              <a:gd name="T58" fmla="*/ 56 w 82"/>
              <a:gd name="T59" fmla="*/ 78 h 101"/>
              <a:gd name="T60" fmla="*/ 59 w 82"/>
              <a:gd name="T61" fmla="*/ 75 h 101"/>
              <a:gd name="T62" fmla="*/ 61 w 82"/>
              <a:gd name="T63" fmla="*/ 67 h 101"/>
              <a:gd name="T64" fmla="*/ 62 w 82"/>
              <a:gd name="T65" fmla="*/ 64 h 101"/>
              <a:gd name="T66" fmla="*/ 65 w 82"/>
              <a:gd name="T67" fmla="*/ 62 h 101"/>
              <a:gd name="T68" fmla="*/ 65 w 82"/>
              <a:gd name="T69" fmla="*/ 58 h 101"/>
              <a:gd name="T70" fmla="*/ 67 w 82"/>
              <a:gd name="T71" fmla="*/ 55 h 101"/>
              <a:gd name="T72" fmla="*/ 71 w 82"/>
              <a:gd name="T73" fmla="*/ 52 h 101"/>
              <a:gd name="T74" fmla="*/ 72 w 82"/>
              <a:gd name="T75" fmla="*/ 45 h 101"/>
              <a:gd name="T76" fmla="*/ 72 w 82"/>
              <a:gd name="T77" fmla="*/ 42 h 101"/>
              <a:gd name="T78" fmla="*/ 74 w 82"/>
              <a:gd name="T79" fmla="*/ 37 h 101"/>
              <a:gd name="T80" fmla="*/ 79 w 82"/>
              <a:gd name="T81" fmla="*/ 29 h 101"/>
              <a:gd name="T82" fmla="*/ 82 w 82"/>
              <a:gd name="T83" fmla="*/ 27 h 101"/>
              <a:gd name="T84" fmla="*/ 79 w 82"/>
              <a:gd name="T85" fmla="*/ 23 h 101"/>
              <a:gd name="T86" fmla="*/ 76 w 82"/>
              <a:gd name="T87" fmla="*/ 17 h 101"/>
              <a:gd name="T88" fmla="*/ 76 w 82"/>
              <a:gd name="T89" fmla="*/ 11 h 101"/>
              <a:gd name="T90" fmla="*/ 75 w 82"/>
              <a:gd name="T91" fmla="*/ 9 h 101"/>
              <a:gd name="T92" fmla="*/ 74 w 82"/>
              <a:gd name="T93" fmla="*/ 5 h 101"/>
              <a:gd name="T94" fmla="*/ 68 w 82"/>
              <a:gd name="T95" fmla="*/ 0 h 101"/>
              <a:gd name="T96" fmla="*/ 64 w 82"/>
              <a:gd name="T97" fmla="*/ 2 h 101"/>
              <a:gd name="T98" fmla="*/ 60 w 82"/>
              <a:gd name="T99" fmla="*/ 5 h 101"/>
              <a:gd name="T100" fmla="*/ 56 w 82"/>
              <a:gd name="T101" fmla="*/ 5 h 101"/>
              <a:gd name="T102" fmla="*/ 46 w 82"/>
              <a:gd name="T103" fmla="*/ 5 h 101"/>
              <a:gd name="T104" fmla="*/ 17 w 82"/>
              <a:gd name="T105" fmla="*/ 5 h 101"/>
              <a:gd name="T106" fmla="*/ 16 w 82"/>
              <a:gd name="T107" fmla="*/ 14 h 101"/>
              <a:gd name="T108" fmla="*/ 13 w 82"/>
              <a:gd name="T109" fmla="*/ 16 h 101"/>
              <a:gd name="T110" fmla="*/ 11 w 82"/>
              <a:gd name="T111" fmla="*/ 18 h 101"/>
              <a:gd name="T112" fmla="*/ 11 w 82"/>
              <a:gd name="T113" fmla="*/ 32 h 101"/>
              <a:gd name="T114" fmla="*/ 11 w 82"/>
              <a:gd name="T115" fmla="*/ 37 h 101"/>
              <a:gd name="T116" fmla="*/ 6 w 82"/>
              <a:gd name="T117" fmla="*/ 3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2" h="101">
                <a:moveTo>
                  <a:pt x="6" y="39"/>
                </a:moveTo>
                <a:cubicBezTo>
                  <a:pt x="6" y="39"/>
                  <a:pt x="6" y="40"/>
                  <a:pt x="6" y="41"/>
                </a:cubicBezTo>
                <a:cubicBezTo>
                  <a:pt x="5" y="42"/>
                  <a:pt x="4" y="42"/>
                  <a:pt x="4" y="43"/>
                </a:cubicBezTo>
                <a:cubicBezTo>
                  <a:pt x="4" y="45"/>
                  <a:pt x="2" y="47"/>
                  <a:pt x="2" y="49"/>
                </a:cubicBezTo>
                <a:cubicBezTo>
                  <a:pt x="2" y="50"/>
                  <a:pt x="3" y="51"/>
                  <a:pt x="2" y="51"/>
                </a:cubicBezTo>
                <a:cubicBezTo>
                  <a:pt x="2" y="52"/>
                  <a:pt x="0" y="53"/>
                  <a:pt x="1" y="53"/>
                </a:cubicBezTo>
                <a:cubicBezTo>
                  <a:pt x="4" y="53"/>
                  <a:pt x="3" y="57"/>
                  <a:pt x="4" y="58"/>
                </a:cubicBezTo>
                <a:cubicBezTo>
                  <a:pt x="4" y="59"/>
                  <a:pt x="5" y="59"/>
                  <a:pt x="6" y="60"/>
                </a:cubicBezTo>
                <a:cubicBezTo>
                  <a:pt x="6" y="61"/>
                  <a:pt x="6" y="62"/>
                  <a:pt x="6" y="63"/>
                </a:cubicBezTo>
                <a:cubicBezTo>
                  <a:pt x="7" y="65"/>
                  <a:pt x="9" y="66"/>
                  <a:pt x="9" y="68"/>
                </a:cubicBezTo>
                <a:cubicBezTo>
                  <a:pt x="9" y="69"/>
                  <a:pt x="8" y="74"/>
                  <a:pt x="9" y="74"/>
                </a:cubicBezTo>
                <a:cubicBezTo>
                  <a:pt x="12" y="74"/>
                  <a:pt x="13" y="75"/>
                  <a:pt x="15" y="76"/>
                </a:cubicBezTo>
                <a:cubicBezTo>
                  <a:pt x="17" y="77"/>
                  <a:pt x="16" y="80"/>
                  <a:pt x="18" y="81"/>
                </a:cubicBezTo>
                <a:cubicBezTo>
                  <a:pt x="19" y="82"/>
                  <a:pt x="22" y="82"/>
                  <a:pt x="22" y="84"/>
                </a:cubicBezTo>
                <a:cubicBezTo>
                  <a:pt x="22" y="86"/>
                  <a:pt x="25" y="87"/>
                  <a:pt x="26" y="88"/>
                </a:cubicBezTo>
                <a:cubicBezTo>
                  <a:pt x="26" y="89"/>
                  <a:pt x="26" y="90"/>
                  <a:pt x="26" y="91"/>
                </a:cubicBezTo>
                <a:cubicBezTo>
                  <a:pt x="27" y="91"/>
                  <a:pt x="28" y="92"/>
                  <a:pt x="28" y="92"/>
                </a:cubicBezTo>
                <a:cubicBezTo>
                  <a:pt x="29" y="93"/>
                  <a:pt x="30" y="95"/>
                  <a:pt x="32" y="96"/>
                </a:cubicBezTo>
                <a:cubicBezTo>
                  <a:pt x="33" y="97"/>
                  <a:pt x="33" y="93"/>
                  <a:pt x="35" y="95"/>
                </a:cubicBezTo>
                <a:cubicBezTo>
                  <a:pt x="37" y="96"/>
                  <a:pt x="37" y="94"/>
                  <a:pt x="39" y="94"/>
                </a:cubicBezTo>
                <a:cubicBezTo>
                  <a:pt x="41" y="95"/>
                  <a:pt x="42" y="98"/>
                  <a:pt x="44" y="100"/>
                </a:cubicBezTo>
                <a:cubicBezTo>
                  <a:pt x="46" y="95"/>
                  <a:pt x="49" y="101"/>
                  <a:pt x="51" y="100"/>
                </a:cubicBezTo>
                <a:cubicBezTo>
                  <a:pt x="52" y="99"/>
                  <a:pt x="53" y="98"/>
                  <a:pt x="55" y="98"/>
                </a:cubicBezTo>
                <a:cubicBezTo>
                  <a:pt x="56" y="98"/>
                  <a:pt x="58" y="98"/>
                  <a:pt x="59" y="97"/>
                </a:cubicBezTo>
                <a:cubicBezTo>
                  <a:pt x="61" y="93"/>
                  <a:pt x="65" y="91"/>
                  <a:pt x="69" y="94"/>
                </a:cubicBezTo>
                <a:cubicBezTo>
                  <a:pt x="69" y="93"/>
                  <a:pt x="69" y="92"/>
                  <a:pt x="69" y="91"/>
                </a:cubicBezTo>
                <a:cubicBezTo>
                  <a:pt x="69" y="90"/>
                  <a:pt x="66" y="90"/>
                  <a:pt x="66" y="90"/>
                </a:cubicBezTo>
                <a:cubicBezTo>
                  <a:pt x="64" y="88"/>
                  <a:pt x="63" y="85"/>
                  <a:pt x="61" y="83"/>
                </a:cubicBezTo>
                <a:cubicBezTo>
                  <a:pt x="60" y="82"/>
                  <a:pt x="60" y="81"/>
                  <a:pt x="59" y="80"/>
                </a:cubicBezTo>
                <a:cubicBezTo>
                  <a:pt x="58" y="79"/>
                  <a:pt x="57" y="79"/>
                  <a:pt x="56" y="78"/>
                </a:cubicBezTo>
                <a:cubicBezTo>
                  <a:pt x="53" y="75"/>
                  <a:pt x="59" y="75"/>
                  <a:pt x="59" y="75"/>
                </a:cubicBezTo>
                <a:cubicBezTo>
                  <a:pt x="61" y="74"/>
                  <a:pt x="60" y="69"/>
                  <a:pt x="61" y="67"/>
                </a:cubicBezTo>
                <a:cubicBezTo>
                  <a:pt x="61" y="66"/>
                  <a:pt x="61" y="64"/>
                  <a:pt x="62" y="64"/>
                </a:cubicBezTo>
                <a:cubicBezTo>
                  <a:pt x="63" y="63"/>
                  <a:pt x="65" y="63"/>
                  <a:pt x="65" y="62"/>
                </a:cubicBezTo>
                <a:cubicBezTo>
                  <a:pt x="65" y="61"/>
                  <a:pt x="65" y="60"/>
                  <a:pt x="65" y="58"/>
                </a:cubicBezTo>
                <a:cubicBezTo>
                  <a:pt x="65" y="57"/>
                  <a:pt x="66" y="56"/>
                  <a:pt x="67" y="55"/>
                </a:cubicBezTo>
                <a:cubicBezTo>
                  <a:pt x="68" y="53"/>
                  <a:pt x="70" y="54"/>
                  <a:pt x="71" y="52"/>
                </a:cubicBezTo>
                <a:cubicBezTo>
                  <a:pt x="71" y="50"/>
                  <a:pt x="72" y="48"/>
                  <a:pt x="72" y="45"/>
                </a:cubicBezTo>
                <a:cubicBezTo>
                  <a:pt x="72" y="44"/>
                  <a:pt x="72" y="43"/>
                  <a:pt x="72" y="42"/>
                </a:cubicBezTo>
                <a:cubicBezTo>
                  <a:pt x="72" y="40"/>
                  <a:pt x="74" y="38"/>
                  <a:pt x="74" y="37"/>
                </a:cubicBezTo>
                <a:cubicBezTo>
                  <a:pt x="74" y="33"/>
                  <a:pt x="75" y="30"/>
                  <a:pt x="79" y="29"/>
                </a:cubicBezTo>
                <a:cubicBezTo>
                  <a:pt x="80" y="29"/>
                  <a:pt x="81" y="29"/>
                  <a:pt x="82" y="27"/>
                </a:cubicBezTo>
                <a:cubicBezTo>
                  <a:pt x="82" y="26"/>
                  <a:pt x="80" y="24"/>
                  <a:pt x="79" y="23"/>
                </a:cubicBezTo>
                <a:cubicBezTo>
                  <a:pt x="77" y="21"/>
                  <a:pt x="76" y="19"/>
                  <a:pt x="76" y="17"/>
                </a:cubicBezTo>
                <a:cubicBezTo>
                  <a:pt x="76" y="16"/>
                  <a:pt x="75" y="11"/>
                  <a:pt x="76" y="11"/>
                </a:cubicBezTo>
                <a:cubicBezTo>
                  <a:pt x="77" y="10"/>
                  <a:pt x="76" y="10"/>
                  <a:pt x="75" y="9"/>
                </a:cubicBezTo>
                <a:cubicBezTo>
                  <a:pt x="74" y="8"/>
                  <a:pt x="74" y="7"/>
                  <a:pt x="74" y="5"/>
                </a:cubicBezTo>
                <a:cubicBezTo>
                  <a:pt x="72" y="3"/>
                  <a:pt x="69" y="2"/>
                  <a:pt x="68" y="0"/>
                </a:cubicBezTo>
                <a:cubicBezTo>
                  <a:pt x="67" y="0"/>
                  <a:pt x="65" y="1"/>
                  <a:pt x="64" y="2"/>
                </a:cubicBezTo>
                <a:cubicBezTo>
                  <a:pt x="63" y="5"/>
                  <a:pt x="61" y="3"/>
                  <a:pt x="60" y="5"/>
                </a:cubicBezTo>
                <a:cubicBezTo>
                  <a:pt x="59" y="9"/>
                  <a:pt x="58" y="5"/>
                  <a:pt x="56" y="5"/>
                </a:cubicBezTo>
                <a:cubicBezTo>
                  <a:pt x="52" y="5"/>
                  <a:pt x="49" y="5"/>
                  <a:pt x="46" y="5"/>
                </a:cubicBezTo>
                <a:cubicBezTo>
                  <a:pt x="37" y="5"/>
                  <a:pt x="27" y="5"/>
                  <a:pt x="17" y="5"/>
                </a:cubicBezTo>
                <a:cubicBezTo>
                  <a:pt x="15" y="5"/>
                  <a:pt x="16" y="12"/>
                  <a:pt x="16" y="14"/>
                </a:cubicBezTo>
                <a:cubicBezTo>
                  <a:pt x="16" y="16"/>
                  <a:pt x="15" y="16"/>
                  <a:pt x="13" y="16"/>
                </a:cubicBezTo>
                <a:cubicBezTo>
                  <a:pt x="10" y="16"/>
                  <a:pt x="11" y="16"/>
                  <a:pt x="11" y="18"/>
                </a:cubicBezTo>
                <a:cubicBezTo>
                  <a:pt x="11" y="23"/>
                  <a:pt x="11" y="27"/>
                  <a:pt x="11" y="32"/>
                </a:cubicBezTo>
                <a:cubicBezTo>
                  <a:pt x="11" y="34"/>
                  <a:pt x="11" y="36"/>
                  <a:pt x="11" y="37"/>
                </a:cubicBezTo>
                <a:cubicBezTo>
                  <a:pt x="11" y="39"/>
                  <a:pt x="7" y="38"/>
                  <a:pt x="6" y="3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57" name="Freeform 745">
            <a:extLst>
              <a:ext uri="{FF2B5EF4-FFF2-40B4-BE49-F238E27FC236}">
                <a16:creationId xmlns:a16="http://schemas.microsoft.com/office/drawing/2014/main" id="{F21C6102-B2E6-4240-B098-0ACDC04789F5}"/>
              </a:ext>
            </a:extLst>
          </p:cNvPr>
          <p:cNvSpPr>
            <a:spLocks/>
          </p:cNvSpPr>
          <p:nvPr/>
        </p:nvSpPr>
        <p:spPr bwMode="auto">
          <a:xfrm>
            <a:off x="11148070" y="8756051"/>
            <a:ext cx="300467" cy="287517"/>
          </a:xfrm>
          <a:custGeom>
            <a:avLst/>
            <a:gdLst>
              <a:gd name="T0" fmla="*/ 3 w 32"/>
              <a:gd name="T1" fmla="*/ 19 h 29"/>
              <a:gd name="T2" fmla="*/ 7 w 32"/>
              <a:gd name="T3" fmla="*/ 20 h 29"/>
              <a:gd name="T4" fmla="*/ 7 w 32"/>
              <a:gd name="T5" fmla="*/ 17 h 29"/>
              <a:gd name="T6" fmla="*/ 10 w 32"/>
              <a:gd name="T7" fmla="*/ 19 h 29"/>
              <a:gd name="T8" fmla="*/ 12 w 32"/>
              <a:gd name="T9" fmla="*/ 18 h 29"/>
              <a:gd name="T10" fmla="*/ 14 w 32"/>
              <a:gd name="T11" fmla="*/ 18 h 29"/>
              <a:gd name="T12" fmla="*/ 29 w 32"/>
              <a:gd name="T13" fmla="*/ 29 h 29"/>
              <a:gd name="T14" fmla="*/ 32 w 32"/>
              <a:gd name="T15" fmla="*/ 27 h 29"/>
              <a:gd name="T16" fmla="*/ 24 w 32"/>
              <a:gd name="T17" fmla="*/ 19 h 29"/>
              <a:gd name="T18" fmla="*/ 19 w 32"/>
              <a:gd name="T19" fmla="*/ 16 h 29"/>
              <a:gd name="T20" fmla="*/ 17 w 32"/>
              <a:gd name="T21" fmla="*/ 14 h 29"/>
              <a:gd name="T22" fmla="*/ 17 w 32"/>
              <a:gd name="T23" fmla="*/ 16 h 29"/>
              <a:gd name="T24" fmla="*/ 16 w 32"/>
              <a:gd name="T25" fmla="*/ 14 h 29"/>
              <a:gd name="T26" fmla="*/ 14 w 32"/>
              <a:gd name="T27" fmla="*/ 9 h 29"/>
              <a:gd name="T28" fmla="*/ 10 w 32"/>
              <a:gd name="T29" fmla="*/ 0 h 29"/>
              <a:gd name="T30" fmla="*/ 2 w 32"/>
              <a:gd name="T31" fmla="*/ 7 h 29"/>
              <a:gd name="T32" fmla="*/ 1 w 32"/>
              <a:gd name="T33" fmla="*/ 13 h 29"/>
              <a:gd name="T34" fmla="*/ 0 w 32"/>
              <a:gd name="T35" fmla="*/ 20 h 29"/>
              <a:gd name="T36" fmla="*/ 3 w 32"/>
              <a:gd name="T37" fmla="*/ 1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29">
                <a:moveTo>
                  <a:pt x="3" y="19"/>
                </a:moveTo>
                <a:cubicBezTo>
                  <a:pt x="4" y="19"/>
                  <a:pt x="6" y="21"/>
                  <a:pt x="7" y="20"/>
                </a:cubicBezTo>
                <a:cubicBezTo>
                  <a:pt x="7" y="19"/>
                  <a:pt x="6" y="17"/>
                  <a:pt x="7" y="17"/>
                </a:cubicBezTo>
                <a:cubicBezTo>
                  <a:pt x="9" y="17"/>
                  <a:pt x="9" y="19"/>
                  <a:pt x="10" y="19"/>
                </a:cubicBezTo>
                <a:cubicBezTo>
                  <a:pt x="11" y="19"/>
                  <a:pt x="12" y="18"/>
                  <a:pt x="12" y="18"/>
                </a:cubicBezTo>
                <a:cubicBezTo>
                  <a:pt x="13" y="17"/>
                  <a:pt x="14" y="18"/>
                  <a:pt x="14" y="18"/>
                </a:cubicBezTo>
                <a:cubicBezTo>
                  <a:pt x="22" y="18"/>
                  <a:pt x="25" y="24"/>
                  <a:pt x="29" y="29"/>
                </a:cubicBezTo>
                <a:cubicBezTo>
                  <a:pt x="30" y="29"/>
                  <a:pt x="31" y="28"/>
                  <a:pt x="32" y="27"/>
                </a:cubicBezTo>
                <a:cubicBezTo>
                  <a:pt x="29" y="25"/>
                  <a:pt x="26" y="22"/>
                  <a:pt x="24" y="19"/>
                </a:cubicBezTo>
                <a:cubicBezTo>
                  <a:pt x="23" y="17"/>
                  <a:pt x="21" y="17"/>
                  <a:pt x="19" y="16"/>
                </a:cubicBezTo>
                <a:cubicBezTo>
                  <a:pt x="18" y="16"/>
                  <a:pt x="18" y="14"/>
                  <a:pt x="17" y="14"/>
                </a:cubicBezTo>
                <a:cubicBezTo>
                  <a:pt x="16" y="14"/>
                  <a:pt x="17" y="15"/>
                  <a:pt x="17" y="16"/>
                </a:cubicBezTo>
                <a:cubicBezTo>
                  <a:pt x="17" y="16"/>
                  <a:pt x="16" y="14"/>
                  <a:pt x="16" y="14"/>
                </a:cubicBezTo>
                <a:cubicBezTo>
                  <a:pt x="15" y="12"/>
                  <a:pt x="14" y="11"/>
                  <a:pt x="14" y="9"/>
                </a:cubicBezTo>
                <a:cubicBezTo>
                  <a:pt x="13" y="6"/>
                  <a:pt x="13" y="3"/>
                  <a:pt x="10" y="0"/>
                </a:cubicBezTo>
                <a:cubicBezTo>
                  <a:pt x="9" y="4"/>
                  <a:pt x="4" y="4"/>
                  <a:pt x="2" y="7"/>
                </a:cubicBezTo>
                <a:cubicBezTo>
                  <a:pt x="1" y="9"/>
                  <a:pt x="2" y="11"/>
                  <a:pt x="1" y="13"/>
                </a:cubicBezTo>
                <a:cubicBezTo>
                  <a:pt x="0" y="15"/>
                  <a:pt x="0" y="17"/>
                  <a:pt x="0" y="20"/>
                </a:cubicBezTo>
                <a:cubicBezTo>
                  <a:pt x="1" y="19"/>
                  <a:pt x="2" y="19"/>
                  <a:pt x="3" y="1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58" name="Freeform 746">
            <a:extLst>
              <a:ext uri="{FF2B5EF4-FFF2-40B4-BE49-F238E27FC236}">
                <a16:creationId xmlns:a16="http://schemas.microsoft.com/office/drawing/2014/main" id="{A4B9DC8E-6938-334F-8C3E-B6E1D96C21E1}"/>
              </a:ext>
            </a:extLst>
          </p:cNvPr>
          <p:cNvSpPr>
            <a:spLocks/>
          </p:cNvSpPr>
          <p:nvPr/>
        </p:nvSpPr>
        <p:spPr bwMode="auto">
          <a:xfrm>
            <a:off x="10991439" y="8894738"/>
            <a:ext cx="693627" cy="608857"/>
          </a:xfrm>
          <a:custGeom>
            <a:avLst/>
            <a:gdLst>
              <a:gd name="T0" fmla="*/ 70 w 74"/>
              <a:gd name="T1" fmla="*/ 38 h 61"/>
              <a:gd name="T2" fmla="*/ 57 w 74"/>
              <a:gd name="T3" fmla="*/ 33 h 61"/>
              <a:gd name="T4" fmla="*/ 51 w 74"/>
              <a:gd name="T5" fmla="*/ 29 h 61"/>
              <a:gd name="T6" fmla="*/ 48 w 74"/>
              <a:gd name="T7" fmla="*/ 24 h 61"/>
              <a:gd name="T8" fmla="*/ 51 w 74"/>
              <a:gd name="T9" fmla="*/ 20 h 61"/>
              <a:gd name="T10" fmla="*/ 45 w 74"/>
              <a:gd name="T11" fmla="*/ 23 h 61"/>
              <a:gd name="T12" fmla="*/ 44 w 74"/>
              <a:gd name="T13" fmla="*/ 18 h 61"/>
              <a:gd name="T14" fmla="*/ 44 w 74"/>
              <a:gd name="T15" fmla="*/ 12 h 61"/>
              <a:gd name="T16" fmla="*/ 37 w 74"/>
              <a:gd name="T17" fmla="*/ 5 h 61"/>
              <a:gd name="T18" fmla="*/ 28 w 74"/>
              <a:gd name="T19" fmla="*/ 4 h 61"/>
              <a:gd name="T20" fmla="*/ 24 w 74"/>
              <a:gd name="T21" fmla="*/ 5 h 61"/>
              <a:gd name="T22" fmla="*/ 21 w 74"/>
              <a:gd name="T23" fmla="*/ 5 h 61"/>
              <a:gd name="T24" fmla="*/ 18 w 74"/>
              <a:gd name="T25" fmla="*/ 5 h 61"/>
              <a:gd name="T26" fmla="*/ 17 w 74"/>
              <a:gd name="T27" fmla="*/ 8 h 61"/>
              <a:gd name="T28" fmla="*/ 15 w 74"/>
              <a:gd name="T29" fmla="*/ 13 h 61"/>
              <a:gd name="T30" fmla="*/ 12 w 74"/>
              <a:gd name="T31" fmla="*/ 14 h 61"/>
              <a:gd name="T32" fmla="*/ 10 w 74"/>
              <a:gd name="T33" fmla="*/ 18 h 61"/>
              <a:gd name="T34" fmla="*/ 10 w 74"/>
              <a:gd name="T35" fmla="*/ 23 h 61"/>
              <a:gd name="T36" fmla="*/ 5 w 74"/>
              <a:gd name="T37" fmla="*/ 34 h 61"/>
              <a:gd name="T38" fmla="*/ 1 w 74"/>
              <a:gd name="T39" fmla="*/ 35 h 61"/>
              <a:gd name="T40" fmla="*/ 2 w 74"/>
              <a:gd name="T41" fmla="*/ 38 h 61"/>
              <a:gd name="T42" fmla="*/ 9 w 74"/>
              <a:gd name="T43" fmla="*/ 47 h 61"/>
              <a:gd name="T44" fmla="*/ 13 w 74"/>
              <a:gd name="T45" fmla="*/ 50 h 61"/>
              <a:gd name="T46" fmla="*/ 14 w 74"/>
              <a:gd name="T47" fmla="*/ 54 h 61"/>
              <a:gd name="T48" fmla="*/ 20 w 74"/>
              <a:gd name="T49" fmla="*/ 55 h 61"/>
              <a:gd name="T50" fmla="*/ 25 w 74"/>
              <a:gd name="T51" fmla="*/ 59 h 61"/>
              <a:gd name="T52" fmla="*/ 33 w 74"/>
              <a:gd name="T53" fmla="*/ 60 h 61"/>
              <a:gd name="T54" fmla="*/ 39 w 74"/>
              <a:gd name="T55" fmla="*/ 57 h 61"/>
              <a:gd name="T56" fmla="*/ 47 w 74"/>
              <a:gd name="T57" fmla="*/ 56 h 61"/>
              <a:gd name="T58" fmla="*/ 54 w 74"/>
              <a:gd name="T59" fmla="*/ 53 h 61"/>
              <a:gd name="T60" fmla="*/ 59 w 74"/>
              <a:gd name="T61" fmla="*/ 53 h 61"/>
              <a:gd name="T62" fmla="*/ 74 w 74"/>
              <a:gd name="T63" fmla="*/ 38 h 61"/>
              <a:gd name="T64" fmla="*/ 70 w 74"/>
              <a:gd name="T65" fmla="*/ 38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4" h="61">
                <a:moveTo>
                  <a:pt x="70" y="38"/>
                </a:moveTo>
                <a:cubicBezTo>
                  <a:pt x="65" y="36"/>
                  <a:pt x="61" y="35"/>
                  <a:pt x="57" y="33"/>
                </a:cubicBezTo>
                <a:cubicBezTo>
                  <a:pt x="54" y="32"/>
                  <a:pt x="53" y="31"/>
                  <a:pt x="51" y="29"/>
                </a:cubicBezTo>
                <a:cubicBezTo>
                  <a:pt x="50" y="28"/>
                  <a:pt x="49" y="26"/>
                  <a:pt x="48" y="24"/>
                </a:cubicBezTo>
                <a:cubicBezTo>
                  <a:pt x="48" y="23"/>
                  <a:pt x="51" y="21"/>
                  <a:pt x="51" y="20"/>
                </a:cubicBezTo>
                <a:cubicBezTo>
                  <a:pt x="49" y="21"/>
                  <a:pt x="47" y="22"/>
                  <a:pt x="45" y="23"/>
                </a:cubicBezTo>
                <a:cubicBezTo>
                  <a:pt x="43" y="23"/>
                  <a:pt x="43" y="19"/>
                  <a:pt x="44" y="18"/>
                </a:cubicBezTo>
                <a:cubicBezTo>
                  <a:pt x="47" y="15"/>
                  <a:pt x="46" y="15"/>
                  <a:pt x="44" y="12"/>
                </a:cubicBezTo>
                <a:cubicBezTo>
                  <a:pt x="42" y="10"/>
                  <a:pt x="40" y="6"/>
                  <a:pt x="37" y="5"/>
                </a:cubicBezTo>
                <a:cubicBezTo>
                  <a:pt x="35" y="5"/>
                  <a:pt x="30" y="3"/>
                  <a:pt x="28" y="4"/>
                </a:cubicBezTo>
                <a:cubicBezTo>
                  <a:pt x="26" y="7"/>
                  <a:pt x="24" y="0"/>
                  <a:pt x="24" y="5"/>
                </a:cubicBezTo>
                <a:cubicBezTo>
                  <a:pt x="24" y="7"/>
                  <a:pt x="22" y="6"/>
                  <a:pt x="21" y="5"/>
                </a:cubicBezTo>
                <a:cubicBezTo>
                  <a:pt x="20" y="5"/>
                  <a:pt x="19" y="5"/>
                  <a:pt x="18" y="5"/>
                </a:cubicBezTo>
                <a:cubicBezTo>
                  <a:pt x="16" y="6"/>
                  <a:pt x="17" y="6"/>
                  <a:pt x="17" y="8"/>
                </a:cubicBezTo>
                <a:cubicBezTo>
                  <a:pt x="17" y="9"/>
                  <a:pt x="16" y="12"/>
                  <a:pt x="15" y="13"/>
                </a:cubicBezTo>
                <a:cubicBezTo>
                  <a:pt x="15" y="14"/>
                  <a:pt x="12" y="13"/>
                  <a:pt x="12" y="14"/>
                </a:cubicBezTo>
                <a:cubicBezTo>
                  <a:pt x="12" y="16"/>
                  <a:pt x="10" y="17"/>
                  <a:pt x="10" y="18"/>
                </a:cubicBezTo>
                <a:cubicBezTo>
                  <a:pt x="10" y="19"/>
                  <a:pt x="11" y="22"/>
                  <a:pt x="10" y="23"/>
                </a:cubicBezTo>
                <a:cubicBezTo>
                  <a:pt x="4" y="24"/>
                  <a:pt x="6" y="30"/>
                  <a:pt x="5" y="34"/>
                </a:cubicBezTo>
                <a:cubicBezTo>
                  <a:pt x="4" y="35"/>
                  <a:pt x="3" y="35"/>
                  <a:pt x="1" y="35"/>
                </a:cubicBezTo>
                <a:cubicBezTo>
                  <a:pt x="0" y="36"/>
                  <a:pt x="0" y="38"/>
                  <a:pt x="2" y="38"/>
                </a:cubicBezTo>
                <a:cubicBezTo>
                  <a:pt x="5" y="39"/>
                  <a:pt x="8" y="45"/>
                  <a:pt x="9" y="47"/>
                </a:cubicBezTo>
                <a:cubicBezTo>
                  <a:pt x="10" y="49"/>
                  <a:pt x="11" y="49"/>
                  <a:pt x="13" y="50"/>
                </a:cubicBezTo>
                <a:cubicBezTo>
                  <a:pt x="14" y="51"/>
                  <a:pt x="13" y="53"/>
                  <a:pt x="14" y="54"/>
                </a:cubicBezTo>
                <a:cubicBezTo>
                  <a:pt x="16" y="56"/>
                  <a:pt x="18" y="54"/>
                  <a:pt x="20" y="55"/>
                </a:cubicBezTo>
                <a:cubicBezTo>
                  <a:pt x="21" y="56"/>
                  <a:pt x="23" y="58"/>
                  <a:pt x="25" y="59"/>
                </a:cubicBezTo>
                <a:cubicBezTo>
                  <a:pt x="27" y="59"/>
                  <a:pt x="31" y="61"/>
                  <a:pt x="33" y="60"/>
                </a:cubicBezTo>
                <a:cubicBezTo>
                  <a:pt x="35" y="58"/>
                  <a:pt x="36" y="56"/>
                  <a:pt x="39" y="57"/>
                </a:cubicBezTo>
                <a:cubicBezTo>
                  <a:pt x="42" y="58"/>
                  <a:pt x="45" y="57"/>
                  <a:pt x="47" y="56"/>
                </a:cubicBezTo>
                <a:cubicBezTo>
                  <a:pt x="49" y="54"/>
                  <a:pt x="51" y="53"/>
                  <a:pt x="54" y="53"/>
                </a:cubicBezTo>
                <a:cubicBezTo>
                  <a:pt x="55" y="53"/>
                  <a:pt x="59" y="53"/>
                  <a:pt x="59" y="53"/>
                </a:cubicBezTo>
                <a:cubicBezTo>
                  <a:pt x="64" y="48"/>
                  <a:pt x="69" y="43"/>
                  <a:pt x="74" y="38"/>
                </a:cubicBezTo>
                <a:cubicBezTo>
                  <a:pt x="73" y="38"/>
                  <a:pt x="71" y="38"/>
                  <a:pt x="70" y="3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59" name="Freeform 747">
            <a:extLst>
              <a:ext uri="{FF2B5EF4-FFF2-40B4-BE49-F238E27FC236}">
                <a16:creationId xmlns:a16="http://schemas.microsoft.com/office/drawing/2014/main" id="{A92AED60-7EB0-B448-9A33-AA39E2F47992}"/>
              </a:ext>
            </a:extLst>
          </p:cNvPr>
          <p:cNvSpPr>
            <a:spLocks/>
          </p:cNvSpPr>
          <p:nvPr/>
        </p:nvSpPr>
        <p:spPr bwMode="auto">
          <a:xfrm>
            <a:off x="11026601" y="9074012"/>
            <a:ext cx="815092" cy="825336"/>
          </a:xfrm>
          <a:custGeom>
            <a:avLst/>
            <a:gdLst>
              <a:gd name="T0" fmla="*/ 86 w 87"/>
              <a:gd name="T1" fmla="*/ 1 h 83"/>
              <a:gd name="T2" fmla="*/ 83 w 87"/>
              <a:gd name="T3" fmla="*/ 0 h 83"/>
              <a:gd name="T4" fmla="*/ 79 w 87"/>
              <a:gd name="T5" fmla="*/ 3 h 83"/>
              <a:gd name="T6" fmla="*/ 71 w 87"/>
              <a:gd name="T7" fmla="*/ 3 h 83"/>
              <a:gd name="T8" fmla="*/ 69 w 87"/>
              <a:gd name="T9" fmla="*/ 4 h 83"/>
              <a:gd name="T10" fmla="*/ 68 w 87"/>
              <a:gd name="T11" fmla="*/ 3 h 83"/>
              <a:gd name="T12" fmla="*/ 63 w 87"/>
              <a:gd name="T13" fmla="*/ 6 h 83"/>
              <a:gd name="T14" fmla="*/ 58 w 87"/>
              <a:gd name="T15" fmla="*/ 5 h 83"/>
              <a:gd name="T16" fmla="*/ 53 w 87"/>
              <a:gd name="T17" fmla="*/ 7 h 83"/>
              <a:gd name="T18" fmla="*/ 47 w 87"/>
              <a:gd name="T19" fmla="*/ 2 h 83"/>
              <a:gd name="T20" fmla="*/ 44 w 87"/>
              <a:gd name="T21" fmla="*/ 6 h 83"/>
              <a:gd name="T22" fmla="*/ 48 w 87"/>
              <a:gd name="T23" fmla="*/ 12 h 83"/>
              <a:gd name="T24" fmla="*/ 56 w 87"/>
              <a:gd name="T25" fmla="*/ 16 h 83"/>
              <a:gd name="T26" fmla="*/ 70 w 87"/>
              <a:gd name="T27" fmla="*/ 20 h 83"/>
              <a:gd name="T28" fmla="*/ 63 w 87"/>
              <a:gd name="T29" fmla="*/ 27 h 83"/>
              <a:gd name="T30" fmla="*/ 58 w 87"/>
              <a:gd name="T31" fmla="*/ 33 h 83"/>
              <a:gd name="T32" fmla="*/ 55 w 87"/>
              <a:gd name="T33" fmla="*/ 35 h 83"/>
              <a:gd name="T34" fmla="*/ 48 w 87"/>
              <a:gd name="T35" fmla="*/ 35 h 83"/>
              <a:gd name="T36" fmla="*/ 42 w 87"/>
              <a:gd name="T37" fmla="*/ 38 h 83"/>
              <a:gd name="T38" fmla="*/ 36 w 87"/>
              <a:gd name="T39" fmla="*/ 39 h 83"/>
              <a:gd name="T40" fmla="*/ 32 w 87"/>
              <a:gd name="T41" fmla="*/ 39 h 83"/>
              <a:gd name="T42" fmla="*/ 26 w 87"/>
              <a:gd name="T43" fmla="*/ 42 h 83"/>
              <a:gd name="T44" fmla="*/ 21 w 87"/>
              <a:gd name="T45" fmla="*/ 41 h 83"/>
              <a:gd name="T46" fmla="*/ 16 w 87"/>
              <a:gd name="T47" fmla="*/ 37 h 83"/>
              <a:gd name="T48" fmla="*/ 11 w 87"/>
              <a:gd name="T49" fmla="*/ 37 h 83"/>
              <a:gd name="T50" fmla="*/ 7 w 87"/>
              <a:gd name="T51" fmla="*/ 34 h 83"/>
              <a:gd name="T52" fmla="*/ 0 w 87"/>
              <a:gd name="T53" fmla="*/ 39 h 83"/>
              <a:gd name="T54" fmla="*/ 3 w 87"/>
              <a:gd name="T55" fmla="*/ 41 h 83"/>
              <a:gd name="T56" fmla="*/ 4 w 87"/>
              <a:gd name="T57" fmla="*/ 45 h 83"/>
              <a:gd name="T58" fmla="*/ 3 w 87"/>
              <a:gd name="T59" fmla="*/ 54 h 83"/>
              <a:gd name="T60" fmla="*/ 0 w 87"/>
              <a:gd name="T61" fmla="*/ 58 h 83"/>
              <a:gd name="T62" fmla="*/ 3 w 87"/>
              <a:gd name="T63" fmla="*/ 60 h 83"/>
              <a:gd name="T64" fmla="*/ 1 w 87"/>
              <a:gd name="T65" fmla="*/ 65 h 83"/>
              <a:gd name="T66" fmla="*/ 4 w 87"/>
              <a:gd name="T67" fmla="*/ 66 h 83"/>
              <a:gd name="T68" fmla="*/ 15 w 87"/>
              <a:gd name="T69" fmla="*/ 73 h 83"/>
              <a:gd name="T70" fmla="*/ 19 w 87"/>
              <a:gd name="T71" fmla="*/ 77 h 83"/>
              <a:gd name="T72" fmla="*/ 26 w 87"/>
              <a:gd name="T73" fmla="*/ 83 h 83"/>
              <a:gd name="T74" fmla="*/ 30 w 87"/>
              <a:gd name="T75" fmla="*/ 76 h 83"/>
              <a:gd name="T76" fmla="*/ 33 w 87"/>
              <a:gd name="T77" fmla="*/ 72 h 83"/>
              <a:gd name="T78" fmla="*/ 35 w 87"/>
              <a:gd name="T79" fmla="*/ 69 h 83"/>
              <a:gd name="T80" fmla="*/ 40 w 87"/>
              <a:gd name="T81" fmla="*/ 65 h 83"/>
              <a:gd name="T82" fmla="*/ 59 w 87"/>
              <a:gd name="T83" fmla="*/ 48 h 83"/>
              <a:gd name="T84" fmla="*/ 77 w 87"/>
              <a:gd name="T85" fmla="*/ 24 h 83"/>
              <a:gd name="T86" fmla="*/ 84 w 87"/>
              <a:gd name="T87" fmla="*/ 14 h 83"/>
              <a:gd name="T88" fmla="*/ 86 w 87"/>
              <a:gd name="T89" fmla="*/ 7 h 83"/>
              <a:gd name="T90" fmla="*/ 86 w 87"/>
              <a:gd name="T91" fmla="*/ 1 h 83"/>
              <a:gd name="T92" fmla="*/ 86 w 87"/>
              <a:gd name="T93" fmla="*/ 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7" h="83">
                <a:moveTo>
                  <a:pt x="86" y="1"/>
                </a:moveTo>
                <a:cubicBezTo>
                  <a:pt x="87" y="0"/>
                  <a:pt x="84" y="0"/>
                  <a:pt x="83" y="0"/>
                </a:cubicBezTo>
                <a:cubicBezTo>
                  <a:pt x="82" y="1"/>
                  <a:pt x="81" y="2"/>
                  <a:pt x="79" y="3"/>
                </a:cubicBezTo>
                <a:cubicBezTo>
                  <a:pt x="77" y="3"/>
                  <a:pt x="74" y="3"/>
                  <a:pt x="71" y="3"/>
                </a:cubicBezTo>
                <a:cubicBezTo>
                  <a:pt x="71" y="4"/>
                  <a:pt x="70" y="4"/>
                  <a:pt x="69" y="4"/>
                </a:cubicBezTo>
                <a:cubicBezTo>
                  <a:pt x="68" y="4"/>
                  <a:pt x="68" y="3"/>
                  <a:pt x="68" y="3"/>
                </a:cubicBezTo>
                <a:cubicBezTo>
                  <a:pt x="66" y="4"/>
                  <a:pt x="65" y="6"/>
                  <a:pt x="63" y="6"/>
                </a:cubicBezTo>
                <a:cubicBezTo>
                  <a:pt x="61" y="6"/>
                  <a:pt x="61" y="5"/>
                  <a:pt x="58" y="5"/>
                </a:cubicBezTo>
                <a:cubicBezTo>
                  <a:pt x="57" y="6"/>
                  <a:pt x="55" y="8"/>
                  <a:pt x="53" y="7"/>
                </a:cubicBezTo>
                <a:cubicBezTo>
                  <a:pt x="50" y="6"/>
                  <a:pt x="49" y="5"/>
                  <a:pt x="47" y="2"/>
                </a:cubicBezTo>
                <a:cubicBezTo>
                  <a:pt x="47" y="3"/>
                  <a:pt x="44" y="5"/>
                  <a:pt x="44" y="6"/>
                </a:cubicBezTo>
                <a:cubicBezTo>
                  <a:pt x="45" y="8"/>
                  <a:pt x="46" y="10"/>
                  <a:pt x="48" y="12"/>
                </a:cubicBezTo>
                <a:cubicBezTo>
                  <a:pt x="50" y="14"/>
                  <a:pt x="53" y="15"/>
                  <a:pt x="56" y="16"/>
                </a:cubicBezTo>
                <a:cubicBezTo>
                  <a:pt x="61" y="18"/>
                  <a:pt x="65" y="20"/>
                  <a:pt x="70" y="20"/>
                </a:cubicBezTo>
                <a:cubicBezTo>
                  <a:pt x="68" y="22"/>
                  <a:pt x="65" y="25"/>
                  <a:pt x="63" y="27"/>
                </a:cubicBezTo>
                <a:cubicBezTo>
                  <a:pt x="61" y="29"/>
                  <a:pt x="59" y="31"/>
                  <a:pt x="58" y="33"/>
                </a:cubicBezTo>
                <a:cubicBezTo>
                  <a:pt x="57" y="33"/>
                  <a:pt x="56" y="35"/>
                  <a:pt x="55" y="35"/>
                </a:cubicBezTo>
                <a:cubicBezTo>
                  <a:pt x="53" y="36"/>
                  <a:pt x="50" y="34"/>
                  <a:pt x="48" y="35"/>
                </a:cubicBezTo>
                <a:cubicBezTo>
                  <a:pt x="46" y="35"/>
                  <a:pt x="44" y="37"/>
                  <a:pt x="42" y="38"/>
                </a:cubicBezTo>
                <a:cubicBezTo>
                  <a:pt x="40" y="39"/>
                  <a:pt x="38" y="40"/>
                  <a:pt x="36" y="39"/>
                </a:cubicBezTo>
                <a:cubicBezTo>
                  <a:pt x="35" y="39"/>
                  <a:pt x="33" y="38"/>
                  <a:pt x="32" y="39"/>
                </a:cubicBezTo>
                <a:cubicBezTo>
                  <a:pt x="29" y="41"/>
                  <a:pt x="29" y="43"/>
                  <a:pt x="26" y="42"/>
                </a:cubicBezTo>
                <a:cubicBezTo>
                  <a:pt x="24" y="41"/>
                  <a:pt x="22" y="41"/>
                  <a:pt x="21" y="41"/>
                </a:cubicBezTo>
                <a:cubicBezTo>
                  <a:pt x="19" y="40"/>
                  <a:pt x="17" y="38"/>
                  <a:pt x="16" y="37"/>
                </a:cubicBezTo>
                <a:cubicBezTo>
                  <a:pt x="15" y="37"/>
                  <a:pt x="12" y="38"/>
                  <a:pt x="11" y="37"/>
                </a:cubicBezTo>
                <a:cubicBezTo>
                  <a:pt x="10" y="36"/>
                  <a:pt x="8" y="34"/>
                  <a:pt x="7" y="34"/>
                </a:cubicBezTo>
                <a:cubicBezTo>
                  <a:pt x="3" y="35"/>
                  <a:pt x="2" y="36"/>
                  <a:pt x="0" y="39"/>
                </a:cubicBezTo>
                <a:cubicBezTo>
                  <a:pt x="0" y="40"/>
                  <a:pt x="3" y="40"/>
                  <a:pt x="3" y="41"/>
                </a:cubicBezTo>
                <a:cubicBezTo>
                  <a:pt x="3" y="43"/>
                  <a:pt x="3" y="44"/>
                  <a:pt x="4" y="45"/>
                </a:cubicBezTo>
                <a:cubicBezTo>
                  <a:pt x="6" y="47"/>
                  <a:pt x="5" y="52"/>
                  <a:pt x="3" y="54"/>
                </a:cubicBezTo>
                <a:cubicBezTo>
                  <a:pt x="2" y="55"/>
                  <a:pt x="1" y="56"/>
                  <a:pt x="0" y="58"/>
                </a:cubicBezTo>
                <a:cubicBezTo>
                  <a:pt x="0" y="61"/>
                  <a:pt x="2" y="59"/>
                  <a:pt x="3" y="60"/>
                </a:cubicBezTo>
                <a:cubicBezTo>
                  <a:pt x="3" y="60"/>
                  <a:pt x="0" y="64"/>
                  <a:pt x="1" y="65"/>
                </a:cubicBezTo>
                <a:cubicBezTo>
                  <a:pt x="2" y="65"/>
                  <a:pt x="3" y="66"/>
                  <a:pt x="4" y="66"/>
                </a:cubicBezTo>
                <a:cubicBezTo>
                  <a:pt x="8" y="69"/>
                  <a:pt x="12" y="71"/>
                  <a:pt x="15" y="73"/>
                </a:cubicBezTo>
                <a:cubicBezTo>
                  <a:pt x="18" y="74"/>
                  <a:pt x="19" y="74"/>
                  <a:pt x="19" y="77"/>
                </a:cubicBezTo>
                <a:cubicBezTo>
                  <a:pt x="19" y="79"/>
                  <a:pt x="25" y="82"/>
                  <a:pt x="26" y="83"/>
                </a:cubicBezTo>
                <a:cubicBezTo>
                  <a:pt x="28" y="80"/>
                  <a:pt x="29" y="78"/>
                  <a:pt x="30" y="76"/>
                </a:cubicBezTo>
                <a:cubicBezTo>
                  <a:pt x="30" y="74"/>
                  <a:pt x="31" y="72"/>
                  <a:pt x="33" y="72"/>
                </a:cubicBezTo>
                <a:cubicBezTo>
                  <a:pt x="34" y="71"/>
                  <a:pt x="34" y="70"/>
                  <a:pt x="35" y="69"/>
                </a:cubicBezTo>
                <a:cubicBezTo>
                  <a:pt x="37" y="68"/>
                  <a:pt x="38" y="67"/>
                  <a:pt x="40" y="65"/>
                </a:cubicBezTo>
                <a:cubicBezTo>
                  <a:pt x="45" y="57"/>
                  <a:pt x="52" y="53"/>
                  <a:pt x="59" y="48"/>
                </a:cubicBezTo>
                <a:cubicBezTo>
                  <a:pt x="68" y="42"/>
                  <a:pt x="73" y="33"/>
                  <a:pt x="77" y="24"/>
                </a:cubicBezTo>
                <a:cubicBezTo>
                  <a:pt x="79" y="20"/>
                  <a:pt x="82" y="18"/>
                  <a:pt x="84" y="14"/>
                </a:cubicBezTo>
                <a:cubicBezTo>
                  <a:pt x="85" y="12"/>
                  <a:pt x="85" y="9"/>
                  <a:pt x="86" y="7"/>
                </a:cubicBezTo>
                <a:cubicBezTo>
                  <a:pt x="86" y="6"/>
                  <a:pt x="85" y="2"/>
                  <a:pt x="86" y="1"/>
                </a:cubicBezTo>
                <a:cubicBezTo>
                  <a:pt x="86" y="1"/>
                  <a:pt x="86" y="1"/>
                  <a:pt x="86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60" name="Freeform 748">
            <a:extLst>
              <a:ext uri="{FF2B5EF4-FFF2-40B4-BE49-F238E27FC236}">
                <a16:creationId xmlns:a16="http://schemas.microsoft.com/office/drawing/2014/main" id="{2E9EE209-6AE0-604E-A6D5-4FF4C3F93D96}"/>
              </a:ext>
            </a:extLst>
          </p:cNvPr>
          <p:cNvSpPr>
            <a:spLocks/>
          </p:cNvSpPr>
          <p:nvPr/>
        </p:nvSpPr>
        <p:spPr bwMode="auto">
          <a:xfrm>
            <a:off x="11394195" y="9026653"/>
            <a:ext cx="83107" cy="108240"/>
          </a:xfrm>
          <a:custGeom>
            <a:avLst/>
            <a:gdLst>
              <a:gd name="T0" fmla="*/ 3 w 9"/>
              <a:gd name="T1" fmla="*/ 2 h 11"/>
              <a:gd name="T2" fmla="*/ 1 w 9"/>
              <a:gd name="T3" fmla="*/ 5 h 11"/>
              <a:gd name="T4" fmla="*/ 0 w 9"/>
              <a:gd name="T5" fmla="*/ 10 h 11"/>
              <a:gd name="T6" fmla="*/ 8 w 9"/>
              <a:gd name="T7" fmla="*/ 7 h 11"/>
              <a:gd name="T8" fmla="*/ 4 w 9"/>
              <a:gd name="T9" fmla="*/ 6 h 11"/>
              <a:gd name="T10" fmla="*/ 8 w 9"/>
              <a:gd name="T11" fmla="*/ 3 h 11"/>
              <a:gd name="T12" fmla="*/ 3 w 9"/>
              <a:gd name="T13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11">
                <a:moveTo>
                  <a:pt x="3" y="2"/>
                </a:moveTo>
                <a:cubicBezTo>
                  <a:pt x="2" y="3"/>
                  <a:pt x="1" y="4"/>
                  <a:pt x="1" y="5"/>
                </a:cubicBezTo>
                <a:cubicBezTo>
                  <a:pt x="0" y="5"/>
                  <a:pt x="0" y="9"/>
                  <a:pt x="0" y="10"/>
                </a:cubicBezTo>
                <a:cubicBezTo>
                  <a:pt x="2" y="11"/>
                  <a:pt x="7" y="7"/>
                  <a:pt x="8" y="7"/>
                </a:cubicBezTo>
                <a:cubicBezTo>
                  <a:pt x="8" y="6"/>
                  <a:pt x="5" y="5"/>
                  <a:pt x="4" y="6"/>
                </a:cubicBezTo>
                <a:cubicBezTo>
                  <a:pt x="5" y="5"/>
                  <a:pt x="9" y="4"/>
                  <a:pt x="8" y="3"/>
                </a:cubicBezTo>
                <a:cubicBezTo>
                  <a:pt x="7" y="0"/>
                  <a:pt x="5" y="0"/>
                  <a:pt x="3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61" name="Freeform 749">
            <a:extLst>
              <a:ext uri="{FF2B5EF4-FFF2-40B4-BE49-F238E27FC236}">
                <a16:creationId xmlns:a16="http://schemas.microsoft.com/office/drawing/2014/main" id="{A9B3699C-06B9-934F-A14D-383D63482EDF}"/>
              </a:ext>
            </a:extLst>
          </p:cNvPr>
          <p:cNvSpPr>
            <a:spLocks/>
          </p:cNvSpPr>
          <p:nvPr/>
        </p:nvSpPr>
        <p:spPr bwMode="auto">
          <a:xfrm>
            <a:off x="10831620" y="9463004"/>
            <a:ext cx="242926" cy="277368"/>
          </a:xfrm>
          <a:custGeom>
            <a:avLst/>
            <a:gdLst>
              <a:gd name="T0" fmla="*/ 22 w 26"/>
              <a:gd name="T1" fmla="*/ 18 h 28"/>
              <a:gd name="T2" fmla="*/ 25 w 26"/>
              <a:gd name="T3" fmla="*/ 14 h 28"/>
              <a:gd name="T4" fmla="*/ 26 w 26"/>
              <a:gd name="T5" fmla="*/ 8 h 28"/>
              <a:gd name="T6" fmla="*/ 24 w 26"/>
              <a:gd name="T7" fmla="*/ 3 h 28"/>
              <a:gd name="T8" fmla="*/ 21 w 26"/>
              <a:gd name="T9" fmla="*/ 0 h 28"/>
              <a:gd name="T10" fmla="*/ 16 w 26"/>
              <a:gd name="T11" fmla="*/ 1 h 28"/>
              <a:gd name="T12" fmla="*/ 12 w 26"/>
              <a:gd name="T13" fmla="*/ 3 h 28"/>
              <a:gd name="T14" fmla="*/ 6 w 26"/>
              <a:gd name="T15" fmla="*/ 2 h 28"/>
              <a:gd name="T16" fmla="*/ 7 w 26"/>
              <a:gd name="T17" fmla="*/ 8 h 28"/>
              <a:gd name="T18" fmla="*/ 6 w 26"/>
              <a:gd name="T19" fmla="*/ 12 h 28"/>
              <a:gd name="T20" fmla="*/ 2 w 26"/>
              <a:gd name="T21" fmla="*/ 16 h 28"/>
              <a:gd name="T22" fmla="*/ 0 w 26"/>
              <a:gd name="T23" fmla="*/ 22 h 28"/>
              <a:gd name="T24" fmla="*/ 0 w 26"/>
              <a:gd name="T25" fmla="*/ 27 h 28"/>
              <a:gd name="T26" fmla="*/ 4 w 26"/>
              <a:gd name="T27" fmla="*/ 26 h 28"/>
              <a:gd name="T28" fmla="*/ 11 w 26"/>
              <a:gd name="T29" fmla="*/ 25 h 28"/>
              <a:gd name="T30" fmla="*/ 14 w 26"/>
              <a:gd name="T31" fmla="*/ 20 h 28"/>
              <a:gd name="T32" fmla="*/ 21 w 26"/>
              <a:gd name="T33" fmla="*/ 20 h 28"/>
              <a:gd name="T34" fmla="*/ 22 w 26"/>
              <a:gd name="T35" fmla="*/ 18 h 28"/>
              <a:gd name="T36" fmla="*/ 22 w 26"/>
              <a:gd name="T37" fmla="*/ 1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" h="28">
                <a:moveTo>
                  <a:pt x="22" y="18"/>
                </a:moveTo>
                <a:cubicBezTo>
                  <a:pt x="22" y="16"/>
                  <a:pt x="24" y="15"/>
                  <a:pt x="25" y="14"/>
                </a:cubicBezTo>
                <a:cubicBezTo>
                  <a:pt x="26" y="13"/>
                  <a:pt x="26" y="10"/>
                  <a:pt x="26" y="8"/>
                </a:cubicBezTo>
                <a:cubicBezTo>
                  <a:pt x="26" y="6"/>
                  <a:pt x="24" y="5"/>
                  <a:pt x="24" y="3"/>
                </a:cubicBezTo>
                <a:cubicBezTo>
                  <a:pt x="24" y="1"/>
                  <a:pt x="22" y="1"/>
                  <a:pt x="21" y="0"/>
                </a:cubicBezTo>
                <a:cubicBezTo>
                  <a:pt x="20" y="1"/>
                  <a:pt x="18" y="0"/>
                  <a:pt x="16" y="1"/>
                </a:cubicBezTo>
                <a:cubicBezTo>
                  <a:pt x="15" y="2"/>
                  <a:pt x="13" y="4"/>
                  <a:pt x="12" y="3"/>
                </a:cubicBezTo>
                <a:cubicBezTo>
                  <a:pt x="10" y="1"/>
                  <a:pt x="7" y="0"/>
                  <a:pt x="6" y="2"/>
                </a:cubicBezTo>
                <a:cubicBezTo>
                  <a:pt x="5" y="4"/>
                  <a:pt x="6" y="7"/>
                  <a:pt x="7" y="8"/>
                </a:cubicBezTo>
                <a:cubicBezTo>
                  <a:pt x="8" y="10"/>
                  <a:pt x="7" y="10"/>
                  <a:pt x="6" y="12"/>
                </a:cubicBezTo>
                <a:cubicBezTo>
                  <a:pt x="5" y="14"/>
                  <a:pt x="3" y="15"/>
                  <a:pt x="2" y="16"/>
                </a:cubicBezTo>
                <a:cubicBezTo>
                  <a:pt x="1" y="18"/>
                  <a:pt x="0" y="19"/>
                  <a:pt x="0" y="22"/>
                </a:cubicBezTo>
                <a:cubicBezTo>
                  <a:pt x="0" y="23"/>
                  <a:pt x="1" y="25"/>
                  <a:pt x="0" y="27"/>
                </a:cubicBezTo>
                <a:cubicBezTo>
                  <a:pt x="2" y="28"/>
                  <a:pt x="2" y="27"/>
                  <a:pt x="4" y="26"/>
                </a:cubicBezTo>
                <a:cubicBezTo>
                  <a:pt x="6" y="25"/>
                  <a:pt x="9" y="25"/>
                  <a:pt x="11" y="25"/>
                </a:cubicBezTo>
                <a:cubicBezTo>
                  <a:pt x="10" y="22"/>
                  <a:pt x="12" y="21"/>
                  <a:pt x="14" y="20"/>
                </a:cubicBezTo>
                <a:cubicBezTo>
                  <a:pt x="16" y="19"/>
                  <a:pt x="20" y="17"/>
                  <a:pt x="21" y="20"/>
                </a:cubicBezTo>
                <a:cubicBezTo>
                  <a:pt x="21" y="19"/>
                  <a:pt x="21" y="18"/>
                  <a:pt x="22" y="18"/>
                </a:cubicBezTo>
                <a:cubicBezTo>
                  <a:pt x="22" y="16"/>
                  <a:pt x="21" y="18"/>
                  <a:pt x="22" y="1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62" name="Freeform 750">
            <a:extLst>
              <a:ext uri="{FF2B5EF4-FFF2-40B4-BE49-F238E27FC236}">
                <a16:creationId xmlns:a16="http://schemas.microsoft.com/office/drawing/2014/main" id="{E39511C5-2AE0-D448-B654-F2F5539985F3}"/>
              </a:ext>
            </a:extLst>
          </p:cNvPr>
          <p:cNvSpPr>
            <a:spLocks/>
          </p:cNvSpPr>
          <p:nvPr/>
        </p:nvSpPr>
        <p:spPr bwMode="auto">
          <a:xfrm>
            <a:off x="10802852" y="9780960"/>
            <a:ext cx="92695" cy="98094"/>
          </a:xfrm>
          <a:custGeom>
            <a:avLst/>
            <a:gdLst>
              <a:gd name="T0" fmla="*/ 1 w 10"/>
              <a:gd name="T1" fmla="*/ 6 h 10"/>
              <a:gd name="T2" fmla="*/ 3 w 10"/>
              <a:gd name="T3" fmla="*/ 10 h 10"/>
              <a:gd name="T4" fmla="*/ 9 w 10"/>
              <a:gd name="T5" fmla="*/ 5 h 10"/>
              <a:gd name="T6" fmla="*/ 8 w 10"/>
              <a:gd name="T7" fmla="*/ 0 h 10"/>
              <a:gd name="T8" fmla="*/ 4 w 10"/>
              <a:gd name="T9" fmla="*/ 1 h 10"/>
              <a:gd name="T10" fmla="*/ 0 w 10"/>
              <a:gd name="T11" fmla="*/ 1 h 10"/>
              <a:gd name="T12" fmla="*/ 1 w 10"/>
              <a:gd name="T13" fmla="*/ 6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1" y="6"/>
                </a:moveTo>
                <a:cubicBezTo>
                  <a:pt x="2" y="7"/>
                  <a:pt x="2" y="9"/>
                  <a:pt x="3" y="10"/>
                </a:cubicBezTo>
                <a:cubicBezTo>
                  <a:pt x="5" y="9"/>
                  <a:pt x="7" y="7"/>
                  <a:pt x="9" y="5"/>
                </a:cubicBezTo>
                <a:cubicBezTo>
                  <a:pt x="10" y="3"/>
                  <a:pt x="5" y="4"/>
                  <a:pt x="8" y="0"/>
                </a:cubicBezTo>
                <a:cubicBezTo>
                  <a:pt x="7" y="0"/>
                  <a:pt x="3" y="0"/>
                  <a:pt x="4" y="1"/>
                </a:cubicBezTo>
                <a:cubicBezTo>
                  <a:pt x="5" y="3"/>
                  <a:pt x="1" y="2"/>
                  <a:pt x="0" y="1"/>
                </a:cubicBezTo>
                <a:cubicBezTo>
                  <a:pt x="0" y="3"/>
                  <a:pt x="1" y="4"/>
                  <a:pt x="1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63" name="Freeform 751">
            <a:extLst>
              <a:ext uri="{FF2B5EF4-FFF2-40B4-BE49-F238E27FC236}">
                <a16:creationId xmlns:a16="http://schemas.microsoft.com/office/drawing/2014/main" id="{669B1BF4-40C1-364F-A930-CA13F504210B}"/>
              </a:ext>
            </a:extLst>
          </p:cNvPr>
          <p:cNvSpPr>
            <a:spLocks/>
          </p:cNvSpPr>
          <p:nvPr/>
        </p:nvSpPr>
        <p:spPr bwMode="auto">
          <a:xfrm>
            <a:off x="10802852" y="9720077"/>
            <a:ext cx="102284" cy="91328"/>
          </a:xfrm>
          <a:custGeom>
            <a:avLst/>
            <a:gdLst>
              <a:gd name="T0" fmla="*/ 3 w 11"/>
              <a:gd name="T1" fmla="*/ 1 h 9"/>
              <a:gd name="T2" fmla="*/ 0 w 11"/>
              <a:gd name="T3" fmla="*/ 7 h 9"/>
              <a:gd name="T4" fmla="*/ 4 w 11"/>
              <a:gd name="T5" fmla="*/ 7 h 9"/>
              <a:gd name="T6" fmla="*/ 8 w 11"/>
              <a:gd name="T7" fmla="*/ 6 h 9"/>
              <a:gd name="T8" fmla="*/ 7 w 11"/>
              <a:gd name="T9" fmla="*/ 0 h 9"/>
              <a:gd name="T10" fmla="*/ 3 w 11"/>
              <a:gd name="T11" fmla="*/ 1 h 9"/>
              <a:gd name="T12" fmla="*/ 3 w 11"/>
              <a:gd name="T13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9">
                <a:moveTo>
                  <a:pt x="3" y="1"/>
                </a:moveTo>
                <a:cubicBezTo>
                  <a:pt x="1" y="2"/>
                  <a:pt x="0" y="5"/>
                  <a:pt x="0" y="7"/>
                </a:cubicBezTo>
                <a:cubicBezTo>
                  <a:pt x="1" y="8"/>
                  <a:pt x="5" y="9"/>
                  <a:pt x="4" y="7"/>
                </a:cubicBezTo>
                <a:cubicBezTo>
                  <a:pt x="3" y="6"/>
                  <a:pt x="7" y="6"/>
                  <a:pt x="8" y="6"/>
                </a:cubicBezTo>
                <a:cubicBezTo>
                  <a:pt x="11" y="5"/>
                  <a:pt x="8" y="1"/>
                  <a:pt x="7" y="0"/>
                </a:cubicBezTo>
                <a:cubicBezTo>
                  <a:pt x="5" y="1"/>
                  <a:pt x="5" y="2"/>
                  <a:pt x="3" y="1"/>
                </a:cubicBezTo>
                <a:cubicBezTo>
                  <a:pt x="2" y="1"/>
                  <a:pt x="4" y="1"/>
                  <a:pt x="3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64" name="Freeform 752">
            <a:extLst>
              <a:ext uri="{FF2B5EF4-FFF2-40B4-BE49-F238E27FC236}">
                <a16:creationId xmlns:a16="http://schemas.microsoft.com/office/drawing/2014/main" id="{C6DF8D70-AD46-DB4B-AD88-FEEE0F23A448}"/>
              </a:ext>
            </a:extLst>
          </p:cNvPr>
          <p:cNvSpPr>
            <a:spLocks/>
          </p:cNvSpPr>
          <p:nvPr/>
        </p:nvSpPr>
        <p:spPr bwMode="auto">
          <a:xfrm>
            <a:off x="10822031" y="9689632"/>
            <a:ext cx="505037" cy="578415"/>
          </a:xfrm>
          <a:custGeom>
            <a:avLst/>
            <a:gdLst>
              <a:gd name="T0" fmla="*/ 41 w 54"/>
              <a:gd name="T1" fmla="*/ 13 h 58"/>
              <a:gd name="T2" fmla="*/ 23 w 54"/>
              <a:gd name="T3" fmla="*/ 3 h 58"/>
              <a:gd name="T4" fmla="*/ 17 w 54"/>
              <a:gd name="T5" fmla="*/ 7 h 58"/>
              <a:gd name="T6" fmla="*/ 21 w 54"/>
              <a:gd name="T7" fmla="*/ 9 h 58"/>
              <a:gd name="T8" fmla="*/ 17 w 54"/>
              <a:gd name="T9" fmla="*/ 9 h 58"/>
              <a:gd name="T10" fmla="*/ 13 w 54"/>
              <a:gd name="T11" fmla="*/ 10 h 58"/>
              <a:gd name="T12" fmla="*/ 11 w 54"/>
              <a:gd name="T13" fmla="*/ 8 h 58"/>
              <a:gd name="T14" fmla="*/ 12 w 54"/>
              <a:gd name="T15" fmla="*/ 4 h 58"/>
              <a:gd name="T16" fmla="*/ 5 w 54"/>
              <a:gd name="T17" fmla="*/ 3 h 58"/>
              <a:gd name="T18" fmla="*/ 7 w 54"/>
              <a:gd name="T19" fmla="*/ 8 h 58"/>
              <a:gd name="T20" fmla="*/ 5 w 54"/>
              <a:gd name="T21" fmla="*/ 12 h 58"/>
              <a:gd name="T22" fmla="*/ 6 w 54"/>
              <a:gd name="T23" fmla="*/ 16 h 58"/>
              <a:gd name="T24" fmla="*/ 2 w 54"/>
              <a:gd name="T25" fmla="*/ 18 h 58"/>
              <a:gd name="T26" fmla="*/ 1 w 54"/>
              <a:gd name="T27" fmla="*/ 21 h 58"/>
              <a:gd name="T28" fmla="*/ 5 w 54"/>
              <a:gd name="T29" fmla="*/ 33 h 58"/>
              <a:gd name="T30" fmla="*/ 12 w 54"/>
              <a:gd name="T31" fmla="*/ 42 h 58"/>
              <a:gd name="T32" fmla="*/ 15 w 54"/>
              <a:gd name="T33" fmla="*/ 43 h 58"/>
              <a:gd name="T34" fmla="*/ 17 w 54"/>
              <a:gd name="T35" fmla="*/ 45 h 58"/>
              <a:gd name="T36" fmla="*/ 24 w 54"/>
              <a:gd name="T37" fmla="*/ 47 h 58"/>
              <a:gd name="T38" fmla="*/ 25 w 54"/>
              <a:gd name="T39" fmla="*/ 53 h 58"/>
              <a:gd name="T40" fmla="*/ 27 w 54"/>
              <a:gd name="T41" fmla="*/ 55 h 58"/>
              <a:gd name="T42" fmla="*/ 30 w 54"/>
              <a:gd name="T43" fmla="*/ 55 h 58"/>
              <a:gd name="T44" fmla="*/ 33 w 54"/>
              <a:gd name="T45" fmla="*/ 56 h 58"/>
              <a:gd name="T46" fmla="*/ 36 w 54"/>
              <a:gd name="T47" fmla="*/ 55 h 58"/>
              <a:gd name="T48" fmla="*/ 42 w 54"/>
              <a:gd name="T49" fmla="*/ 55 h 58"/>
              <a:gd name="T50" fmla="*/ 46 w 54"/>
              <a:gd name="T51" fmla="*/ 54 h 58"/>
              <a:gd name="T52" fmla="*/ 54 w 54"/>
              <a:gd name="T53" fmla="*/ 49 h 58"/>
              <a:gd name="T54" fmla="*/ 49 w 54"/>
              <a:gd name="T55" fmla="*/ 36 h 58"/>
              <a:gd name="T56" fmla="*/ 49 w 54"/>
              <a:gd name="T57" fmla="*/ 32 h 58"/>
              <a:gd name="T58" fmla="*/ 46 w 54"/>
              <a:gd name="T59" fmla="*/ 28 h 58"/>
              <a:gd name="T60" fmla="*/ 48 w 54"/>
              <a:gd name="T61" fmla="*/ 20 h 58"/>
              <a:gd name="T62" fmla="*/ 45 w 54"/>
              <a:gd name="T63" fmla="*/ 18 h 58"/>
              <a:gd name="T64" fmla="*/ 41 w 54"/>
              <a:gd name="T65" fmla="*/ 16 h 58"/>
              <a:gd name="T66" fmla="*/ 41 w 54"/>
              <a:gd name="T67" fmla="*/ 1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4" h="58">
                <a:moveTo>
                  <a:pt x="41" y="13"/>
                </a:moveTo>
                <a:cubicBezTo>
                  <a:pt x="35" y="9"/>
                  <a:pt x="29" y="6"/>
                  <a:pt x="23" y="3"/>
                </a:cubicBezTo>
                <a:cubicBezTo>
                  <a:pt x="22" y="5"/>
                  <a:pt x="19" y="7"/>
                  <a:pt x="17" y="7"/>
                </a:cubicBezTo>
                <a:cubicBezTo>
                  <a:pt x="17" y="7"/>
                  <a:pt x="21" y="8"/>
                  <a:pt x="21" y="9"/>
                </a:cubicBezTo>
                <a:cubicBezTo>
                  <a:pt x="20" y="10"/>
                  <a:pt x="18" y="9"/>
                  <a:pt x="17" y="9"/>
                </a:cubicBezTo>
                <a:cubicBezTo>
                  <a:pt x="15" y="8"/>
                  <a:pt x="15" y="9"/>
                  <a:pt x="13" y="10"/>
                </a:cubicBezTo>
                <a:cubicBezTo>
                  <a:pt x="13" y="10"/>
                  <a:pt x="11" y="9"/>
                  <a:pt x="11" y="8"/>
                </a:cubicBezTo>
                <a:cubicBezTo>
                  <a:pt x="10" y="7"/>
                  <a:pt x="11" y="5"/>
                  <a:pt x="12" y="4"/>
                </a:cubicBezTo>
                <a:cubicBezTo>
                  <a:pt x="13" y="0"/>
                  <a:pt x="7" y="2"/>
                  <a:pt x="5" y="3"/>
                </a:cubicBezTo>
                <a:cubicBezTo>
                  <a:pt x="6" y="4"/>
                  <a:pt x="8" y="7"/>
                  <a:pt x="7" y="8"/>
                </a:cubicBezTo>
                <a:cubicBezTo>
                  <a:pt x="7" y="9"/>
                  <a:pt x="3" y="12"/>
                  <a:pt x="5" y="12"/>
                </a:cubicBezTo>
                <a:cubicBezTo>
                  <a:pt x="8" y="13"/>
                  <a:pt x="7" y="14"/>
                  <a:pt x="6" y="16"/>
                </a:cubicBezTo>
                <a:cubicBezTo>
                  <a:pt x="5" y="16"/>
                  <a:pt x="3" y="17"/>
                  <a:pt x="2" y="18"/>
                </a:cubicBezTo>
                <a:cubicBezTo>
                  <a:pt x="0" y="19"/>
                  <a:pt x="1" y="19"/>
                  <a:pt x="1" y="21"/>
                </a:cubicBezTo>
                <a:cubicBezTo>
                  <a:pt x="2" y="26"/>
                  <a:pt x="4" y="29"/>
                  <a:pt x="5" y="33"/>
                </a:cubicBezTo>
                <a:cubicBezTo>
                  <a:pt x="5" y="38"/>
                  <a:pt x="9" y="40"/>
                  <a:pt x="12" y="42"/>
                </a:cubicBezTo>
                <a:cubicBezTo>
                  <a:pt x="13" y="43"/>
                  <a:pt x="14" y="43"/>
                  <a:pt x="15" y="43"/>
                </a:cubicBezTo>
                <a:cubicBezTo>
                  <a:pt x="16" y="43"/>
                  <a:pt x="16" y="44"/>
                  <a:pt x="17" y="45"/>
                </a:cubicBezTo>
                <a:cubicBezTo>
                  <a:pt x="19" y="45"/>
                  <a:pt x="22" y="45"/>
                  <a:pt x="24" y="47"/>
                </a:cubicBezTo>
                <a:cubicBezTo>
                  <a:pt x="25" y="48"/>
                  <a:pt x="25" y="51"/>
                  <a:pt x="25" y="53"/>
                </a:cubicBezTo>
                <a:cubicBezTo>
                  <a:pt x="26" y="54"/>
                  <a:pt x="25" y="55"/>
                  <a:pt x="27" y="55"/>
                </a:cubicBezTo>
                <a:cubicBezTo>
                  <a:pt x="28" y="55"/>
                  <a:pt x="29" y="55"/>
                  <a:pt x="30" y="55"/>
                </a:cubicBezTo>
                <a:cubicBezTo>
                  <a:pt x="31" y="55"/>
                  <a:pt x="32" y="55"/>
                  <a:pt x="33" y="56"/>
                </a:cubicBezTo>
                <a:cubicBezTo>
                  <a:pt x="34" y="57"/>
                  <a:pt x="35" y="56"/>
                  <a:pt x="36" y="55"/>
                </a:cubicBezTo>
                <a:cubicBezTo>
                  <a:pt x="38" y="54"/>
                  <a:pt x="40" y="58"/>
                  <a:pt x="42" y="55"/>
                </a:cubicBezTo>
                <a:cubicBezTo>
                  <a:pt x="42" y="53"/>
                  <a:pt x="45" y="54"/>
                  <a:pt x="46" y="54"/>
                </a:cubicBezTo>
                <a:cubicBezTo>
                  <a:pt x="49" y="53"/>
                  <a:pt x="51" y="51"/>
                  <a:pt x="54" y="49"/>
                </a:cubicBezTo>
                <a:cubicBezTo>
                  <a:pt x="49" y="46"/>
                  <a:pt x="49" y="42"/>
                  <a:pt x="49" y="36"/>
                </a:cubicBezTo>
                <a:cubicBezTo>
                  <a:pt x="48" y="35"/>
                  <a:pt x="50" y="33"/>
                  <a:pt x="49" y="32"/>
                </a:cubicBezTo>
                <a:cubicBezTo>
                  <a:pt x="48" y="31"/>
                  <a:pt x="46" y="30"/>
                  <a:pt x="46" y="28"/>
                </a:cubicBezTo>
                <a:cubicBezTo>
                  <a:pt x="46" y="27"/>
                  <a:pt x="48" y="20"/>
                  <a:pt x="48" y="20"/>
                </a:cubicBezTo>
                <a:cubicBezTo>
                  <a:pt x="47" y="20"/>
                  <a:pt x="46" y="19"/>
                  <a:pt x="45" y="18"/>
                </a:cubicBezTo>
                <a:cubicBezTo>
                  <a:pt x="44" y="17"/>
                  <a:pt x="43" y="17"/>
                  <a:pt x="41" y="16"/>
                </a:cubicBezTo>
                <a:cubicBezTo>
                  <a:pt x="41" y="15"/>
                  <a:pt x="41" y="14"/>
                  <a:pt x="41" y="1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65" name="Freeform 753">
            <a:extLst>
              <a:ext uri="{FF2B5EF4-FFF2-40B4-BE49-F238E27FC236}">
                <a16:creationId xmlns:a16="http://schemas.microsoft.com/office/drawing/2014/main" id="{1CD84423-FC9C-9046-AC69-BD2240BE9B78}"/>
              </a:ext>
            </a:extLst>
          </p:cNvPr>
          <p:cNvSpPr>
            <a:spLocks/>
          </p:cNvSpPr>
          <p:nvPr/>
        </p:nvSpPr>
        <p:spPr bwMode="auto">
          <a:xfrm>
            <a:off x="9904652" y="9550945"/>
            <a:ext cx="252517" cy="307813"/>
          </a:xfrm>
          <a:custGeom>
            <a:avLst/>
            <a:gdLst>
              <a:gd name="T0" fmla="*/ 15 w 27"/>
              <a:gd name="T1" fmla="*/ 29 h 31"/>
              <a:gd name="T2" fmla="*/ 15 w 27"/>
              <a:gd name="T3" fmla="*/ 24 h 31"/>
              <a:gd name="T4" fmla="*/ 17 w 27"/>
              <a:gd name="T5" fmla="*/ 24 h 31"/>
              <a:gd name="T6" fmla="*/ 19 w 27"/>
              <a:gd name="T7" fmla="*/ 21 h 31"/>
              <a:gd name="T8" fmla="*/ 21 w 27"/>
              <a:gd name="T9" fmla="*/ 24 h 31"/>
              <a:gd name="T10" fmla="*/ 24 w 27"/>
              <a:gd name="T11" fmla="*/ 23 h 31"/>
              <a:gd name="T12" fmla="*/ 26 w 27"/>
              <a:gd name="T13" fmla="*/ 24 h 31"/>
              <a:gd name="T14" fmla="*/ 26 w 27"/>
              <a:gd name="T15" fmla="*/ 21 h 31"/>
              <a:gd name="T16" fmla="*/ 26 w 27"/>
              <a:gd name="T17" fmla="*/ 14 h 31"/>
              <a:gd name="T18" fmla="*/ 25 w 27"/>
              <a:gd name="T19" fmla="*/ 11 h 31"/>
              <a:gd name="T20" fmla="*/ 26 w 27"/>
              <a:gd name="T21" fmla="*/ 6 h 31"/>
              <a:gd name="T22" fmla="*/ 21 w 27"/>
              <a:gd name="T23" fmla="*/ 4 h 31"/>
              <a:gd name="T24" fmla="*/ 19 w 27"/>
              <a:gd name="T25" fmla="*/ 0 h 31"/>
              <a:gd name="T26" fmla="*/ 14 w 27"/>
              <a:gd name="T27" fmla="*/ 0 h 31"/>
              <a:gd name="T28" fmla="*/ 11 w 27"/>
              <a:gd name="T29" fmla="*/ 7 h 31"/>
              <a:gd name="T30" fmla="*/ 5 w 27"/>
              <a:gd name="T31" fmla="*/ 7 h 31"/>
              <a:gd name="T32" fmla="*/ 4 w 27"/>
              <a:gd name="T33" fmla="*/ 7 h 31"/>
              <a:gd name="T34" fmla="*/ 4 w 27"/>
              <a:gd name="T35" fmla="*/ 10 h 31"/>
              <a:gd name="T36" fmla="*/ 0 w 27"/>
              <a:gd name="T37" fmla="*/ 16 h 31"/>
              <a:gd name="T38" fmla="*/ 4 w 27"/>
              <a:gd name="T39" fmla="*/ 23 h 31"/>
              <a:gd name="T40" fmla="*/ 9 w 27"/>
              <a:gd name="T41" fmla="*/ 28 h 31"/>
              <a:gd name="T42" fmla="*/ 11 w 27"/>
              <a:gd name="T43" fmla="*/ 31 h 31"/>
              <a:gd name="T44" fmla="*/ 15 w 27"/>
              <a:gd name="T45" fmla="*/ 29 h 31"/>
              <a:gd name="T46" fmla="*/ 15 w 27"/>
              <a:gd name="T47" fmla="*/ 2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7" h="31">
                <a:moveTo>
                  <a:pt x="15" y="29"/>
                </a:moveTo>
                <a:cubicBezTo>
                  <a:pt x="15" y="28"/>
                  <a:pt x="13" y="24"/>
                  <a:pt x="15" y="24"/>
                </a:cubicBezTo>
                <a:cubicBezTo>
                  <a:pt x="15" y="24"/>
                  <a:pt x="17" y="24"/>
                  <a:pt x="17" y="24"/>
                </a:cubicBezTo>
                <a:cubicBezTo>
                  <a:pt x="18" y="23"/>
                  <a:pt x="18" y="21"/>
                  <a:pt x="19" y="21"/>
                </a:cubicBezTo>
                <a:cubicBezTo>
                  <a:pt x="20" y="22"/>
                  <a:pt x="21" y="23"/>
                  <a:pt x="21" y="24"/>
                </a:cubicBezTo>
                <a:cubicBezTo>
                  <a:pt x="22" y="25"/>
                  <a:pt x="22" y="23"/>
                  <a:pt x="24" y="23"/>
                </a:cubicBezTo>
                <a:cubicBezTo>
                  <a:pt x="24" y="23"/>
                  <a:pt x="26" y="25"/>
                  <a:pt x="26" y="24"/>
                </a:cubicBezTo>
                <a:cubicBezTo>
                  <a:pt x="26" y="23"/>
                  <a:pt x="26" y="22"/>
                  <a:pt x="26" y="21"/>
                </a:cubicBezTo>
                <a:cubicBezTo>
                  <a:pt x="27" y="19"/>
                  <a:pt x="27" y="16"/>
                  <a:pt x="26" y="14"/>
                </a:cubicBezTo>
                <a:cubicBezTo>
                  <a:pt x="25" y="13"/>
                  <a:pt x="25" y="12"/>
                  <a:pt x="25" y="11"/>
                </a:cubicBezTo>
                <a:cubicBezTo>
                  <a:pt x="25" y="9"/>
                  <a:pt x="27" y="8"/>
                  <a:pt x="26" y="6"/>
                </a:cubicBezTo>
                <a:cubicBezTo>
                  <a:pt x="25" y="3"/>
                  <a:pt x="21" y="7"/>
                  <a:pt x="21" y="4"/>
                </a:cubicBezTo>
                <a:cubicBezTo>
                  <a:pt x="21" y="2"/>
                  <a:pt x="22" y="0"/>
                  <a:pt x="19" y="0"/>
                </a:cubicBezTo>
                <a:cubicBezTo>
                  <a:pt x="18" y="0"/>
                  <a:pt x="16" y="0"/>
                  <a:pt x="14" y="0"/>
                </a:cubicBezTo>
                <a:cubicBezTo>
                  <a:pt x="10" y="0"/>
                  <a:pt x="15" y="7"/>
                  <a:pt x="11" y="7"/>
                </a:cubicBezTo>
                <a:cubicBezTo>
                  <a:pt x="9" y="7"/>
                  <a:pt x="7" y="7"/>
                  <a:pt x="5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9"/>
                  <a:pt x="4" y="9"/>
                  <a:pt x="4" y="10"/>
                </a:cubicBezTo>
                <a:cubicBezTo>
                  <a:pt x="4" y="12"/>
                  <a:pt x="0" y="14"/>
                  <a:pt x="0" y="16"/>
                </a:cubicBezTo>
                <a:cubicBezTo>
                  <a:pt x="1" y="18"/>
                  <a:pt x="3" y="21"/>
                  <a:pt x="4" y="23"/>
                </a:cubicBezTo>
                <a:cubicBezTo>
                  <a:pt x="6" y="24"/>
                  <a:pt x="7" y="26"/>
                  <a:pt x="9" y="28"/>
                </a:cubicBezTo>
                <a:cubicBezTo>
                  <a:pt x="10" y="29"/>
                  <a:pt x="11" y="30"/>
                  <a:pt x="11" y="31"/>
                </a:cubicBezTo>
                <a:cubicBezTo>
                  <a:pt x="12" y="30"/>
                  <a:pt x="14" y="30"/>
                  <a:pt x="15" y="29"/>
                </a:cubicBezTo>
                <a:cubicBezTo>
                  <a:pt x="15" y="29"/>
                  <a:pt x="14" y="30"/>
                  <a:pt x="15" y="29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66" name="Freeform 754">
            <a:extLst>
              <a:ext uri="{FF2B5EF4-FFF2-40B4-BE49-F238E27FC236}">
                <a16:creationId xmlns:a16="http://schemas.microsoft.com/office/drawing/2014/main" id="{F68E5F7D-3473-9443-B77F-1AB04390C9A8}"/>
              </a:ext>
            </a:extLst>
          </p:cNvPr>
          <p:cNvSpPr>
            <a:spLocks/>
          </p:cNvSpPr>
          <p:nvPr/>
        </p:nvSpPr>
        <p:spPr bwMode="auto">
          <a:xfrm>
            <a:off x="9920633" y="9550945"/>
            <a:ext cx="105483" cy="71032"/>
          </a:xfrm>
          <a:custGeom>
            <a:avLst/>
            <a:gdLst>
              <a:gd name="T0" fmla="*/ 11 w 11"/>
              <a:gd name="T1" fmla="*/ 7 h 7"/>
              <a:gd name="T2" fmla="*/ 11 w 11"/>
              <a:gd name="T3" fmla="*/ 0 h 7"/>
              <a:gd name="T4" fmla="*/ 3 w 11"/>
              <a:gd name="T5" fmla="*/ 1 h 7"/>
              <a:gd name="T6" fmla="*/ 0 w 11"/>
              <a:gd name="T7" fmla="*/ 4 h 7"/>
              <a:gd name="T8" fmla="*/ 2 w 11"/>
              <a:gd name="T9" fmla="*/ 7 h 7"/>
              <a:gd name="T10" fmla="*/ 11 w 11"/>
              <a:gd name="T11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" h="7">
                <a:moveTo>
                  <a:pt x="11" y="7"/>
                </a:moveTo>
                <a:cubicBezTo>
                  <a:pt x="11" y="5"/>
                  <a:pt x="11" y="2"/>
                  <a:pt x="11" y="0"/>
                </a:cubicBezTo>
                <a:cubicBezTo>
                  <a:pt x="8" y="0"/>
                  <a:pt x="6" y="1"/>
                  <a:pt x="3" y="1"/>
                </a:cubicBezTo>
                <a:cubicBezTo>
                  <a:pt x="4" y="2"/>
                  <a:pt x="1" y="3"/>
                  <a:pt x="0" y="4"/>
                </a:cubicBezTo>
                <a:cubicBezTo>
                  <a:pt x="0" y="5"/>
                  <a:pt x="2" y="6"/>
                  <a:pt x="2" y="7"/>
                </a:cubicBezTo>
                <a:lnTo>
                  <a:pt x="11" y="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67" name="Freeform 755">
            <a:extLst>
              <a:ext uri="{FF2B5EF4-FFF2-40B4-BE49-F238E27FC236}">
                <a16:creationId xmlns:a16="http://schemas.microsoft.com/office/drawing/2014/main" id="{84F82E0B-C9C0-2E45-9E2F-745A3D65F8AE}"/>
              </a:ext>
            </a:extLst>
          </p:cNvPr>
          <p:cNvSpPr>
            <a:spLocks/>
          </p:cNvSpPr>
          <p:nvPr/>
        </p:nvSpPr>
        <p:spPr bwMode="auto">
          <a:xfrm>
            <a:off x="9885470" y="9016510"/>
            <a:ext cx="345215" cy="564883"/>
          </a:xfrm>
          <a:custGeom>
            <a:avLst/>
            <a:gdLst>
              <a:gd name="T0" fmla="*/ 29 w 37"/>
              <a:gd name="T1" fmla="*/ 55 h 57"/>
              <a:gd name="T2" fmla="*/ 37 w 37"/>
              <a:gd name="T3" fmla="*/ 55 h 57"/>
              <a:gd name="T4" fmla="*/ 33 w 37"/>
              <a:gd name="T5" fmla="*/ 48 h 57"/>
              <a:gd name="T6" fmla="*/ 32 w 37"/>
              <a:gd name="T7" fmla="*/ 44 h 57"/>
              <a:gd name="T8" fmla="*/ 30 w 37"/>
              <a:gd name="T9" fmla="*/ 40 h 57"/>
              <a:gd name="T10" fmla="*/ 32 w 37"/>
              <a:gd name="T11" fmla="*/ 32 h 57"/>
              <a:gd name="T12" fmla="*/ 34 w 37"/>
              <a:gd name="T13" fmla="*/ 27 h 57"/>
              <a:gd name="T14" fmla="*/ 31 w 37"/>
              <a:gd name="T15" fmla="*/ 21 h 57"/>
              <a:gd name="T16" fmla="*/ 28 w 37"/>
              <a:gd name="T17" fmla="*/ 16 h 57"/>
              <a:gd name="T18" fmla="*/ 34 w 37"/>
              <a:gd name="T19" fmla="*/ 16 h 57"/>
              <a:gd name="T20" fmla="*/ 32 w 37"/>
              <a:gd name="T21" fmla="*/ 6 h 57"/>
              <a:gd name="T22" fmla="*/ 30 w 37"/>
              <a:gd name="T23" fmla="*/ 2 h 57"/>
              <a:gd name="T24" fmla="*/ 27 w 37"/>
              <a:gd name="T25" fmla="*/ 0 h 57"/>
              <a:gd name="T26" fmla="*/ 28 w 37"/>
              <a:gd name="T27" fmla="*/ 9 h 57"/>
              <a:gd name="T28" fmla="*/ 23 w 37"/>
              <a:gd name="T29" fmla="*/ 18 h 57"/>
              <a:gd name="T30" fmla="*/ 21 w 37"/>
              <a:gd name="T31" fmla="*/ 22 h 57"/>
              <a:gd name="T32" fmla="*/ 18 w 37"/>
              <a:gd name="T33" fmla="*/ 27 h 57"/>
              <a:gd name="T34" fmla="*/ 15 w 37"/>
              <a:gd name="T35" fmla="*/ 33 h 57"/>
              <a:gd name="T36" fmla="*/ 11 w 37"/>
              <a:gd name="T37" fmla="*/ 31 h 57"/>
              <a:gd name="T38" fmla="*/ 2 w 37"/>
              <a:gd name="T39" fmla="*/ 39 h 57"/>
              <a:gd name="T40" fmla="*/ 1 w 37"/>
              <a:gd name="T41" fmla="*/ 42 h 57"/>
              <a:gd name="T42" fmla="*/ 4 w 37"/>
              <a:gd name="T43" fmla="*/ 45 h 57"/>
              <a:gd name="T44" fmla="*/ 5 w 37"/>
              <a:gd name="T45" fmla="*/ 45 h 57"/>
              <a:gd name="T46" fmla="*/ 7 w 37"/>
              <a:gd name="T47" fmla="*/ 48 h 57"/>
              <a:gd name="T48" fmla="*/ 7 w 37"/>
              <a:gd name="T49" fmla="*/ 55 h 57"/>
              <a:gd name="T50" fmla="*/ 16 w 37"/>
              <a:gd name="T51" fmla="*/ 54 h 57"/>
              <a:gd name="T52" fmla="*/ 29 w 37"/>
              <a:gd name="T53" fmla="*/ 5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" h="57">
                <a:moveTo>
                  <a:pt x="29" y="55"/>
                </a:moveTo>
                <a:cubicBezTo>
                  <a:pt x="32" y="55"/>
                  <a:pt x="35" y="57"/>
                  <a:pt x="37" y="55"/>
                </a:cubicBezTo>
                <a:cubicBezTo>
                  <a:pt x="37" y="51"/>
                  <a:pt x="35" y="50"/>
                  <a:pt x="33" y="48"/>
                </a:cubicBezTo>
                <a:cubicBezTo>
                  <a:pt x="32" y="47"/>
                  <a:pt x="32" y="46"/>
                  <a:pt x="32" y="44"/>
                </a:cubicBezTo>
                <a:cubicBezTo>
                  <a:pt x="31" y="43"/>
                  <a:pt x="30" y="42"/>
                  <a:pt x="30" y="40"/>
                </a:cubicBezTo>
                <a:cubicBezTo>
                  <a:pt x="29" y="36"/>
                  <a:pt x="31" y="35"/>
                  <a:pt x="32" y="32"/>
                </a:cubicBezTo>
                <a:cubicBezTo>
                  <a:pt x="33" y="30"/>
                  <a:pt x="34" y="29"/>
                  <a:pt x="34" y="27"/>
                </a:cubicBezTo>
                <a:cubicBezTo>
                  <a:pt x="33" y="25"/>
                  <a:pt x="33" y="23"/>
                  <a:pt x="31" y="21"/>
                </a:cubicBezTo>
                <a:cubicBezTo>
                  <a:pt x="31" y="21"/>
                  <a:pt x="26" y="18"/>
                  <a:pt x="28" y="16"/>
                </a:cubicBezTo>
                <a:cubicBezTo>
                  <a:pt x="29" y="15"/>
                  <a:pt x="32" y="16"/>
                  <a:pt x="34" y="16"/>
                </a:cubicBezTo>
                <a:cubicBezTo>
                  <a:pt x="32" y="12"/>
                  <a:pt x="32" y="10"/>
                  <a:pt x="32" y="6"/>
                </a:cubicBezTo>
                <a:cubicBezTo>
                  <a:pt x="32" y="5"/>
                  <a:pt x="32" y="3"/>
                  <a:pt x="30" y="2"/>
                </a:cubicBezTo>
                <a:cubicBezTo>
                  <a:pt x="30" y="1"/>
                  <a:pt x="27" y="0"/>
                  <a:pt x="27" y="0"/>
                </a:cubicBezTo>
                <a:cubicBezTo>
                  <a:pt x="27" y="2"/>
                  <a:pt x="33" y="7"/>
                  <a:pt x="28" y="9"/>
                </a:cubicBezTo>
                <a:cubicBezTo>
                  <a:pt x="25" y="11"/>
                  <a:pt x="24" y="14"/>
                  <a:pt x="23" y="18"/>
                </a:cubicBezTo>
                <a:cubicBezTo>
                  <a:pt x="22" y="19"/>
                  <a:pt x="22" y="22"/>
                  <a:pt x="21" y="22"/>
                </a:cubicBezTo>
                <a:cubicBezTo>
                  <a:pt x="19" y="23"/>
                  <a:pt x="19" y="25"/>
                  <a:pt x="18" y="27"/>
                </a:cubicBezTo>
                <a:cubicBezTo>
                  <a:pt x="17" y="29"/>
                  <a:pt x="16" y="31"/>
                  <a:pt x="15" y="33"/>
                </a:cubicBezTo>
                <a:cubicBezTo>
                  <a:pt x="13" y="35"/>
                  <a:pt x="12" y="31"/>
                  <a:pt x="11" y="31"/>
                </a:cubicBezTo>
                <a:cubicBezTo>
                  <a:pt x="6" y="31"/>
                  <a:pt x="3" y="35"/>
                  <a:pt x="2" y="39"/>
                </a:cubicBezTo>
                <a:cubicBezTo>
                  <a:pt x="2" y="40"/>
                  <a:pt x="0" y="41"/>
                  <a:pt x="1" y="42"/>
                </a:cubicBezTo>
                <a:cubicBezTo>
                  <a:pt x="2" y="43"/>
                  <a:pt x="3" y="44"/>
                  <a:pt x="4" y="45"/>
                </a:cubicBezTo>
                <a:cubicBezTo>
                  <a:pt x="4" y="46"/>
                  <a:pt x="5" y="44"/>
                  <a:pt x="5" y="45"/>
                </a:cubicBezTo>
                <a:cubicBezTo>
                  <a:pt x="6" y="46"/>
                  <a:pt x="7" y="47"/>
                  <a:pt x="7" y="48"/>
                </a:cubicBezTo>
                <a:cubicBezTo>
                  <a:pt x="8" y="50"/>
                  <a:pt x="7" y="53"/>
                  <a:pt x="7" y="55"/>
                </a:cubicBezTo>
                <a:cubicBezTo>
                  <a:pt x="10" y="54"/>
                  <a:pt x="13" y="54"/>
                  <a:pt x="16" y="54"/>
                </a:cubicBezTo>
                <a:cubicBezTo>
                  <a:pt x="20" y="54"/>
                  <a:pt x="25" y="55"/>
                  <a:pt x="29" y="5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68" name="Freeform 756">
            <a:extLst>
              <a:ext uri="{FF2B5EF4-FFF2-40B4-BE49-F238E27FC236}">
                <a16:creationId xmlns:a16="http://schemas.microsoft.com/office/drawing/2014/main" id="{77138616-A43C-CF41-97A3-D90C9B23774A}"/>
              </a:ext>
            </a:extLst>
          </p:cNvPr>
          <p:cNvSpPr>
            <a:spLocks/>
          </p:cNvSpPr>
          <p:nvPr/>
        </p:nvSpPr>
        <p:spPr bwMode="auto">
          <a:xfrm>
            <a:off x="9517882" y="9043568"/>
            <a:ext cx="140642" cy="307813"/>
          </a:xfrm>
          <a:custGeom>
            <a:avLst/>
            <a:gdLst>
              <a:gd name="T0" fmla="*/ 11 w 15"/>
              <a:gd name="T1" fmla="*/ 0 h 31"/>
              <a:gd name="T2" fmla="*/ 9 w 15"/>
              <a:gd name="T3" fmla="*/ 4 h 31"/>
              <a:gd name="T4" fmla="*/ 4 w 15"/>
              <a:gd name="T5" fmla="*/ 5 h 31"/>
              <a:gd name="T6" fmla="*/ 1 w 15"/>
              <a:gd name="T7" fmla="*/ 8 h 31"/>
              <a:gd name="T8" fmla="*/ 3 w 15"/>
              <a:gd name="T9" fmla="*/ 13 h 31"/>
              <a:gd name="T10" fmla="*/ 6 w 15"/>
              <a:gd name="T11" fmla="*/ 31 h 31"/>
              <a:gd name="T12" fmla="*/ 11 w 15"/>
              <a:gd name="T13" fmla="*/ 30 h 31"/>
              <a:gd name="T14" fmla="*/ 11 w 15"/>
              <a:gd name="T15" fmla="*/ 27 h 31"/>
              <a:gd name="T16" fmla="*/ 11 w 15"/>
              <a:gd name="T17" fmla="*/ 18 h 31"/>
              <a:gd name="T18" fmla="*/ 15 w 15"/>
              <a:gd name="T19" fmla="*/ 9 h 31"/>
              <a:gd name="T20" fmla="*/ 14 w 15"/>
              <a:gd name="T21" fmla="*/ 3 h 31"/>
              <a:gd name="T22" fmla="*/ 11 w 15"/>
              <a:gd name="T23" fmla="*/ 0 h 31"/>
              <a:gd name="T24" fmla="*/ 11 w 15"/>
              <a:gd name="T2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" h="31">
                <a:moveTo>
                  <a:pt x="11" y="0"/>
                </a:moveTo>
                <a:cubicBezTo>
                  <a:pt x="9" y="2"/>
                  <a:pt x="10" y="2"/>
                  <a:pt x="9" y="4"/>
                </a:cubicBezTo>
                <a:cubicBezTo>
                  <a:pt x="8" y="6"/>
                  <a:pt x="6" y="5"/>
                  <a:pt x="4" y="5"/>
                </a:cubicBezTo>
                <a:cubicBezTo>
                  <a:pt x="4" y="5"/>
                  <a:pt x="2" y="7"/>
                  <a:pt x="1" y="8"/>
                </a:cubicBezTo>
                <a:cubicBezTo>
                  <a:pt x="0" y="9"/>
                  <a:pt x="2" y="11"/>
                  <a:pt x="3" y="13"/>
                </a:cubicBezTo>
                <a:cubicBezTo>
                  <a:pt x="7" y="18"/>
                  <a:pt x="4" y="25"/>
                  <a:pt x="6" y="31"/>
                </a:cubicBezTo>
                <a:cubicBezTo>
                  <a:pt x="7" y="31"/>
                  <a:pt x="9" y="31"/>
                  <a:pt x="11" y="30"/>
                </a:cubicBezTo>
                <a:cubicBezTo>
                  <a:pt x="12" y="30"/>
                  <a:pt x="12" y="29"/>
                  <a:pt x="11" y="27"/>
                </a:cubicBezTo>
                <a:cubicBezTo>
                  <a:pt x="11" y="24"/>
                  <a:pt x="11" y="21"/>
                  <a:pt x="11" y="18"/>
                </a:cubicBezTo>
                <a:cubicBezTo>
                  <a:pt x="11" y="14"/>
                  <a:pt x="14" y="12"/>
                  <a:pt x="15" y="9"/>
                </a:cubicBezTo>
                <a:cubicBezTo>
                  <a:pt x="15" y="6"/>
                  <a:pt x="15" y="5"/>
                  <a:pt x="14" y="3"/>
                </a:cubicBezTo>
                <a:cubicBezTo>
                  <a:pt x="14" y="3"/>
                  <a:pt x="11" y="0"/>
                  <a:pt x="11" y="0"/>
                </a:cubicBezTo>
                <a:cubicBezTo>
                  <a:pt x="10" y="1"/>
                  <a:pt x="11" y="0"/>
                  <a:pt x="1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69" name="Freeform 757">
            <a:extLst>
              <a:ext uri="{FF2B5EF4-FFF2-40B4-BE49-F238E27FC236}">
                <a16:creationId xmlns:a16="http://schemas.microsoft.com/office/drawing/2014/main" id="{D9A52C0F-82A5-744E-8E5D-A7005D0C3A40}"/>
              </a:ext>
            </a:extLst>
          </p:cNvPr>
          <p:cNvSpPr>
            <a:spLocks/>
          </p:cNvSpPr>
          <p:nvPr/>
        </p:nvSpPr>
        <p:spPr bwMode="auto">
          <a:xfrm>
            <a:off x="9613776" y="8965765"/>
            <a:ext cx="552984" cy="507383"/>
          </a:xfrm>
          <a:custGeom>
            <a:avLst/>
            <a:gdLst>
              <a:gd name="T0" fmla="*/ 31 w 59"/>
              <a:gd name="T1" fmla="*/ 42 h 51"/>
              <a:gd name="T2" fmla="*/ 37 w 59"/>
              <a:gd name="T3" fmla="*/ 37 h 51"/>
              <a:gd name="T4" fmla="*/ 40 w 59"/>
              <a:gd name="T5" fmla="*/ 36 h 51"/>
              <a:gd name="T6" fmla="*/ 43 w 59"/>
              <a:gd name="T7" fmla="*/ 38 h 51"/>
              <a:gd name="T8" fmla="*/ 47 w 59"/>
              <a:gd name="T9" fmla="*/ 32 h 51"/>
              <a:gd name="T10" fmla="*/ 48 w 59"/>
              <a:gd name="T11" fmla="*/ 28 h 51"/>
              <a:gd name="T12" fmla="*/ 51 w 59"/>
              <a:gd name="T13" fmla="*/ 27 h 51"/>
              <a:gd name="T14" fmla="*/ 56 w 59"/>
              <a:gd name="T15" fmla="*/ 14 h 51"/>
              <a:gd name="T16" fmla="*/ 59 w 59"/>
              <a:gd name="T17" fmla="*/ 11 h 51"/>
              <a:gd name="T18" fmla="*/ 57 w 59"/>
              <a:gd name="T19" fmla="*/ 8 h 51"/>
              <a:gd name="T20" fmla="*/ 56 w 59"/>
              <a:gd name="T21" fmla="*/ 6 h 51"/>
              <a:gd name="T22" fmla="*/ 54 w 59"/>
              <a:gd name="T23" fmla="*/ 1 h 51"/>
              <a:gd name="T24" fmla="*/ 48 w 59"/>
              <a:gd name="T25" fmla="*/ 5 h 51"/>
              <a:gd name="T26" fmla="*/ 40 w 59"/>
              <a:gd name="T27" fmla="*/ 4 h 51"/>
              <a:gd name="T28" fmla="*/ 32 w 59"/>
              <a:gd name="T29" fmla="*/ 6 h 51"/>
              <a:gd name="T30" fmla="*/ 26 w 59"/>
              <a:gd name="T31" fmla="*/ 4 h 51"/>
              <a:gd name="T32" fmla="*/ 19 w 59"/>
              <a:gd name="T33" fmla="*/ 3 h 51"/>
              <a:gd name="T34" fmla="*/ 13 w 59"/>
              <a:gd name="T35" fmla="*/ 1 h 51"/>
              <a:gd name="T36" fmla="*/ 8 w 59"/>
              <a:gd name="T37" fmla="*/ 3 h 51"/>
              <a:gd name="T38" fmla="*/ 7 w 59"/>
              <a:gd name="T39" fmla="*/ 6 h 51"/>
              <a:gd name="T40" fmla="*/ 6 w 59"/>
              <a:gd name="T41" fmla="*/ 10 h 51"/>
              <a:gd name="T42" fmla="*/ 5 w 59"/>
              <a:gd name="T43" fmla="*/ 16 h 51"/>
              <a:gd name="T44" fmla="*/ 1 w 59"/>
              <a:gd name="T45" fmla="*/ 24 h 51"/>
              <a:gd name="T46" fmla="*/ 2 w 59"/>
              <a:gd name="T47" fmla="*/ 38 h 51"/>
              <a:gd name="T48" fmla="*/ 5 w 59"/>
              <a:gd name="T49" fmla="*/ 38 h 51"/>
              <a:gd name="T50" fmla="*/ 9 w 59"/>
              <a:gd name="T51" fmla="*/ 39 h 51"/>
              <a:gd name="T52" fmla="*/ 14 w 59"/>
              <a:gd name="T53" fmla="*/ 43 h 51"/>
              <a:gd name="T54" fmla="*/ 14 w 59"/>
              <a:gd name="T55" fmla="*/ 45 h 51"/>
              <a:gd name="T56" fmla="*/ 16 w 59"/>
              <a:gd name="T57" fmla="*/ 48 h 51"/>
              <a:gd name="T58" fmla="*/ 23 w 59"/>
              <a:gd name="T59" fmla="*/ 47 h 51"/>
              <a:gd name="T60" fmla="*/ 22 w 59"/>
              <a:gd name="T61" fmla="*/ 48 h 51"/>
              <a:gd name="T62" fmla="*/ 27 w 59"/>
              <a:gd name="T63" fmla="*/ 47 h 51"/>
              <a:gd name="T64" fmla="*/ 30 w 59"/>
              <a:gd name="T65" fmla="*/ 47 h 51"/>
              <a:gd name="T66" fmla="*/ 31 w 59"/>
              <a:gd name="T67" fmla="*/ 42 h 51"/>
              <a:gd name="T68" fmla="*/ 31 w 59"/>
              <a:gd name="T69" fmla="*/ 4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" h="51">
                <a:moveTo>
                  <a:pt x="31" y="42"/>
                </a:moveTo>
                <a:cubicBezTo>
                  <a:pt x="32" y="40"/>
                  <a:pt x="35" y="37"/>
                  <a:pt x="37" y="37"/>
                </a:cubicBezTo>
                <a:cubicBezTo>
                  <a:pt x="38" y="36"/>
                  <a:pt x="40" y="36"/>
                  <a:pt x="40" y="36"/>
                </a:cubicBezTo>
                <a:cubicBezTo>
                  <a:pt x="41" y="37"/>
                  <a:pt x="42" y="39"/>
                  <a:pt x="43" y="38"/>
                </a:cubicBezTo>
                <a:cubicBezTo>
                  <a:pt x="45" y="37"/>
                  <a:pt x="46" y="34"/>
                  <a:pt x="47" y="32"/>
                </a:cubicBezTo>
                <a:cubicBezTo>
                  <a:pt x="47" y="31"/>
                  <a:pt x="48" y="29"/>
                  <a:pt x="48" y="28"/>
                </a:cubicBezTo>
                <a:cubicBezTo>
                  <a:pt x="49" y="27"/>
                  <a:pt x="50" y="28"/>
                  <a:pt x="51" y="27"/>
                </a:cubicBezTo>
                <a:cubicBezTo>
                  <a:pt x="51" y="25"/>
                  <a:pt x="53" y="14"/>
                  <a:pt x="56" y="14"/>
                </a:cubicBezTo>
                <a:cubicBezTo>
                  <a:pt x="58" y="14"/>
                  <a:pt x="59" y="12"/>
                  <a:pt x="59" y="11"/>
                </a:cubicBezTo>
                <a:cubicBezTo>
                  <a:pt x="59" y="9"/>
                  <a:pt x="57" y="9"/>
                  <a:pt x="57" y="8"/>
                </a:cubicBezTo>
                <a:cubicBezTo>
                  <a:pt x="57" y="7"/>
                  <a:pt x="56" y="7"/>
                  <a:pt x="56" y="6"/>
                </a:cubicBezTo>
                <a:cubicBezTo>
                  <a:pt x="55" y="4"/>
                  <a:pt x="55" y="3"/>
                  <a:pt x="54" y="1"/>
                </a:cubicBezTo>
                <a:cubicBezTo>
                  <a:pt x="53" y="2"/>
                  <a:pt x="50" y="5"/>
                  <a:pt x="48" y="5"/>
                </a:cubicBezTo>
                <a:cubicBezTo>
                  <a:pt x="45" y="4"/>
                  <a:pt x="43" y="4"/>
                  <a:pt x="40" y="4"/>
                </a:cubicBezTo>
                <a:cubicBezTo>
                  <a:pt x="37" y="4"/>
                  <a:pt x="35" y="6"/>
                  <a:pt x="32" y="6"/>
                </a:cubicBezTo>
                <a:cubicBezTo>
                  <a:pt x="30" y="6"/>
                  <a:pt x="28" y="3"/>
                  <a:pt x="26" y="4"/>
                </a:cubicBezTo>
                <a:cubicBezTo>
                  <a:pt x="22" y="6"/>
                  <a:pt x="21" y="5"/>
                  <a:pt x="19" y="3"/>
                </a:cubicBezTo>
                <a:cubicBezTo>
                  <a:pt x="18" y="2"/>
                  <a:pt x="15" y="0"/>
                  <a:pt x="13" y="1"/>
                </a:cubicBezTo>
                <a:cubicBezTo>
                  <a:pt x="12" y="1"/>
                  <a:pt x="9" y="2"/>
                  <a:pt x="8" y="3"/>
                </a:cubicBezTo>
                <a:cubicBezTo>
                  <a:pt x="7" y="4"/>
                  <a:pt x="8" y="5"/>
                  <a:pt x="7" y="6"/>
                </a:cubicBezTo>
                <a:cubicBezTo>
                  <a:pt x="7" y="7"/>
                  <a:pt x="6" y="9"/>
                  <a:pt x="6" y="10"/>
                </a:cubicBezTo>
                <a:cubicBezTo>
                  <a:pt x="5" y="12"/>
                  <a:pt x="5" y="14"/>
                  <a:pt x="5" y="16"/>
                </a:cubicBezTo>
                <a:cubicBezTo>
                  <a:pt x="5" y="19"/>
                  <a:pt x="2" y="21"/>
                  <a:pt x="1" y="24"/>
                </a:cubicBezTo>
                <a:cubicBezTo>
                  <a:pt x="0" y="27"/>
                  <a:pt x="1" y="34"/>
                  <a:pt x="2" y="38"/>
                </a:cubicBezTo>
                <a:cubicBezTo>
                  <a:pt x="2" y="39"/>
                  <a:pt x="4" y="38"/>
                  <a:pt x="5" y="38"/>
                </a:cubicBezTo>
                <a:cubicBezTo>
                  <a:pt x="6" y="38"/>
                  <a:pt x="8" y="39"/>
                  <a:pt x="9" y="39"/>
                </a:cubicBezTo>
                <a:cubicBezTo>
                  <a:pt x="10" y="40"/>
                  <a:pt x="14" y="42"/>
                  <a:pt x="14" y="43"/>
                </a:cubicBezTo>
                <a:cubicBezTo>
                  <a:pt x="14" y="44"/>
                  <a:pt x="14" y="44"/>
                  <a:pt x="14" y="45"/>
                </a:cubicBezTo>
                <a:cubicBezTo>
                  <a:pt x="14" y="46"/>
                  <a:pt x="15" y="47"/>
                  <a:pt x="16" y="48"/>
                </a:cubicBezTo>
                <a:cubicBezTo>
                  <a:pt x="18" y="51"/>
                  <a:pt x="21" y="46"/>
                  <a:pt x="23" y="47"/>
                </a:cubicBezTo>
                <a:cubicBezTo>
                  <a:pt x="23" y="47"/>
                  <a:pt x="22" y="48"/>
                  <a:pt x="22" y="48"/>
                </a:cubicBezTo>
                <a:cubicBezTo>
                  <a:pt x="22" y="47"/>
                  <a:pt x="27" y="47"/>
                  <a:pt x="27" y="47"/>
                </a:cubicBezTo>
                <a:cubicBezTo>
                  <a:pt x="29" y="47"/>
                  <a:pt x="29" y="45"/>
                  <a:pt x="30" y="47"/>
                </a:cubicBezTo>
                <a:cubicBezTo>
                  <a:pt x="31" y="45"/>
                  <a:pt x="31" y="44"/>
                  <a:pt x="31" y="42"/>
                </a:cubicBezTo>
                <a:cubicBezTo>
                  <a:pt x="32" y="41"/>
                  <a:pt x="31" y="43"/>
                  <a:pt x="31" y="4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70" name="Freeform 758">
            <a:extLst>
              <a:ext uri="{FF2B5EF4-FFF2-40B4-BE49-F238E27FC236}">
                <a16:creationId xmlns:a16="http://schemas.microsoft.com/office/drawing/2014/main" id="{66590DDC-5D16-8444-8BF6-5EFA389846C2}"/>
              </a:ext>
            </a:extLst>
          </p:cNvPr>
          <p:cNvSpPr>
            <a:spLocks/>
          </p:cNvSpPr>
          <p:nvPr/>
        </p:nvSpPr>
        <p:spPr bwMode="auto">
          <a:xfrm>
            <a:off x="9217418" y="8904879"/>
            <a:ext cx="396358" cy="297664"/>
          </a:xfrm>
          <a:custGeom>
            <a:avLst/>
            <a:gdLst>
              <a:gd name="T0" fmla="*/ 35 w 42"/>
              <a:gd name="T1" fmla="*/ 20 h 30"/>
              <a:gd name="T2" fmla="*/ 41 w 42"/>
              <a:gd name="T3" fmla="*/ 17 h 30"/>
              <a:gd name="T4" fmla="*/ 38 w 42"/>
              <a:gd name="T5" fmla="*/ 13 h 30"/>
              <a:gd name="T6" fmla="*/ 33 w 42"/>
              <a:gd name="T7" fmla="*/ 10 h 30"/>
              <a:gd name="T8" fmla="*/ 32 w 42"/>
              <a:gd name="T9" fmla="*/ 7 h 30"/>
              <a:gd name="T10" fmla="*/ 30 w 42"/>
              <a:gd name="T11" fmla="*/ 1 h 30"/>
              <a:gd name="T12" fmla="*/ 26 w 42"/>
              <a:gd name="T13" fmla="*/ 0 h 30"/>
              <a:gd name="T14" fmla="*/ 22 w 42"/>
              <a:gd name="T15" fmla="*/ 2 h 30"/>
              <a:gd name="T16" fmla="*/ 19 w 42"/>
              <a:gd name="T17" fmla="*/ 4 h 30"/>
              <a:gd name="T18" fmla="*/ 17 w 42"/>
              <a:gd name="T19" fmla="*/ 5 h 30"/>
              <a:gd name="T20" fmla="*/ 11 w 42"/>
              <a:gd name="T21" fmla="*/ 10 h 30"/>
              <a:gd name="T22" fmla="*/ 9 w 42"/>
              <a:gd name="T23" fmla="*/ 10 h 30"/>
              <a:gd name="T24" fmla="*/ 7 w 42"/>
              <a:gd name="T25" fmla="*/ 14 h 30"/>
              <a:gd name="T26" fmla="*/ 5 w 42"/>
              <a:gd name="T27" fmla="*/ 16 h 30"/>
              <a:gd name="T28" fmla="*/ 2 w 42"/>
              <a:gd name="T29" fmla="*/ 18 h 30"/>
              <a:gd name="T30" fmla="*/ 1 w 42"/>
              <a:gd name="T31" fmla="*/ 24 h 30"/>
              <a:gd name="T32" fmla="*/ 8 w 42"/>
              <a:gd name="T33" fmla="*/ 28 h 30"/>
              <a:gd name="T34" fmla="*/ 16 w 42"/>
              <a:gd name="T35" fmla="*/ 30 h 30"/>
              <a:gd name="T36" fmla="*/ 15 w 42"/>
              <a:gd name="T37" fmla="*/ 22 h 30"/>
              <a:gd name="T38" fmla="*/ 26 w 42"/>
              <a:gd name="T39" fmla="*/ 22 h 30"/>
              <a:gd name="T40" fmla="*/ 35 w 42"/>
              <a:gd name="T41" fmla="*/ 20 h 30"/>
              <a:gd name="T42" fmla="*/ 35 w 42"/>
              <a:gd name="T43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" h="30">
                <a:moveTo>
                  <a:pt x="35" y="20"/>
                </a:moveTo>
                <a:cubicBezTo>
                  <a:pt x="37" y="17"/>
                  <a:pt x="40" y="20"/>
                  <a:pt x="41" y="17"/>
                </a:cubicBezTo>
                <a:cubicBezTo>
                  <a:pt x="42" y="16"/>
                  <a:pt x="39" y="13"/>
                  <a:pt x="38" y="13"/>
                </a:cubicBezTo>
                <a:cubicBezTo>
                  <a:pt x="37" y="15"/>
                  <a:pt x="34" y="11"/>
                  <a:pt x="33" y="10"/>
                </a:cubicBezTo>
                <a:cubicBezTo>
                  <a:pt x="33" y="9"/>
                  <a:pt x="33" y="8"/>
                  <a:pt x="32" y="7"/>
                </a:cubicBezTo>
                <a:cubicBezTo>
                  <a:pt x="30" y="5"/>
                  <a:pt x="30" y="4"/>
                  <a:pt x="30" y="1"/>
                </a:cubicBezTo>
                <a:cubicBezTo>
                  <a:pt x="29" y="1"/>
                  <a:pt x="27" y="0"/>
                  <a:pt x="26" y="0"/>
                </a:cubicBezTo>
                <a:cubicBezTo>
                  <a:pt x="24" y="1"/>
                  <a:pt x="23" y="2"/>
                  <a:pt x="22" y="2"/>
                </a:cubicBezTo>
                <a:cubicBezTo>
                  <a:pt x="21" y="3"/>
                  <a:pt x="20" y="4"/>
                  <a:pt x="19" y="4"/>
                </a:cubicBezTo>
                <a:cubicBezTo>
                  <a:pt x="18" y="6"/>
                  <a:pt x="18" y="4"/>
                  <a:pt x="17" y="5"/>
                </a:cubicBezTo>
                <a:cubicBezTo>
                  <a:pt x="15" y="6"/>
                  <a:pt x="13" y="11"/>
                  <a:pt x="11" y="10"/>
                </a:cubicBezTo>
                <a:cubicBezTo>
                  <a:pt x="10" y="10"/>
                  <a:pt x="9" y="8"/>
                  <a:pt x="9" y="10"/>
                </a:cubicBezTo>
                <a:cubicBezTo>
                  <a:pt x="8" y="11"/>
                  <a:pt x="8" y="13"/>
                  <a:pt x="7" y="14"/>
                </a:cubicBezTo>
                <a:cubicBezTo>
                  <a:pt x="7" y="15"/>
                  <a:pt x="7" y="16"/>
                  <a:pt x="5" y="16"/>
                </a:cubicBezTo>
                <a:cubicBezTo>
                  <a:pt x="5" y="16"/>
                  <a:pt x="1" y="17"/>
                  <a:pt x="2" y="18"/>
                </a:cubicBezTo>
                <a:cubicBezTo>
                  <a:pt x="5" y="20"/>
                  <a:pt x="0" y="23"/>
                  <a:pt x="1" y="24"/>
                </a:cubicBezTo>
                <a:cubicBezTo>
                  <a:pt x="3" y="25"/>
                  <a:pt x="5" y="30"/>
                  <a:pt x="8" y="28"/>
                </a:cubicBezTo>
                <a:cubicBezTo>
                  <a:pt x="11" y="26"/>
                  <a:pt x="13" y="27"/>
                  <a:pt x="16" y="30"/>
                </a:cubicBezTo>
                <a:cubicBezTo>
                  <a:pt x="15" y="27"/>
                  <a:pt x="15" y="24"/>
                  <a:pt x="15" y="22"/>
                </a:cubicBezTo>
                <a:cubicBezTo>
                  <a:pt x="19" y="22"/>
                  <a:pt x="22" y="22"/>
                  <a:pt x="26" y="22"/>
                </a:cubicBezTo>
                <a:cubicBezTo>
                  <a:pt x="29" y="22"/>
                  <a:pt x="34" y="23"/>
                  <a:pt x="35" y="20"/>
                </a:cubicBezTo>
                <a:cubicBezTo>
                  <a:pt x="36" y="18"/>
                  <a:pt x="35" y="20"/>
                  <a:pt x="35" y="2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71" name="Freeform 759">
            <a:extLst>
              <a:ext uri="{FF2B5EF4-FFF2-40B4-BE49-F238E27FC236}">
                <a16:creationId xmlns:a16="http://schemas.microsoft.com/office/drawing/2014/main" id="{DD200ED6-ADEE-8F4B-9E98-4416EB4691D0}"/>
              </a:ext>
            </a:extLst>
          </p:cNvPr>
          <p:cNvSpPr>
            <a:spLocks/>
          </p:cNvSpPr>
          <p:nvPr/>
        </p:nvSpPr>
        <p:spPr bwMode="auto">
          <a:xfrm>
            <a:off x="9482720" y="9124744"/>
            <a:ext cx="92695" cy="236780"/>
          </a:xfrm>
          <a:custGeom>
            <a:avLst/>
            <a:gdLst>
              <a:gd name="T0" fmla="*/ 9 w 10"/>
              <a:gd name="T1" fmla="*/ 10 h 24"/>
              <a:gd name="T2" fmla="*/ 8 w 10"/>
              <a:gd name="T3" fmla="*/ 6 h 24"/>
              <a:gd name="T4" fmla="*/ 5 w 10"/>
              <a:gd name="T5" fmla="*/ 0 h 24"/>
              <a:gd name="T6" fmla="*/ 2 w 10"/>
              <a:gd name="T7" fmla="*/ 0 h 24"/>
              <a:gd name="T8" fmla="*/ 2 w 10"/>
              <a:gd name="T9" fmla="*/ 3 h 24"/>
              <a:gd name="T10" fmla="*/ 2 w 10"/>
              <a:gd name="T11" fmla="*/ 9 h 24"/>
              <a:gd name="T12" fmla="*/ 4 w 10"/>
              <a:gd name="T13" fmla="*/ 15 h 24"/>
              <a:gd name="T14" fmla="*/ 4 w 10"/>
              <a:gd name="T15" fmla="*/ 21 h 24"/>
              <a:gd name="T16" fmla="*/ 6 w 10"/>
              <a:gd name="T17" fmla="*/ 23 h 24"/>
              <a:gd name="T18" fmla="*/ 9 w 10"/>
              <a:gd name="T19" fmla="*/ 23 h 24"/>
              <a:gd name="T20" fmla="*/ 9 w 10"/>
              <a:gd name="T21" fmla="*/ 10 h 24"/>
              <a:gd name="T22" fmla="*/ 9 w 10"/>
              <a:gd name="T23" fmla="*/ 1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" h="24">
                <a:moveTo>
                  <a:pt x="9" y="10"/>
                </a:moveTo>
                <a:cubicBezTo>
                  <a:pt x="9" y="9"/>
                  <a:pt x="9" y="7"/>
                  <a:pt x="8" y="6"/>
                </a:cubicBezTo>
                <a:cubicBezTo>
                  <a:pt x="7" y="5"/>
                  <a:pt x="4" y="1"/>
                  <a:pt x="5" y="0"/>
                </a:cubicBezTo>
                <a:cubicBezTo>
                  <a:pt x="4" y="0"/>
                  <a:pt x="3" y="0"/>
                  <a:pt x="2" y="0"/>
                </a:cubicBezTo>
                <a:cubicBezTo>
                  <a:pt x="0" y="0"/>
                  <a:pt x="2" y="2"/>
                  <a:pt x="2" y="3"/>
                </a:cubicBezTo>
                <a:cubicBezTo>
                  <a:pt x="3" y="5"/>
                  <a:pt x="2" y="7"/>
                  <a:pt x="2" y="9"/>
                </a:cubicBezTo>
                <a:cubicBezTo>
                  <a:pt x="1" y="12"/>
                  <a:pt x="3" y="12"/>
                  <a:pt x="4" y="15"/>
                </a:cubicBezTo>
                <a:cubicBezTo>
                  <a:pt x="4" y="17"/>
                  <a:pt x="3" y="19"/>
                  <a:pt x="4" y="21"/>
                </a:cubicBezTo>
                <a:cubicBezTo>
                  <a:pt x="4" y="22"/>
                  <a:pt x="5" y="23"/>
                  <a:pt x="6" y="23"/>
                </a:cubicBezTo>
                <a:cubicBezTo>
                  <a:pt x="7" y="24"/>
                  <a:pt x="10" y="24"/>
                  <a:pt x="9" y="23"/>
                </a:cubicBezTo>
                <a:cubicBezTo>
                  <a:pt x="9" y="19"/>
                  <a:pt x="9" y="15"/>
                  <a:pt x="9" y="10"/>
                </a:cubicBezTo>
                <a:cubicBezTo>
                  <a:pt x="9" y="7"/>
                  <a:pt x="9" y="13"/>
                  <a:pt x="9" y="1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72" name="Freeform 760">
            <a:extLst>
              <a:ext uri="{FF2B5EF4-FFF2-40B4-BE49-F238E27FC236}">
                <a16:creationId xmlns:a16="http://schemas.microsoft.com/office/drawing/2014/main" id="{81805E40-6731-3F47-93E6-E44610A67E7C}"/>
              </a:ext>
            </a:extLst>
          </p:cNvPr>
          <p:cNvSpPr>
            <a:spLocks/>
          </p:cNvSpPr>
          <p:nvPr/>
        </p:nvSpPr>
        <p:spPr bwMode="auto">
          <a:xfrm>
            <a:off x="9079969" y="9134893"/>
            <a:ext cx="297268" cy="307813"/>
          </a:xfrm>
          <a:custGeom>
            <a:avLst/>
            <a:gdLst>
              <a:gd name="T0" fmla="*/ 26 w 32"/>
              <a:gd name="T1" fmla="*/ 4 h 31"/>
              <a:gd name="T2" fmla="*/ 21 w 32"/>
              <a:gd name="T3" fmla="*/ 5 h 31"/>
              <a:gd name="T4" fmla="*/ 15 w 32"/>
              <a:gd name="T5" fmla="*/ 1 h 31"/>
              <a:gd name="T6" fmla="*/ 13 w 32"/>
              <a:gd name="T7" fmla="*/ 1 h 31"/>
              <a:gd name="T8" fmla="*/ 10 w 32"/>
              <a:gd name="T9" fmla="*/ 2 h 31"/>
              <a:gd name="T10" fmla="*/ 6 w 32"/>
              <a:gd name="T11" fmla="*/ 2 h 31"/>
              <a:gd name="T12" fmla="*/ 4 w 32"/>
              <a:gd name="T13" fmla="*/ 3 h 31"/>
              <a:gd name="T14" fmla="*/ 3 w 32"/>
              <a:gd name="T15" fmla="*/ 6 h 31"/>
              <a:gd name="T16" fmla="*/ 5 w 32"/>
              <a:gd name="T17" fmla="*/ 7 h 31"/>
              <a:gd name="T18" fmla="*/ 3 w 32"/>
              <a:gd name="T19" fmla="*/ 9 h 31"/>
              <a:gd name="T20" fmla="*/ 5 w 32"/>
              <a:gd name="T21" fmla="*/ 12 h 31"/>
              <a:gd name="T22" fmla="*/ 3 w 32"/>
              <a:gd name="T23" fmla="*/ 13 h 31"/>
              <a:gd name="T24" fmla="*/ 2 w 32"/>
              <a:gd name="T25" fmla="*/ 16 h 31"/>
              <a:gd name="T26" fmla="*/ 2 w 32"/>
              <a:gd name="T27" fmla="*/ 19 h 31"/>
              <a:gd name="T28" fmla="*/ 3 w 32"/>
              <a:gd name="T29" fmla="*/ 23 h 31"/>
              <a:gd name="T30" fmla="*/ 7 w 32"/>
              <a:gd name="T31" fmla="*/ 26 h 31"/>
              <a:gd name="T32" fmla="*/ 7 w 32"/>
              <a:gd name="T33" fmla="*/ 31 h 31"/>
              <a:gd name="T34" fmla="*/ 19 w 32"/>
              <a:gd name="T35" fmla="*/ 28 h 31"/>
              <a:gd name="T36" fmla="*/ 26 w 32"/>
              <a:gd name="T37" fmla="*/ 28 h 31"/>
              <a:gd name="T38" fmla="*/ 30 w 32"/>
              <a:gd name="T39" fmla="*/ 26 h 31"/>
              <a:gd name="T40" fmla="*/ 28 w 32"/>
              <a:gd name="T41" fmla="*/ 21 h 31"/>
              <a:gd name="T42" fmla="*/ 30 w 32"/>
              <a:gd name="T43" fmla="*/ 15 h 31"/>
              <a:gd name="T44" fmla="*/ 26 w 32"/>
              <a:gd name="T45" fmla="*/ 4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2" h="31">
                <a:moveTo>
                  <a:pt x="26" y="4"/>
                </a:moveTo>
                <a:cubicBezTo>
                  <a:pt x="24" y="4"/>
                  <a:pt x="23" y="6"/>
                  <a:pt x="21" y="5"/>
                </a:cubicBezTo>
                <a:cubicBezTo>
                  <a:pt x="19" y="5"/>
                  <a:pt x="17" y="0"/>
                  <a:pt x="15" y="1"/>
                </a:cubicBezTo>
                <a:cubicBezTo>
                  <a:pt x="14" y="2"/>
                  <a:pt x="13" y="2"/>
                  <a:pt x="13" y="1"/>
                </a:cubicBezTo>
                <a:cubicBezTo>
                  <a:pt x="12" y="0"/>
                  <a:pt x="11" y="2"/>
                  <a:pt x="10" y="2"/>
                </a:cubicBezTo>
                <a:cubicBezTo>
                  <a:pt x="8" y="3"/>
                  <a:pt x="7" y="2"/>
                  <a:pt x="6" y="2"/>
                </a:cubicBezTo>
                <a:cubicBezTo>
                  <a:pt x="5" y="1"/>
                  <a:pt x="5" y="3"/>
                  <a:pt x="4" y="3"/>
                </a:cubicBezTo>
                <a:cubicBezTo>
                  <a:pt x="3" y="3"/>
                  <a:pt x="2" y="5"/>
                  <a:pt x="3" y="6"/>
                </a:cubicBezTo>
                <a:cubicBezTo>
                  <a:pt x="3" y="7"/>
                  <a:pt x="5" y="7"/>
                  <a:pt x="5" y="7"/>
                </a:cubicBezTo>
                <a:cubicBezTo>
                  <a:pt x="5" y="8"/>
                  <a:pt x="3" y="9"/>
                  <a:pt x="3" y="9"/>
                </a:cubicBezTo>
                <a:cubicBezTo>
                  <a:pt x="3" y="10"/>
                  <a:pt x="5" y="11"/>
                  <a:pt x="5" y="12"/>
                </a:cubicBezTo>
                <a:cubicBezTo>
                  <a:pt x="5" y="12"/>
                  <a:pt x="3" y="11"/>
                  <a:pt x="3" y="13"/>
                </a:cubicBezTo>
                <a:cubicBezTo>
                  <a:pt x="3" y="14"/>
                  <a:pt x="4" y="16"/>
                  <a:pt x="2" y="16"/>
                </a:cubicBezTo>
                <a:cubicBezTo>
                  <a:pt x="3" y="17"/>
                  <a:pt x="3" y="18"/>
                  <a:pt x="2" y="19"/>
                </a:cubicBezTo>
                <a:cubicBezTo>
                  <a:pt x="2" y="21"/>
                  <a:pt x="0" y="21"/>
                  <a:pt x="3" y="23"/>
                </a:cubicBezTo>
                <a:cubicBezTo>
                  <a:pt x="4" y="23"/>
                  <a:pt x="6" y="24"/>
                  <a:pt x="7" y="26"/>
                </a:cubicBezTo>
                <a:cubicBezTo>
                  <a:pt x="8" y="27"/>
                  <a:pt x="7" y="29"/>
                  <a:pt x="7" y="31"/>
                </a:cubicBezTo>
                <a:cubicBezTo>
                  <a:pt x="11" y="30"/>
                  <a:pt x="14" y="28"/>
                  <a:pt x="19" y="28"/>
                </a:cubicBezTo>
                <a:cubicBezTo>
                  <a:pt x="21" y="27"/>
                  <a:pt x="24" y="28"/>
                  <a:pt x="26" y="28"/>
                </a:cubicBezTo>
                <a:cubicBezTo>
                  <a:pt x="28" y="28"/>
                  <a:pt x="31" y="29"/>
                  <a:pt x="30" y="26"/>
                </a:cubicBezTo>
                <a:cubicBezTo>
                  <a:pt x="30" y="24"/>
                  <a:pt x="29" y="23"/>
                  <a:pt x="28" y="21"/>
                </a:cubicBezTo>
                <a:cubicBezTo>
                  <a:pt x="28" y="19"/>
                  <a:pt x="29" y="17"/>
                  <a:pt x="30" y="15"/>
                </a:cubicBezTo>
                <a:cubicBezTo>
                  <a:pt x="31" y="11"/>
                  <a:pt x="32" y="4"/>
                  <a:pt x="26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73" name="Freeform 761">
            <a:extLst>
              <a:ext uri="{FF2B5EF4-FFF2-40B4-BE49-F238E27FC236}">
                <a16:creationId xmlns:a16="http://schemas.microsoft.com/office/drawing/2014/main" id="{1451BA19-96F4-404B-927B-8A5B6D24E83A}"/>
              </a:ext>
            </a:extLst>
          </p:cNvPr>
          <p:cNvSpPr>
            <a:spLocks/>
          </p:cNvSpPr>
          <p:nvPr/>
        </p:nvSpPr>
        <p:spPr bwMode="auto">
          <a:xfrm>
            <a:off x="9332489" y="9124744"/>
            <a:ext cx="214164" cy="297664"/>
          </a:xfrm>
          <a:custGeom>
            <a:avLst/>
            <a:gdLst>
              <a:gd name="T0" fmla="*/ 19 w 23"/>
              <a:gd name="T1" fmla="*/ 13 h 30"/>
              <a:gd name="T2" fmla="*/ 18 w 23"/>
              <a:gd name="T3" fmla="*/ 6 h 30"/>
              <a:gd name="T4" fmla="*/ 17 w 23"/>
              <a:gd name="T5" fmla="*/ 0 h 30"/>
              <a:gd name="T6" fmla="*/ 3 w 23"/>
              <a:gd name="T7" fmla="*/ 0 h 30"/>
              <a:gd name="T8" fmla="*/ 4 w 23"/>
              <a:gd name="T9" fmla="*/ 11 h 30"/>
              <a:gd name="T10" fmla="*/ 1 w 23"/>
              <a:gd name="T11" fmla="*/ 22 h 30"/>
              <a:gd name="T12" fmla="*/ 3 w 23"/>
              <a:gd name="T13" fmla="*/ 30 h 30"/>
              <a:gd name="T14" fmla="*/ 10 w 23"/>
              <a:gd name="T15" fmla="*/ 29 h 30"/>
              <a:gd name="T16" fmla="*/ 23 w 23"/>
              <a:gd name="T17" fmla="*/ 24 h 30"/>
              <a:gd name="T18" fmla="*/ 20 w 23"/>
              <a:gd name="T19" fmla="*/ 19 h 30"/>
              <a:gd name="T20" fmla="*/ 19 w 23"/>
              <a:gd name="T21" fmla="*/ 13 h 30"/>
              <a:gd name="T22" fmla="*/ 19 w 23"/>
              <a:gd name="T23" fmla="*/ 1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" h="30">
                <a:moveTo>
                  <a:pt x="19" y="13"/>
                </a:moveTo>
                <a:cubicBezTo>
                  <a:pt x="17" y="11"/>
                  <a:pt x="18" y="8"/>
                  <a:pt x="18" y="6"/>
                </a:cubicBezTo>
                <a:cubicBezTo>
                  <a:pt x="19" y="4"/>
                  <a:pt x="16" y="2"/>
                  <a:pt x="17" y="0"/>
                </a:cubicBezTo>
                <a:cubicBezTo>
                  <a:pt x="12" y="0"/>
                  <a:pt x="8" y="0"/>
                  <a:pt x="3" y="0"/>
                </a:cubicBezTo>
                <a:cubicBezTo>
                  <a:pt x="3" y="3"/>
                  <a:pt x="4" y="7"/>
                  <a:pt x="4" y="11"/>
                </a:cubicBezTo>
                <a:cubicBezTo>
                  <a:pt x="4" y="15"/>
                  <a:pt x="0" y="18"/>
                  <a:pt x="1" y="22"/>
                </a:cubicBezTo>
                <a:cubicBezTo>
                  <a:pt x="2" y="25"/>
                  <a:pt x="4" y="26"/>
                  <a:pt x="3" y="30"/>
                </a:cubicBezTo>
                <a:cubicBezTo>
                  <a:pt x="6" y="30"/>
                  <a:pt x="7" y="30"/>
                  <a:pt x="10" y="29"/>
                </a:cubicBezTo>
                <a:cubicBezTo>
                  <a:pt x="15" y="28"/>
                  <a:pt x="19" y="26"/>
                  <a:pt x="23" y="24"/>
                </a:cubicBezTo>
                <a:cubicBezTo>
                  <a:pt x="21" y="23"/>
                  <a:pt x="20" y="21"/>
                  <a:pt x="20" y="19"/>
                </a:cubicBezTo>
                <a:cubicBezTo>
                  <a:pt x="20" y="17"/>
                  <a:pt x="20" y="15"/>
                  <a:pt x="19" y="13"/>
                </a:cubicBezTo>
                <a:cubicBezTo>
                  <a:pt x="17" y="11"/>
                  <a:pt x="20" y="15"/>
                  <a:pt x="19" y="1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74" name="Freeform 762">
            <a:extLst>
              <a:ext uri="{FF2B5EF4-FFF2-40B4-BE49-F238E27FC236}">
                <a16:creationId xmlns:a16="http://schemas.microsoft.com/office/drawing/2014/main" id="{2F067699-BDA2-1D40-B0D1-2C0308DA3491}"/>
              </a:ext>
            </a:extLst>
          </p:cNvPr>
          <p:cNvSpPr>
            <a:spLocks/>
          </p:cNvSpPr>
          <p:nvPr/>
        </p:nvSpPr>
        <p:spPr bwMode="auto">
          <a:xfrm>
            <a:off x="8862612" y="9155186"/>
            <a:ext cx="140642" cy="179275"/>
          </a:xfrm>
          <a:custGeom>
            <a:avLst/>
            <a:gdLst>
              <a:gd name="T0" fmla="*/ 12 w 15"/>
              <a:gd name="T1" fmla="*/ 14 h 18"/>
              <a:gd name="T2" fmla="*/ 14 w 15"/>
              <a:gd name="T3" fmla="*/ 6 h 18"/>
              <a:gd name="T4" fmla="*/ 5 w 15"/>
              <a:gd name="T5" fmla="*/ 3 h 18"/>
              <a:gd name="T6" fmla="*/ 1 w 15"/>
              <a:gd name="T7" fmla="*/ 8 h 18"/>
              <a:gd name="T8" fmla="*/ 4 w 15"/>
              <a:gd name="T9" fmla="*/ 12 h 18"/>
              <a:gd name="T10" fmla="*/ 7 w 15"/>
              <a:gd name="T11" fmla="*/ 16 h 18"/>
              <a:gd name="T12" fmla="*/ 10 w 15"/>
              <a:gd name="T13" fmla="*/ 16 h 18"/>
              <a:gd name="T14" fmla="*/ 12 w 15"/>
              <a:gd name="T15" fmla="*/ 14 h 18"/>
              <a:gd name="T16" fmla="*/ 12 w 15"/>
              <a:gd name="T17" fmla="*/ 14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8">
                <a:moveTo>
                  <a:pt x="12" y="14"/>
                </a:moveTo>
                <a:cubicBezTo>
                  <a:pt x="15" y="13"/>
                  <a:pt x="15" y="8"/>
                  <a:pt x="14" y="6"/>
                </a:cubicBezTo>
                <a:cubicBezTo>
                  <a:pt x="12" y="2"/>
                  <a:pt x="8" y="0"/>
                  <a:pt x="5" y="3"/>
                </a:cubicBezTo>
                <a:cubicBezTo>
                  <a:pt x="3" y="4"/>
                  <a:pt x="0" y="6"/>
                  <a:pt x="1" y="8"/>
                </a:cubicBezTo>
                <a:cubicBezTo>
                  <a:pt x="2" y="10"/>
                  <a:pt x="2" y="11"/>
                  <a:pt x="4" y="12"/>
                </a:cubicBezTo>
                <a:cubicBezTo>
                  <a:pt x="5" y="14"/>
                  <a:pt x="5" y="15"/>
                  <a:pt x="7" y="16"/>
                </a:cubicBezTo>
                <a:cubicBezTo>
                  <a:pt x="8" y="17"/>
                  <a:pt x="9" y="18"/>
                  <a:pt x="10" y="16"/>
                </a:cubicBezTo>
                <a:cubicBezTo>
                  <a:pt x="10" y="15"/>
                  <a:pt x="11" y="15"/>
                  <a:pt x="12" y="14"/>
                </a:cubicBezTo>
                <a:cubicBezTo>
                  <a:pt x="14" y="13"/>
                  <a:pt x="11" y="15"/>
                  <a:pt x="12" y="1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75" name="Freeform 763">
            <a:extLst>
              <a:ext uri="{FF2B5EF4-FFF2-40B4-BE49-F238E27FC236}">
                <a16:creationId xmlns:a16="http://schemas.microsoft.com/office/drawing/2014/main" id="{99B8FA3C-9F43-314A-80B4-ED783FBE7C28}"/>
              </a:ext>
            </a:extLst>
          </p:cNvPr>
          <p:cNvSpPr>
            <a:spLocks/>
          </p:cNvSpPr>
          <p:nvPr/>
        </p:nvSpPr>
        <p:spPr bwMode="auto">
          <a:xfrm>
            <a:off x="8945719" y="9232987"/>
            <a:ext cx="207766" cy="209719"/>
          </a:xfrm>
          <a:custGeom>
            <a:avLst/>
            <a:gdLst>
              <a:gd name="T0" fmla="*/ 21 w 22"/>
              <a:gd name="T1" fmla="*/ 17 h 21"/>
              <a:gd name="T2" fmla="*/ 19 w 22"/>
              <a:gd name="T3" fmla="*/ 13 h 21"/>
              <a:gd name="T4" fmla="*/ 16 w 22"/>
              <a:gd name="T5" fmla="*/ 11 h 21"/>
              <a:gd name="T6" fmla="*/ 16 w 22"/>
              <a:gd name="T7" fmla="*/ 6 h 21"/>
              <a:gd name="T8" fmla="*/ 13 w 22"/>
              <a:gd name="T9" fmla="*/ 8 h 21"/>
              <a:gd name="T10" fmla="*/ 9 w 22"/>
              <a:gd name="T11" fmla="*/ 1 h 21"/>
              <a:gd name="T12" fmla="*/ 5 w 22"/>
              <a:gd name="T13" fmla="*/ 4 h 21"/>
              <a:gd name="T14" fmla="*/ 0 w 22"/>
              <a:gd name="T15" fmla="*/ 9 h 21"/>
              <a:gd name="T16" fmla="*/ 12 w 22"/>
              <a:gd name="T17" fmla="*/ 18 h 21"/>
              <a:gd name="T18" fmla="*/ 19 w 22"/>
              <a:gd name="T19" fmla="*/ 21 h 21"/>
              <a:gd name="T20" fmla="*/ 21 w 22"/>
              <a:gd name="T21" fmla="*/ 17 h 21"/>
              <a:gd name="T22" fmla="*/ 21 w 22"/>
              <a:gd name="T23" fmla="*/ 17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" h="21">
                <a:moveTo>
                  <a:pt x="21" y="17"/>
                </a:moveTo>
                <a:cubicBezTo>
                  <a:pt x="22" y="15"/>
                  <a:pt x="20" y="14"/>
                  <a:pt x="19" y="13"/>
                </a:cubicBezTo>
                <a:cubicBezTo>
                  <a:pt x="18" y="13"/>
                  <a:pt x="14" y="12"/>
                  <a:pt x="16" y="11"/>
                </a:cubicBezTo>
                <a:cubicBezTo>
                  <a:pt x="17" y="10"/>
                  <a:pt x="17" y="7"/>
                  <a:pt x="16" y="6"/>
                </a:cubicBezTo>
                <a:cubicBezTo>
                  <a:pt x="15" y="4"/>
                  <a:pt x="14" y="8"/>
                  <a:pt x="13" y="8"/>
                </a:cubicBezTo>
                <a:cubicBezTo>
                  <a:pt x="10" y="8"/>
                  <a:pt x="11" y="0"/>
                  <a:pt x="9" y="1"/>
                </a:cubicBezTo>
                <a:cubicBezTo>
                  <a:pt x="8" y="2"/>
                  <a:pt x="6" y="3"/>
                  <a:pt x="5" y="4"/>
                </a:cubicBezTo>
                <a:cubicBezTo>
                  <a:pt x="4" y="6"/>
                  <a:pt x="2" y="7"/>
                  <a:pt x="0" y="9"/>
                </a:cubicBezTo>
                <a:cubicBezTo>
                  <a:pt x="5" y="12"/>
                  <a:pt x="8" y="15"/>
                  <a:pt x="12" y="18"/>
                </a:cubicBezTo>
                <a:cubicBezTo>
                  <a:pt x="14" y="20"/>
                  <a:pt x="16" y="21"/>
                  <a:pt x="19" y="21"/>
                </a:cubicBezTo>
                <a:cubicBezTo>
                  <a:pt x="22" y="21"/>
                  <a:pt x="20" y="19"/>
                  <a:pt x="21" y="17"/>
                </a:cubicBezTo>
                <a:cubicBezTo>
                  <a:pt x="22" y="15"/>
                  <a:pt x="21" y="19"/>
                  <a:pt x="21" y="1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76" name="Freeform 764">
            <a:extLst>
              <a:ext uri="{FF2B5EF4-FFF2-40B4-BE49-F238E27FC236}">
                <a16:creationId xmlns:a16="http://schemas.microsoft.com/office/drawing/2014/main" id="{9D2A1C9B-3515-3046-BE01-E5B93D1BED8F}"/>
              </a:ext>
            </a:extLst>
          </p:cNvPr>
          <p:cNvSpPr>
            <a:spLocks/>
          </p:cNvSpPr>
          <p:nvPr/>
        </p:nvSpPr>
        <p:spPr bwMode="auto">
          <a:xfrm>
            <a:off x="8798681" y="9033416"/>
            <a:ext cx="326039" cy="290900"/>
          </a:xfrm>
          <a:custGeom>
            <a:avLst/>
            <a:gdLst>
              <a:gd name="T0" fmla="*/ 10 w 35"/>
              <a:gd name="T1" fmla="*/ 16 h 29"/>
              <a:gd name="T2" fmla="*/ 20 w 35"/>
              <a:gd name="T3" fmla="*/ 17 h 29"/>
              <a:gd name="T4" fmla="*/ 21 w 35"/>
              <a:gd name="T5" fmla="*/ 23 h 29"/>
              <a:gd name="T6" fmla="*/ 25 w 35"/>
              <a:gd name="T7" fmla="*/ 21 h 29"/>
              <a:gd name="T8" fmla="*/ 29 w 35"/>
              <a:gd name="T9" fmla="*/ 27 h 29"/>
              <a:gd name="T10" fmla="*/ 31 w 35"/>
              <a:gd name="T11" fmla="*/ 26 h 29"/>
              <a:gd name="T12" fmla="*/ 33 w 35"/>
              <a:gd name="T13" fmla="*/ 25 h 29"/>
              <a:gd name="T14" fmla="*/ 33 w 35"/>
              <a:gd name="T15" fmla="*/ 23 h 29"/>
              <a:gd name="T16" fmla="*/ 35 w 35"/>
              <a:gd name="T17" fmla="*/ 22 h 29"/>
              <a:gd name="T18" fmla="*/ 34 w 35"/>
              <a:gd name="T19" fmla="*/ 19 h 29"/>
              <a:gd name="T20" fmla="*/ 33 w 35"/>
              <a:gd name="T21" fmla="*/ 16 h 29"/>
              <a:gd name="T22" fmla="*/ 33 w 35"/>
              <a:gd name="T23" fmla="*/ 12 h 29"/>
              <a:gd name="T24" fmla="*/ 32 w 35"/>
              <a:gd name="T25" fmla="*/ 8 h 29"/>
              <a:gd name="T26" fmla="*/ 26 w 35"/>
              <a:gd name="T27" fmla="*/ 2 h 29"/>
              <a:gd name="T28" fmla="*/ 24 w 35"/>
              <a:gd name="T29" fmla="*/ 3 h 29"/>
              <a:gd name="T30" fmla="*/ 22 w 35"/>
              <a:gd name="T31" fmla="*/ 3 h 29"/>
              <a:gd name="T32" fmla="*/ 19 w 35"/>
              <a:gd name="T33" fmla="*/ 3 h 29"/>
              <a:gd name="T34" fmla="*/ 18 w 35"/>
              <a:gd name="T35" fmla="*/ 3 h 29"/>
              <a:gd name="T36" fmla="*/ 15 w 35"/>
              <a:gd name="T37" fmla="*/ 2 h 29"/>
              <a:gd name="T38" fmla="*/ 10 w 35"/>
              <a:gd name="T39" fmla="*/ 1 h 29"/>
              <a:gd name="T40" fmla="*/ 5 w 35"/>
              <a:gd name="T41" fmla="*/ 1 h 29"/>
              <a:gd name="T42" fmla="*/ 5 w 35"/>
              <a:gd name="T43" fmla="*/ 4 h 29"/>
              <a:gd name="T44" fmla="*/ 3 w 35"/>
              <a:gd name="T45" fmla="*/ 6 h 29"/>
              <a:gd name="T46" fmla="*/ 0 w 35"/>
              <a:gd name="T47" fmla="*/ 8 h 29"/>
              <a:gd name="T48" fmla="*/ 3 w 35"/>
              <a:gd name="T49" fmla="*/ 13 h 29"/>
              <a:gd name="T50" fmla="*/ 8 w 35"/>
              <a:gd name="T51" fmla="*/ 19 h 29"/>
              <a:gd name="T52" fmla="*/ 10 w 35"/>
              <a:gd name="T53" fmla="*/ 16 h 29"/>
              <a:gd name="T54" fmla="*/ 10 w 35"/>
              <a:gd name="T55" fmla="*/ 1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5" h="29">
                <a:moveTo>
                  <a:pt x="10" y="16"/>
                </a:moveTo>
                <a:cubicBezTo>
                  <a:pt x="14" y="14"/>
                  <a:pt x="18" y="12"/>
                  <a:pt x="20" y="17"/>
                </a:cubicBezTo>
                <a:cubicBezTo>
                  <a:pt x="22" y="19"/>
                  <a:pt x="21" y="20"/>
                  <a:pt x="21" y="23"/>
                </a:cubicBezTo>
                <a:cubicBezTo>
                  <a:pt x="22" y="24"/>
                  <a:pt x="24" y="21"/>
                  <a:pt x="25" y="21"/>
                </a:cubicBezTo>
                <a:cubicBezTo>
                  <a:pt x="27" y="20"/>
                  <a:pt x="27" y="29"/>
                  <a:pt x="29" y="27"/>
                </a:cubicBezTo>
                <a:cubicBezTo>
                  <a:pt x="30" y="27"/>
                  <a:pt x="30" y="26"/>
                  <a:pt x="31" y="26"/>
                </a:cubicBezTo>
                <a:cubicBezTo>
                  <a:pt x="31" y="25"/>
                  <a:pt x="33" y="26"/>
                  <a:pt x="33" y="25"/>
                </a:cubicBezTo>
                <a:cubicBezTo>
                  <a:pt x="34" y="24"/>
                  <a:pt x="33" y="23"/>
                  <a:pt x="33" y="23"/>
                </a:cubicBezTo>
                <a:cubicBezTo>
                  <a:pt x="33" y="21"/>
                  <a:pt x="35" y="22"/>
                  <a:pt x="35" y="22"/>
                </a:cubicBezTo>
                <a:cubicBezTo>
                  <a:pt x="35" y="21"/>
                  <a:pt x="32" y="20"/>
                  <a:pt x="34" y="19"/>
                </a:cubicBezTo>
                <a:cubicBezTo>
                  <a:pt x="35" y="18"/>
                  <a:pt x="35" y="17"/>
                  <a:pt x="33" y="16"/>
                </a:cubicBezTo>
                <a:cubicBezTo>
                  <a:pt x="32" y="15"/>
                  <a:pt x="34" y="13"/>
                  <a:pt x="33" y="12"/>
                </a:cubicBezTo>
                <a:cubicBezTo>
                  <a:pt x="32" y="11"/>
                  <a:pt x="33" y="10"/>
                  <a:pt x="32" y="8"/>
                </a:cubicBezTo>
                <a:cubicBezTo>
                  <a:pt x="31" y="7"/>
                  <a:pt x="29" y="0"/>
                  <a:pt x="26" y="2"/>
                </a:cubicBezTo>
                <a:cubicBezTo>
                  <a:pt x="26" y="2"/>
                  <a:pt x="25" y="3"/>
                  <a:pt x="24" y="3"/>
                </a:cubicBezTo>
                <a:cubicBezTo>
                  <a:pt x="23" y="3"/>
                  <a:pt x="23" y="3"/>
                  <a:pt x="22" y="3"/>
                </a:cubicBezTo>
                <a:cubicBezTo>
                  <a:pt x="21" y="4"/>
                  <a:pt x="20" y="3"/>
                  <a:pt x="19" y="3"/>
                </a:cubicBezTo>
                <a:cubicBezTo>
                  <a:pt x="18" y="3"/>
                  <a:pt x="18" y="4"/>
                  <a:pt x="18" y="3"/>
                </a:cubicBezTo>
                <a:cubicBezTo>
                  <a:pt x="16" y="2"/>
                  <a:pt x="17" y="2"/>
                  <a:pt x="15" y="2"/>
                </a:cubicBezTo>
                <a:cubicBezTo>
                  <a:pt x="12" y="3"/>
                  <a:pt x="12" y="1"/>
                  <a:pt x="10" y="1"/>
                </a:cubicBezTo>
                <a:cubicBezTo>
                  <a:pt x="8" y="0"/>
                  <a:pt x="6" y="0"/>
                  <a:pt x="5" y="1"/>
                </a:cubicBezTo>
                <a:cubicBezTo>
                  <a:pt x="5" y="2"/>
                  <a:pt x="3" y="3"/>
                  <a:pt x="5" y="4"/>
                </a:cubicBezTo>
                <a:cubicBezTo>
                  <a:pt x="6" y="5"/>
                  <a:pt x="5" y="6"/>
                  <a:pt x="3" y="6"/>
                </a:cubicBezTo>
                <a:cubicBezTo>
                  <a:pt x="1" y="6"/>
                  <a:pt x="0" y="6"/>
                  <a:pt x="0" y="8"/>
                </a:cubicBezTo>
                <a:cubicBezTo>
                  <a:pt x="1" y="10"/>
                  <a:pt x="2" y="11"/>
                  <a:pt x="3" y="13"/>
                </a:cubicBezTo>
                <a:cubicBezTo>
                  <a:pt x="5" y="15"/>
                  <a:pt x="6" y="16"/>
                  <a:pt x="8" y="19"/>
                </a:cubicBezTo>
                <a:cubicBezTo>
                  <a:pt x="9" y="18"/>
                  <a:pt x="9" y="17"/>
                  <a:pt x="10" y="16"/>
                </a:cubicBezTo>
                <a:cubicBezTo>
                  <a:pt x="11" y="16"/>
                  <a:pt x="10" y="17"/>
                  <a:pt x="10" y="1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77" name="Freeform 765">
            <a:extLst>
              <a:ext uri="{FF2B5EF4-FFF2-40B4-BE49-F238E27FC236}">
                <a16:creationId xmlns:a16="http://schemas.microsoft.com/office/drawing/2014/main" id="{FFE414CB-5A3B-4E44-A0B1-0236470C3469}"/>
              </a:ext>
            </a:extLst>
          </p:cNvPr>
          <p:cNvSpPr>
            <a:spLocks/>
          </p:cNvSpPr>
          <p:nvPr/>
        </p:nvSpPr>
        <p:spPr bwMode="auto">
          <a:xfrm>
            <a:off x="8712378" y="9043565"/>
            <a:ext cx="150233" cy="71032"/>
          </a:xfrm>
          <a:custGeom>
            <a:avLst/>
            <a:gdLst>
              <a:gd name="T0" fmla="*/ 10 w 16"/>
              <a:gd name="T1" fmla="*/ 5 h 7"/>
              <a:gd name="T2" fmla="*/ 14 w 16"/>
              <a:gd name="T3" fmla="*/ 3 h 7"/>
              <a:gd name="T4" fmla="*/ 14 w 16"/>
              <a:gd name="T5" fmla="*/ 0 h 7"/>
              <a:gd name="T6" fmla="*/ 7 w 16"/>
              <a:gd name="T7" fmla="*/ 0 h 7"/>
              <a:gd name="T8" fmla="*/ 4 w 16"/>
              <a:gd name="T9" fmla="*/ 0 h 7"/>
              <a:gd name="T10" fmla="*/ 0 w 16"/>
              <a:gd name="T11" fmla="*/ 1 h 7"/>
              <a:gd name="T12" fmla="*/ 3 w 16"/>
              <a:gd name="T13" fmla="*/ 3 h 7"/>
              <a:gd name="T14" fmla="*/ 7 w 16"/>
              <a:gd name="T15" fmla="*/ 3 h 7"/>
              <a:gd name="T16" fmla="*/ 9 w 16"/>
              <a:gd name="T17" fmla="*/ 7 h 7"/>
              <a:gd name="T18" fmla="*/ 10 w 16"/>
              <a:gd name="T19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7">
                <a:moveTo>
                  <a:pt x="10" y="5"/>
                </a:moveTo>
                <a:cubicBezTo>
                  <a:pt x="11" y="5"/>
                  <a:pt x="16" y="5"/>
                  <a:pt x="14" y="3"/>
                </a:cubicBezTo>
                <a:cubicBezTo>
                  <a:pt x="12" y="2"/>
                  <a:pt x="14" y="1"/>
                  <a:pt x="14" y="0"/>
                </a:cubicBezTo>
                <a:cubicBezTo>
                  <a:pt x="12" y="0"/>
                  <a:pt x="9" y="0"/>
                  <a:pt x="7" y="0"/>
                </a:cubicBezTo>
                <a:cubicBezTo>
                  <a:pt x="5" y="0"/>
                  <a:pt x="5" y="1"/>
                  <a:pt x="4" y="0"/>
                </a:cubicBezTo>
                <a:cubicBezTo>
                  <a:pt x="2" y="0"/>
                  <a:pt x="2" y="0"/>
                  <a:pt x="0" y="1"/>
                </a:cubicBezTo>
                <a:cubicBezTo>
                  <a:pt x="1" y="2"/>
                  <a:pt x="1" y="3"/>
                  <a:pt x="3" y="3"/>
                </a:cubicBezTo>
                <a:cubicBezTo>
                  <a:pt x="4" y="3"/>
                  <a:pt x="7" y="3"/>
                  <a:pt x="7" y="3"/>
                </a:cubicBezTo>
                <a:cubicBezTo>
                  <a:pt x="5" y="5"/>
                  <a:pt x="7" y="6"/>
                  <a:pt x="9" y="7"/>
                </a:cubicBezTo>
                <a:cubicBezTo>
                  <a:pt x="9" y="7"/>
                  <a:pt x="9" y="5"/>
                  <a:pt x="10" y="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78" name="Freeform 766">
            <a:extLst>
              <a:ext uri="{FF2B5EF4-FFF2-40B4-BE49-F238E27FC236}">
                <a16:creationId xmlns:a16="http://schemas.microsoft.com/office/drawing/2014/main" id="{30E575F1-CD3B-9A4D-9D96-388034D2BFD8}"/>
              </a:ext>
            </a:extLst>
          </p:cNvPr>
          <p:cNvSpPr>
            <a:spLocks/>
          </p:cNvSpPr>
          <p:nvPr/>
        </p:nvSpPr>
        <p:spPr bwMode="auto">
          <a:xfrm>
            <a:off x="8702787" y="8975914"/>
            <a:ext cx="140642" cy="40591"/>
          </a:xfrm>
          <a:custGeom>
            <a:avLst/>
            <a:gdLst>
              <a:gd name="T0" fmla="*/ 4 w 15"/>
              <a:gd name="T1" fmla="*/ 4 h 4"/>
              <a:gd name="T2" fmla="*/ 9 w 15"/>
              <a:gd name="T3" fmla="*/ 3 h 4"/>
              <a:gd name="T4" fmla="*/ 15 w 15"/>
              <a:gd name="T5" fmla="*/ 2 h 4"/>
              <a:gd name="T6" fmla="*/ 8 w 15"/>
              <a:gd name="T7" fmla="*/ 1 h 4"/>
              <a:gd name="T8" fmla="*/ 0 w 15"/>
              <a:gd name="T9" fmla="*/ 4 h 4"/>
              <a:gd name="T10" fmla="*/ 4 w 15"/>
              <a:gd name="T11" fmla="*/ 4 h 4"/>
              <a:gd name="T12" fmla="*/ 4 w 15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4">
                <a:moveTo>
                  <a:pt x="4" y="4"/>
                </a:moveTo>
                <a:cubicBezTo>
                  <a:pt x="6" y="3"/>
                  <a:pt x="7" y="2"/>
                  <a:pt x="9" y="3"/>
                </a:cubicBezTo>
                <a:cubicBezTo>
                  <a:pt x="10" y="3"/>
                  <a:pt x="14" y="4"/>
                  <a:pt x="15" y="2"/>
                </a:cubicBezTo>
                <a:cubicBezTo>
                  <a:pt x="15" y="3"/>
                  <a:pt x="9" y="0"/>
                  <a:pt x="8" y="1"/>
                </a:cubicBezTo>
                <a:cubicBezTo>
                  <a:pt x="5" y="2"/>
                  <a:pt x="1" y="0"/>
                  <a:pt x="0" y="4"/>
                </a:cubicBezTo>
                <a:cubicBezTo>
                  <a:pt x="2" y="4"/>
                  <a:pt x="3" y="4"/>
                  <a:pt x="4" y="4"/>
                </a:cubicBezTo>
                <a:cubicBezTo>
                  <a:pt x="5" y="4"/>
                  <a:pt x="4" y="4"/>
                  <a:pt x="4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79" name="Freeform 767">
            <a:extLst>
              <a:ext uri="{FF2B5EF4-FFF2-40B4-BE49-F238E27FC236}">
                <a16:creationId xmlns:a16="http://schemas.microsoft.com/office/drawing/2014/main" id="{56AF55C9-AAB9-ED48-8ED1-09C19A60B3C1}"/>
              </a:ext>
            </a:extLst>
          </p:cNvPr>
          <p:cNvSpPr>
            <a:spLocks/>
          </p:cNvSpPr>
          <p:nvPr/>
        </p:nvSpPr>
        <p:spPr bwMode="auto">
          <a:xfrm>
            <a:off x="8683610" y="8279112"/>
            <a:ext cx="562573" cy="676506"/>
          </a:xfrm>
          <a:custGeom>
            <a:avLst/>
            <a:gdLst>
              <a:gd name="T0" fmla="*/ 5 w 60"/>
              <a:gd name="T1" fmla="*/ 57 h 68"/>
              <a:gd name="T2" fmla="*/ 15 w 60"/>
              <a:gd name="T3" fmla="*/ 57 h 68"/>
              <a:gd name="T4" fmla="*/ 18 w 60"/>
              <a:gd name="T5" fmla="*/ 59 h 68"/>
              <a:gd name="T6" fmla="*/ 21 w 60"/>
              <a:gd name="T7" fmla="*/ 63 h 68"/>
              <a:gd name="T8" fmla="*/ 27 w 60"/>
              <a:gd name="T9" fmla="*/ 64 h 68"/>
              <a:gd name="T10" fmla="*/ 32 w 60"/>
              <a:gd name="T11" fmla="*/ 64 h 68"/>
              <a:gd name="T12" fmla="*/ 35 w 60"/>
              <a:gd name="T13" fmla="*/ 62 h 68"/>
              <a:gd name="T14" fmla="*/ 39 w 60"/>
              <a:gd name="T15" fmla="*/ 62 h 68"/>
              <a:gd name="T16" fmla="*/ 44 w 60"/>
              <a:gd name="T17" fmla="*/ 61 h 68"/>
              <a:gd name="T18" fmla="*/ 53 w 60"/>
              <a:gd name="T19" fmla="*/ 61 h 68"/>
              <a:gd name="T20" fmla="*/ 58 w 60"/>
              <a:gd name="T21" fmla="*/ 61 h 68"/>
              <a:gd name="T22" fmla="*/ 58 w 60"/>
              <a:gd name="T23" fmla="*/ 54 h 68"/>
              <a:gd name="T24" fmla="*/ 56 w 60"/>
              <a:gd name="T25" fmla="*/ 38 h 68"/>
              <a:gd name="T26" fmla="*/ 52 w 60"/>
              <a:gd name="T27" fmla="*/ 12 h 68"/>
              <a:gd name="T28" fmla="*/ 60 w 60"/>
              <a:gd name="T29" fmla="*/ 12 h 68"/>
              <a:gd name="T30" fmla="*/ 43 w 60"/>
              <a:gd name="T31" fmla="*/ 0 h 68"/>
              <a:gd name="T32" fmla="*/ 42 w 60"/>
              <a:gd name="T33" fmla="*/ 7 h 68"/>
              <a:gd name="T34" fmla="*/ 37 w 60"/>
              <a:gd name="T35" fmla="*/ 7 h 68"/>
              <a:gd name="T36" fmla="*/ 29 w 60"/>
              <a:gd name="T37" fmla="*/ 7 h 68"/>
              <a:gd name="T38" fmla="*/ 26 w 60"/>
              <a:gd name="T39" fmla="*/ 7 h 68"/>
              <a:gd name="T40" fmla="*/ 26 w 60"/>
              <a:gd name="T41" fmla="*/ 12 h 68"/>
              <a:gd name="T42" fmla="*/ 26 w 60"/>
              <a:gd name="T43" fmla="*/ 19 h 68"/>
              <a:gd name="T44" fmla="*/ 20 w 60"/>
              <a:gd name="T45" fmla="*/ 25 h 68"/>
              <a:gd name="T46" fmla="*/ 20 w 60"/>
              <a:gd name="T47" fmla="*/ 32 h 68"/>
              <a:gd name="T48" fmla="*/ 16 w 60"/>
              <a:gd name="T49" fmla="*/ 32 h 68"/>
              <a:gd name="T50" fmla="*/ 3 w 60"/>
              <a:gd name="T51" fmla="*/ 32 h 68"/>
              <a:gd name="T52" fmla="*/ 1 w 60"/>
              <a:gd name="T53" fmla="*/ 33 h 68"/>
              <a:gd name="T54" fmla="*/ 4 w 60"/>
              <a:gd name="T55" fmla="*/ 36 h 68"/>
              <a:gd name="T56" fmla="*/ 3 w 60"/>
              <a:gd name="T57" fmla="*/ 41 h 68"/>
              <a:gd name="T58" fmla="*/ 6 w 60"/>
              <a:gd name="T59" fmla="*/ 48 h 68"/>
              <a:gd name="T60" fmla="*/ 3 w 60"/>
              <a:gd name="T61" fmla="*/ 58 h 68"/>
              <a:gd name="T62" fmla="*/ 5 w 60"/>
              <a:gd name="T63" fmla="*/ 5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" h="68">
                <a:moveTo>
                  <a:pt x="5" y="57"/>
                </a:moveTo>
                <a:cubicBezTo>
                  <a:pt x="7" y="57"/>
                  <a:pt x="13" y="55"/>
                  <a:pt x="15" y="57"/>
                </a:cubicBezTo>
                <a:cubicBezTo>
                  <a:pt x="16" y="58"/>
                  <a:pt x="17" y="58"/>
                  <a:pt x="18" y="59"/>
                </a:cubicBezTo>
                <a:cubicBezTo>
                  <a:pt x="19" y="61"/>
                  <a:pt x="20" y="62"/>
                  <a:pt x="21" y="63"/>
                </a:cubicBezTo>
                <a:cubicBezTo>
                  <a:pt x="22" y="64"/>
                  <a:pt x="26" y="68"/>
                  <a:pt x="27" y="64"/>
                </a:cubicBezTo>
                <a:cubicBezTo>
                  <a:pt x="28" y="58"/>
                  <a:pt x="30" y="65"/>
                  <a:pt x="32" y="64"/>
                </a:cubicBezTo>
                <a:cubicBezTo>
                  <a:pt x="33" y="62"/>
                  <a:pt x="33" y="62"/>
                  <a:pt x="35" y="62"/>
                </a:cubicBezTo>
                <a:cubicBezTo>
                  <a:pt x="37" y="62"/>
                  <a:pt x="38" y="62"/>
                  <a:pt x="39" y="62"/>
                </a:cubicBezTo>
                <a:cubicBezTo>
                  <a:pt x="41" y="61"/>
                  <a:pt x="43" y="61"/>
                  <a:pt x="44" y="61"/>
                </a:cubicBezTo>
                <a:cubicBezTo>
                  <a:pt x="47" y="61"/>
                  <a:pt x="50" y="61"/>
                  <a:pt x="53" y="61"/>
                </a:cubicBezTo>
                <a:cubicBezTo>
                  <a:pt x="54" y="61"/>
                  <a:pt x="57" y="62"/>
                  <a:pt x="58" y="61"/>
                </a:cubicBezTo>
                <a:cubicBezTo>
                  <a:pt x="59" y="61"/>
                  <a:pt x="58" y="55"/>
                  <a:pt x="58" y="54"/>
                </a:cubicBezTo>
                <a:cubicBezTo>
                  <a:pt x="57" y="48"/>
                  <a:pt x="56" y="43"/>
                  <a:pt x="56" y="38"/>
                </a:cubicBezTo>
                <a:cubicBezTo>
                  <a:pt x="55" y="29"/>
                  <a:pt x="53" y="21"/>
                  <a:pt x="52" y="12"/>
                </a:cubicBezTo>
                <a:cubicBezTo>
                  <a:pt x="55" y="12"/>
                  <a:pt x="58" y="12"/>
                  <a:pt x="60" y="12"/>
                </a:cubicBezTo>
                <a:cubicBezTo>
                  <a:pt x="54" y="8"/>
                  <a:pt x="48" y="4"/>
                  <a:pt x="43" y="0"/>
                </a:cubicBezTo>
                <a:cubicBezTo>
                  <a:pt x="43" y="1"/>
                  <a:pt x="43" y="7"/>
                  <a:pt x="42" y="7"/>
                </a:cubicBezTo>
                <a:cubicBezTo>
                  <a:pt x="41" y="7"/>
                  <a:pt x="39" y="7"/>
                  <a:pt x="37" y="7"/>
                </a:cubicBezTo>
                <a:cubicBezTo>
                  <a:pt x="35" y="7"/>
                  <a:pt x="32" y="7"/>
                  <a:pt x="29" y="7"/>
                </a:cubicBezTo>
                <a:cubicBezTo>
                  <a:pt x="29" y="7"/>
                  <a:pt x="26" y="7"/>
                  <a:pt x="26" y="7"/>
                </a:cubicBezTo>
                <a:cubicBezTo>
                  <a:pt x="25" y="8"/>
                  <a:pt x="26" y="11"/>
                  <a:pt x="26" y="12"/>
                </a:cubicBezTo>
                <a:cubicBezTo>
                  <a:pt x="26" y="14"/>
                  <a:pt x="26" y="17"/>
                  <a:pt x="26" y="19"/>
                </a:cubicBezTo>
                <a:cubicBezTo>
                  <a:pt x="26" y="22"/>
                  <a:pt x="20" y="21"/>
                  <a:pt x="20" y="25"/>
                </a:cubicBezTo>
                <a:cubicBezTo>
                  <a:pt x="20" y="26"/>
                  <a:pt x="21" y="31"/>
                  <a:pt x="20" y="32"/>
                </a:cubicBezTo>
                <a:cubicBezTo>
                  <a:pt x="20" y="32"/>
                  <a:pt x="17" y="32"/>
                  <a:pt x="16" y="32"/>
                </a:cubicBezTo>
                <a:cubicBezTo>
                  <a:pt x="12" y="32"/>
                  <a:pt x="7" y="32"/>
                  <a:pt x="3" y="32"/>
                </a:cubicBezTo>
                <a:cubicBezTo>
                  <a:pt x="2" y="32"/>
                  <a:pt x="0" y="31"/>
                  <a:pt x="1" y="33"/>
                </a:cubicBezTo>
                <a:cubicBezTo>
                  <a:pt x="2" y="34"/>
                  <a:pt x="3" y="35"/>
                  <a:pt x="4" y="36"/>
                </a:cubicBezTo>
                <a:cubicBezTo>
                  <a:pt x="5" y="38"/>
                  <a:pt x="4" y="40"/>
                  <a:pt x="3" y="41"/>
                </a:cubicBezTo>
                <a:cubicBezTo>
                  <a:pt x="3" y="44"/>
                  <a:pt x="6" y="45"/>
                  <a:pt x="6" y="48"/>
                </a:cubicBezTo>
                <a:cubicBezTo>
                  <a:pt x="7" y="51"/>
                  <a:pt x="4" y="55"/>
                  <a:pt x="3" y="58"/>
                </a:cubicBezTo>
                <a:cubicBezTo>
                  <a:pt x="4" y="58"/>
                  <a:pt x="4" y="57"/>
                  <a:pt x="5" y="5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80" name="Freeform 768">
            <a:extLst>
              <a:ext uri="{FF2B5EF4-FFF2-40B4-BE49-F238E27FC236}">
                <a16:creationId xmlns:a16="http://schemas.microsoft.com/office/drawing/2014/main" id="{28595B17-ED96-7649-82FF-91F39E99A9DB}"/>
              </a:ext>
            </a:extLst>
          </p:cNvPr>
          <p:cNvSpPr>
            <a:spLocks/>
          </p:cNvSpPr>
          <p:nvPr/>
        </p:nvSpPr>
        <p:spPr bwMode="auto">
          <a:xfrm>
            <a:off x="8683610" y="8837229"/>
            <a:ext cx="271697" cy="226634"/>
          </a:xfrm>
          <a:custGeom>
            <a:avLst/>
            <a:gdLst>
              <a:gd name="T0" fmla="*/ 8 w 29"/>
              <a:gd name="T1" fmla="*/ 22 h 23"/>
              <a:gd name="T2" fmla="*/ 10 w 29"/>
              <a:gd name="T3" fmla="*/ 21 h 23"/>
              <a:gd name="T4" fmla="*/ 15 w 29"/>
              <a:gd name="T5" fmla="*/ 21 h 23"/>
              <a:gd name="T6" fmla="*/ 23 w 29"/>
              <a:gd name="T7" fmla="*/ 21 h 23"/>
              <a:gd name="T8" fmla="*/ 27 w 29"/>
              <a:gd name="T9" fmla="*/ 22 h 23"/>
              <a:gd name="T10" fmla="*/ 29 w 29"/>
              <a:gd name="T11" fmla="*/ 19 h 23"/>
              <a:gd name="T12" fmla="*/ 25 w 29"/>
              <a:gd name="T13" fmla="*/ 14 h 23"/>
              <a:gd name="T14" fmla="*/ 25 w 29"/>
              <a:gd name="T15" fmla="*/ 10 h 23"/>
              <a:gd name="T16" fmla="*/ 19 w 29"/>
              <a:gd name="T17" fmla="*/ 4 h 23"/>
              <a:gd name="T18" fmla="*/ 9 w 29"/>
              <a:gd name="T19" fmla="*/ 1 h 23"/>
              <a:gd name="T20" fmla="*/ 5 w 29"/>
              <a:gd name="T21" fmla="*/ 1 h 23"/>
              <a:gd name="T22" fmla="*/ 2 w 29"/>
              <a:gd name="T23" fmla="*/ 6 h 23"/>
              <a:gd name="T24" fmla="*/ 1 w 29"/>
              <a:gd name="T25" fmla="*/ 10 h 23"/>
              <a:gd name="T26" fmla="*/ 2 w 29"/>
              <a:gd name="T27" fmla="*/ 12 h 23"/>
              <a:gd name="T28" fmla="*/ 2 w 29"/>
              <a:gd name="T29" fmla="*/ 14 h 23"/>
              <a:gd name="T30" fmla="*/ 4 w 29"/>
              <a:gd name="T31" fmla="*/ 15 h 23"/>
              <a:gd name="T32" fmla="*/ 9 w 29"/>
              <a:gd name="T33" fmla="*/ 15 h 23"/>
              <a:gd name="T34" fmla="*/ 10 w 29"/>
              <a:gd name="T35" fmla="*/ 14 h 23"/>
              <a:gd name="T36" fmla="*/ 17 w 29"/>
              <a:gd name="T37" fmla="*/ 16 h 23"/>
              <a:gd name="T38" fmla="*/ 11 w 29"/>
              <a:gd name="T39" fmla="*/ 17 h 23"/>
              <a:gd name="T40" fmla="*/ 6 w 29"/>
              <a:gd name="T41" fmla="*/ 18 h 23"/>
              <a:gd name="T42" fmla="*/ 3 w 29"/>
              <a:gd name="T43" fmla="*/ 21 h 23"/>
              <a:gd name="T44" fmla="*/ 5 w 29"/>
              <a:gd name="T45" fmla="*/ 21 h 23"/>
              <a:gd name="T46" fmla="*/ 8 w 29"/>
              <a:gd name="T47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9" h="23">
                <a:moveTo>
                  <a:pt x="8" y="22"/>
                </a:moveTo>
                <a:cubicBezTo>
                  <a:pt x="9" y="22"/>
                  <a:pt x="9" y="21"/>
                  <a:pt x="10" y="21"/>
                </a:cubicBezTo>
                <a:cubicBezTo>
                  <a:pt x="12" y="21"/>
                  <a:pt x="13" y="21"/>
                  <a:pt x="15" y="21"/>
                </a:cubicBezTo>
                <a:cubicBezTo>
                  <a:pt x="17" y="21"/>
                  <a:pt x="20" y="20"/>
                  <a:pt x="23" y="21"/>
                </a:cubicBezTo>
                <a:cubicBezTo>
                  <a:pt x="24" y="22"/>
                  <a:pt x="25" y="23"/>
                  <a:pt x="27" y="22"/>
                </a:cubicBezTo>
                <a:cubicBezTo>
                  <a:pt x="29" y="22"/>
                  <a:pt x="29" y="21"/>
                  <a:pt x="29" y="19"/>
                </a:cubicBezTo>
                <a:cubicBezTo>
                  <a:pt x="29" y="17"/>
                  <a:pt x="25" y="16"/>
                  <a:pt x="25" y="14"/>
                </a:cubicBezTo>
                <a:cubicBezTo>
                  <a:pt x="25" y="14"/>
                  <a:pt x="25" y="10"/>
                  <a:pt x="25" y="10"/>
                </a:cubicBezTo>
                <a:cubicBezTo>
                  <a:pt x="24" y="10"/>
                  <a:pt x="20" y="5"/>
                  <a:pt x="19" y="4"/>
                </a:cubicBezTo>
                <a:cubicBezTo>
                  <a:pt x="16" y="1"/>
                  <a:pt x="13" y="0"/>
                  <a:pt x="9" y="1"/>
                </a:cubicBezTo>
                <a:cubicBezTo>
                  <a:pt x="8" y="1"/>
                  <a:pt x="5" y="0"/>
                  <a:pt x="5" y="1"/>
                </a:cubicBezTo>
                <a:cubicBezTo>
                  <a:pt x="4" y="2"/>
                  <a:pt x="2" y="4"/>
                  <a:pt x="2" y="6"/>
                </a:cubicBezTo>
                <a:cubicBezTo>
                  <a:pt x="3" y="8"/>
                  <a:pt x="3" y="9"/>
                  <a:pt x="1" y="10"/>
                </a:cubicBezTo>
                <a:cubicBezTo>
                  <a:pt x="0" y="10"/>
                  <a:pt x="3" y="12"/>
                  <a:pt x="2" y="12"/>
                </a:cubicBezTo>
                <a:cubicBezTo>
                  <a:pt x="4" y="13"/>
                  <a:pt x="2" y="13"/>
                  <a:pt x="2" y="14"/>
                </a:cubicBezTo>
                <a:cubicBezTo>
                  <a:pt x="2" y="14"/>
                  <a:pt x="3" y="15"/>
                  <a:pt x="4" y="15"/>
                </a:cubicBezTo>
                <a:cubicBezTo>
                  <a:pt x="4" y="16"/>
                  <a:pt x="8" y="15"/>
                  <a:pt x="9" y="15"/>
                </a:cubicBezTo>
                <a:cubicBezTo>
                  <a:pt x="10" y="15"/>
                  <a:pt x="10" y="14"/>
                  <a:pt x="10" y="14"/>
                </a:cubicBezTo>
                <a:cubicBezTo>
                  <a:pt x="11" y="14"/>
                  <a:pt x="17" y="17"/>
                  <a:pt x="17" y="16"/>
                </a:cubicBezTo>
                <a:cubicBezTo>
                  <a:pt x="16" y="18"/>
                  <a:pt x="12" y="17"/>
                  <a:pt x="11" y="17"/>
                </a:cubicBezTo>
                <a:cubicBezTo>
                  <a:pt x="9" y="16"/>
                  <a:pt x="8" y="18"/>
                  <a:pt x="6" y="18"/>
                </a:cubicBezTo>
                <a:cubicBezTo>
                  <a:pt x="3" y="18"/>
                  <a:pt x="1" y="18"/>
                  <a:pt x="3" y="21"/>
                </a:cubicBezTo>
                <a:cubicBezTo>
                  <a:pt x="3" y="22"/>
                  <a:pt x="4" y="21"/>
                  <a:pt x="5" y="21"/>
                </a:cubicBezTo>
                <a:cubicBezTo>
                  <a:pt x="6" y="21"/>
                  <a:pt x="7" y="22"/>
                  <a:pt x="8" y="2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81" name="Freeform 769">
            <a:extLst>
              <a:ext uri="{FF2B5EF4-FFF2-40B4-BE49-F238E27FC236}">
                <a16:creationId xmlns:a16="http://schemas.microsoft.com/office/drawing/2014/main" id="{0C398333-4336-3D4D-AE35-B01748CA9CC9}"/>
              </a:ext>
            </a:extLst>
          </p:cNvPr>
          <p:cNvSpPr>
            <a:spLocks/>
          </p:cNvSpPr>
          <p:nvPr/>
        </p:nvSpPr>
        <p:spPr bwMode="auto">
          <a:xfrm>
            <a:off x="8920147" y="8390735"/>
            <a:ext cx="786322" cy="774602"/>
          </a:xfrm>
          <a:custGeom>
            <a:avLst/>
            <a:gdLst>
              <a:gd name="T0" fmla="*/ 27 w 84"/>
              <a:gd name="T1" fmla="*/ 1 h 78"/>
              <a:gd name="T2" fmla="*/ 33 w 84"/>
              <a:gd name="T3" fmla="*/ 45 h 78"/>
              <a:gd name="T4" fmla="*/ 32 w 84"/>
              <a:gd name="T5" fmla="*/ 50 h 78"/>
              <a:gd name="T6" fmla="*/ 19 w 84"/>
              <a:gd name="T7" fmla="*/ 50 h 78"/>
              <a:gd name="T8" fmla="*/ 15 w 84"/>
              <a:gd name="T9" fmla="*/ 50 h 78"/>
              <a:gd name="T10" fmla="*/ 12 w 84"/>
              <a:gd name="T11" fmla="*/ 51 h 78"/>
              <a:gd name="T12" fmla="*/ 8 w 84"/>
              <a:gd name="T13" fmla="*/ 51 h 78"/>
              <a:gd name="T14" fmla="*/ 6 w 84"/>
              <a:gd name="T15" fmla="*/ 52 h 78"/>
              <a:gd name="T16" fmla="*/ 3 w 84"/>
              <a:gd name="T17" fmla="*/ 50 h 78"/>
              <a:gd name="T18" fmla="*/ 0 w 84"/>
              <a:gd name="T19" fmla="*/ 55 h 78"/>
              <a:gd name="T20" fmla="*/ 0 w 84"/>
              <a:gd name="T21" fmla="*/ 59 h 78"/>
              <a:gd name="T22" fmla="*/ 3 w 84"/>
              <a:gd name="T23" fmla="*/ 63 h 78"/>
              <a:gd name="T24" fmla="*/ 4 w 84"/>
              <a:gd name="T25" fmla="*/ 67 h 78"/>
              <a:gd name="T26" fmla="*/ 7 w 84"/>
              <a:gd name="T27" fmla="*/ 68 h 78"/>
              <a:gd name="T28" fmla="*/ 11 w 84"/>
              <a:gd name="T29" fmla="*/ 68 h 78"/>
              <a:gd name="T30" fmla="*/ 15 w 84"/>
              <a:gd name="T31" fmla="*/ 66 h 78"/>
              <a:gd name="T32" fmla="*/ 20 w 84"/>
              <a:gd name="T33" fmla="*/ 75 h 78"/>
              <a:gd name="T34" fmla="*/ 20 w 84"/>
              <a:gd name="T35" fmla="*/ 77 h 78"/>
              <a:gd name="T36" fmla="*/ 23 w 84"/>
              <a:gd name="T37" fmla="*/ 77 h 78"/>
              <a:gd name="T38" fmla="*/ 27 w 84"/>
              <a:gd name="T39" fmla="*/ 77 h 78"/>
              <a:gd name="T40" fmla="*/ 30 w 84"/>
              <a:gd name="T41" fmla="*/ 77 h 78"/>
              <a:gd name="T42" fmla="*/ 35 w 84"/>
              <a:gd name="T43" fmla="*/ 71 h 78"/>
              <a:gd name="T44" fmla="*/ 35 w 84"/>
              <a:gd name="T45" fmla="*/ 69 h 78"/>
              <a:gd name="T46" fmla="*/ 39 w 84"/>
              <a:gd name="T47" fmla="*/ 67 h 78"/>
              <a:gd name="T48" fmla="*/ 40 w 84"/>
              <a:gd name="T49" fmla="*/ 63 h 78"/>
              <a:gd name="T50" fmla="*/ 42 w 84"/>
              <a:gd name="T51" fmla="*/ 62 h 78"/>
              <a:gd name="T52" fmla="*/ 49 w 84"/>
              <a:gd name="T53" fmla="*/ 57 h 78"/>
              <a:gd name="T54" fmla="*/ 51 w 84"/>
              <a:gd name="T55" fmla="*/ 57 h 78"/>
              <a:gd name="T56" fmla="*/ 52 w 84"/>
              <a:gd name="T57" fmla="*/ 56 h 78"/>
              <a:gd name="T58" fmla="*/ 55 w 84"/>
              <a:gd name="T59" fmla="*/ 54 h 78"/>
              <a:gd name="T60" fmla="*/ 65 w 84"/>
              <a:gd name="T61" fmla="*/ 53 h 78"/>
              <a:gd name="T62" fmla="*/ 70 w 84"/>
              <a:gd name="T63" fmla="*/ 52 h 78"/>
              <a:gd name="T64" fmla="*/ 78 w 84"/>
              <a:gd name="T65" fmla="*/ 51 h 78"/>
              <a:gd name="T66" fmla="*/ 82 w 84"/>
              <a:gd name="T67" fmla="*/ 31 h 78"/>
              <a:gd name="T68" fmla="*/ 77 w 84"/>
              <a:gd name="T69" fmla="*/ 32 h 78"/>
              <a:gd name="T70" fmla="*/ 77 w 84"/>
              <a:gd name="T71" fmla="*/ 28 h 78"/>
              <a:gd name="T72" fmla="*/ 70 w 84"/>
              <a:gd name="T73" fmla="*/ 26 h 78"/>
              <a:gd name="T74" fmla="*/ 66 w 84"/>
              <a:gd name="T75" fmla="*/ 22 h 78"/>
              <a:gd name="T76" fmla="*/ 63 w 84"/>
              <a:gd name="T77" fmla="*/ 20 h 78"/>
              <a:gd name="T78" fmla="*/ 56 w 84"/>
              <a:gd name="T79" fmla="*/ 14 h 78"/>
              <a:gd name="T80" fmla="*/ 39 w 84"/>
              <a:gd name="T81" fmla="*/ 3 h 78"/>
              <a:gd name="T82" fmla="*/ 35 w 84"/>
              <a:gd name="T83" fmla="*/ 1 h 78"/>
              <a:gd name="T84" fmla="*/ 27 w 84"/>
              <a:gd name="T85" fmla="*/ 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4" h="78">
                <a:moveTo>
                  <a:pt x="27" y="1"/>
                </a:moveTo>
                <a:cubicBezTo>
                  <a:pt x="29" y="16"/>
                  <a:pt x="31" y="31"/>
                  <a:pt x="33" y="45"/>
                </a:cubicBezTo>
                <a:cubicBezTo>
                  <a:pt x="33" y="47"/>
                  <a:pt x="35" y="50"/>
                  <a:pt x="32" y="50"/>
                </a:cubicBezTo>
                <a:cubicBezTo>
                  <a:pt x="28" y="50"/>
                  <a:pt x="23" y="50"/>
                  <a:pt x="19" y="50"/>
                </a:cubicBezTo>
                <a:cubicBezTo>
                  <a:pt x="17" y="50"/>
                  <a:pt x="16" y="50"/>
                  <a:pt x="15" y="50"/>
                </a:cubicBezTo>
                <a:cubicBezTo>
                  <a:pt x="14" y="50"/>
                  <a:pt x="13" y="51"/>
                  <a:pt x="12" y="51"/>
                </a:cubicBezTo>
                <a:cubicBezTo>
                  <a:pt x="11" y="52"/>
                  <a:pt x="10" y="51"/>
                  <a:pt x="8" y="51"/>
                </a:cubicBezTo>
                <a:cubicBezTo>
                  <a:pt x="7" y="51"/>
                  <a:pt x="7" y="53"/>
                  <a:pt x="6" y="52"/>
                </a:cubicBezTo>
                <a:cubicBezTo>
                  <a:pt x="5" y="52"/>
                  <a:pt x="4" y="50"/>
                  <a:pt x="3" y="50"/>
                </a:cubicBezTo>
                <a:cubicBezTo>
                  <a:pt x="2" y="50"/>
                  <a:pt x="2" y="56"/>
                  <a:pt x="0" y="55"/>
                </a:cubicBezTo>
                <a:cubicBezTo>
                  <a:pt x="0" y="56"/>
                  <a:pt x="0" y="58"/>
                  <a:pt x="0" y="59"/>
                </a:cubicBezTo>
                <a:cubicBezTo>
                  <a:pt x="0" y="61"/>
                  <a:pt x="2" y="61"/>
                  <a:pt x="3" y="63"/>
                </a:cubicBezTo>
                <a:cubicBezTo>
                  <a:pt x="4" y="64"/>
                  <a:pt x="3" y="66"/>
                  <a:pt x="4" y="67"/>
                </a:cubicBezTo>
                <a:cubicBezTo>
                  <a:pt x="5" y="69"/>
                  <a:pt x="6" y="67"/>
                  <a:pt x="7" y="68"/>
                </a:cubicBezTo>
                <a:cubicBezTo>
                  <a:pt x="7" y="69"/>
                  <a:pt x="10" y="68"/>
                  <a:pt x="11" y="68"/>
                </a:cubicBezTo>
                <a:cubicBezTo>
                  <a:pt x="12" y="68"/>
                  <a:pt x="14" y="66"/>
                  <a:pt x="15" y="66"/>
                </a:cubicBezTo>
                <a:cubicBezTo>
                  <a:pt x="17" y="68"/>
                  <a:pt x="18" y="73"/>
                  <a:pt x="20" y="75"/>
                </a:cubicBezTo>
                <a:cubicBezTo>
                  <a:pt x="20" y="75"/>
                  <a:pt x="19" y="77"/>
                  <a:pt x="20" y="77"/>
                </a:cubicBezTo>
                <a:cubicBezTo>
                  <a:pt x="21" y="78"/>
                  <a:pt x="22" y="76"/>
                  <a:pt x="23" y="77"/>
                </a:cubicBezTo>
                <a:cubicBezTo>
                  <a:pt x="24" y="78"/>
                  <a:pt x="26" y="78"/>
                  <a:pt x="27" y="77"/>
                </a:cubicBezTo>
                <a:cubicBezTo>
                  <a:pt x="29" y="75"/>
                  <a:pt x="29" y="77"/>
                  <a:pt x="30" y="77"/>
                </a:cubicBezTo>
                <a:cubicBezTo>
                  <a:pt x="33" y="77"/>
                  <a:pt x="35" y="73"/>
                  <a:pt x="35" y="71"/>
                </a:cubicBezTo>
                <a:cubicBezTo>
                  <a:pt x="35" y="70"/>
                  <a:pt x="33" y="70"/>
                  <a:pt x="35" y="69"/>
                </a:cubicBezTo>
                <a:cubicBezTo>
                  <a:pt x="36" y="68"/>
                  <a:pt x="38" y="69"/>
                  <a:pt x="39" y="67"/>
                </a:cubicBezTo>
                <a:cubicBezTo>
                  <a:pt x="39" y="66"/>
                  <a:pt x="40" y="64"/>
                  <a:pt x="40" y="63"/>
                </a:cubicBezTo>
                <a:cubicBezTo>
                  <a:pt x="41" y="61"/>
                  <a:pt x="41" y="60"/>
                  <a:pt x="42" y="62"/>
                </a:cubicBezTo>
                <a:cubicBezTo>
                  <a:pt x="45" y="64"/>
                  <a:pt x="47" y="56"/>
                  <a:pt x="49" y="57"/>
                </a:cubicBezTo>
                <a:cubicBezTo>
                  <a:pt x="50" y="57"/>
                  <a:pt x="50" y="57"/>
                  <a:pt x="51" y="57"/>
                </a:cubicBezTo>
                <a:cubicBezTo>
                  <a:pt x="51" y="57"/>
                  <a:pt x="52" y="56"/>
                  <a:pt x="52" y="56"/>
                </a:cubicBezTo>
                <a:cubicBezTo>
                  <a:pt x="53" y="55"/>
                  <a:pt x="54" y="55"/>
                  <a:pt x="55" y="54"/>
                </a:cubicBezTo>
                <a:cubicBezTo>
                  <a:pt x="58" y="51"/>
                  <a:pt x="61" y="54"/>
                  <a:pt x="65" y="53"/>
                </a:cubicBezTo>
                <a:cubicBezTo>
                  <a:pt x="67" y="53"/>
                  <a:pt x="68" y="52"/>
                  <a:pt x="70" y="52"/>
                </a:cubicBezTo>
                <a:cubicBezTo>
                  <a:pt x="73" y="52"/>
                  <a:pt x="76" y="52"/>
                  <a:pt x="78" y="51"/>
                </a:cubicBezTo>
                <a:cubicBezTo>
                  <a:pt x="84" y="49"/>
                  <a:pt x="82" y="36"/>
                  <a:pt x="82" y="31"/>
                </a:cubicBezTo>
                <a:cubicBezTo>
                  <a:pt x="81" y="32"/>
                  <a:pt x="78" y="34"/>
                  <a:pt x="77" y="32"/>
                </a:cubicBezTo>
                <a:cubicBezTo>
                  <a:pt x="76" y="31"/>
                  <a:pt x="78" y="29"/>
                  <a:pt x="77" y="28"/>
                </a:cubicBezTo>
                <a:cubicBezTo>
                  <a:pt x="76" y="26"/>
                  <a:pt x="72" y="27"/>
                  <a:pt x="70" y="26"/>
                </a:cubicBezTo>
                <a:cubicBezTo>
                  <a:pt x="68" y="26"/>
                  <a:pt x="67" y="23"/>
                  <a:pt x="66" y="22"/>
                </a:cubicBezTo>
                <a:cubicBezTo>
                  <a:pt x="66" y="21"/>
                  <a:pt x="65" y="20"/>
                  <a:pt x="63" y="20"/>
                </a:cubicBezTo>
                <a:cubicBezTo>
                  <a:pt x="61" y="18"/>
                  <a:pt x="58" y="16"/>
                  <a:pt x="56" y="14"/>
                </a:cubicBezTo>
                <a:cubicBezTo>
                  <a:pt x="50" y="11"/>
                  <a:pt x="44" y="7"/>
                  <a:pt x="39" y="3"/>
                </a:cubicBezTo>
                <a:cubicBezTo>
                  <a:pt x="38" y="3"/>
                  <a:pt x="36" y="1"/>
                  <a:pt x="35" y="1"/>
                </a:cubicBezTo>
                <a:cubicBezTo>
                  <a:pt x="33" y="0"/>
                  <a:pt x="30" y="1"/>
                  <a:pt x="27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82" name="Freeform 770">
            <a:extLst>
              <a:ext uri="{FF2B5EF4-FFF2-40B4-BE49-F238E27FC236}">
                <a16:creationId xmlns:a16="http://schemas.microsoft.com/office/drawing/2014/main" id="{D5428F02-5625-FD4F-8914-C19CE07ACCC7}"/>
              </a:ext>
            </a:extLst>
          </p:cNvPr>
          <p:cNvSpPr>
            <a:spLocks/>
          </p:cNvSpPr>
          <p:nvPr/>
        </p:nvSpPr>
        <p:spPr bwMode="auto">
          <a:xfrm>
            <a:off x="10604671" y="8032186"/>
            <a:ext cx="517824" cy="534441"/>
          </a:xfrm>
          <a:custGeom>
            <a:avLst/>
            <a:gdLst>
              <a:gd name="T0" fmla="*/ 45 w 55"/>
              <a:gd name="T1" fmla="*/ 54 h 54"/>
              <a:gd name="T2" fmla="*/ 48 w 55"/>
              <a:gd name="T3" fmla="*/ 51 h 54"/>
              <a:gd name="T4" fmla="*/ 51 w 55"/>
              <a:gd name="T5" fmla="*/ 48 h 54"/>
              <a:gd name="T6" fmla="*/ 54 w 55"/>
              <a:gd name="T7" fmla="*/ 44 h 54"/>
              <a:gd name="T8" fmla="*/ 55 w 55"/>
              <a:gd name="T9" fmla="*/ 42 h 54"/>
              <a:gd name="T10" fmla="*/ 50 w 55"/>
              <a:gd name="T11" fmla="*/ 36 h 54"/>
              <a:gd name="T12" fmla="*/ 45 w 55"/>
              <a:gd name="T13" fmla="*/ 25 h 54"/>
              <a:gd name="T14" fmla="*/ 40 w 55"/>
              <a:gd name="T15" fmla="*/ 16 h 54"/>
              <a:gd name="T16" fmla="*/ 38 w 55"/>
              <a:gd name="T17" fmla="*/ 8 h 54"/>
              <a:gd name="T18" fmla="*/ 47 w 55"/>
              <a:gd name="T19" fmla="*/ 22 h 54"/>
              <a:gd name="T20" fmla="*/ 49 w 55"/>
              <a:gd name="T21" fmla="*/ 19 h 54"/>
              <a:gd name="T22" fmla="*/ 48 w 55"/>
              <a:gd name="T23" fmla="*/ 14 h 54"/>
              <a:gd name="T24" fmla="*/ 47 w 55"/>
              <a:gd name="T25" fmla="*/ 2 h 54"/>
              <a:gd name="T26" fmla="*/ 38 w 55"/>
              <a:gd name="T27" fmla="*/ 2 h 54"/>
              <a:gd name="T28" fmla="*/ 25 w 55"/>
              <a:gd name="T29" fmla="*/ 3 h 54"/>
              <a:gd name="T30" fmla="*/ 16 w 55"/>
              <a:gd name="T31" fmla="*/ 3 h 54"/>
              <a:gd name="T32" fmla="*/ 4 w 55"/>
              <a:gd name="T33" fmla="*/ 1 h 54"/>
              <a:gd name="T34" fmla="*/ 3 w 55"/>
              <a:gd name="T35" fmla="*/ 0 h 54"/>
              <a:gd name="T36" fmla="*/ 1 w 55"/>
              <a:gd name="T37" fmla="*/ 3 h 54"/>
              <a:gd name="T38" fmla="*/ 2 w 55"/>
              <a:gd name="T39" fmla="*/ 7 h 54"/>
              <a:gd name="T40" fmla="*/ 1 w 55"/>
              <a:gd name="T41" fmla="*/ 11 h 54"/>
              <a:gd name="T42" fmla="*/ 2 w 55"/>
              <a:gd name="T43" fmla="*/ 13 h 54"/>
              <a:gd name="T44" fmla="*/ 2 w 55"/>
              <a:gd name="T45" fmla="*/ 25 h 54"/>
              <a:gd name="T46" fmla="*/ 2 w 55"/>
              <a:gd name="T47" fmla="*/ 52 h 54"/>
              <a:gd name="T48" fmla="*/ 34 w 55"/>
              <a:gd name="T49" fmla="*/ 52 h 54"/>
              <a:gd name="T50" fmla="*/ 40 w 55"/>
              <a:gd name="T51" fmla="*/ 52 h 54"/>
              <a:gd name="T52" fmla="*/ 45 w 55"/>
              <a:gd name="T53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54">
                <a:moveTo>
                  <a:pt x="45" y="54"/>
                </a:moveTo>
                <a:cubicBezTo>
                  <a:pt x="46" y="54"/>
                  <a:pt x="46" y="51"/>
                  <a:pt x="48" y="51"/>
                </a:cubicBezTo>
                <a:cubicBezTo>
                  <a:pt x="51" y="51"/>
                  <a:pt x="49" y="49"/>
                  <a:pt x="51" y="48"/>
                </a:cubicBezTo>
                <a:cubicBezTo>
                  <a:pt x="54" y="47"/>
                  <a:pt x="54" y="47"/>
                  <a:pt x="54" y="44"/>
                </a:cubicBezTo>
                <a:cubicBezTo>
                  <a:pt x="53" y="42"/>
                  <a:pt x="53" y="42"/>
                  <a:pt x="55" y="42"/>
                </a:cubicBezTo>
                <a:cubicBezTo>
                  <a:pt x="54" y="42"/>
                  <a:pt x="51" y="37"/>
                  <a:pt x="50" y="36"/>
                </a:cubicBezTo>
                <a:cubicBezTo>
                  <a:pt x="49" y="32"/>
                  <a:pt x="47" y="28"/>
                  <a:pt x="45" y="25"/>
                </a:cubicBezTo>
                <a:cubicBezTo>
                  <a:pt x="43" y="22"/>
                  <a:pt x="42" y="18"/>
                  <a:pt x="40" y="16"/>
                </a:cubicBezTo>
                <a:cubicBezTo>
                  <a:pt x="39" y="15"/>
                  <a:pt x="37" y="9"/>
                  <a:pt x="38" y="8"/>
                </a:cubicBezTo>
                <a:cubicBezTo>
                  <a:pt x="38" y="8"/>
                  <a:pt x="46" y="22"/>
                  <a:pt x="47" y="22"/>
                </a:cubicBezTo>
                <a:cubicBezTo>
                  <a:pt x="48" y="22"/>
                  <a:pt x="49" y="19"/>
                  <a:pt x="49" y="19"/>
                </a:cubicBezTo>
                <a:cubicBezTo>
                  <a:pt x="49" y="17"/>
                  <a:pt x="49" y="15"/>
                  <a:pt x="48" y="14"/>
                </a:cubicBezTo>
                <a:cubicBezTo>
                  <a:pt x="48" y="10"/>
                  <a:pt x="47" y="6"/>
                  <a:pt x="47" y="2"/>
                </a:cubicBezTo>
                <a:cubicBezTo>
                  <a:pt x="45" y="4"/>
                  <a:pt x="40" y="4"/>
                  <a:pt x="38" y="2"/>
                </a:cubicBezTo>
                <a:cubicBezTo>
                  <a:pt x="34" y="0"/>
                  <a:pt x="29" y="1"/>
                  <a:pt x="25" y="3"/>
                </a:cubicBezTo>
                <a:cubicBezTo>
                  <a:pt x="22" y="5"/>
                  <a:pt x="19" y="4"/>
                  <a:pt x="16" y="3"/>
                </a:cubicBezTo>
                <a:cubicBezTo>
                  <a:pt x="12" y="2"/>
                  <a:pt x="8" y="2"/>
                  <a:pt x="4" y="1"/>
                </a:cubicBezTo>
                <a:cubicBezTo>
                  <a:pt x="4" y="1"/>
                  <a:pt x="3" y="0"/>
                  <a:pt x="3" y="0"/>
                </a:cubicBezTo>
                <a:cubicBezTo>
                  <a:pt x="2" y="1"/>
                  <a:pt x="2" y="2"/>
                  <a:pt x="1" y="3"/>
                </a:cubicBezTo>
                <a:cubicBezTo>
                  <a:pt x="0" y="4"/>
                  <a:pt x="3" y="5"/>
                  <a:pt x="2" y="7"/>
                </a:cubicBezTo>
                <a:cubicBezTo>
                  <a:pt x="1" y="8"/>
                  <a:pt x="1" y="9"/>
                  <a:pt x="1" y="11"/>
                </a:cubicBezTo>
                <a:cubicBezTo>
                  <a:pt x="2" y="11"/>
                  <a:pt x="2" y="12"/>
                  <a:pt x="2" y="13"/>
                </a:cubicBezTo>
                <a:cubicBezTo>
                  <a:pt x="2" y="17"/>
                  <a:pt x="2" y="21"/>
                  <a:pt x="2" y="25"/>
                </a:cubicBezTo>
                <a:cubicBezTo>
                  <a:pt x="2" y="28"/>
                  <a:pt x="2" y="52"/>
                  <a:pt x="2" y="52"/>
                </a:cubicBezTo>
                <a:cubicBezTo>
                  <a:pt x="13" y="52"/>
                  <a:pt x="23" y="52"/>
                  <a:pt x="34" y="52"/>
                </a:cubicBezTo>
                <a:cubicBezTo>
                  <a:pt x="36" y="52"/>
                  <a:pt x="38" y="52"/>
                  <a:pt x="40" y="52"/>
                </a:cubicBezTo>
                <a:cubicBezTo>
                  <a:pt x="42" y="52"/>
                  <a:pt x="43" y="54"/>
                  <a:pt x="45" y="5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83" name="Freeform 771">
            <a:extLst>
              <a:ext uri="{FF2B5EF4-FFF2-40B4-BE49-F238E27FC236}">
                <a16:creationId xmlns:a16="http://schemas.microsoft.com/office/drawing/2014/main" id="{CFA80711-F0D8-DE40-8C66-C32CC9616EF6}"/>
              </a:ext>
            </a:extLst>
          </p:cNvPr>
          <p:cNvSpPr>
            <a:spLocks/>
          </p:cNvSpPr>
          <p:nvPr/>
        </p:nvSpPr>
        <p:spPr bwMode="auto">
          <a:xfrm>
            <a:off x="9837523" y="7724379"/>
            <a:ext cx="188595" cy="385611"/>
          </a:xfrm>
          <a:custGeom>
            <a:avLst/>
            <a:gdLst>
              <a:gd name="T0" fmla="*/ 14 w 20"/>
              <a:gd name="T1" fmla="*/ 34 h 39"/>
              <a:gd name="T2" fmla="*/ 17 w 20"/>
              <a:gd name="T3" fmla="*/ 30 h 39"/>
              <a:gd name="T4" fmla="*/ 20 w 20"/>
              <a:gd name="T5" fmla="*/ 27 h 39"/>
              <a:gd name="T6" fmla="*/ 20 w 20"/>
              <a:gd name="T7" fmla="*/ 24 h 39"/>
              <a:gd name="T8" fmla="*/ 19 w 20"/>
              <a:gd name="T9" fmla="*/ 23 h 39"/>
              <a:gd name="T10" fmla="*/ 17 w 20"/>
              <a:gd name="T11" fmla="*/ 20 h 39"/>
              <a:gd name="T12" fmla="*/ 14 w 20"/>
              <a:gd name="T13" fmla="*/ 20 h 39"/>
              <a:gd name="T14" fmla="*/ 16 w 20"/>
              <a:gd name="T15" fmla="*/ 16 h 39"/>
              <a:gd name="T16" fmla="*/ 17 w 20"/>
              <a:gd name="T17" fmla="*/ 10 h 39"/>
              <a:gd name="T18" fmla="*/ 15 w 20"/>
              <a:gd name="T19" fmla="*/ 6 h 39"/>
              <a:gd name="T20" fmla="*/ 18 w 20"/>
              <a:gd name="T21" fmla="*/ 4 h 39"/>
              <a:gd name="T22" fmla="*/ 18 w 20"/>
              <a:gd name="T23" fmla="*/ 1 h 39"/>
              <a:gd name="T24" fmla="*/ 15 w 20"/>
              <a:gd name="T25" fmla="*/ 3 h 39"/>
              <a:gd name="T26" fmla="*/ 14 w 20"/>
              <a:gd name="T27" fmla="*/ 2 h 39"/>
              <a:gd name="T28" fmla="*/ 11 w 20"/>
              <a:gd name="T29" fmla="*/ 0 h 39"/>
              <a:gd name="T30" fmla="*/ 5 w 20"/>
              <a:gd name="T31" fmla="*/ 4 h 39"/>
              <a:gd name="T32" fmla="*/ 2 w 20"/>
              <a:gd name="T33" fmla="*/ 17 h 39"/>
              <a:gd name="T34" fmla="*/ 1 w 20"/>
              <a:gd name="T35" fmla="*/ 21 h 39"/>
              <a:gd name="T36" fmla="*/ 4 w 20"/>
              <a:gd name="T37" fmla="*/ 26 h 39"/>
              <a:gd name="T38" fmla="*/ 8 w 20"/>
              <a:gd name="T39" fmla="*/ 30 h 39"/>
              <a:gd name="T40" fmla="*/ 10 w 20"/>
              <a:gd name="T41" fmla="*/ 39 h 39"/>
              <a:gd name="T42" fmla="*/ 14 w 20"/>
              <a:gd name="T43" fmla="*/ 34 h 39"/>
              <a:gd name="T44" fmla="*/ 14 w 20"/>
              <a:gd name="T4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" h="39">
                <a:moveTo>
                  <a:pt x="14" y="34"/>
                </a:moveTo>
                <a:cubicBezTo>
                  <a:pt x="12" y="32"/>
                  <a:pt x="16" y="30"/>
                  <a:pt x="17" y="30"/>
                </a:cubicBezTo>
                <a:cubicBezTo>
                  <a:pt x="19" y="29"/>
                  <a:pt x="20" y="28"/>
                  <a:pt x="20" y="27"/>
                </a:cubicBezTo>
                <a:cubicBezTo>
                  <a:pt x="20" y="26"/>
                  <a:pt x="20" y="25"/>
                  <a:pt x="20" y="24"/>
                </a:cubicBezTo>
                <a:cubicBezTo>
                  <a:pt x="20" y="23"/>
                  <a:pt x="19" y="23"/>
                  <a:pt x="19" y="23"/>
                </a:cubicBezTo>
                <a:cubicBezTo>
                  <a:pt x="18" y="22"/>
                  <a:pt x="18" y="21"/>
                  <a:pt x="17" y="20"/>
                </a:cubicBezTo>
                <a:cubicBezTo>
                  <a:pt x="16" y="20"/>
                  <a:pt x="15" y="21"/>
                  <a:pt x="14" y="20"/>
                </a:cubicBezTo>
                <a:cubicBezTo>
                  <a:pt x="11" y="18"/>
                  <a:pt x="14" y="17"/>
                  <a:pt x="16" y="16"/>
                </a:cubicBezTo>
                <a:cubicBezTo>
                  <a:pt x="18" y="15"/>
                  <a:pt x="19" y="12"/>
                  <a:pt x="17" y="10"/>
                </a:cubicBezTo>
                <a:cubicBezTo>
                  <a:pt x="17" y="9"/>
                  <a:pt x="14" y="7"/>
                  <a:pt x="15" y="6"/>
                </a:cubicBezTo>
                <a:cubicBezTo>
                  <a:pt x="16" y="5"/>
                  <a:pt x="17" y="5"/>
                  <a:pt x="18" y="4"/>
                </a:cubicBezTo>
                <a:cubicBezTo>
                  <a:pt x="18" y="4"/>
                  <a:pt x="18" y="1"/>
                  <a:pt x="18" y="1"/>
                </a:cubicBezTo>
                <a:cubicBezTo>
                  <a:pt x="17" y="1"/>
                  <a:pt x="16" y="4"/>
                  <a:pt x="15" y="3"/>
                </a:cubicBezTo>
                <a:cubicBezTo>
                  <a:pt x="15" y="3"/>
                  <a:pt x="14" y="2"/>
                  <a:pt x="14" y="2"/>
                </a:cubicBezTo>
                <a:cubicBezTo>
                  <a:pt x="13" y="1"/>
                  <a:pt x="12" y="0"/>
                  <a:pt x="11" y="0"/>
                </a:cubicBezTo>
                <a:cubicBezTo>
                  <a:pt x="9" y="1"/>
                  <a:pt x="6" y="2"/>
                  <a:pt x="5" y="4"/>
                </a:cubicBezTo>
                <a:cubicBezTo>
                  <a:pt x="3" y="8"/>
                  <a:pt x="5" y="14"/>
                  <a:pt x="2" y="17"/>
                </a:cubicBezTo>
                <a:cubicBezTo>
                  <a:pt x="0" y="19"/>
                  <a:pt x="0" y="19"/>
                  <a:pt x="1" y="21"/>
                </a:cubicBezTo>
                <a:cubicBezTo>
                  <a:pt x="1" y="23"/>
                  <a:pt x="4" y="24"/>
                  <a:pt x="4" y="26"/>
                </a:cubicBezTo>
                <a:cubicBezTo>
                  <a:pt x="5" y="28"/>
                  <a:pt x="8" y="29"/>
                  <a:pt x="8" y="30"/>
                </a:cubicBezTo>
                <a:cubicBezTo>
                  <a:pt x="9" y="33"/>
                  <a:pt x="10" y="37"/>
                  <a:pt x="10" y="39"/>
                </a:cubicBezTo>
                <a:cubicBezTo>
                  <a:pt x="12" y="39"/>
                  <a:pt x="16" y="37"/>
                  <a:pt x="14" y="34"/>
                </a:cubicBezTo>
                <a:cubicBezTo>
                  <a:pt x="13" y="33"/>
                  <a:pt x="15" y="35"/>
                  <a:pt x="14" y="3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84" name="Freeform 772">
            <a:extLst>
              <a:ext uri="{FF2B5EF4-FFF2-40B4-BE49-F238E27FC236}">
                <a16:creationId xmlns:a16="http://schemas.microsoft.com/office/drawing/2014/main" id="{84F16B16-9A23-014A-910D-B4E5413E2D54}"/>
              </a:ext>
            </a:extLst>
          </p:cNvPr>
          <p:cNvSpPr>
            <a:spLocks/>
          </p:cNvSpPr>
          <p:nvPr/>
        </p:nvSpPr>
        <p:spPr bwMode="auto">
          <a:xfrm>
            <a:off x="9920636" y="7951005"/>
            <a:ext cx="712809" cy="727248"/>
          </a:xfrm>
          <a:custGeom>
            <a:avLst/>
            <a:gdLst>
              <a:gd name="T0" fmla="*/ 21 w 76"/>
              <a:gd name="T1" fmla="*/ 55 h 73"/>
              <a:gd name="T2" fmla="*/ 25 w 76"/>
              <a:gd name="T3" fmla="*/ 57 h 73"/>
              <a:gd name="T4" fmla="*/ 28 w 76"/>
              <a:gd name="T5" fmla="*/ 55 h 73"/>
              <a:gd name="T6" fmla="*/ 33 w 76"/>
              <a:gd name="T7" fmla="*/ 53 h 73"/>
              <a:gd name="T8" fmla="*/ 44 w 76"/>
              <a:gd name="T9" fmla="*/ 59 h 73"/>
              <a:gd name="T10" fmla="*/ 70 w 76"/>
              <a:gd name="T11" fmla="*/ 73 h 73"/>
              <a:gd name="T12" fmla="*/ 71 w 76"/>
              <a:gd name="T13" fmla="*/ 71 h 73"/>
              <a:gd name="T14" fmla="*/ 75 w 76"/>
              <a:gd name="T15" fmla="*/ 71 h 73"/>
              <a:gd name="T16" fmla="*/ 75 w 76"/>
              <a:gd name="T17" fmla="*/ 66 h 73"/>
              <a:gd name="T18" fmla="*/ 75 w 76"/>
              <a:gd name="T19" fmla="*/ 44 h 73"/>
              <a:gd name="T20" fmla="*/ 75 w 76"/>
              <a:gd name="T21" fmla="*/ 24 h 73"/>
              <a:gd name="T22" fmla="*/ 75 w 76"/>
              <a:gd name="T23" fmla="*/ 20 h 73"/>
              <a:gd name="T24" fmla="*/ 74 w 76"/>
              <a:gd name="T25" fmla="*/ 17 h 73"/>
              <a:gd name="T26" fmla="*/ 76 w 76"/>
              <a:gd name="T27" fmla="*/ 14 h 73"/>
              <a:gd name="T28" fmla="*/ 74 w 76"/>
              <a:gd name="T29" fmla="*/ 11 h 73"/>
              <a:gd name="T30" fmla="*/ 76 w 76"/>
              <a:gd name="T31" fmla="*/ 8 h 73"/>
              <a:gd name="T32" fmla="*/ 67 w 76"/>
              <a:gd name="T33" fmla="*/ 5 h 73"/>
              <a:gd name="T34" fmla="*/ 61 w 76"/>
              <a:gd name="T35" fmla="*/ 2 h 73"/>
              <a:gd name="T36" fmla="*/ 51 w 76"/>
              <a:gd name="T37" fmla="*/ 6 h 73"/>
              <a:gd name="T38" fmla="*/ 51 w 76"/>
              <a:gd name="T39" fmla="*/ 9 h 73"/>
              <a:gd name="T40" fmla="*/ 50 w 76"/>
              <a:gd name="T41" fmla="*/ 14 h 73"/>
              <a:gd name="T42" fmla="*/ 41 w 76"/>
              <a:gd name="T43" fmla="*/ 13 h 73"/>
              <a:gd name="T44" fmla="*/ 36 w 76"/>
              <a:gd name="T45" fmla="*/ 12 h 73"/>
              <a:gd name="T46" fmla="*/ 31 w 76"/>
              <a:gd name="T47" fmla="*/ 10 h 73"/>
              <a:gd name="T48" fmla="*/ 29 w 76"/>
              <a:gd name="T49" fmla="*/ 6 h 73"/>
              <a:gd name="T50" fmla="*/ 23 w 76"/>
              <a:gd name="T51" fmla="*/ 3 h 73"/>
              <a:gd name="T52" fmla="*/ 17 w 76"/>
              <a:gd name="T53" fmla="*/ 2 h 73"/>
              <a:gd name="T54" fmla="*/ 11 w 76"/>
              <a:gd name="T55" fmla="*/ 0 h 73"/>
              <a:gd name="T56" fmla="*/ 11 w 76"/>
              <a:gd name="T57" fmla="*/ 4 h 73"/>
              <a:gd name="T58" fmla="*/ 9 w 76"/>
              <a:gd name="T59" fmla="*/ 6 h 73"/>
              <a:gd name="T60" fmla="*/ 5 w 76"/>
              <a:gd name="T61" fmla="*/ 8 h 73"/>
              <a:gd name="T62" fmla="*/ 5 w 76"/>
              <a:gd name="T63" fmla="*/ 14 h 73"/>
              <a:gd name="T64" fmla="*/ 1 w 76"/>
              <a:gd name="T65" fmla="*/ 17 h 73"/>
              <a:gd name="T66" fmla="*/ 3 w 76"/>
              <a:gd name="T67" fmla="*/ 21 h 73"/>
              <a:gd name="T68" fmla="*/ 3 w 76"/>
              <a:gd name="T69" fmla="*/ 26 h 73"/>
              <a:gd name="T70" fmla="*/ 3 w 76"/>
              <a:gd name="T71" fmla="*/ 31 h 73"/>
              <a:gd name="T72" fmla="*/ 3 w 76"/>
              <a:gd name="T73" fmla="*/ 34 h 73"/>
              <a:gd name="T74" fmla="*/ 3 w 76"/>
              <a:gd name="T75" fmla="*/ 37 h 73"/>
              <a:gd name="T76" fmla="*/ 1 w 76"/>
              <a:gd name="T77" fmla="*/ 40 h 73"/>
              <a:gd name="T78" fmla="*/ 4 w 76"/>
              <a:gd name="T79" fmla="*/ 46 h 73"/>
              <a:gd name="T80" fmla="*/ 7 w 76"/>
              <a:gd name="T81" fmla="*/ 48 h 73"/>
              <a:gd name="T82" fmla="*/ 11 w 76"/>
              <a:gd name="T83" fmla="*/ 49 h 73"/>
              <a:gd name="T84" fmla="*/ 14 w 76"/>
              <a:gd name="T85" fmla="*/ 53 h 73"/>
              <a:gd name="T86" fmla="*/ 21 w 76"/>
              <a:gd name="T87" fmla="*/ 55 h 73"/>
              <a:gd name="T88" fmla="*/ 21 w 76"/>
              <a:gd name="T89" fmla="*/ 55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" h="73">
                <a:moveTo>
                  <a:pt x="21" y="55"/>
                </a:moveTo>
                <a:cubicBezTo>
                  <a:pt x="21" y="56"/>
                  <a:pt x="24" y="58"/>
                  <a:pt x="25" y="57"/>
                </a:cubicBezTo>
                <a:cubicBezTo>
                  <a:pt x="26" y="56"/>
                  <a:pt x="27" y="56"/>
                  <a:pt x="28" y="55"/>
                </a:cubicBezTo>
                <a:cubicBezTo>
                  <a:pt x="29" y="55"/>
                  <a:pt x="32" y="53"/>
                  <a:pt x="33" y="53"/>
                </a:cubicBezTo>
                <a:cubicBezTo>
                  <a:pt x="37" y="55"/>
                  <a:pt x="40" y="57"/>
                  <a:pt x="44" y="59"/>
                </a:cubicBezTo>
                <a:cubicBezTo>
                  <a:pt x="53" y="64"/>
                  <a:pt x="61" y="69"/>
                  <a:pt x="70" y="73"/>
                </a:cubicBezTo>
                <a:cubicBezTo>
                  <a:pt x="70" y="71"/>
                  <a:pt x="69" y="71"/>
                  <a:pt x="71" y="71"/>
                </a:cubicBezTo>
                <a:cubicBezTo>
                  <a:pt x="71" y="71"/>
                  <a:pt x="75" y="71"/>
                  <a:pt x="75" y="71"/>
                </a:cubicBezTo>
                <a:cubicBezTo>
                  <a:pt x="75" y="69"/>
                  <a:pt x="75" y="68"/>
                  <a:pt x="75" y="66"/>
                </a:cubicBezTo>
                <a:cubicBezTo>
                  <a:pt x="75" y="59"/>
                  <a:pt x="75" y="52"/>
                  <a:pt x="75" y="44"/>
                </a:cubicBezTo>
                <a:cubicBezTo>
                  <a:pt x="75" y="37"/>
                  <a:pt x="75" y="30"/>
                  <a:pt x="75" y="24"/>
                </a:cubicBezTo>
                <a:cubicBezTo>
                  <a:pt x="75" y="22"/>
                  <a:pt x="75" y="21"/>
                  <a:pt x="75" y="20"/>
                </a:cubicBezTo>
                <a:cubicBezTo>
                  <a:pt x="74" y="19"/>
                  <a:pt x="74" y="18"/>
                  <a:pt x="74" y="17"/>
                </a:cubicBezTo>
                <a:cubicBezTo>
                  <a:pt x="74" y="16"/>
                  <a:pt x="76" y="15"/>
                  <a:pt x="76" y="14"/>
                </a:cubicBezTo>
                <a:cubicBezTo>
                  <a:pt x="76" y="13"/>
                  <a:pt x="74" y="12"/>
                  <a:pt x="74" y="11"/>
                </a:cubicBezTo>
                <a:cubicBezTo>
                  <a:pt x="74" y="10"/>
                  <a:pt x="75" y="9"/>
                  <a:pt x="76" y="8"/>
                </a:cubicBezTo>
                <a:cubicBezTo>
                  <a:pt x="73" y="6"/>
                  <a:pt x="70" y="7"/>
                  <a:pt x="67" y="5"/>
                </a:cubicBezTo>
                <a:cubicBezTo>
                  <a:pt x="65" y="4"/>
                  <a:pt x="64" y="2"/>
                  <a:pt x="61" y="2"/>
                </a:cubicBezTo>
                <a:cubicBezTo>
                  <a:pt x="57" y="2"/>
                  <a:pt x="53" y="3"/>
                  <a:pt x="51" y="6"/>
                </a:cubicBezTo>
                <a:cubicBezTo>
                  <a:pt x="50" y="7"/>
                  <a:pt x="50" y="8"/>
                  <a:pt x="51" y="9"/>
                </a:cubicBezTo>
                <a:cubicBezTo>
                  <a:pt x="52" y="11"/>
                  <a:pt x="51" y="12"/>
                  <a:pt x="50" y="14"/>
                </a:cubicBezTo>
                <a:cubicBezTo>
                  <a:pt x="48" y="17"/>
                  <a:pt x="44" y="15"/>
                  <a:pt x="41" y="13"/>
                </a:cubicBezTo>
                <a:cubicBezTo>
                  <a:pt x="39" y="13"/>
                  <a:pt x="38" y="12"/>
                  <a:pt x="36" y="12"/>
                </a:cubicBezTo>
                <a:cubicBezTo>
                  <a:pt x="34" y="11"/>
                  <a:pt x="32" y="12"/>
                  <a:pt x="31" y="10"/>
                </a:cubicBezTo>
                <a:cubicBezTo>
                  <a:pt x="30" y="9"/>
                  <a:pt x="30" y="7"/>
                  <a:pt x="29" y="6"/>
                </a:cubicBezTo>
                <a:cubicBezTo>
                  <a:pt x="28" y="4"/>
                  <a:pt x="25" y="4"/>
                  <a:pt x="23" y="3"/>
                </a:cubicBezTo>
                <a:cubicBezTo>
                  <a:pt x="21" y="2"/>
                  <a:pt x="19" y="2"/>
                  <a:pt x="17" y="2"/>
                </a:cubicBezTo>
                <a:cubicBezTo>
                  <a:pt x="15" y="2"/>
                  <a:pt x="14" y="1"/>
                  <a:pt x="11" y="0"/>
                </a:cubicBezTo>
                <a:cubicBezTo>
                  <a:pt x="11" y="1"/>
                  <a:pt x="11" y="2"/>
                  <a:pt x="11" y="4"/>
                </a:cubicBezTo>
                <a:cubicBezTo>
                  <a:pt x="11" y="5"/>
                  <a:pt x="11" y="4"/>
                  <a:pt x="9" y="6"/>
                </a:cubicBezTo>
                <a:cubicBezTo>
                  <a:pt x="8" y="7"/>
                  <a:pt x="7" y="7"/>
                  <a:pt x="5" y="8"/>
                </a:cubicBezTo>
                <a:cubicBezTo>
                  <a:pt x="3" y="10"/>
                  <a:pt x="6" y="12"/>
                  <a:pt x="5" y="14"/>
                </a:cubicBezTo>
                <a:cubicBezTo>
                  <a:pt x="4" y="16"/>
                  <a:pt x="1" y="16"/>
                  <a:pt x="1" y="17"/>
                </a:cubicBezTo>
                <a:cubicBezTo>
                  <a:pt x="1" y="19"/>
                  <a:pt x="2" y="20"/>
                  <a:pt x="3" y="21"/>
                </a:cubicBezTo>
                <a:cubicBezTo>
                  <a:pt x="3" y="23"/>
                  <a:pt x="3" y="25"/>
                  <a:pt x="3" y="26"/>
                </a:cubicBezTo>
                <a:cubicBezTo>
                  <a:pt x="3" y="28"/>
                  <a:pt x="4" y="29"/>
                  <a:pt x="3" y="31"/>
                </a:cubicBezTo>
                <a:cubicBezTo>
                  <a:pt x="3" y="32"/>
                  <a:pt x="3" y="33"/>
                  <a:pt x="3" y="34"/>
                </a:cubicBezTo>
                <a:cubicBezTo>
                  <a:pt x="3" y="35"/>
                  <a:pt x="4" y="36"/>
                  <a:pt x="3" y="37"/>
                </a:cubicBezTo>
                <a:cubicBezTo>
                  <a:pt x="3" y="38"/>
                  <a:pt x="0" y="38"/>
                  <a:pt x="1" y="40"/>
                </a:cubicBezTo>
                <a:cubicBezTo>
                  <a:pt x="3" y="42"/>
                  <a:pt x="4" y="43"/>
                  <a:pt x="4" y="46"/>
                </a:cubicBezTo>
                <a:cubicBezTo>
                  <a:pt x="4" y="48"/>
                  <a:pt x="6" y="47"/>
                  <a:pt x="7" y="48"/>
                </a:cubicBezTo>
                <a:cubicBezTo>
                  <a:pt x="9" y="48"/>
                  <a:pt x="10" y="48"/>
                  <a:pt x="11" y="49"/>
                </a:cubicBezTo>
                <a:cubicBezTo>
                  <a:pt x="12" y="50"/>
                  <a:pt x="13" y="52"/>
                  <a:pt x="14" y="53"/>
                </a:cubicBezTo>
                <a:cubicBezTo>
                  <a:pt x="16" y="54"/>
                  <a:pt x="19" y="53"/>
                  <a:pt x="21" y="55"/>
                </a:cubicBezTo>
                <a:cubicBezTo>
                  <a:pt x="22" y="56"/>
                  <a:pt x="20" y="54"/>
                  <a:pt x="21" y="5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85" name="Freeform 773">
            <a:extLst>
              <a:ext uri="{FF2B5EF4-FFF2-40B4-BE49-F238E27FC236}">
                <a16:creationId xmlns:a16="http://schemas.microsoft.com/office/drawing/2014/main" id="{B470F394-A962-4C46-A873-C2755AFC3545}"/>
              </a:ext>
            </a:extLst>
          </p:cNvPr>
          <p:cNvSpPr>
            <a:spLocks/>
          </p:cNvSpPr>
          <p:nvPr/>
        </p:nvSpPr>
        <p:spPr bwMode="auto">
          <a:xfrm>
            <a:off x="8693199" y="8258817"/>
            <a:ext cx="393162" cy="338254"/>
          </a:xfrm>
          <a:custGeom>
            <a:avLst/>
            <a:gdLst>
              <a:gd name="T0" fmla="*/ 19 w 42"/>
              <a:gd name="T1" fmla="*/ 34 h 34"/>
              <a:gd name="T2" fmla="*/ 20 w 42"/>
              <a:gd name="T3" fmla="*/ 25 h 34"/>
              <a:gd name="T4" fmla="*/ 24 w 42"/>
              <a:gd name="T5" fmla="*/ 22 h 34"/>
              <a:gd name="T6" fmla="*/ 25 w 42"/>
              <a:gd name="T7" fmla="*/ 20 h 34"/>
              <a:gd name="T8" fmla="*/ 25 w 42"/>
              <a:gd name="T9" fmla="*/ 9 h 34"/>
              <a:gd name="T10" fmla="*/ 32 w 42"/>
              <a:gd name="T11" fmla="*/ 9 h 34"/>
              <a:gd name="T12" fmla="*/ 41 w 42"/>
              <a:gd name="T13" fmla="*/ 9 h 34"/>
              <a:gd name="T14" fmla="*/ 42 w 42"/>
              <a:gd name="T15" fmla="*/ 2 h 34"/>
              <a:gd name="T16" fmla="*/ 40 w 42"/>
              <a:gd name="T17" fmla="*/ 0 h 34"/>
              <a:gd name="T18" fmla="*/ 20 w 42"/>
              <a:gd name="T19" fmla="*/ 0 h 34"/>
              <a:gd name="T20" fmla="*/ 15 w 42"/>
              <a:gd name="T21" fmla="*/ 6 h 34"/>
              <a:gd name="T22" fmla="*/ 10 w 42"/>
              <a:gd name="T23" fmla="*/ 17 h 34"/>
              <a:gd name="T24" fmla="*/ 8 w 42"/>
              <a:gd name="T25" fmla="*/ 18 h 34"/>
              <a:gd name="T26" fmla="*/ 4 w 42"/>
              <a:gd name="T27" fmla="*/ 25 h 34"/>
              <a:gd name="T28" fmla="*/ 0 w 42"/>
              <a:gd name="T29" fmla="*/ 34 h 34"/>
              <a:gd name="T30" fmla="*/ 19 w 42"/>
              <a:gd name="T31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" h="34">
                <a:moveTo>
                  <a:pt x="19" y="34"/>
                </a:moveTo>
                <a:cubicBezTo>
                  <a:pt x="19" y="31"/>
                  <a:pt x="18" y="26"/>
                  <a:pt x="20" y="25"/>
                </a:cubicBezTo>
                <a:cubicBezTo>
                  <a:pt x="21" y="24"/>
                  <a:pt x="23" y="23"/>
                  <a:pt x="24" y="22"/>
                </a:cubicBezTo>
                <a:cubicBezTo>
                  <a:pt x="25" y="22"/>
                  <a:pt x="25" y="20"/>
                  <a:pt x="25" y="20"/>
                </a:cubicBezTo>
                <a:cubicBezTo>
                  <a:pt x="25" y="16"/>
                  <a:pt x="25" y="13"/>
                  <a:pt x="25" y="9"/>
                </a:cubicBezTo>
                <a:cubicBezTo>
                  <a:pt x="25" y="9"/>
                  <a:pt x="31" y="9"/>
                  <a:pt x="32" y="9"/>
                </a:cubicBezTo>
                <a:cubicBezTo>
                  <a:pt x="35" y="9"/>
                  <a:pt x="38" y="9"/>
                  <a:pt x="41" y="9"/>
                </a:cubicBezTo>
                <a:cubicBezTo>
                  <a:pt x="42" y="9"/>
                  <a:pt x="42" y="3"/>
                  <a:pt x="42" y="2"/>
                </a:cubicBezTo>
                <a:cubicBezTo>
                  <a:pt x="42" y="0"/>
                  <a:pt x="42" y="0"/>
                  <a:pt x="40" y="0"/>
                </a:cubicBezTo>
                <a:cubicBezTo>
                  <a:pt x="33" y="0"/>
                  <a:pt x="27" y="0"/>
                  <a:pt x="20" y="0"/>
                </a:cubicBezTo>
                <a:cubicBezTo>
                  <a:pt x="18" y="2"/>
                  <a:pt x="17" y="4"/>
                  <a:pt x="15" y="6"/>
                </a:cubicBezTo>
                <a:cubicBezTo>
                  <a:pt x="11" y="9"/>
                  <a:pt x="11" y="12"/>
                  <a:pt x="10" y="17"/>
                </a:cubicBezTo>
                <a:cubicBezTo>
                  <a:pt x="10" y="17"/>
                  <a:pt x="9" y="18"/>
                  <a:pt x="8" y="18"/>
                </a:cubicBezTo>
                <a:cubicBezTo>
                  <a:pt x="6" y="20"/>
                  <a:pt x="5" y="22"/>
                  <a:pt x="4" y="25"/>
                </a:cubicBezTo>
                <a:cubicBezTo>
                  <a:pt x="2" y="28"/>
                  <a:pt x="0" y="30"/>
                  <a:pt x="0" y="34"/>
                </a:cubicBezTo>
                <a:cubicBezTo>
                  <a:pt x="6" y="34"/>
                  <a:pt x="13" y="34"/>
                  <a:pt x="19" y="3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86" name="Freeform 774">
            <a:extLst>
              <a:ext uri="{FF2B5EF4-FFF2-40B4-BE49-F238E27FC236}">
                <a16:creationId xmlns:a16="http://schemas.microsoft.com/office/drawing/2014/main" id="{10DD1D8C-D1DE-C341-B4DD-A7FA8920A565}"/>
              </a:ext>
            </a:extLst>
          </p:cNvPr>
          <p:cNvSpPr>
            <a:spLocks/>
          </p:cNvSpPr>
          <p:nvPr/>
        </p:nvSpPr>
        <p:spPr bwMode="auto">
          <a:xfrm>
            <a:off x="8881788" y="7781879"/>
            <a:ext cx="562573" cy="476938"/>
          </a:xfrm>
          <a:custGeom>
            <a:avLst/>
            <a:gdLst>
              <a:gd name="T0" fmla="*/ 22 w 60"/>
              <a:gd name="T1" fmla="*/ 48 h 48"/>
              <a:gd name="T2" fmla="*/ 23 w 60"/>
              <a:gd name="T3" fmla="*/ 41 h 48"/>
              <a:gd name="T4" fmla="*/ 29 w 60"/>
              <a:gd name="T5" fmla="*/ 37 h 48"/>
              <a:gd name="T6" fmla="*/ 33 w 60"/>
              <a:gd name="T7" fmla="*/ 37 h 48"/>
              <a:gd name="T8" fmla="*/ 38 w 60"/>
              <a:gd name="T9" fmla="*/ 35 h 48"/>
              <a:gd name="T10" fmla="*/ 40 w 60"/>
              <a:gd name="T11" fmla="*/ 32 h 48"/>
              <a:gd name="T12" fmla="*/ 45 w 60"/>
              <a:gd name="T13" fmla="*/ 31 h 48"/>
              <a:gd name="T14" fmla="*/ 46 w 60"/>
              <a:gd name="T15" fmla="*/ 28 h 48"/>
              <a:gd name="T16" fmla="*/ 50 w 60"/>
              <a:gd name="T17" fmla="*/ 25 h 48"/>
              <a:gd name="T18" fmla="*/ 53 w 60"/>
              <a:gd name="T19" fmla="*/ 23 h 48"/>
              <a:gd name="T20" fmla="*/ 58 w 60"/>
              <a:gd name="T21" fmla="*/ 24 h 48"/>
              <a:gd name="T22" fmla="*/ 56 w 60"/>
              <a:gd name="T23" fmla="*/ 16 h 48"/>
              <a:gd name="T24" fmla="*/ 56 w 60"/>
              <a:gd name="T25" fmla="*/ 10 h 48"/>
              <a:gd name="T26" fmla="*/ 55 w 60"/>
              <a:gd name="T27" fmla="*/ 7 h 48"/>
              <a:gd name="T28" fmla="*/ 51 w 60"/>
              <a:gd name="T29" fmla="*/ 6 h 48"/>
              <a:gd name="T30" fmla="*/ 47 w 60"/>
              <a:gd name="T31" fmla="*/ 6 h 48"/>
              <a:gd name="T32" fmla="*/ 42 w 60"/>
              <a:gd name="T33" fmla="*/ 6 h 48"/>
              <a:gd name="T34" fmla="*/ 35 w 60"/>
              <a:gd name="T35" fmla="*/ 4 h 48"/>
              <a:gd name="T36" fmla="*/ 30 w 60"/>
              <a:gd name="T37" fmla="*/ 13 h 48"/>
              <a:gd name="T38" fmla="*/ 20 w 60"/>
              <a:gd name="T39" fmla="*/ 19 h 48"/>
              <a:gd name="T40" fmla="*/ 16 w 60"/>
              <a:gd name="T41" fmla="*/ 27 h 48"/>
              <a:gd name="T42" fmla="*/ 16 w 60"/>
              <a:gd name="T43" fmla="*/ 35 h 48"/>
              <a:gd name="T44" fmla="*/ 14 w 60"/>
              <a:gd name="T45" fmla="*/ 39 h 48"/>
              <a:gd name="T46" fmla="*/ 9 w 60"/>
              <a:gd name="T47" fmla="*/ 42 h 48"/>
              <a:gd name="T48" fmla="*/ 5 w 60"/>
              <a:gd name="T49" fmla="*/ 45 h 48"/>
              <a:gd name="T50" fmla="*/ 0 w 60"/>
              <a:gd name="T51" fmla="*/ 48 h 48"/>
              <a:gd name="T52" fmla="*/ 22 w 60"/>
              <a:gd name="T5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48">
                <a:moveTo>
                  <a:pt x="22" y="48"/>
                </a:moveTo>
                <a:cubicBezTo>
                  <a:pt x="22" y="45"/>
                  <a:pt x="21" y="43"/>
                  <a:pt x="23" y="41"/>
                </a:cubicBezTo>
                <a:cubicBezTo>
                  <a:pt x="25" y="40"/>
                  <a:pt x="28" y="39"/>
                  <a:pt x="29" y="37"/>
                </a:cubicBezTo>
                <a:cubicBezTo>
                  <a:pt x="30" y="37"/>
                  <a:pt x="32" y="37"/>
                  <a:pt x="33" y="37"/>
                </a:cubicBezTo>
                <a:cubicBezTo>
                  <a:pt x="34" y="36"/>
                  <a:pt x="36" y="36"/>
                  <a:pt x="38" y="35"/>
                </a:cubicBezTo>
                <a:cubicBezTo>
                  <a:pt x="39" y="34"/>
                  <a:pt x="39" y="33"/>
                  <a:pt x="40" y="32"/>
                </a:cubicBezTo>
                <a:cubicBezTo>
                  <a:pt x="41" y="31"/>
                  <a:pt x="44" y="32"/>
                  <a:pt x="45" y="31"/>
                </a:cubicBezTo>
                <a:cubicBezTo>
                  <a:pt x="46" y="30"/>
                  <a:pt x="46" y="29"/>
                  <a:pt x="46" y="28"/>
                </a:cubicBezTo>
                <a:cubicBezTo>
                  <a:pt x="46" y="26"/>
                  <a:pt x="49" y="26"/>
                  <a:pt x="50" y="25"/>
                </a:cubicBezTo>
                <a:cubicBezTo>
                  <a:pt x="51" y="24"/>
                  <a:pt x="51" y="23"/>
                  <a:pt x="53" y="23"/>
                </a:cubicBezTo>
                <a:cubicBezTo>
                  <a:pt x="54" y="23"/>
                  <a:pt x="57" y="24"/>
                  <a:pt x="58" y="24"/>
                </a:cubicBezTo>
                <a:cubicBezTo>
                  <a:pt x="60" y="23"/>
                  <a:pt x="56" y="17"/>
                  <a:pt x="56" y="16"/>
                </a:cubicBezTo>
                <a:cubicBezTo>
                  <a:pt x="56" y="14"/>
                  <a:pt x="56" y="12"/>
                  <a:pt x="56" y="10"/>
                </a:cubicBezTo>
                <a:cubicBezTo>
                  <a:pt x="55" y="9"/>
                  <a:pt x="55" y="8"/>
                  <a:pt x="55" y="7"/>
                </a:cubicBezTo>
                <a:cubicBezTo>
                  <a:pt x="53" y="7"/>
                  <a:pt x="52" y="6"/>
                  <a:pt x="51" y="6"/>
                </a:cubicBezTo>
                <a:cubicBezTo>
                  <a:pt x="50" y="5"/>
                  <a:pt x="48" y="6"/>
                  <a:pt x="47" y="6"/>
                </a:cubicBezTo>
                <a:cubicBezTo>
                  <a:pt x="46" y="5"/>
                  <a:pt x="44" y="6"/>
                  <a:pt x="42" y="6"/>
                </a:cubicBezTo>
                <a:cubicBezTo>
                  <a:pt x="40" y="6"/>
                  <a:pt x="36" y="0"/>
                  <a:pt x="35" y="4"/>
                </a:cubicBezTo>
                <a:cubicBezTo>
                  <a:pt x="34" y="7"/>
                  <a:pt x="33" y="10"/>
                  <a:pt x="30" y="13"/>
                </a:cubicBezTo>
                <a:cubicBezTo>
                  <a:pt x="27" y="16"/>
                  <a:pt x="23" y="16"/>
                  <a:pt x="20" y="19"/>
                </a:cubicBezTo>
                <a:cubicBezTo>
                  <a:pt x="18" y="21"/>
                  <a:pt x="17" y="24"/>
                  <a:pt x="16" y="27"/>
                </a:cubicBezTo>
                <a:cubicBezTo>
                  <a:pt x="16" y="29"/>
                  <a:pt x="17" y="32"/>
                  <a:pt x="16" y="35"/>
                </a:cubicBezTo>
                <a:cubicBezTo>
                  <a:pt x="15" y="36"/>
                  <a:pt x="14" y="38"/>
                  <a:pt x="14" y="39"/>
                </a:cubicBezTo>
                <a:cubicBezTo>
                  <a:pt x="13" y="41"/>
                  <a:pt x="11" y="41"/>
                  <a:pt x="9" y="42"/>
                </a:cubicBezTo>
                <a:cubicBezTo>
                  <a:pt x="8" y="43"/>
                  <a:pt x="7" y="44"/>
                  <a:pt x="5" y="45"/>
                </a:cubicBezTo>
                <a:cubicBezTo>
                  <a:pt x="4" y="46"/>
                  <a:pt x="2" y="46"/>
                  <a:pt x="0" y="48"/>
                </a:cubicBezTo>
                <a:lnTo>
                  <a:pt x="22" y="4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87" name="Freeform 775">
            <a:extLst>
              <a:ext uri="{FF2B5EF4-FFF2-40B4-BE49-F238E27FC236}">
                <a16:creationId xmlns:a16="http://schemas.microsoft.com/office/drawing/2014/main" id="{3D0D5B65-3408-6940-896A-B411789DA1E1}"/>
              </a:ext>
            </a:extLst>
          </p:cNvPr>
          <p:cNvSpPr>
            <a:spLocks/>
          </p:cNvSpPr>
          <p:nvPr/>
        </p:nvSpPr>
        <p:spPr bwMode="auto">
          <a:xfrm>
            <a:off x="9079972" y="7734525"/>
            <a:ext cx="971718" cy="980935"/>
          </a:xfrm>
          <a:custGeom>
            <a:avLst/>
            <a:gdLst>
              <a:gd name="T0" fmla="*/ 35 w 104"/>
              <a:gd name="T1" fmla="*/ 22 h 99"/>
              <a:gd name="T2" fmla="*/ 36 w 104"/>
              <a:gd name="T3" fmla="*/ 29 h 99"/>
              <a:gd name="T4" fmla="*/ 31 w 104"/>
              <a:gd name="T5" fmla="*/ 28 h 99"/>
              <a:gd name="T6" fmla="*/ 29 w 104"/>
              <a:gd name="T7" fmla="*/ 30 h 99"/>
              <a:gd name="T8" fmla="*/ 26 w 104"/>
              <a:gd name="T9" fmla="*/ 31 h 99"/>
              <a:gd name="T10" fmla="*/ 24 w 104"/>
              <a:gd name="T11" fmla="*/ 35 h 99"/>
              <a:gd name="T12" fmla="*/ 20 w 104"/>
              <a:gd name="T13" fmla="*/ 37 h 99"/>
              <a:gd name="T14" fmla="*/ 17 w 104"/>
              <a:gd name="T15" fmla="*/ 40 h 99"/>
              <a:gd name="T16" fmla="*/ 11 w 104"/>
              <a:gd name="T17" fmla="*/ 42 h 99"/>
              <a:gd name="T18" fmla="*/ 8 w 104"/>
              <a:gd name="T19" fmla="*/ 43 h 99"/>
              <a:gd name="T20" fmla="*/ 4 w 104"/>
              <a:gd name="T21" fmla="*/ 45 h 99"/>
              <a:gd name="T22" fmla="*/ 1 w 104"/>
              <a:gd name="T23" fmla="*/ 52 h 99"/>
              <a:gd name="T24" fmla="*/ 2 w 104"/>
              <a:gd name="T25" fmla="*/ 56 h 99"/>
              <a:gd name="T26" fmla="*/ 6 w 104"/>
              <a:gd name="T27" fmla="*/ 59 h 99"/>
              <a:gd name="T28" fmla="*/ 37 w 104"/>
              <a:gd name="T29" fmla="*/ 79 h 99"/>
              <a:gd name="T30" fmla="*/ 48 w 104"/>
              <a:gd name="T31" fmla="*/ 86 h 99"/>
              <a:gd name="T32" fmla="*/ 49 w 104"/>
              <a:gd name="T33" fmla="*/ 87 h 99"/>
              <a:gd name="T34" fmla="*/ 58 w 104"/>
              <a:gd name="T35" fmla="*/ 93 h 99"/>
              <a:gd name="T36" fmla="*/ 61 w 104"/>
              <a:gd name="T37" fmla="*/ 99 h 99"/>
              <a:gd name="T38" fmla="*/ 67 w 104"/>
              <a:gd name="T39" fmla="*/ 97 h 99"/>
              <a:gd name="T40" fmla="*/ 72 w 104"/>
              <a:gd name="T41" fmla="*/ 96 h 99"/>
              <a:gd name="T42" fmla="*/ 85 w 104"/>
              <a:gd name="T43" fmla="*/ 87 h 99"/>
              <a:gd name="T44" fmla="*/ 100 w 104"/>
              <a:gd name="T45" fmla="*/ 77 h 99"/>
              <a:gd name="T46" fmla="*/ 104 w 104"/>
              <a:gd name="T47" fmla="*/ 75 h 99"/>
              <a:gd name="T48" fmla="*/ 97 w 104"/>
              <a:gd name="T49" fmla="*/ 69 h 99"/>
              <a:gd name="T50" fmla="*/ 94 w 104"/>
              <a:gd name="T51" fmla="*/ 69 h 99"/>
              <a:gd name="T52" fmla="*/ 92 w 104"/>
              <a:gd name="T53" fmla="*/ 63 h 99"/>
              <a:gd name="T54" fmla="*/ 92 w 104"/>
              <a:gd name="T55" fmla="*/ 60 h 99"/>
              <a:gd name="T56" fmla="*/ 93 w 104"/>
              <a:gd name="T57" fmla="*/ 55 h 99"/>
              <a:gd name="T58" fmla="*/ 93 w 104"/>
              <a:gd name="T59" fmla="*/ 50 h 99"/>
              <a:gd name="T60" fmla="*/ 93 w 104"/>
              <a:gd name="T61" fmla="*/ 46 h 99"/>
              <a:gd name="T62" fmla="*/ 92 w 104"/>
              <a:gd name="T63" fmla="*/ 42 h 99"/>
              <a:gd name="T64" fmla="*/ 91 w 104"/>
              <a:gd name="T65" fmla="*/ 37 h 99"/>
              <a:gd name="T66" fmla="*/ 87 w 104"/>
              <a:gd name="T67" fmla="*/ 27 h 99"/>
              <a:gd name="T68" fmla="*/ 82 w 104"/>
              <a:gd name="T69" fmla="*/ 20 h 99"/>
              <a:gd name="T70" fmla="*/ 85 w 104"/>
              <a:gd name="T71" fmla="*/ 13 h 99"/>
              <a:gd name="T72" fmla="*/ 86 w 104"/>
              <a:gd name="T73" fmla="*/ 2 h 99"/>
              <a:gd name="T74" fmla="*/ 84 w 104"/>
              <a:gd name="T75" fmla="*/ 1 h 99"/>
              <a:gd name="T76" fmla="*/ 81 w 104"/>
              <a:gd name="T77" fmla="*/ 0 h 99"/>
              <a:gd name="T78" fmla="*/ 79 w 104"/>
              <a:gd name="T79" fmla="*/ 1 h 99"/>
              <a:gd name="T80" fmla="*/ 75 w 104"/>
              <a:gd name="T81" fmla="*/ 0 h 99"/>
              <a:gd name="T82" fmla="*/ 72 w 104"/>
              <a:gd name="T83" fmla="*/ 2 h 99"/>
              <a:gd name="T84" fmla="*/ 68 w 104"/>
              <a:gd name="T85" fmla="*/ 1 h 99"/>
              <a:gd name="T86" fmla="*/ 61 w 104"/>
              <a:gd name="T87" fmla="*/ 2 h 99"/>
              <a:gd name="T88" fmla="*/ 46 w 104"/>
              <a:gd name="T89" fmla="*/ 5 h 99"/>
              <a:gd name="T90" fmla="*/ 43 w 104"/>
              <a:gd name="T91" fmla="*/ 7 h 99"/>
              <a:gd name="T92" fmla="*/ 39 w 104"/>
              <a:gd name="T93" fmla="*/ 8 h 99"/>
              <a:gd name="T94" fmla="*/ 34 w 104"/>
              <a:gd name="T95" fmla="*/ 12 h 99"/>
              <a:gd name="T96" fmla="*/ 35 w 104"/>
              <a:gd name="T97" fmla="*/ 22 h 99"/>
              <a:gd name="T98" fmla="*/ 35 w 104"/>
              <a:gd name="T99" fmla="*/ 2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4" h="99">
                <a:moveTo>
                  <a:pt x="35" y="22"/>
                </a:moveTo>
                <a:cubicBezTo>
                  <a:pt x="36" y="23"/>
                  <a:pt x="40" y="29"/>
                  <a:pt x="36" y="29"/>
                </a:cubicBezTo>
                <a:cubicBezTo>
                  <a:pt x="35" y="28"/>
                  <a:pt x="32" y="27"/>
                  <a:pt x="31" y="28"/>
                </a:cubicBezTo>
                <a:cubicBezTo>
                  <a:pt x="30" y="29"/>
                  <a:pt x="30" y="29"/>
                  <a:pt x="29" y="30"/>
                </a:cubicBezTo>
                <a:cubicBezTo>
                  <a:pt x="28" y="31"/>
                  <a:pt x="27" y="31"/>
                  <a:pt x="26" y="31"/>
                </a:cubicBezTo>
                <a:cubicBezTo>
                  <a:pt x="24" y="32"/>
                  <a:pt x="25" y="34"/>
                  <a:pt x="24" y="35"/>
                </a:cubicBezTo>
                <a:cubicBezTo>
                  <a:pt x="24" y="37"/>
                  <a:pt x="21" y="36"/>
                  <a:pt x="20" y="37"/>
                </a:cubicBezTo>
                <a:cubicBezTo>
                  <a:pt x="18" y="37"/>
                  <a:pt x="18" y="39"/>
                  <a:pt x="17" y="40"/>
                </a:cubicBezTo>
                <a:cubicBezTo>
                  <a:pt x="15" y="42"/>
                  <a:pt x="13" y="41"/>
                  <a:pt x="11" y="42"/>
                </a:cubicBezTo>
                <a:cubicBezTo>
                  <a:pt x="10" y="42"/>
                  <a:pt x="9" y="42"/>
                  <a:pt x="8" y="43"/>
                </a:cubicBezTo>
                <a:cubicBezTo>
                  <a:pt x="7" y="43"/>
                  <a:pt x="5" y="44"/>
                  <a:pt x="4" y="45"/>
                </a:cubicBezTo>
                <a:cubicBezTo>
                  <a:pt x="0" y="47"/>
                  <a:pt x="1" y="48"/>
                  <a:pt x="1" y="52"/>
                </a:cubicBezTo>
                <a:cubicBezTo>
                  <a:pt x="1" y="55"/>
                  <a:pt x="0" y="55"/>
                  <a:pt x="2" y="56"/>
                </a:cubicBezTo>
                <a:cubicBezTo>
                  <a:pt x="3" y="57"/>
                  <a:pt x="5" y="58"/>
                  <a:pt x="6" y="59"/>
                </a:cubicBezTo>
                <a:cubicBezTo>
                  <a:pt x="16" y="66"/>
                  <a:pt x="26" y="72"/>
                  <a:pt x="37" y="79"/>
                </a:cubicBezTo>
                <a:cubicBezTo>
                  <a:pt x="40" y="81"/>
                  <a:pt x="44" y="84"/>
                  <a:pt x="48" y="86"/>
                </a:cubicBezTo>
                <a:cubicBezTo>
                  <a:pt x="48" y="87"/>
                  <a:pt x="49" y="87"/>
                  <a:pt x="49" y="87"/>
                </a:cubicBezTo>
                <a:cubicBezTo>
                  <a:pt x="52" y="92"/>
                  <a:pt x="54" y="92"/>
                  <a:pt x="58" y="93"/>
                </a:cubicBezTo>
                <a:cubicBezTo>
                  <a:pt x="61" y="94"/>
                  <a:pt x="58" y="98"/>
                  <a:pt x="61" y="99"/>
                </a:cubicBezTo>
                <a:cubicBezTo>
                  <a:pt x="62" y="99"/>
                  <a:pt x="65" y="98"/>
                  <a:pt x="67" y="97"/>
                </a:cubicBezTo>
                <a:cubicBezTo>
                  <a:pt x="68" y="97"/>
                  <a:pt x="71" y="97"/>
                  <a:pt x="72" y="96"/>
                </a:cubicBezTo>
                <a:cubicBezTo>
                  <a:pt x="76" y="93"/>
                  <a:pt x="80" y="90"/>
                  <a:pt x="85" y="87"/>
                </a:cubicBezTo>
                <a:cubicBezTo>
                  <a:pt x="90" y="84"/>
                  <a:pt x="95" y="80"/>
                  <a:pt x="100" y="77"/>
                </a:cubicBezTo>
                <a:cubicBezTo>
                  <a:pt x="101" y="77"/>
                  <a:pt x="102" y="76"/>
                  <a:pt x="104" y="75"/>
                </a:cubicBezTo>
                <a:cubicBezTo>
                  <a:pt x="102" y="71"/>
                  <a:pt x="101" y="70"/>
                  <a:pt x="97" y="69"/>
                </a:cubicBezTo>
                <a:cubicBezTo>
                  <a:pt x="96" y="69"/>
                  <a:pt x="94" y="69"/>
                  <a:pt x="94" y="69"/>
                </a:cubicBezTo>
                <a:cubicBezTo>
                  <a:pt x="94" y="66"/>
                  <a:pt x="94" y="65"/>
                  <a:pt x="92" y="63"/>
                </a:cubicBezTo>
                <a:cubicBezTo>
                  <a:pt x="91" y="61"/>
                  <a:pt x="91" y="61"/>
                  <a:pt x="92" y="60"/>
                </a:cubicBezTo>
                <a:cubicBezTo>
                  <a:pt x="94" y="58"/>
                  <a:pt x="93" y="57"/>
                  <a:pt x="93" y="55"/>
                </a:cubicBezTo>
                <a:cubicBezTo>
                  <a:pt x="93" y="53"/>
                  <a:pt x="94" y="52"/>
                  <a:pt x="93" y="50"/>
                </a:cubicBezTo>
                <a:cubicBezTo>
                  <a:pt x="93" y="49"/>
                  <a:pt x="93" y="48"/>
                  <a:pt x="93" y="46"/>
                </a:cubicBezTo>
                <a:cubicBezTo>
                  <a:pt x="93" y="45"/>
                  <a:pt x="93" y="43"/>
                  <a:pt x="92" y="42"/>
                </a:cubicBezTo>
                <a:cubicBezTo>
                  <a:pt x="91" y="41"/>
                  <a:pt x="91" y="39"/>
                  <a:pt x="91" y="37"/>
                </a:cubicBezTo>
                <a:cubicBezTo>
                  <a:pt x="91" y="34"/>
                  <a:pt x="90" y="30"/>
                  <a:pt x="87" y="27"/>
                </a:cubicBezTo>
                <a:cubicBezTo>
                  <a:pt x="85" y="25"/>
                  <a:pt x="83" y="23"/>
                  <a:pt x="82" y="20"/>
                </a:cubicBezTo>
                <a:cubicBezTo>
                  <a:pt x="80" y="16"/>
                  <a:pt x="84" y="17"/>
                  <a:pt x="85" y="13"/>
                </a:cubicBezTo>
                <a:cubicBezTo>
                  <a:pt x="85" y="9"/>
                  <a:pt x="85" y="6"/>
                  <a:pt x="86" y="2"/>
                </a:cubicBezTo>
                <a:cubicBezTo>
                  <a:pt x="85" y="2"/>
                  <a:pt x="85" y="1"/>
                  <a:pt x="84" y="1"/>
                </a:cubicBezTo>
                <a:cubicBezTo>
                  <a:pt x="82" y="2"/>
                  <a:pt x="82" y="0"/>
                  <a:pt x="81" y="0"/>
                </a:cubicBezTo>
                <a:cubicBezTo>
                  <a:pt x="80" y="0"/>
                  <a:pt x="80" y="1"/>
                  <a:pt x="79" y="1"/>
                </a:cubicBezTo>
                <a:cubicBezTo>
                  <a:pt x="77" y="1"/>
                  <a:pt x="77" y="0"/>
                  <a:pt x="75" y="0"/>
                </a:cubicBezTo>
                <a:cubicBezTo>
                  <a:pt x="74" y="1"/>
                  <a:pt x="73" y="1"/>
                  <a:pt x="72" y="2"/>
                </a:cubicBezTo>
                <a:cubicBezTo>
                  <a:pt x="70" y="3"/>
                  <a:pt x="70" y="2"/>
                  <a:pt x="68" y="1"/>
                </a:cubicBezTo>
                <a:cubicBezTo>
                  <a:pt x="66" y="1"/>
                  <a:pt x="63" y="1"/>
                  <a:pt x="61" y="2"/>
                </a:cubicBezTo>
                <a:cubicBezTo>
                  <a:pt x="56" y="3"/>
                  <a:pt x="51" y="3"/>
                  <a:pt x="46" y="5"/>
                </a:cubicBezTo>
                <a:cubicBezTo>
                  <a:pt x="45" y="6"/>
                  <a:pt x="44" y="7"/>
                  <a:pt x="43" y="7"/>
                </a:cubicBezTo>
                <a:cubicBezTo>
                  <a:pt x="42" y="8"/>
                  <a:pt x="40" y="8"/>
                  <a:pt x="39" y="8"/>
                </a:cubicBezTo>
                <a:cubicBezTo>
                  <a:pt x="37" y="9"/>
                  <a:pt x="37" y="12"/>
                  <a:pt x="34" y="12"/>
                </a:cubicBezTo>
                <a:cubicBezTo>
                  <a:pt x="35" y="15"/>
                  <a:pt x="35" y="18"/>
                  <a:pt x="35" y="22"/>
                </a:cubicBezTo>
                <a:cubicBezTo>
                  <a:pt x="36" y="23"/>
                  <a:pt x="35" y="20"/>
                  <a:pt x="35" y="2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88" name="Freeform 776">
            <a:extLst>
              <a:ext uri="{FF2B5EF4-FFF2-40B4-BE49-F238E27FC236}">
                <a16:creationId xmlns:a16="http://schemas.microsoft.com/office/drawing/2014/main" id="{38DA3218-163C-B44B-AF86-1A710ADE1916}"/>
              </a:ext>
            </a:extLst>
          </p:cNvPr>
          <p:cNvSpPr>
            <a:spLocks/>
          </p:cNvSpPr>
          <p:nvPr/>
        </p:nvSpPr>
        <p:spPr bwMode="auto">
          <a:xfrm>
            <a:off x="6068920" y="4017122"/>
            <a:ext cx="2860815" cy="2256151"/>
          </a:xfrm>
          <a:custGeom>
            <a:avLst/>
            <a:gdLst>
              <a:gd name="T0" fmla="*/ 33 w 305"/>
              <a:gd name="T1" fmla="*/ 54 h 227"/>
              <a:gd name="T2" fmla="*/ 1 w 305"/>
              <a:gd name="T3" fmla="*/ 63 h 227"/>
              <a:gd name="T4" fmla="*/ 19 w 305"/>
              <a:gd name="T5" fmla="*/ 72 h 227"/>
              <a:gd name="T6" fmla="*/ 24 w 305"/>
              <a:gd name="T7" fmla="*/ 75 h 227"/>
              <a:gd name="T8" fmla="*/ 20 w 305"/>
              <a:gd name="T9" fmla="*/ 81 h 227"/>
              <a:gd name="T10" fmla="*/ 36 w 305"/>
              <a:gd name="T11" fmla="*/ 86 h 227"/>
              <a:gd name="T12" fmla="*/ 73 w 305"/>
              <a:gd name="T13" fmla="*/ 93 h 227"/>
              <a:gd name="T14" fmla="*/ 87 w 305"/>
              <a:gd name="T15" fmla="*/ 112 h 227"/>
              <a:gd name="T16" fmla="*/ 88 w 305"/>
              <a:gd name="T17" fmla="*/ 122 h 227"/>
              <a:gd name="T18" fmla="*/ 89 w 305"/>
              <a:gd name="T19" fmla="*/ 131 h 227"/>
              <a:gd name="T20" fmla="*/ 104 w 305"/>
              <a:gd name="T21" fmla="*/ 129 h 227"/>
              <a:gd name="T22" fmla="*/ 106 w 305"/>
              <a:gd name="T23" fmla="*/ 135 h 227"/>
              <a:gd name="T24" fmla="*/ 106 w 305"/>
              <a:gd name="T25" fmla="*/ 144 h 227"/>
              <a:gd name="T26" fmla="*/ 109 w 305"/>
              <a:gd name="T27" fmla="*/ 155 h 227"/>
              <a:gd name="T28" fmla="*/ 106 w 305"/>
              <a:gd name="T29" fmla="*/ 160 h 227"/>
              <a:gd name="T30" fmla="*/ 100 w 305"/>
              <a:gd name="T31" fmla="*/ 162 h 227"/>
              <a:gd name="T32" fmla="*/ 112 w 305"/>
              <a:gd name="T33" fmla="*/ 165 h 227"/>
              <a:gd name="T34" fmla="*/ 112 w 305"/>
              <a:gd name="T35" fmla="*/ 169 h 227"/>
              <a:gd name="T36" fmla="*/ 107 w 305"/>
              <a:gd name="T37" fmla="*/ 172 h 227"/>
              <a:gd name="T38" fmla="*/ 107 w 305"/>
              <a:gd name="T39" fmla="*/ 180 h 227"/>
              <a:gd name="T40" fmla="*/ 110 w 305"/>
              <a:gd name="T41" fmla="*/ 192 h 227"/>
              <a:gd name="T42" fmla="*/ 114 w 305"/>
              <a:gd name="T43" fmla="*/ 193 h 227"/>
              <a:gd name="T44" fmla="*/ 120 w 305"/>
              <a:gd name="T45" fmla="*/ 210 h 227"/>
              <a:gd name="T46" fmla="*/ 138 w 305"/>
              <a:gd name="T47" fmla="*/ 219 h 227"/>
              <a:gd name="T48" fmla="*/ 142 w 305"/>
              <a:gd name="T49" fmla="*/ 224 h 227"/>
              <a:gd name="T50" fmla="*/ 151 w 305"/>
              <a:gd name="T51" fmla="*/ 214 h 227"/>
              <a:gd name="T52" fmla="*/ 156 w 305"/>
              <a:gd name="T53" fmla="*/ 200 h 227"/>
              <a:gd name="T54" fmla="*/ 163 w 305"/>
              <a:gd name="T55" fmla="*/ 192 h 227"/>
              <a:gd name="T56" fmla="*/ 173 w 305"/>
              <a:gd name="T57" fmla="*/ 179 h 227"/>
              <a:gd name="T58" fmla="*/ 193 w 305"/>
              <a:gd name="T59" fmla="*/ 173 h 227"/>
              <a:gd name="T60" fmla="*/ 216 w 305"/>
              <a:gd name="T61" fmla="*/ 160 h 227"/>
              <a:gd name="T62" fmla="*/ 232 w 305"/>
              <a:gd name="T63" fmla="*/ 142 h 227"/>
              <a:gd name="T64" fmla="*/ 234 w 305"/>
              <a:gd name="T65" fmla="*/ 130 h 227"/>
              <a:gd name="T66" fmla="*/ 253 w 305"/>
              <a:gd name="T67" fmla="*/ 129 h 227"/>
              <a:gd name="T68" fmla="*/ 233 w 305"/>
              <a:gd name="T69" fmla="*/ 119 h 227"/>
              <a:gd name="T70" fmla="*/ 238 w 305"/>
              <a:gd name="T71" fmla="*/ 113 h 227"/>
              <a:gd name="T72" fmla="*/ 262 w 305"/>
              <a:gd name="T73" fmla="*/ 112 h 227"/>
              <a:gd name="T74" fmla="*/ 258 w 305"/>
              <a:gd name="T75" fmla="*/ 106 h 227"/>
              <a:gd name="T76" fmla="*/ 266 w 305"/>
              <a:gd name="T77" fmla="*/ 95 h 227"/>
              <a:gd name="T78" fmla="*/ 253 w 305"/>
              <a:gd name="T79" fmla="*/ 80 h 227"/>
              <a:gd name="T80" fmla="*/ 263 w 305"/>
              <a:gd name="T81" fmla="*/ 66 h 227"/>
              <a:gd name="T82" fmla="*/ 268 w 305"/>
              <a:gd name="T83" fmla="*/ 51 h 227"/>
              <a:gd name="T84" fmla="*/ 283 w 305"/>
              <a:gd name="T85" fmla="*/ 38 h 227"/>
              <a:gd name="T86" fmla="*/ 291 w 305"/>
              <a:gd name="T87" fmla="*/ 33 h 227"/>
              <a:gd name="T88" fmla="*/ 259 w 305"/>
              <a:gd name="T89" fmla="*/ 28 h 227"/>
              <a:gd name="T90" fmla="*/ 238 w 305"/>
              <a:gd name="T91" fmla="*/ 21 h 227"/>
              <a:gd name="T92" fmla="*/ 256 w 305"/>
              <a:gd name="T93" fmla="*/ 14 h 227"/>
              <a:gd name="T94" fmla="*/ 206 w 305"/>
              <a:gd name="T95" fmla="*/ 8 h 227"/>
              <a:gd name="T96" fmla="*/ 213 w 305"/>
              <a:gd name="T97" fmla="*/ 0 h 227"/>
              <a:gd name="T98" fmla="*/ 173 w 305"/>
              <a:gd name="T99" fmla="*/ 8 h 227"/>
              <a:gd name="T100" fmla="*/ 155 w 305"/>
              <a:gd name="T101" fmla="*/ 10 h 227"/>
              <a:gd name="T102" fmla="*/ 154 w 305"/>
              <a:gd name="T103" fmla="*/ 11 h 227"/>
              <a:gd name="T104" fmla="*/ 140 w 305"/>
              <a:gd name="T105" fmla="*/ 14 h 227"/>
              <a:gd name="T106" fmla="*/ 111 w 305"/>
              <a:gd name="T107" fmla="*/ 14 h 227"/>
              <a:gd name="T108" fmla="*/ 98 w 305"/>
              <a:gd name="T109" fmla="*/ 23 h 227"/>
              <a:gd name="T110" fmla="*/ 73 w 305"/>
              <a:gd name="T111" fmla="*/ 21 h 227"/>
              <a:gd name="T112" fmla="*/ 55 w 305"/>
              <a:gd name="T113" fmla="*/ 3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5" h="227">
                <a:moveTo>
                  <a:pt x="32" y="37"/>
                </a:moveTo>
                <a:cubicBezTo>
                  <a:pt x="31" y="38"/>
                  <a:pt x="26" y="40"/>
                  <a:pt x="27" y="41"/>
                </a:cubicBezTo>
                <a:cubicBezTo>
                  <a:pt x="28" y="42"/>
                  <a:pt x="30" y="42"/>
                  <a:pt x="32" y="43"/>
                </a:cubicBezTo>
                <a:cubicBezTo>
                  <a:pt x="34" y="43"/>
                  <a:pt x="36" y="43"/>
                  <a:pt x="39" y="43"/>
                </a:cubicBezTo>
                <a:cubicBezTo>
                  <a:pt x="39" y="43"/>
                  <a:pt x="44" y="42"/>
                  <a:pt x="45" y="42"/>
                </a:cubicBezTo>
                <a:cubicBezTo>
                  <a:pt x="44" y="42"/>
                  <a:pt x="42" y="43"/>
                  <a:pt x="41" y="44"/>
                </a:cubicBezTo>
                <a:cubicBezTo>
                  <a:pt x="40" y="45"/>
                  <a:pt x="39" y="46"/>
                  <a:pt x="40" y="48"/>
                </a:cubicBezTo>
                <a:cubicBezTo>
                  <a:pt x="42" y="50"/>
                  <a:pt x="36" y="55"/>
                  <a:pt x="33" y="54"/>
                </a:cubicBezTo>
                <a:cubicBezTo>
                  <a:pt x="32" y="53"/>
                  <a:pt x="30" y="54"/>
                  <a:pt x="28" y="54"/>
                </a:cubicBezTo>
                <a:cubicBezTo>
                  <a:pt x="27" y="53"/>
                  <a:pt x="25" y="54"/>
                  <a:pt x="24" y="54"/>
                </a:cubicBezTo>
                <a:cubicBezTo>
                  <a:pt x="23" y="54"/>
                  <a:pt x="21" y="54"/>
                  <a:pt x="20" y="56"/>
                </a:cubicBezTo>
                <a:cubicBezTo>
                  <a:pt x="19" y="57"/>
                  <a:pt x="18" y="57"/>
                  <a:pt x="16" y="57"/>
                </a:cubicBezTo>
                <a:cubicBezTo>
                  <a:pt x="13" y="58"/>
                  <a:pt x="10" y="59"/>
                  <a:pt x="7" y="59"/>
                </a:cubicBezTo>
                <a:cubicBezTo>
                  <a:pt x="6" y="59"/>
                  <a:pt x="4" y="58"/>
                  <a:pt x="4" y="59"/>
                </a:cubicBezTo>
                <a:cubicBezTo>
                  <a:pt x="3" y="60"/>
                  <a:pt x="0" y="60"/>
                  <a:pt x="0" y="62"/>
                </a:cubicBezTo>
                <a:cubicBezTo>
                  <a:pt x="0" y="63"/>
                  <a:pt x="1" y="62"/>
                  <a:pt x="1" y="63"/>
                </a:cubicBezTo>
                <a:cubicBezTo>
                  <a:pt x="1" y="63"/>
                  <a:pt x="0" y="64"/>
                  <a:pt x="0" y="64"/>
                </a:cubicBezTo>
                <a:cubicBezTo>
                  <a:pt x="0" y="65"/>
                  <a:pt x="2" y="67"/>
                  <a:pt x="3" y="68"/>
                </a:cubicBezTo>
                <a:cubicBezTo>
                  <a:pt x="3" y="68"/>
                  <a:pt x="4" y="67"/>
                  <a:pt x="4" y="67"/>
                </a:cubicBezTo>
                <a:cubicBezTo>
                  <a:pt x="5" y="66"/>
                  <a:pt x="6" y="67"/>
                  <a:pt x="7" y="68"/>
                </a:cubicBezTo>
                <a:cubicBezTo>
                  <a:pt x="8" y="68"/>
                  <a:pt x="13" y="69"/>
                  <a:pt x="13" y="67"/>
                </a:cubicBezTo>
                <a:cubicBezTo>
                  <a:pt x="13" y="68"/>
                  <a:pt x="12" y="68"/>
                  <a:pt x="13" y="69"/>
                </a:cubicBezTo>
                <a:cubicBezTo>
                  <a:pt x="13" y="70"/>
                  <a:pt x="15" y="71"/>
                  <a:pt x="16" y="71"/>
                </a:cubicBezTo>
                <a:cubicBezTo>
                  <a:pt x="17" y="72"/>
                  <a:pt x="18" y="72"/>
                  <a:pt x="19" y="72"/>
                </a:cubicBezTo>
                <a:cubicBezTo>
                  <a:pt x="21" y="72"/>
                  <a:pt x="21" y="70"/>
                  <a:pt x="22" y="71"/>
                </a:cubicBezTo>
                <a:cubicBezTo>
                  <a:pt x="24" y="71"/>
                  <a:pt x="27" y="71"/>
                  <a:pt x="28" y="71"/>
                </a:cubicBezTo>
                <a:cubicBezTo>
                  <a:pt x="29" y="71"/>
                  <a:pt x="29" y="70"/>
                  <a:pt x="30" y="69"/>
                </a:cubicBezTo>
                <a:cubicBezTo>
                  <a:pt x="31" y="69"/>
                  <a:pt x="34" y="71"/>
                  <a:pt x="34" y="72"/>
                </a:cubicBezTo>
                <a:cubicBezTo>
                  <a:pt x="34" y="73"/>
                  <a:pt x="24" y="72"/>
                  <a:pt x="22" y="73"/>
                </a:cubicBezTo>
                <a:cubicBezTo>
                  <a:pt x="20" y="73"/>
                  <a:pt x="23" y="74"/>
                  <a:pt x="24" y="74"/>
                </a:cubicBezTo>
                <a:cubicBezTo>
                  <a:pt x="26" y="75"/>
                  <a:pt x="27" y="74"/>
                  <a:pt x="29" y="75"/>
                </a:cubicBezTo>
                <a:cubicBezTo>
                  <a:pt x="28" y="74"/>
                  <a:pt x="26" y="75"/>
                  <a:pt x="24" y="75"/>
                </a:cubicBezTo>
                <a:cubicBezTo>
                  <a:pt x="21" y="75"/>
                  <a:pt x="18" y="74"/>
                  <a:pt x="15" y="74"/>
                </a:cubicBezTo>
                <a:cubicBezTo>
                  <a:pt x="13" y="74"/>
                  <a:pt x="9" y="74"/>
                  <a:pt x="9" y="76"/>
                </a:cubicBezTo>
                <a:cubicBezTo>
                  <a:pt x="8" y="77"/>
                  <a:pt x="11" y="78"/>
                  <a:pt x="12" y="78"/>
                </a:cubicBezTo>
                <a:cubicBezTo>
                  <a:pt x="13" y="78"/>
                  <a:pt x="15" y="77"/>
                  <a:pt x="15" y="77"/>
                </a:cubicBezTo>
                <a:cubicBezTo>
                  <a:pt x="16" y="78"/>
                  <a:pt x="15" y="78"/>
                  <a:pt x="15" y="79"/>
                </a:cubicBezTo>
                <a:cubicBezTo>
                  <a:pt x="16" y="80"/>
                  <a:pt x="18" y="80"/>
                  <a:pt x="19" y="80"/>
                </a:cubicBezTo>
                <a:cubicBezTo>
                  <a:pt x="21" y="80"/>
                  <a:pt x="23" y="80"/>
                  <a:pt x="25" y="80"/>
                </a:cubicBezTo>
                <a:cubicBezTo>
                  <a:pt x="25" y="80"/>
                  <a:pt x="21" y="81"/>
                  <a:pt x="20" y="81"/>
                </a:cubicBezTo>
                <a:cubicBezTo>
                  <a:pt x="16" y="82"/>
                  <a:pt x="19" y="84"/>
                  <a:pt x="21" y="85"/>
                </a:cubicBezTo>
                <a:cubicBezTo>
                  <a:pt x="23" y="86"/>
                  <a:pt x="25" y="86"/>
                  <a:pt x="27" y="87"/>
                </a:cubicBezTo>
                <a:cubicBezTo>
                  <a:pt x="27" y="87"/>
                  <a:pt x="31" y="87"/>
                  <a:pt x="31" y="87"/>
                </a:cubicBezTo>
                <a:cubicBezTo>
                  <a:pt x="31" y="87"/>
                  <a:pt x="29" y="86"/>
                  <a:pt x="29" y="85"/>
                </a:cubicBezTo>
                <a:cubicBezTo>
                  <a:pt x="29" y="84"/>
                  <a:pt x="31" y="85"/>
                  <a:pt x="31" y="85"/>
                </a:cubicBezTo>
                <a:cubicBezTo>
                  <a:pt x="32" y="86"/>
                  <a:pt x="33" y="85"/>
                  <a:pt x="34" y="84"/>
                </a:cubicBezTo>
                <a:cubicBezTo>
                  <a:pt x="34" y="84"/>
                  <a:pt x="35" y="83"/>
                  <a:pt x="36" y="83"/>
                </a:cubicBezTo>
                <a:cubicBezTo>
                  <a:pt x="37" y="84"/>
                  <a:pt x="36" y="86"/>
                  <a:pt x="36" y="86"/>
                </a:cubicBezTo>
                <a:cubicBezTo>
                  <a:pt x="37" y="87"/>
                  <a:pt x="40" y="85"/>
                  <a:pt x="41" y="85"/>
                </a:cubicBezTo>
                <a:cubicBezTo>
                  <a:pt x="43" y="84"/>
                  <a:pt x="43" y="84"/>
                  <a:pt x="44" y="85"/>
                </a:cubicBezTo>
                <a:cubicBezTo>
                  <a:pt x="45" y="86"/>
                  <a:pt x="46" y="84"/>
                  <a:pt x="47" y="84"/>
                </a:cubicBezTo>
                <a:cubicBezTo>
                  <a:pt x="48" y="83"/>
                  <a:pt x="50" y="84"/>
                  <a:pt x="51" y="84"/>
                </a:cubicBezTo>
                <a:cubicBezTo>
                  <a:pt x="54" y="84"/>
                  <a:pt x="58" y="85"/>
                  <a:pt x="61" y="86"/>
                </a:cubicBezTo>
                <a:cubicBezTo>
                  <a:pt x="63" y="86"/>
                  <a:pt x="65" y="88"/>
                  <a:pt x="67" y="88"/>
                </a:cubicBezTo>
                <a:cubicBezTo>
                  <a:pt x="69" y="88"/>
                  <a:pt x="71" y="89"/>
                  <a:pt x="72" y="90"/>
                </a:cubicBezTo>
                <a:cubicBezTo>
                  <a:pt x="74" y="91"/>
                  <a:pt x="73" y="92"/>
                  <a:pt x="73" y="93"/>
                </a:cubicBezTo>
                <a:cubicBezTo>
                  <a:pt x="73" y="94"/>
                  <a:pt x="75" y="96"/>
                  <a:pt x="76" y="96"/>
                </a:cubicBezTo>
                <a:cubicBezTo>
                  <a:pt x="77" y="97"/>
                  <a:pt x="79" y="96"/>
                  <a:pt x="80" y="97"/>
                </a:cubicBezTo>
                <a:cubicBezTo>
                  <a:pt x="80" y="99"/>
                  <a:pt x="82" y="100"/>
                  <a:pt x="83" y="101"/>
                </a:cubicBezTo>
                <a:cubicBezTo>
                  <a:pt x="84" y="102"/>
                  <a:pt x="83" y="104"/>
                  <a:pt x="84" y="105"/>
                </a:cubicBezTo>
                <a:cubicBezTo>
                  <a:pt x="84" y="106"/>
                  <a:pt x="86" y="107"/>
                  <a:pt x="86" y="109"/>
                </a:cubicBezTo>
                <a:cubicBezTo>
                  <a:pt x="86" y="110"/>
                  <a:pt x="85" y="110"/>
                  <a:pt x="86" y="111"/>
                </a:cubicBezTo>
                <a:cubicBezTo>
                  <a:pt x="86" y="111"/>
                  <a:pt x="87" y="112"/>
                  <a:pt x="87" y="112"/>
                </a:cubicBezTo>
                <a:cubicBezTo>
                  <a:pt x="87" y="112"/>
                  <a:pt x="87" y="112"/>
                  <a:pt x="87" y="112"/>
                </a:cubicBezTo>
                <a:cubicBezTo>
                  <a:pt x="88" y="111"/>
                  <a:pt x="90" y="113"/>
                  <a:pt x="89" y="114"/>
                </a:cubicBezTo>
                <a:cubicBezTo>
                  <a:pt x="88" y="115"/>
                  <a:pt x="88" y="115"/>
                  <a:pt x="88" y="117"/>
                </a:cubicBezTo>
                <a:cubicBezTo>
                  <a:pt x="88" y="116"/>
                  <a:pt x="90" y="115"/>
                  <a:pt x="91" y="117"/>
                </a:cubicBezTo>
                <a:cubicBezTo>
                  <a:pt x="91" y="118"/>
                  <a:pt x="91" y="118"/>
                  <a:pt x="91" y="119"/>
                </a:cubicBezTo>
                <a:cubicBezTo>
                  <a:pt x="91" y="119"/>
                  <a:pt x="91" y="121"/>
                  <a:pt x="91" y="120"/>
                </a:cubicBezTo>
                <a:cubicBezTo>
                  <a:pt x="91" y="121"/>
                  <a:pt x="93" y="121"/>
                  <a:pt x="93" y="121"/>
                </a:cubicBezTo>
                <a:cubicBezTo>
                  <a:pt x="92" y="120"/>
                  <a:pt x="89" y="126"/>
                  <a:pt x="90" y="122"/>
                </a:cubicBezTo>
                <a:cubicBezTo>
                  <a:pt x="90" y="122"/>
                  <a:pt x="88" y="121"/>
                  <a:pt x="88" y="122"/>
                </a:cubicBezTo>
                <a:cubicBezTo>
                  <a:pt x="88" y="122"/>
                  <a:pt x="89" y="122"/>
                  <a:pt x="89" y="122"/>
                </a:cubicBezTo>
                <a:cubicBezTo>
                  <a:pt x="89" y="123"/>
                  <a:pt x="86" y="123"/>
                  <a:pt x="87" y="124"/>
                </a:cubicBezTo>
                <a:cubicBezTo>
                  <a:pt x="87" y="124"/>
                  <a:pt x="90" y="125"/>
                  <a:pt x="89" y="125"/>
                </a:cubicBezTo>
                <a:cubicBezTo>
                  <a:pt x="87" y="127"/>
                  <a:pt x="91" y="127"/>
                  <a:pt x="92" y="126"/>
                </a:cubicBezTo>
                <a:cubicBezTo>
                  <a:pt x="91" y="127"/>
                  <a:pt x="90" y="127"/>
                  <a:pt x="88" y="127"/>
                </a:cubicBezTo>
                <a:cubicBezTo>
                  <a:pt x="88" y="127"/>
                  <a:pt x="86" y="129"/>
                  <a:pt x="86" y="129"/>
                </a:cubicBezTo>
                <a:cubicBezTo>
                  <a:pt x="86" y="129"/>
                  <a:pt x="87" y="130"/>
                  <a:pt x="87" y="130"/>
                </a:cubicBezTo>
                <a:cubicBezTo>
                  <a:pt x="89" y="131"/>
                  <a:pt x="88" y="131"/>
                  <a:pt x="89" y="131"/>
                </a:cubicBezTo>
                <a:cubicBezTo>
                  <a:pt x="90" y="131"/>
                  <a:pt x="94" y="133"/>
                  <a:pt x="95" y="131"/>
                </a:cubicBezTo>
                <a:cubicBezTo>
                  <a:pt x="95" y="128"/>
                  <a:pt x="97" y="129"/>
                  <a:pt x="98" y="128"/>
                </a:cubicBezTo>
                <a:cubicBezTo>
                  <a:pt x="98" y="128"/>
                  <a:pt x="96" y="122"/>
                  <a:pt x="96" y="122"/>
                </a:cubicBezTo>
                <a:cubicBezTo>
                  <a:pt x="96" y="123"/>
                  <a:pt x="98" y="126"/>
                  <a:pt x="98" y="126"/>
                </a:cubicBezTo>
                <a:cubicBezTo>
                  <a:pt x="99" y="128"/>
                  <a:pt x="100" y="126"/>
                  <a:pt x="101" y="126"/>
                </a:cubicBezTo>
                <a:cubicBezTo>
                  <a:pt x="101" y="126"/>
                  <a:pt x="98" y="130"/>
                  <a:pt x="98" y="130"/>
                </a:cubicBezTo>
                <a:cubicBezTo>
                  <a:pt x="98" y="130"/>
                  <a:pt x="102" y="129"/>
                  <a:pt x="102" y="129"/>
                </a:cubicBezTo>
                <a:cubicBezTo>
                  <a:pt x="103" y="129"/>
                  <a:pt x="104" y="129"/>
                  <a:pt x="104" y="129"/>
                </a:cubicBezTo>
                <a:cubicBezTo>
                  <a:pt x="105" y="129"/>
                  <a:pt x="106" y="128"/>
                  <a:pt x="107" y="128"/>
                </a:cubicBezTo>
                <a:cubicBezTo>
                  <a:pt x="107" y="129"/>
                  <a:pt x="106" y="130"/>
                  <a:pt x="105" y="130"/>
                </a:cubicBezTo>
                <a:cubicBezTo>
                  <a:pt x="104" y="130"/>
                  <a:pt x="102" y="130"/>
                  <a:pt x="101" y="131"/>
                </a:cubicBezTo>
                <a:cubicBezTo>
                  <a:pt x="100" y="132"/>
                  <a:pt x="103" y="131"/>
                  <a:pt x="103" y="131"/>
                </a:cubicBezTo>
                <a:cubicBezTo>
                  <a:pt x="105" y="131"/>
                  <a:pt x="107" y="131"/>
                  <a:pt x="109" y="131"/>
                </a:cubicBezTo>
                <a:cubicBezTo>
                  <a:pt x="108" y="131"/>
                  <a:pt x="104" y="131"/>
                  <a:pt x="104" y="132"/>
                </a:cubicBezTo>
                <a:cubicBezTo>
                  <a:pt x="104" y="132"/>
                  <a:pt x="106" y="133"/>
                  <a:pt x="106" y="134"/>
                </a:cubicBezTo>
                <a:cubicBezTo>
                  <a:pt x="106" y="134"/>
                  <a:pt x="106" y="135"/>
                  <a:pt x="106" y="135"/>
                </a:cubicBezTo>
                <a:cubicBezTo>
                  <a:pt x="106" y="136"/>
                  <a:pt x="105" y="136"/>
                  <a:pt x="106" y="137"/>
                </a:cubicBezTo>
                <a:cubicBezTo>
                  <a:pt x="106" y="137"/>
                  <a:pt x="108" y="136"/>
                  <a:pt x="109" y="136"/>
                </a:cubicBezTo>
                <a:cubicBezTo>
                  <a:pt x="110" y="136"/>
                  <a:pt x="109" y="136"/>
                  <a:pt x="110" y="137"/>
                </a:cubicBezTo>
                <a:cubicBezTo>
                  <a:pt x="111" y="138"/>
                  <a:pt x="111" y="139"/>
                  <a:pt x="112" y="140"/>
                </a:cubicBezTo>
                <a:cubicBezTo>
                  <a:pt x="112" y="141"/>
                  <a:pt x="109" y="141"/>
                  <a:pt x="109" y="141"/>
                </a:cubicBezTo>
                <a:cubicBezTo>
                  <a:pt x="105" y="138"/>
                  <a:pt x="99" y="136"/>
                  <a:pt x="95" y="137"/>
                </a:cubicBezTo>
                <a:cubicBezTo>
                  <a:pt x="91" y="137"/>
                  <a:pt x="96" y="140"/>
                  <a:pt x="98" y="140"/>
                </a:cubicBezTo>
                <a:cubicBezTo>
                  <a:pt x="101" y="141"/>
                  <a:pt x="103" y="144"/>
                  <a:pt x="106" y="144"/>
                </a:cubicBezTo>
                <a:cubicBezTo>
                  <a:pt x="107" y="144"/>
                  <a:pt x="108" y="143"/>
                  <a:pt x="110" y="143"/>
                </a:cubicBezTo>
                <a:cubicBezTo>
                  <a:pt x="110" y="144"/>
                  <a:pt x="113" y="144"/>
                  <a:pt x="113" y="144"/>
                </a:cubicBezTo>
                <a:cubicBezTo>
                  <a:pt x="114" y="145"/>
                  <a:pt x="113" y="146"/>
                  <a:pt x="113" y="146"/>
                </a:cubicBezTo>
                <a:cubicBezTo>
                  <a:pt x="110" y="147"/>
                  <a:pt x="114" y="148"/>
                  <a:pt x="113" y="149"/>
                </a:cubicBezTo>
                <a:cubicBezTo>
                  <a:pt x="113" y="150"/>
                  <a:pt x="111" y="149"/>
                  <a:pt x="111" y="151"/>
                </a:cubicBezTo>
                <a:cubicBezTo>
                  <a:pt x="111" y="152"/>
                  <a:pt x="113" y="152"/>
                  <a:pt x="113" y="152"/>
                </a:cubicBezTo>
                <a:cubicBezTo>
                  <a:pt x="112" y="153"/>
                  <a:pt x="110" y="151"/>
                  <a:pt x="110" y="152"/>
                </a:cubicBezTo>
                <a:cubicBezTo>
                  <a:pt x="109" y="153"/>
                  <a:pt x="109" y="154"/>
                  <a:pt x="109" y="155"/>
                </a:cubicBezTo>
                <a:cubicBezTo>
                  <a:pt x="109" y="155"/>
                  <a:pt x="111" y="155"/>
                  <a:pt x="111" y="155"/>
                </a:cubicBezTo>
                <a:cubicBezTo>
                  <a:pt x="111" y="156"/>
                  <a:pt x="109" y="157"/>
                  <a:pt x="108" y="157"/>
                </a:cubicBezTo>
                <a:cubicBezTo>
                  <a:pt x="107" y="157"/>
                  <a:pt x="106" y="157"/>
                  <a:pt x="105" y="157"/>
                </a:cubicBezTo>
                <a:cubicBezTo>
                  <a:pt x="104" y="156"/>
                  <a:pt x="103" y="156"/>
                  <a:pt x="102" y="157"/>
                </a:cubicBezTo>
                <a:cubicBezTo>
                  <a:pt x="101" y="158"/>
                  <a:pt x="101" y="157"/>
                  <a:pt x="100" y="158"/>
                </a:cubicBezTo>
                <a:cubicBezTo>
                  <a:pt x="100" y="158"/>
                  <a:pt x="103" y="161"/>
                  <a:pt x="104" y="161"/>
                </a:cubicBezTo>
                <a:cubicBezTo>
                  <a:pt x="104" y="160"/>
                  <a:pt x="104" y="160"/>
                  <a:pt x="103" y="160"/>
                </a:cubicBezTo>
                <a:cubicBezTo>
                  <a:pt x="103" y="160"/>
                  <a:pt x="106" y="160"/>
                  <a:pt x="106" y="160"/>
                </a:cubicBezTo>
                <a:cubicBezTo>
                  <a:pt x="106" y="160"/>
                  <a:pt x="111" y="158"/>
                  <a:pt x="111" y="159"/>
                </a:cubicBezTo>
                <a:cubicBezTo>
                  <a:pt x="110" y="159"/>
                  <a:pt x="109" y="159"/>
                  <a:pt x="108" y="160"/>
                </a:cubicBezTo>
                <a:cubicBezTo>
                  <a:pt x="109" y="159"/>
                  <a:pt x="111" y="161"/>
                  <a:pt x="110" y="161"/>
                </a:cubicBezTo>
                <a:cubicBezTo>
                  <a:pt x="111" y="161"/>
                  <a:pt x="114" y="162"/>
                  <a:pt x="115" y="162"/>
                </a:cubicBezTo>
                <a:cubicBezTo>
                  <a:pt x="114" y="162"/>
                  <a:pt x="112" y="162"/>
                  <a:pt x="112" y="162"/>
                </a:cubicBezTo>
                <a:cubicBezTo>
                  <a:pt x="112" y="162"/>
                  <a:pt x="116" y="165"/>
                  <a:pt x="116" y="165"/>
                </a:cubicBezTo>
                <a:cubicBezTo>
                  <a:pt x="113" y="165"/>
                  <a:pt x="111" y="161"/>
                  <a:pt x="108" y="161"/>
                </a:cubicBezTo>
                <a:cubicBezTo>
                  <a:pt x="106" y="161"/>
                  <a:pt x="101" y="160"/>
                  <a:pt x="100" y="162"/>
                </a:cubicBezTo>
                <a:cubicBezTo>
                  <a:pt x="100" y="163"/>
                  <a:pt x="99" y="163"/>
                  <a:pt x="98" y="164"/>
                </a:cubicBezTo>
                <a:cubicBezTo>
                  <a:pt x="97" y="164"/>
                  <a:pt x="97" y="166"/>
                  <a:pt x="98" y="165"/>
                </a:cubicBezTo>
                <a:cubicBezTo>
                  <a:pt x="100" y="165"/>
                  <a:pt x="102" y="164"/>
                  <a:pt x="103" y="162"/>
                </a:cubicBezTo>
                <a:cubicBezTo>
                  <a:pt x="103" y="163"/>
                  <a:pt x="105" y="163"/>
                  <a:pt x="105" y="163"/>
                </a:cubicBezTo>
                <a:cubicBezTo>
                  <a:pt x="106" y="163"/>
                  <a:pt x="108" y="166"/>
                  <a:pt x="108" y="163"/>
                </a:cubicBezTo>
                <a:cubicBezTo>
                  <a:pt x="108" y="162"/>
                  <a:pt x="110" y="164"/>
                  <a:pt x="110" y="164"/>
                </a:cubicBezTo>
                <a:cubicBezTo>
                  <a:pt x="110" y="164"/>
                  <a:pt x="114" y="164"/>
                  <a:pt x="113" y="165"/>
                </a:cubicBezTo>
                <a:cubicBezTo>
                  <a:pt x="113" y="165"/>
                  <a:pt x="112" y="165"/>
                  <a:pt x="112" y="165"/>
                </a:cubicBezTo>
                <a:cubicBezTo>
                  <a:pt x="112" y="165"/>
                  <a:pt x="114" y="166"/>
                  <a:pt x="114" y="166"/>
                </a:cubicBezTo>
                <a:cubicBezTo>
                  <a:pt x="113" y="166"/>
                  <a:pt x="111" y="166"/>
                  <a:pt x="110" y="165"/>
                </a:cubicBezTo>
                <a:cubicBezTo>
                  <a:pt x="109" y="164"/>
                  <a:pt x="109" y="165"/>
                  <a:pt x="109" y="166"/>
                </a:cubicBezTo>
                <a:cubicBezTo>
                  <a:pt x="109" y="165"/>
                  <a:pt x="103" y="164"/>
                  <a:pt x="102" y="164"/>
                </a:cubicBezTo>
                <a:cubicBezTo>
                  <a:pt x="101" y="164"/>
                  <a:pt x="95" y="166"/>
                  <a:pt x="96" y="168"/>
                </a:cubicBezTo>
                <a:cubicBezTo>
                  <a:pt x="97" y="169"/>
                  <a:pt x="103" y="167"/>
                  <a:pt x="104" y="167"/>
                </a:cubicBezTo>
                <a:cubicBezTo>
                  <a:pt x="105" y="167"/>
                  <a:pt x="107" y="167"/>
                  <a:pt x="108" y="168"/>
                </a:cubicBezTo>
                <a:cubicBezTo>
                  <a:pt x="108" y="168"/>
                  <a:pt x="112" y="169"/>
                  <a:pt x="112" y="169"/>
                </a:cubicBezTo>
                <a:cubicBezTo>
                  <a:pt x="112" y="170"/>
                  <a:pt x="107" y="168"/>
                  <a:pt x="107" y="168"/>
                </a:cubicBezTo>
                <a:cubicBezTo>
                  <a:pt x="105" y="167"/>
                  <a:pt x="102" y="168"/>
                  <a:pt x="100" y="168"/>
                </a:cubicBezTo>
                <a:cubicBezTo>
                  <a:pt x="93" y="170"/>
                  <a:pt x="101" y="172"/>
                  <a:pt x="103" y="171"/>
                </a:cubicBezTo>
                <a:cubicBezTo>
                  <a:pt x="102" y="172"/>
                  <a:pt x="101" y="173"/>
                  <a:pt x="99" y="173"/>
                </a:cubicBezTo>
                <a:cubicBezTo>
                  <a:pt x="96" y="174"/>
                  <a:pt x="101" y="175"/>
                  <a:pt x="101" y="175"/>
                </a:cubicBezTo>
                <a:cubicBezTo>
                  <a:pt x="101" y="175"/>
                  <a:pt x="97" y="174"/>
                  <a:pt x="97" y="176"/>
                </a:cubicBezTo>
                <a:cubicBezTo>
                  <a:pt x="97" y="179"/>
                  <a:pt x="99" y="177"/>
                  <a:pt x="101" y="176"/>
                </a:cubicBezTo>
                <a:cubicBezTo>
                  <a:pt x="103" y="175"/>
                  <a:pt x="105" y="173"/>
                  <a:pt x="107" y="172"/>
                </a:cubicBezTo>
                <a:cubicBezTo>
                  <a:pt x="108" y="172"/>
                  <a:pt x="114" y="169"/>
                  <a:pt x="114" y="171"/>
                </a:cubicBezTo>
                <a:cubicBezTo>
                  <a:pt x="114" y="171"/>
                  <a:pt x="111" y="171"/>
                  <a:pt x="111" y="171"/>
                </a:cubicBezTo>
                <a:cubicBezTo>
                  <a:pt x="111" y="171"/>
                  <a:pt x="113" y="171"/>
                  <a:pt x="114" y="172"/>
                </a:cubicBezTo>
                <a:cubicBezTo>
                  <a:pt x="111" y="170"/>
                  <a:pt x="98" y="178"/>
                  <a:pt x="99" y="179"/>
                </a:cubicBezTo>
                <a:cubicBezTo>
                  <a:pt x="99" y="180"/>
                  <a:pt x="105" y="178"/>
                  <a:pt x="106" y="178"/>
                </a:cubicBezTo>
                <a:cubicBezTo>
                  <a:pt x="106" y="178"/>
                  <a:pt x="102" y="179"/>
                  <a:pt x="101" y="180"/>
                </a:cubicBezTo>
                <a:cubicBezTo>
                  <a:pt x="101" y="180"/>
                  <a:pt x="103" y="184"/>
                  <a:pt x="104" y="183"/>
                </a:cubicBezTo>
                <a:cubicBezTo>
                  <a:pt x="105" y="182"/>
                  <a:pt x="106" y="180"/>
                  <a:pt x="107" y="180"/>
                </a:cubicBezTo>
                <a:cubicBezTo>
                  <a:pt x="108" y="180"/>
                  <a:pt x="112" y="181"/>
                  <a:pt x="112" y="181"/>
                </a:cubicBezTo>
                <a:cubicBezTo>
                  <a:pt x="112" y="181"/>
                  <a:pt x="108" y="181"/>
                  <a:pt x="108" y="181"/>
                </a:cubicBezTo>
                <a:cubicBezTo>
                  <a:pt x="106" y="181"/>
                  <a:pt x="105" y="182"/>
                  <a:pt x="104" y="183"/>
                </a:cubicBezTo>
                <a:cubicBezTo>
                  <a:pt x="104" y="184"/>
                  <a:pt x="104" y="185"/>
                  <a:pt x="104" y="186"/>
                </a:cubicBezTo>
                <a:cubicBezTo>
                  <a:pt x="105" y="189"/>
                  <a:pt x="105" y="188"/>
                  <a:pt x="107" y="187"/>
                </a:cubicBezTo>
                <a:cubicBezTo>
                  <a:pt x="106" y="188"/>
                  <a:pt x="105" y="192"/>
                  <a:pt x="106" y="193"/>
                </a:cubicBezTo>
                <a:cubicBezTo>
                  <a:pt x="106" y="193"/>
                  <a:pt x="109" y="189"/>
                  <a:pt x="110" y="189"/>
                </a:cubicBezTo>
                <a:cubicBezTo>
                  <a:pt x="110" y="190"/>
                  <a:pt x="109" y="191"/>
                  <a:pt x="110" y="192"/>
                </a:cubicBezTo>
                <a:cubicBezTo>
                  <a:pt x="110" y="193"/>
                  <a:pt x="111" y="191"/>
                  <a:pt x="112" y="191"/>
                </a:cubicBezTo>
                <a:cubicBezTo>
                  <a:pt x="114" y="189"/>
                  <a:pt x="110" y="187"/>
                  <a:pt x="110" y="186"/>
                </a:cubicBezTo>
                <a:cubicBezTo>
                  <a:pt x="110" y="186"/>
                  <a:pt x="112" y="189"/>
                  <a:pt x="113" y="189"/>
                </a:cubicBezTo>
                <a:cubicBezTo>
                  <a:pt x="114" y="190"/>
                  <a:pt x="114" y="189"/>
                  <a:pt x="115" y="188"/>
                </a:cubicBezTo>
                <a:cubicBezTo>
                  <a:pt x="114" y="188"/>
                  <a:pt x="117" y="191"/>
                  <a:pt x="116" y="192"/>
                </a:cubicBezTo>
                <a:cubicBezTo>
                  <a:pt x="117" y="191"/>
                  <a:pt x="114" y="189"/>
                  <a:pt x="114" y="191"/>
                </a:cubicBezTo>
                <a:cubicBezTo>
                  <a:pt x="114" y="193"/>
                  <a:pt x="116" y="195"/>
                  <a:pt x="114" y="196"/>
                </a:cubicBezTo>
                <a:cubicBezTo>
                  <a:pt x="114" y="196"/>
                  <a:pt x="114" y="193"/>
                  <a:pt x="114" y="193"/>
                </a:cubicBezTo>
                <a:cubicBezTo>
                  <a:pt x="114" y="192"/>
                  <a:pt x="112" y="194"/>
                  <a:pt x="111" y="194"/>
                </a:cubicBezTo>
                <a:cubicBezTo>
                  <a:pt x="110" y="194"/>
                  <a:pt x="109" y="196"/>
                  <a:pt x="109" y="197"/>
                </a:cubicBezTo>
                <a:cubicBezTo>
                  <a:pt x="108" y="199"/>
                  <a:pt x="111" y="197"/>
                  <a:pt x="111" y="198"/>
                </a:cubicBezTo>
                <a:cubicBezTo>
                  <a:pt x="112" y="199"/>
                  <a:pt x="110" y="200"/>
                  <a:pt x="110" y="200"/>
                </a:cubicBezTo>
                <a:cubicBezTo>
                  <a:pt x="110" y="200"/>
                  <a:pt x="112" y="199"/>
                  <a:pt x="113" y="201"/>
                </a:cubicBezTo>
                <a:cubicBezTo>
                  <a:pt x="113" y="203"/>
                  <a:pt x="115" y="204"/>
                  <a:pt x="115" y="205"/>
                </a:cubicBezTo>
                <a:cubicBezTo>
                  <a:pt x="114" y="207"/>
                  <a:pt x="115" y="207"/>
                  <a:pt x="117" y="209"/>
                </a:cubicBezTo>
                <a:cubicBezTo>
                  <a:pt x="118" y="210"/>
                  <a:pt x="119" y="212"/>
                  <a:pt x="120" y="210"/>
                </a:cubicBezTo>
                <a:cubicBezTo>
                  <a:pt x="120" y="210"/>
                  <a:pt x="121" y="215"/>
                  <a:pt x="122" y="215"/>
                </a:cubicBezTo>
                <a:cubicBezTo>
                  <a:pt x="123" y="216"/>
                  <a:pt x="122" y="215"/>
                  <a:pt x="123" y="215"/>
                </a:cubicBezTo>
                <a:cubicBezTo>
                  <a:pt x="124" y="216"/>
                  <a:pt x="125" y="217"/>
                  <a:pt x="126" y="218"/>
                </a:cubicBezTo>
                <a:cubicBezTo>
                  <a:pt x="128" y="219"/>
                  <a:pt x="130" y="220"/>
                  <a:pt x="132" y="219"/>
                </a:cubicBezTo>
                <a:cubicBezTo>
                  <a:pt x="133" y="219"/>
                  <a:pt x="136" y="219"/>
                  <a:pt x="136" y="218"/>
                </a:cubicBezTo>
                <a:cubicBezTo>
                  <a:pt x="136" y="218"/>
                  <a:pt x="136" y="221"/>
                  <a:pt x="136" y="221"/>
                </a:cubicBezTo>
                <a:cubicBezTo>
                  <a:pt x="136" y="221"/>
                  <a:pt x="138" y="217"/>
                  <a:pt x="138" y="218"/>
                </a:cubicBezTo>
                <a:cubicBezTo>
                  <a:pt x="139" y="218"/>
                  <a:pt x="138" y="219"/>
                  <a:pt x="138" y="219"/>
                </a:cubicBezTo>
                <a:cubicBezTo>
                  <a:pt x="138" y="220"/>
                  <a:pt x="139" y="220"/>
                  <a:pt x="139" y="220"/>
                </a:cubicBezTo>
                <a:cubicBezTo>
                  <a:pt x="139" y="220"/>
                  <a:pt x="136" y="221"/>
                  <a:pt x="137" y="222"/>
                </a:cubicBezTo>
                <a:cubicBezTo>
                  <a:pt x="138" y="222"/>
                  <a:pt x="138" y="222"/>
                  <a:pt x="139" y="221"/>
                </a:cubicBezTo>
                <a:cubicBezTo>
                  <a:pt x="140" y="222"/>
                  <a:pt x="139" y="223"/>
                  <a:pt x="139" y="223"/>
                </a:cubicBezTo>
                <a:cubicBezTo>
                  <a:pt x="139" y="224"/>
                  <a:pt x="142" y="221"/>
                  <a:pt x="142" y="222"/>
                </a:cubicBezTo>
                <a:cubicBezTo>
                  <a:pt x="142" y="223"/>
                  <a:pt x="140" y="224"/>
                  <a:pt x="140" y="225"/>
                </a:cubicBezTo>
                <a:cubicBezTo>
                  <a:pt x="140" y="224"/>
                  <a:pt x="143" y="223"/>
                  <a:pt x="142" y="225"/>
                </a:cubicBezTo>
                <a:cubicBezTo>
                  <a:pt x="142" y="225"/>
                  <a:pt x="142" y="225"/>
                  <a:pt x="142" y="224"/>
                </a:cubicBezTo>
                <a:cubicBezTo>
                  <a:pt x="142" y="226"/>
                  <a:pt x="145" y="223"/>
                  <a:pt x="145" y="223"/>
                </a:cubicBezTo>
                <a:cubicBezTo>
                  <a:pt x="146" y="224"/>
                  <a:pt x="145" y="226"/>
                  <a:pt x="145" y="227"/>
                </a:cubicBezTo>
                <a:cubicBezTo>
                  <a:pt x="144" y="225"/>
                  <a:pt x="153" y="225"/>
                  <a:pt x="147" y="222"/>
                </a:cubicBezTo>
                <a:cubicBezTo>
                  <a:pt x="148" y="222"/>
                  <a:pt x="153" y="222"/>
                  <a:pt x="150" y="221"/>
                </a:cubicBezTo>
                <a:cubicBezTo>
                  <a:pt x="147" y="219"/>
                  <a:pt x="151" y="220"/>
                  <a:pt x="152" y="218"/>
                </a:cubicBezTo>
                <a:cubicBezTo>
                  <a:pt x="152" y="218"/>
                  <a:pt x="149" y="218"/>
                  <a:pt x="149" y="218"/>
                </a:cubicBezTo>
                <a:cubicBezTo>
                  <a:pt x="150" y="217"/>
                  <a:pt x="151" y="216"/>
                  <a:pt x="152" y="216"/>
                </a:cubicBezTo>
                <a:cubicBezTo>
                  <a:pt x="154" y="214"/>
                  <a:pt x="151" y="215"/>
                  <a:pt x="151" y="214"/>
                </a:cubicBezTo>
                <a:cubicBezTo>
                  <a:pt x="151" y="214"/>
                  <a:pt x="154" y="213"/>
                  <a:pt x="154" y="212"/>
                </a:cubicBezTo>
                <a:cubicBezTo>
                  <a:pt x="154" y="211"/>
                  <a:pt x="154" y="209"/>
                  <a:pt x="153" y="208"/>
                </a:cubicBezTo>
                <a:cubicBezTo>
                  <a:pt x="152" y="208"/>
                  <a:pt x="154" y="207"/>
                  <a:pt x="153" y="206"/>
                </a:cubicBezTo>
                <a:cubicBezTo>
                  <a:pt x="153" y="206"/>
                  <a:pt x="151" y="205"/>
                  <a:pt x="151" y="205"/>
                </a:cubicBezTo>
                <a:cubicBezTo>
                  <a:pt x="151" y="205"/>
                  <a:pt x="155" y="204"/>
                  <a:pt x="156" y="204"/>
                </a:cubicBezTo>
                <a:cubicBezTo>
                  <a:pt x="159" y="204"/>
                  <a:pt x="156" y="203"/>
                  <a:pt x="155" y="202"/>
                </a:cubicBezTo>
                <a:cubicBezTo>
                  <a:pt x="155" y="202"/>
                  <a:pt x="160" y="202"/>
                  <a:pt x="160" y="202"/>
                </a:cubicBezTo>
                <a:cubicBezTo>
                  <a:pt x="159" y="201"/>
                  <a:pt x="157" y="201"/>
                  <a:pt x="156" y="200"/>
                </a:cubicBezTo>
                <a:cubicBezTo>
                  <a:pt x="156" y="200"/>
                  <a:pt x="160" y="201"/>
                  <a:pt x="160" y="200"/>
                </a:cubicBezTo>
                <a:cubicBezTo>
                  <a:pt x="161" y="200"/>
                  <a:pt x="160" y="200"/>
                  <a:pt x="160" y="199"/>
                </a:cubicBezTo>
                <a:cubicBezTo>
                  <a:pt x="161" y="199"/>
                  <a:pt x="161" y="199"/>
                  <a:pt x="161" y="199"/>
                </a:cubicBezTo>
                <a:cubicBezTo>
                  <a:pt x="162" y="198"/>
                  <a:pt x="158" y="197"/>
                  <a:pt x="158" y="197"/>
                </a:cubicBezTo>
                <a:cubicBezTo>
                  <a:pt x="158" y="197"/>
                  <a:pt x="163" y="197"/>
                  <a:pt x="162" y="196"/>
                </a:cubicBezTo>
                <a:cubicBezTo>
                  <a:pt x="162" y="195"/>
                  <a:pt x="163" y="195"/>
                  <a:pt x="161" y="194"/>
                </a:cubicBezTo>
                <a:cubicBezTo>
                  <a:pt x="161" y="194"/>
                  <a:pt x="158" y="194"/>
                  <a:pt x="158" y="193"/>
                </a:cubicBezTo>
                <a:cubicBezTo>
                  <a:pt x="158" y="193"/>
                  <a:pt x="163" y="192"/>
                  <a:pt x="163" y="192"/>
                </a:cubicBezTo>
                <a:cubicBezTo>
                  <a:pt x="165" y="192"/>
                  <a:pt x="164" y="189"/>
                  <a:pt x="162" y="189"/>
                </a:cubicBezTo>
                <a:cubicBezTo>
                  <a:pt x="161" y="188"/>
                  <a:pt x="158" y="187"/>
                  <a:pt x="161" y="186"/>
                </a:cubicBezTo>
                <a:cubicBezTo>
                  <a:pt x="163" y="186"/>
                  <a:pt x="166" y="187"/>
                  <a:pt x="167" y="185"/>
                </a:cubicBezTo>
                <a:cubicBezTo>
                  <a:pt x="167" y="185"/>
                  <a:pt x="165" y="183"/>
                  <a:pt x="165" y="183"/>
                </a:cubicBezTo>
                <a:cubicBezTo>
                  <a:pt x="165" y="182"/>
                  <a:pt x="167" y="182"/>
                  <a:pt x="167" y="182"/>
                </a:cubicBezTo>
                <a:cubicBezTo>
                  <a:pt x="168" y="181"/>
                  <a:pt x="170" y="181"/>
                  <a:pt x="172" y="182"/>
                </a:cubicBezTo>
                <a:cubicBezTo>
                  <a:pt x="172" y="182"/>
                  <a:pt x="174" y="182"/>
                  <a:pt x="174" y="182"/>
                </a:cubicBezTo>
                <a:cubicBezTo>
                  <a:pt x="175" y="181"/>
                  <a:pt x="173" y="180"/>
                  <a:pt x="173" y="179"/>
                </a:cubicBezTo>
                <a:cubicBezTo>
                  <a:pt x="174" y="178"/>
                  <a:pt x="177" y="174"/>
                  <a:pt x="179" y="176"/>
                </a:cubicBezTo>
                <a:cubicBezTo>
                  <a:pt x="178" y="175"/>
                  <a:pt x="175" y="181"/>
                  <a:pt x="176" y="181"/>
                </a:cubicBezTo>
                <a:cubicBezTo>
                  <a:pt x="177" y="182"/>
                  <a:pt x="179" y="179"/>
                  <a:pt x="181" y="179"/>
                </a:cubicBezTo>
                <a:cubicBezTo>
                  <a:pt x="181" y="179"/>
                  <a:pt x="183" y="180"/>
                  <a:pt x="183" y="180"/>
                </a:cubicBezTo>
                <a:cubicBezTo>
                  <a:pt x="183" y="180"/>
                  <a:pt x="183" y="178"/>
                  <a:pt x="183" y="178"/>
                </a:cubicBezTo>
                <a:cubicBezTo>
                  <a:pt x="186" y="179"/>
                  <a:pt x="186" y="178"/>
                  <a:pt x="187" y="177"/>
                </a:cubicBezTo>
                <a:cubicBezTo>
                  <a:pt x="188" y="176"/>
                  <a:pt x="189" y="176"/>
                  <a:pt x="190" y="176"/>
                </a:cubicBezTo>
                <a:cubicBezTo>
                  <a:pt x="192" y="175"/>
                  <a:pt x="192" y="174"/>
                  <a:pt x="193" y="173"/>
                </a:cubicBezTo>
                <a:cubicBezTo>
                  <a:pt x="194" y="172"/>
                  <a:pt x="196" y="170"/>
                  <a:pt x="197" y="168"/>
                </a:cubicBezTo>
                <a:cubicBezTo>
                  <a:pt x="199" y="166"/>
                  <a:pt x="199" y="165"/>
                  <a:pt x="201" y="165"/>
                </a:cubicBezTo>
                <a:cubicBezTo>
                  <a:pt x="202" y="164"/>
                  <a:pt x="205" y="164"/>
                  <a:pt x="205" y="162"/>
                </a:cubicBezTo>
                <a:cubicBezTo>
                  <a:pt x="204" y="162"/>
                  <a:pt x="203" y="157"/>
                  <a:pt x="203" y="157"/>
                </a:cubicBezTo>
                <a:cubicBezTo>
                  <a:pt x="204" y="157"/>
                  <a:pt x="207" y="160"/>
                  <a:pt x="208" y="160"/>
                </a:cubicBezTo>
                <a:cubicBezTo>
                  <a:pt x="209" y="161"/>
                  <a:pt x="210" y="161"/>
                  <a:pt x="211" y="161"/>
                </a:cubicBezTo>
                <a:cubicBezTo>
                  <a:pt x="211" y="161"/>
                  <a:pt x="213" y="160"/>
                  <a:pt x="213" y="160"/>
                </a:cubicBezTo>
                <a:cubicBezTo>
                  <a:pt x="214" y="160"/>
                  <a:pt x="215" y="161"/>
                  <a:pt x="216" y="160"/>
                </a:cubicBezTo>
                <a:cubicBezTo>
                  <a:pt x="216" y="160"/>
                  <a:pt x="214" y="158"/>
                  <a:pt x="217" y="159"/>
                </a:cubicBezTo>
                <a:cubicBezTo>
                  <a:pt x="219" y="159"/>
                  <a:pt x="221" y="159"/>
                  <a:pt x="223" y="158"/>
                </a:cubicBezTo>
                <a:cubicBezTo>
                  <a:pt x="228" y="157"/>
                  <a:pt x="232" y="156"/>
                  <a:pt x="237" y="154"/>
                </a:cubicBezTo>
                <a:cubicBezTo>
                  <a:pt x="238" y="153"/>
                  <a:pt x="254" y="143"/>
                  <a:pt x="255" y="143"/>
                </a:cubicBezTo>
                <a:cubicBezTo>
                  <a:pt x="254" y="143"/>
                  <a:pt x="247" y="143"/>
                  <a:pt x="246" y="143"/>
                </a:cubicBezTo>
                <a:cubicBezTo>
                  <a:pt x="244" y="142"/>
                  <a:pt x="242" y="141"/>
                  <a:pt x="240" y="141"/>
                </a:cubicBezTo>
                <a:cubicBezTo>
                  <a:pt x="238" y="141"/>
                  <a:pt x="236" y="142"/>
                  <a:pt x="235" y="142"/>
                </a:cubicBezTo>
                <a:cubicBezTo>
                  <a:pt x="233" y="143"/>
                  <a:pt x="233" y="141"/>
                  <a:pt x="232" y="142"/>
                </a:cubicBezTo>
                <a:cubicBezTo>
                  <a:pt x="231" y="142"/>
                  <a:pt x="230" y="144"/>
                  <a:pt x="229" y="144"/>
                </a:cubicBezTo>
                <a:cubicBezTo>
                  <a:pt x="225" y="144"/>
                  <a:pt x="232" y="140"/>
                  <a:pt x="233" y="141"/>
                </a:cubicBezTo>
                <a:cubicBezTo>
                  <a:pt x="232" y="140"/>
                  <a:pt x="229" y="141"/>
                  <a:pt x="228" y="141"/>
                </a:cubicBezTo>
                <a:cubicBezTo>
                  <a:pt x="225" y="141"/>
                  <a:pt x="223" y="140"/>
                  <a:pt x="221" y="140"/>
                </a:cubicBezTo>
                <a:cubicBezTo>
                  <a:pt x="222" y="140"/>
                  <a:pt x="225" y="138"/>
                  <a:pt x="226" y="137"/>
                </a:cubicBezTo>
                <a:cubicBezTo>
                  <a:pt x="226" y="134"/>
                  <a:pt x="228" y="135"/>
                  <a:pt x="229" y="136"/>
                </a:cubicBezTo>
                <a:cubicBezTo>
                  <a:pt x="231" y="136"/>
                  <a:pt x="239" y="134"/>
                  <a:pt x="240" y="133"/>
                </a:cubicBezTo>
                <a:cubicBezTo>
                  <a:pt x="240" y="132"/>
                  <a:pt x="235" y="131"/>
                  <a:pt x="234" y="130"/>
                </a:cubicBezTo>
                <a:cubicBezTo>
                  <a:pt x="235" y="131"/>
                  <a:pt x="239" y="132"/>
                  <a:pt x="240" y="132"/>
                </a:cubicBezTo>
                <a:cubicBezTo>
                  <a:pt x="241" y="133"/>
                  <a:pt x="245" y="133"/>
                  <a:pt x="245" y="135"/>
                </a:cubicBezTo>
                <a:cubicBezTo>
                  <a:pt x="244" y="138"/>
                  <a:pt x="246" y="139"/>
                  <a:pt x="248" y="139"/>
                </a:cubicBezTo>
                <a:cubicBezTo>
                  <a:pt x="248" y="139"/>
                  <a:pt x="254" y="139"/>
                  <a:pt x="253" y="138"/>
                </a:cubicBezTo>
                <a:cubicBezTo>
                  <a:pt x="253" y="138"/>
                  <a:pt x="253" y="140"/>
                  <a:pt x="254" y="140"/>
                </a:cubicBezTo>
                <a:cubicBezTo>
                  <a:pt x="256" y="139"/>
                  <a:pt x="257" y="136"/>
                  <a:pt x="257" y="134"/>
                </a:cubicBezTo>
                <a:cubicBezTo>
                  <a:pt x="257" y="133"/>
                  <a:pt x="257" y="129"/>
                  <a:pt x="255" y="130"/>
                </a:cubicBezTo>
                <a:cubicBezTo>
                  <a:pt x="253" y="132"/>
                  <a:pt x="254" y="130"/>
                  <a:pt x="253" y="129"/>
                </a:cubicBezTo>
                <a:cubicBezTo>
                  <a:pt x="251" y="127"/>
                  <a:pt x="248" y="126"/>
                  <a:pt x="245" y="124"/>
                </a:cubicBezTo>
                <a:cubicBezTo>
                  <a:pt x="244" y="123"/>
                  <a:pt x="243" y="123"/>
                  <a:pt x="242" y="122"/>
                </a:cubicBezTo>
                <a:cubicBezTo>
                  <a:pt x="242" y="122"/>
                  <a:pt x="238" y="123"/>
                  <a:pt x="238" y="124"/>
                </a:cubicBezTo>
                <a:cubicBezTo>
                  <a:pt x="238" y="124"/>
                  <a:pt x="239" y="123"/>
                  <a:pt x="238" y="123"/>
                </a:cubicBezTo>
                <a:cubicBezTo>
                  <a:pt x="238" y="123"/>
                  <a:pt x="237" y="122"/>
                  <a:pt x="237" y="122"/>
                </a:cubicBezTo>
                <a:cubicBezTo>
                  <a:pt x="237" y="121"/>
                  <a:pt x="241" y="122"/>
                  <a:pt x="241" y="121"/>
                </a:cubicBezTo>
                <a:cubicBezTo>
                  <a:pt x="241" y="119"/>
                  <a:pt x="241" y="118"/>
                  <a:pt x="238" y="118"/>
                </a:cubicBezTo>
                <a:cubicBezTo>
                  <a:pt x="236" y="119"/>
                  <a:pt x="235" y="121"/>
                  <a:pt x="233" y="119"/>
                </a:cubicBezTo>
                <a:cubicBezTo>
                  <a:pt x="233" y="119"/>
                  <a:pt x="229" y="119"/>
                  <a:pt x="229" y="118"/>
                </a:cubicBezTo>
                <a:cubicBezTo>
                  <a:pt x="229" y="116"/>
                  <a:pt x="234" y="119"/>
                  <a:pt x="234" y="119"/>
                </a:cubicBezTo>
                <a:cubicBezTo>
                  <a:pt x="235" y="119"/>
                  <a:pt x="240" y="118"/>
                  <a:pt x="240" y="117"/>
                </a:cubicBezTo>
                <a:cubicBezTo>
                  <a:pt x="241" y="117"/>
                  <a:pt x="236" y="115"/>
                  <a:pt x="235" y="115"/>
                </a:cubicBezTo>
                <a:cubicBezTo>
                  <a:pt x="233" y="115"/>
                  <a:pt x="230" y="115"/>
                  <a:pt x="228" y="116"/>
                </a:cubicBezTo>
                <a:cubicBezTo>
                  <a:pt x="229" y="116"/>
                  <a:pt x="233" y="113"/>
                  <a:pt x="233" y="114"/>
                </a:cubicBezTo>
                <a:cubicBezTo>
                  <a:pt x="233" y="113"/>
                  <a:pt x="229" y="113"/>
                  <a:pt x="229" y="112"/>
                </a:cubicBezTo>
                <a:cubicBezTo>
                  <a:pt x="232" y="113"/>
                  <a:pt x="235" y="115"/>
                  <a:pt x="238" y="113"/>
                </a:cubicBezTo>
                <a:cubicBezTo>
                  <a:pt x="238" y="113"/>
                  <a:pt x="241" y="112"/>
                  <a:pt x="241" y="111"/>
                </a:cubicBezTo>
                <a:cubicBezTo>
                  <a:pt x="240" y="110"/>
                  <a:pt x="238" y="109"/>
                  <a:pt x="238" y="108"/>
                </a:cubicBezTo>
                <a:cubicBezTo>
                  <a:pt x="238" y="109"/>
                  <a:pt x="241" y="110"/>
                  <a:pt x="242" y="110"/>
                </a:cubicBezTo>
                <a:cubicBezTo>
                  <a:pt x="244" y="111"/>
                  <a:pt x="243" y="109"/>
                  <a:pt x="245" y="109"/>
                </a:cubicBezTo>
                <a:cubicBezTo>
                  <a:pt x="246" y="109"/>
                  <a:pt x="254" y="111"/>
                  <a:pt x="254" y="111"/>
                </a:cubicBezTo>
                <a:cubicBezTo>
                  <a:pt x="253" y="111"/>
                  <a:pt x="246" y="110"/>
                  <a:pt x="246" y="110"/>
                </a:cubicBezTo>
                <a:cubicBezTo>
                  <a:pt x="248" y="114"/>
                  <a:pt x="254" y="113"/>
                  <a:pt x="257" y="113"/>
                </a:cubicBezTo>
                <a:cubicBezTo>
                  <a:pt x="258" y="112"/>
                  <a:pt x="261" y="113"/>
                  <a:pt x="262" y="112"/>
                </a:cubicBezTo>
                <a:cubicBezTo>
                  <a:pt x="265" y="111"/>
                  <a:pt x="264" y="109"/>
                  <a:pt x="262" y="108"/>
                </a:cubicBezTo>
                <a:cubicBezTo>
                  <a:pt x="261" y="107"/>
                  <a:pt x="258" y="106"/>
                  <a:pt x="257" y="106"/>
                </a:cubicBezTo>
                <a:cubicBezTo>
                  <a:pt x="256" y="106"/>
                  <a:pt x="257" y="109"/>
                  <a:pt x="257" y="110"/>
                </a:cubicBezTo>
                <a:cubicBezTo>
                  <a:pt x="256" y="109"/>
                  <a:pt x="256" y="108"/>
                  <a:pt x="255" y="107"/>
                </a:cubicBezTo>
                <a:cubicBezTo>
                  <a:pt x="255" y="106"/>
                  <a:pt x="254" y="107"/>
                  <a:pt x="253" y="106"/>
                </a:cubicBezTo>
                <a:cubicBezTo>
                  <a:pt x="254" y="107"/>
                  <a:pt x="256" y="101"/>
                  <a:pt x="256" y="100"/>
                </a:cubicBezTo>
                <a:cubicBezTo>
                  <a:pt x="256" y="100"/>
                  <a:pt x="257" y="103"/>
                  <a:pt x="257" y="103"/>
                </a:cubicBezTo>
                <a:cubicBezTo>
                  <a:pt x="257" y="105"/>
                  <a:pt x="257" y="106"/>
                  <a:pt x="258" y="106"/>
                </a:cubicBezTo>
                <a:cubicBezTo>
                  <a:pt x="261" y="106"/>
                  <a:pt x="263" y="105"/>
                  <a:pt x="265" y="105"/>
                </a:cubicBezTo>
                <a:cubicBezTo>
                  <a:pt x="266" y="105"/>
                  <a:pt x="272" y="103"/>
                  <a:pt x="270" y="101"/>
                </a:cubicBezTo>
                <a:cubicBezTo>
                  <a:pt x="268" y="100"/>
                  <a:pt x="267" y="102"/>
                  <a:pt x="266" y="101"/>
                </a:cubicBezTo>
                <a:cubicBezTo>
                  <a:pt x="266" y="100"/>
                  <a:pt x="266" y="100"/>
                  <a:pt x="266" y="99"/>
                </a:cubicBezTo>
                <a:cubicBezTo>
                  <a:pt x="267" y="98"/>
                  <a:pt x="266" y="97"/>
                  <a:pt x="265" y="97"/>
                </a:cubicBezTo>
                <a:cubicBezTo>
                  <a:pt x="265" y="96"/>
                  <a:pt x="262" y="96"/>
                  <a:pt x="261" y="96"/>
                </a:cubicBezTo>
                <a:cubicBezTo>
                  <a:pt x="259" y="96"/>
                  <a:pt x="258" y="98"/>
                  <a:pt x="256" y="96"/>
                </a:cubicBezTo>
                <a:cubicBezTo>
                  <a:pt x="260" y="99"/>
                  <a:pt x="262" y="91"/>
                  <a:pt x="266" y="95"/>
                </a:cubicBezTo>
                <a:cubicBezTo>
                  <a:pt x="267" y="97"/>
                  <a:pt x="269" y="94"/>
                  <a:pt x="269" y="92"/>
                </a:cubicBezTo>
                <a:cubicBezTo>
                  <a:pt x="269" y="91"/>
                  <a:pt x="266" y="88"/>
                  <a:pt x="266" y="88"/>
                </a:cubicBezTo>
                <a:cubicBezTo>
                  <a:pt x="266" y="87"/>
                  <a:pt x="269" y="90"/>
                  <a:pt x="269" y="91"/>
                </a:cubicBezTo>
                <a:cubicBezTo>
                  <a:pt x="269" y="92"/>
                  <a:pt x="271" y="90"/>
                  <a:pt x="270" y="88"/>
                </a:cubicBezTo>
                <a:cubicBezTo>
                  <a:pt x="269" y="87"/>
                  <a:pt x="267" y="85"/>
                  <a:pt x="266" y="84"/>
                </a:cubicBezTo>
                <a:cubicBezTo>
                  <a:pt x="264" y="84"/>
                  <a:pt x="261" y="85"/>
                  <a:pt x="259" y="84"/>
                </a:cubicBezTo>
                <a:cubicBezTo>
                  <a:pt x="258" y="83"/>
                  <a:pt x="258" y="81"/>
                  <a:pt x="256" y="81"/>
                </a:cubicBezTo>
                <a:cubicBezTo>
                  <a:pt x="256" y="80"/>
                  <a:pt x="252" y="81"/>
                  <a:pt x="253" y="80"/>
                </a:cubicBezTo>
                <a:cubicBezTo>
                  <a:pt x="254" y="78"/>
                  <a:pt x="254" y="77"/>
                  <a:pt x="256" y="79"/>
                </a:cubicBezTo>
                <a:cubicBezTo>
                  <a:pt x="258" y="81"/>
                  <a:pt x="260" y="78"/>
                  <a:pt x="262" y="77"/>
                </a:cubicBezTo>
                <a:cubicBezTo>
                  <a:pt x="265" y="75"/>
                  <a:pt x="271" y="81"/>
                  <a:pt x="274" y="78"/>
                </a:cubicBezTo>
                <a:cubicBezTo>
                  <a:pt x="275" y="77"/>
                  <a:pt x="275" y="72"/>
                  <a:pt x="272" y="73"/>
                </a:cubicBezTo>
                <a:cubicBezTo>
                  <a:pt x="271" y="73"/>
                  <a:pt x="270" y="74"/>
                  <a:pt x="269" y="73"/>
                </a:cubicBezTo>
                <a:cubicBezTo>
                  <a:pt x="267" y="73"/>
                  <a:pt x="265" y="72"/>
                  <a:pt x="263" y="70"/>
                </a:cubicBezTo>
                <a:cubicBezTo>
                  <a:pt x="260" y="68"/>
                  <a:pt x="271" y="71"/>
                  <a:pt x="271" y="70"/>
                </a:cubicBezTo>
                <a:cubicBezTo>
                  <a:pt x="270" y="68"/>
                  <a:pt x="265" y="67"/>
                  <a:pt x="263" y="66"/>
                </a:cubicBezTo>
                <a:cubicBezTo>
                  <a:pt x="260" y="65"/>
                  <a:pt x="260" y="66"/>
                  <a:pt x="259" y="68"/>
                </a:cubicBezTo>
                <a:cubicBezTo>
                  <a:pt x="259" y="69"/>
                  <a:pt x="257" y="70"/>
                  <a:pt x="256" y="69"/>
                </a:cubicBezTo>
                <a:cubicBezTo>
                  <a:pt x="255" y="69"/>
                  <a:pt x="258" y="65"/>
                  <a:pt x="258" y="64"/>
                </a:cubicBezTo>
                <a:cubicBezTo>
                  <a:pt x="258" y="63"/>
                  <a:pt x="259" y="61"/>
                  <a:pt x="260" y="60"/>
                </a:cubicBezTo>
                <a:cubicBezTo>
                  <a:pt x="260" y="59"/>
                  <a:pt x="260" y="57"/>
                  <a:pt x="261" y="57"/>
                </a:cubicBezTo>
                <a:cubicBezTo>
                  <a:pt x="262" y="57"/>
                  <a:pt x="264" y="57"/>
                  <a:pt x="265" y="56"/>
                </a:cubicBezTo>
                <a:cubicBezTo>
                  <a:pt x="265" y="56"/>
                  <a:pt x="270" y="51"/>
                  <a:pt x="270" y="52"/>
                </a:cubicBezTo>
                <a:cubicBezTo>
                  <a:pt x="270" y="52"/>
                  <a:pt x="268" y="51"/>
                  <a:pt x="268" y="51"/>
                </a:cubicBezTo>
                <a:cubicBezTo>
                  <a:pt x="268" y="50"/>
                  <a:pt x="268" y="49"/>
                  <a:pt x="268" y="48"/>
                </a:cubicBezTo>
                <a:cubicBezTo>
                  <a:pt x="268" y="46"/>
                  <a:pt x="269" y="46"/>
                  <a:pt x="271" y="46"/>
                </a:cubicBezTo>
                <a:cubicBezTo>
                  <a:pt x="273" y="46"/>
                  <a:pt x="281" y="43"/>
                  <a:pt x="276" y="43"/>
                </a:cubicBezTo>
                <a:cubicBezTo>
                  <a:pt x="273" y="43"/>
                  <a:pt x="268" y="42"/>
                  <a:pt x="266" y="44"/>
                </a:cubicBezTo>
                <a:cubicBezTo>
                  <a:pt x="265" y="45"/>
                  <a:pt x="265" y="47"/>
                  <a:pt x="263" y="46"/>
                </a:cubicBezTo>
                <a:cubicBezTo>
                  <a:pt x="261" y="45"/>
                  <a:pt x="263" y="43"/>
                  <a:pt x="264" y="42"/>
                </a:cubicBezTo>
                <a:cubicBezTo>
                  <a:pt x="266" y="39"/>
                  <a:pt x="270" y="41"/>
                  <a:pt x="273" y="41"/>
                </a:cubicBezTo>
                <a:cubicBezTo>
                  <a:pt x="277" y="41"/>
                  <a:pt x="281" y="42"/>
                  <a:pt x="283" y="38"/>
                </a:cubicBezTo>
                <a:cubicBezTo>
                  <a:pt x="284" y="38"/>
                  <a:pt x="280" y="37"/>
                  <a:pt x="280" y="37"/>
                </a:cubicBezTo>
                <a:cubicBezTo>
                  <a:pt x="278" y="36"/>
                  <a:pt x="276" y="37"/>
                  <a:pt x="274" y="37"/>
                </a:cubicBezTo>
                <a:cubicBezTo>
                  <a:pt x="272" y="37"/>
                  <a:pt x="271" y="36"/>
                  <a:pt x="269" y="36"/>
                </a:cubicBezTo>
                <a:cubicBezTo>
                  <a:pt x="268" y="36"/>
                  <a:pt x="266" y="36"/>
                  <a:pt x="265" y="36"/>
                </a:cubicBezTo>
                <a:cubicBezTo>
                  <a:pt x="266" y="37"/>
                  <a:pt x="269" y="36"/>
                  <a:pt x="271" y="36"/>
                </a:cubicBezTo>
                <a:cubicBezTo>
                  <a:pt x="274" y="36"/>
                  <a:pt x="276" y="35"/>
                  <a:pt x="279" y="35"/>
                </a:cubicBezTo>
                <a:cubicBezTo>
                  <a:pt x="283" y="36"/>
                  <a:pt x="285" y="34"/>
                  <a:pt x="288" y="34"/>
                </a:cubicBezTo>
                <a:cubicBezTo>
                  <a:pt x="289" y="34"/>
                  <a:pt x="291" y="34"/>
                  <a:pt x="291" y="33"/>
                </a:cubicBezTo>
                <a:cubicBezTo>
                  <a:pt x="291" y="33"/>
                  <a:pt x="289" y="31"/>
                  <a:pt x="290" y="31"/>
                </a:cubicBezTo>
                <a:cubicBezTo>
                  <a:pt x="295" y="30"/>
                  <a:pt x="300" y="29"/>
                  <a:pt x="304" y="26"/>
                </a:cubicBezTo>
                <a:cubicBezTo>
                  <a:pt x="305" y="25"/>
                  <a:pt x="301" y="24"/>
                  <a:pt x="301" y="24"/>
                </a:cubicBezTo>
                <a:cubicBezTo>
                  <a:pt x="298" y="23"/>
                  <a:pt x="295" y="22"/>
                  <a:pt x="293" y="22"/>
                </a:cubicBezTo>
                <a:cubicBezTo>
                  <a:pt x="287" y="21"/>
                  <a:pt x="282" y="20"/>
                  <a:pt x="277" y="25"/>
                </a:cubicBezTo>
                <a:cubicBezTo>
                  <a:pt x="275" y="28"/>
                  <a:pt x="273" y="26"/>
                  <a:pt x="269" y="26"/>
                </a:cubicBezTo>
                <a:cubicBezTo>
                  <a:pt x="268" y="26"/>
                  <a:pt x="264" y="29"/>
                  <a:pt x="265" y="26"/>
                </a:cubicBezTo>
                <a:cubicBezTo>
                  <a:pt x="265" y="24"/>
                  <a:pt x="260" y="27"/>
                  <a:pt x="259" y="28"/>
                </a:cubicBezTo>
                <a:cubicBezTo>
                  <a:pt x="257" y="29"/>
                  <a:pt x="255" y="30"/>
                  <a:pt x="253" y="31"/>
                </a:cubicBezTo>
                <a:cubicBezTo>
                  <a:pt x="252" y="31"/>
                  <a:pt x="244" y="37"/>
                  <a:pt x="244" y="37"/>
                </a:cubicBezTo>
                <a:cubicBezTo>
                  <a:pt x="242" y="35"/>
                  <a:pt x="264" y="22"/>
                  <a:pt x="251" y="19"/>
                </a:cubicBezTo>
                <a:cubicBezTo>
                  <a:pt x="246" y="19"/>
                  <a:pt x="247" y="22"/>
                  <a:pt x="243" y="24"/>
                </a:cubicBezTo>
                <a:cubicBezTo>
                  <a:pt x="240" y="25"/>
                  <a:pt x="238" y="25"/>
                  <a:pt x="235" y="26"/>
                </a:cubicBezTo>
                <a:cubicBezTo>
                  <a:pt x="234" y="26"/>
                  <a:pt x="229" y="28"/>
                  <a:pt x="228" y="28"/>
                </a:cubicBezTo>
                <a:cubicBezTo>
                  <a:pt x="226" y="25"/>
                  <a:pt x="233" y="24"/>
                  <a:pt x="235" y="24"/>
                </a:cubicBezTo>
                <a:cubicBezTo>
                  <a:pt x="235" y="23"/>
                  <a:pt x="241" y="22"/>
                  <a:pt x="238" y="21"/>
                </a:cubicBezTo>
                <a:cubicBezTo>
                  <a:pt x="235" y="20"/>
                  <a:pt x="232" y="20"/>
                  <a:pt x="229" y="20"/>
                </a:cubicBezTo>
                <a:cubicBezTo>
                  <a:pt x="221" y="20"/>
                  <a:pt x="213" y="21"/>
                  <a:pt x="205" y="23"/>
                </a:cubicBezTo>
                <a:cubicBezTo>
                  <a:pt x="205" y="23"/>
                  <a:pt x="202" y="25"/>
                  <a:pt x="201" y="24"/>
                </a:cubicBezTo>
                <a:cubicBezTo>
                  <a:pt x="201" y="22"/>
                  <a:pt x="200" y="22"/>
                  <a:pt x="202" y="22"/>
                </a:cubicBezTo>
                <a:cubicBezTo>
                  <a:pt x="206" y="20"/>
                  <a:pt x="210" y="19"/>
                  <a:pt x="214" y="18"/>
                </a:cubicBezTo>
                <a:cubicBezTo>
                  <a:pt x="221" y="17"/>
                  <a:pt x="229" y="18"/>
                  <a:pt x="237" y="18"/>
                </a:cubicBezTo>
                <a:cubicBezTo>
                  <a:pt x="239" y="18"/>
                  <a:pt x="241" y="18"/>
                  <a:pt x="243" y="18"/>
                </a:cubicBezTo>
                <a:cubicBezTo>
                  <a:pt x="247" y="16"/>
                  <a:pt x="252" y="16"/>
                  <a:pt x="256" y="14"/>
                </a:cubicBezTo>
                <a:cubicBezTo>
                  <a:pt x="258" y="14"/>
                  <a:pt x="259" y="13"/>
                  <a:pt x="256" y="12"/>
                </a:cubicBezTo>
                <a:cubicBezTo>
                  <a:pt x="254" y="11"/>
                  <a:pt x="250" y="10"/>
                  <a:pt x="248" y="11"/>
                </a:cubicBezTo>
                <a:cubicBezTo>
                  <a:pt x="246" y="11"/>
                  <a:pt x="246" y="10"/>
                  <a:pt x="244" y="9"/>
                </a:cubicBezTo>
                <a:cubicBezTo>
                  <a:pt x="242" y="9"/>
                  <a:pt x="240" y="11"/>
                  <a:pt x="238" y="11"/>
                </a:cubicBezTo>
                <a:cubicBezTo>
                  <a:pt x="238" y="11"/>
                  <a:pt x="240" y="8"/>
                  <a:pt x="241" y="8"/>
                </a:cubicBezTo>
                <a:cubicBezTo>
                  <a:pt x="242" y="6"/>
                  <a:pt x="238" y="6"/>
                  <a:pt x="237" y="6"/>
                </a:cubicBezTo>
                <a:cubicBezTo>
                  <a:pt x="231" y="7"/>
                  <a:pt x="226" y="7"/>
                  <a:pt x="220" y="6"/>
                </a:cubicBezTo>
                <a:cubicBezTo>
                  <a:pt x="215" y="6"/>
                  <a:pt x="211" y="8"/>
                  <a:pt x="206" y="8"/>
                </a:cubicBezTo>
                <a:cubicBezTo>
                  <a:pt x="204" y="8"/>
                  <a:pt x="201" y="8"/>
                  <a:pt x="199" y="8"/>
                </a:cubicBezTo>
                <a:cubicBezTo>
                  <a:pt x="197" y="9"/>
                  <a:pt x="194" y="8"/>
                  <a:pt x="193" y="9"/>
                </a:cubicBezTo>
                <a:cubicBezTo>
                  <a:pt x="196" y="8"/>
                  <a:pt x="199" y="8"/>
                  <a:pt x="202" y="7"/>
                </a:cubicBezTo>
                <a:cubicBezTo>
                  <a:pt x="207" y="7"/>
                  <a:pt x="211" y="6"/>
                  <a:pt x="215" y="6"/>
                </a:cubicBezTo>
                <a:cubicBezTo>
                  <a:pt x="217" y="6"/>
                  <a:pt x="237" y="6"/>
                  <a:pt x="237" y="4"/>
                </a:cubicBezTo>
                <a:cubicBezTo>
                  <a:pt x="236" y="4"/>
                  <a:pt x="233" y="3"/>
                  <a:pt x="232" y="2"/>
                </a:cubicBezTo>
                <a:cubicBezTo>
                  <a:pt x="229" y="2"/>
                  <a:pt x="227" y="2"/>
                  <a:pt x="224" y="2"/>
                </a:cubicBezTo>
                <a:cubicBezTo>
                  <a:pt x="220" y="2"/>
                  <a:pt x="216" y="1"/>
                  <a:pt x="213" y="0"/>
                </a:cubicBezTo>
                <a:cubicBezTo>
                  <a:pt x="206" y="0"/>
                  <a:pt x="200" y="0"/>
                  <a:pt x="194" y="0"/>
                </a:cubicBezTo>
                <a:cubicBezTo>
                  <a:pt x="191" y="1"/>
                  <a:pt x="188" y="1"/>
                  <a:pt x="185" y="1"/>
                </a:cubicBezTo>
                <a:cubicBezTo>
                  <a:pt x="184" y="1"/>
                  <a:pt x="183" y="3"/>
                  <a:pt x="183" y="3"/>
                </a:cubicBezTo>
                <a:cubicBezTo>
                  <a:pt x="181" y="3"/>
                  <a:pt x="179" y="2"/>
                  <a:pt x="177" y="2"/>
                </a:cubicBezTo>
                <a:cubicBezTo>
                  <a:pt x="176" y="2"/>
                  <a:pt x="175" y="3"/>
                  <a:pt x="173" y="3"/>
                </a:cubicBezTo>
                <a:cubicBezTo>
                  <a:pt x="171" y="3"/>
                  <a:pt x="171" y="4"/>
                  <a:pt x="173" y="4"/>
                </a:cubicBezTo>
                <a:cubicBezTo>
                  <a:pt x="176" y="5"/>
                  <a:pt x="179" y="5"/>
                  <a:pt x="181" y="6"/>
                </a:cubicBezTo>
                <a:cubicBezTo>
                  <a:pt x="180" y="5"/>
                  <a:pt x="174" y="7"/>
                  <a:pt x="173" y="8"/>
                </a:cubicBezTo>
                <a:cubicBezTo>
                  <a:pt x="173" y="8"/>
                  <a:pt x="170" y="8"/>
                  <a:pt x="170" y="8"/>
                </a:cubicBezTo>
                <a:cubicBezTo>
                  <a:pt x="170" y="8"/>
                  <a:pt x="172" y="10"/>
                  <a:pt x="172" y="10"/>
                </a:cubicBezTo>
                <a:cubicBezTo>
                  <a:pt x="171" y="10"/>
                  <a:pt x="169" y="9"/>
                  <a:pt x="168" y="8"/>
                </a:cubicBezTo>
                <a:cubicBezTo>
                  <a:pt x="167" y="7"/>
                  <a:pt x="164" y="8"/>
                  <a:pt x="163" y="8"/>
                </a:cubicBezTo>
                <a:cubicBezTo>
                  <a:pt x="160" y="7"/>
                  <a:pt x="157" y="6"/>
                  <a:pt x="154" y="5"/>
                </a:cubicBezTo>
                <a:cubicBezTo>
                  <a:pt x="152" y="4"/>
                  <a:pt x="150" y="6"/>
                  <a:pt x="147" y="6"/>
                </a:cubicBezTo>
                <a:cubicBezTo>
                  <a:pt x="146" y="6"/>
                  <a:pt x="140" y="5"/>
                  <a:pt x="140" y="7"/>
                </a:cubicBezTo>
                <a:cubicBezTo>
                  <a:pt x="139" y="7"/>
                  <a:pt x="153" y="9"/>
                  <a:pt x="155" y="10"/>
                </a:cubicBezTo>
                <a:cubicBezTo>
                  <a:pt x="158" y="10"/>
                  <a:pt x="161" y="10"/>
                  <a:pt x="163" y="11"/>
                </a:cubicBezTo>
                <a:cubicBezTo>
                  <a:pt x="164" y="11"/>
                  <a:pt x="165" y="11"/>
                  <a:pt x="166" y="12"/>
                </a:cubicBezTo>
                <a:cubicBezTo>
                  <a:pt x="166" y="12"/>
                  <a:pt x="166" y="15"/>
                  <a:pt x="166" y="15"/>
                </a:cubicBezTo>
                <a:cubicBezTo>
                  <a:pt x="166" y="16"/>
                  <a:pt x="165" y="14"/>
                  <a:pt x="165" y="13"/>
                </a:cubicBezTo>
                <a:cubicBezTo>
                  <a:pt x="164" y="12"/>
                  <a:pt x="161" y="12"/>
                  <a:pt x="160" y="11"/>
                </a:cubicBezTo>
                <a:cubicBezTo>
                  <a:pt x="160" y="11"/>
                  <a:pt x="157" y="11"/>
                  <a:pt x="157" y="11"/>
                </a:cubicBezTo>
                <a:cubicBezTo>
                  <a:pt x="157" y="12"/>
                  <a:pt x="158" y="14"/>
                  <a:pt x="158" y="14"/>
                </a:cubicBezTo>
                <a:cubicBezTo>
                  <a:pt x="156" y="14"/>
                  <a:pt x="155" y="11"/>
                  <a:pt x="154" y="11"/>
                </a:cubicBezTo>
                <a:cubicBezTo>
                  <a:pt x="152" y="11"/>
                  <a:pt x="150" y="11"/>
                  <a:pt x="148" y="10"/>
                </a:cubicBezTo>
                <a:cubicBezTo>
                  <a:pt x="147" y="10"/>
                  <a:pt x="139" y="10"/>
                  <a:pt x="139" y="10"/>
                </a:cubicBezTo>
                <a:cubicBezTo>
                  <a:pt x="138" y="12"/>
                  <a:pt x="151" y="17"/>
                  <a:pt x="151" y="17"/>
                </a:cubicBezTo>
                <a:cubicBezTo>
                  <a:pt x="151" y="18"/>
                  <a:pt x="146" y="17"/>
                  <a:pt x="146" y="17"/>
                </a:cubicBezTo>
                <a:cubicBezTo>
                  <a:pt x="143" y="17"/>
                  <a:pt x="142" y="16"/>
                  <a:pt x="143" y="19"/>
                </a:cubicBezTo>
                <a:cubicBezTo>
                  <a:pt x="142" y="19"/>
                  <a:pt x="141" y="18"/>
                  <a:pt x="140" y="17"/>
                </a:cubicBezTo>
                <a:cubicBezTo>
                  <a:pt x="140" y="16"/>
                  <a:pt x="142" y="17"/>
                  <a:pt x="143" y="16"/>
                </a:cubicBezTo>
                <a:cubicBezTo>
                  <a:pt x="143" y="16"/>
                  <a:pt x="141" y="14"/>
                  <a:pt x="140" y="14"/>
                </a:cubicBezTo>
                <a:cubicBezTo>
                  <a:pt x="138" y="13"/>
                  <a:pt x="136" y="12"/>
                  <a:pt x="133" y="12"/>
                </a:cubicBezTo>
                <a:cubicBezTo>
                  <a:pt x="132" y="12"/>
                  <a:pt x="130" y="11"/>
                  <a:pt x="129" y="12"/>
                </a:cubicBezTo>
                <a:cubicBezTo>
                  <a:pt x="128" y="12"/>
                  <a:pt x="131" y="15"/>
                  <a:pt x="131" y="15"/>
                </a:cubicBezTo>
                <a:cubicBezTo>
                  <a:pt x="134" y="17"/>
                  <a:pt x="138" y="17"/>
                  <a:pt x="142" y="20"/>
                </a:cubicBezTo>
                <a:cubicBezTo>
                  <a:pt x="143" y="20"/>
                  <a:pt x="144" y="21"/>
                  <a:pt x="143" y="22"/>
                </a:cubicBezTo>
                <a:cubicBezTo>
                  <a:pt x="141" y="24"/>
                  <a:pt x="139" y="22"/>
                  <a:pt x="137" y="21"/>
                </a:cubicBezTo>
                <a:cubicBezTo>
                  <a:pt x="132" y="18"/>
                  <a:pt x="126" y="16"/>
                  <a:pt x="120" y="15"/>
                </a:cubicBezTo>
                <a:cubicBezTo>
                  <a:pt x="117" y="14"/>
                  <a:pt x="114" y="13"/>
                  <a:pt x="111" y="14"/>
                </a:cubicBezTo>
                <a:cubicBezTo>
                  <a:pt x="110" y="14"/>
                  <a:pt x="113" y="17"/>
                  <a:pt x="113" y="18"/>
                </a:cubicBezTo>
                <a:cubicBezTo>
                  <a:pt x="113" y="18"/>
                  <a:pt x="117" y="21"/>
                  <a:pt x="117" y="21"/>
                </a:cubicBezTo>
                <a:cubicBezTo>
                  <a:pt x="117" y="22"/>
                  <a:pt x="111" y="21"/>
                  <a:pt x="111" y="21"/>
                </a:cubicBezTo>
                <a:cubicBezTo>
                  <a:pt x="111" y="23"/>
                  <a:pt x="115" y="22"/>
                  <a:pt x="115" y="24"/>
                </a:cubicBezTo>
                <a:cubicBezTo>
                  <a:pt x="115" y="24"/>
                  <a:pt x="111" y="23"/>
                  <a:pt x="110" y="22"/>
                </a:cubicBezTo>
                <a:cubicBezTo>
                  <a:pt x="108" y="21"/>
                  <a:pt x="106" y="21"/>
                  <a:pt x="103" y="20"/>
                </a:cubicBezTo>
                <a:cubicBezTo>
                  <a:pt x="101" y="19"/>
                  <a:pt x="101" y="20"/>
                  <a:pt x="101" y="22"/>
                </a:cubicBezTo>
                <a:cubicBezTo>
                  <a:pt x="100" y="23"/>
                  <a:pt x="99" y="23"/>
                  <a:pt x="98" y="23"/>
                </a:cubicBezTo>
                <a:cubicBezTo>
                  <a:pt x="98" y="24"/>
                  <a:pt x="98" y="26"/>
                  <a:pt x="97" y="26"/>
                </a:cubicBezTo>
                <a:cubicBezTo>
                  <a:pt x="97" y="27"/>
                  <a:pt x="97" y="24"/>
                  <a:pt x="97" y="23"/>
                </a:cubicBezTo>
                <a:cubicBezTo>
                  <a:pt x="97" y="22"/>
                  <a:pt x="98" y="21"/>
                  <a:pt x="98" y="20"/>
                </a:cubicBezTo>
                <a:cubicBezTo>
                  <a:pt x="97" y="16"/>
                  <a:pt x="93" y="16"/>
                  <a:pt x="90" y="16"/>
                </a:cubicBezTo>
                <a:cubicBezTo>
                  <a:pt x="86" y="17"/>
                  <a:pt x="82" y="18"/>
                  <a:pt x="78" y="18"/>
                </a:cubicBezTo>
                <a:cubicBezTo>
                  <a:pt x="77" y="19"/>
                  <a:pt x="75" y="19"/>
                  <a:pt x="74" y="19"/>
                </a:cubicBezTo>
                <a:cubicBezTo>
                  <a:pt x="74" y="19"/>
                  <a:pt x="69" y="20"/>
                  <a:pt x="69" y="20"/>
                </a:cubicBezTo>
                <a:cubicBezTo>
                  <a:pt x="70" y="21"/>
                  <a:pt x="72" y="21"/>
                  <a:pt x="73" y="21"/>
                </a:cubicBezTo>
                <a:cubicBezTo>
                  <a:pt x="74" y="22"/>
                  <a:pt x="75" y="23"/>
                  <a:pt x="77" y="24"/>
                </a:cubicBezTo>
                <a:cubicBezTo>
                  <a:pt x="77" y="24"/>
                  <a:pt x="81" y="27"/>
                  <a:pt x="81" y="27"/>
                </a:cubicBezTo>
                <a:cubicBezTo>
                  <a:pt x="80" y="27"/>
                  <a:pt x="76" y="25"/>
                  <a:pt x="75" y="25"/>
                </a:cubicBezTo>
                <a:cubicBezTo>
                  <a:pt x="73" y="24"/>
                  <a:pt x="72" y="22"/>
                  <a:pt x="70" y="22"/>
                </a:cubicBezTo>
                <a:cubicBezTo>
                  <a:pt x="67" y="21"/>
                  <a:pt x="64" y="22"/>
                  <a:pt x="61" y="22"/>
                </a:cubicBezTo>
                <a:cubicBezTo>
                  <a:pt x="58" y="23"/>
                  <a:pt x="58" y="22"/>
                  <a:pt x="60" y="25"/>
                </a:cubicBezTo>
                <a:cubicBezTo>
                  <a:pt x="60" y="26"/>
                  <a:pt x="60" y="29"/>
                  <a:pt x="60" y="30"/>
                </a:cubicBezTo>
                <a:cubicBezTo>
                  <a:pt x="60" y="32"/>
                  <a:pt x="56" y="30"/>
                  <a:pt x="55" y="30"/>
                </a:cubicBezTo>
                <a:cubicBezTo>
                  <a:pt x="54" y="30"/>
                  <a:pt x="51" y="28"/>
                  <a:pt x="50" y="30"/>
                </a:cubicBezTo>
                <a:cubicBezTo>
                  <a:pt x="49" y="31"/>
                  <a:pt x="50" y="34"/>
                  <a:pt x="50" y="34"/>
                </a:cubicBezTo>
                <a:cubicBezTo>
                  <a:pt x="49" y="35"/>
                  <a:pt x="48" y="33"/>
                  <a:pt x="47" y="32"/>
                </a:cubicBezTo>
                <a:cubicBezTo>
                  <a:pt x="45" y="31"/>
                  <a:pt x="43" y="31"/>
                  <a:pt x="42" y="32"/>
                </a:cubicBezTo>
                <a:cubicBezTo>
                  <a:pt x="39" y="34"/>
                  <a:pt x="36" y="36"/>
                  <a:pt x="32" y="37"/>
                </a:cubicBezTo>
                <a:cubicBezTo>
                  <a:pt x="31" y="38"/>
                  <a:pt x="34" y="37"/>
                  <a:pt x="32" y="3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89" name="Freeform 777">
            <a:extLst>
              <a:ext uri="{FF2B5EF4-FFF2-40B4-BE49-F238E27FC236}">
                <a16:creationId xmlns:a16="http://schemas.microsoft.com/office/drawing/2014/main" id="{D524BD2A-A8B4-A545-80A3-3EDEDB0C04CD}"/>
              </a:ext>
            </a:extLst>
          </p:cNvPr>
          <p:cNvSpPr>
            <a:spLocks/>
          </p:cNvSpPr>
          <p:nvPr/>
        </p:nvSpPr>
        <p:spPr bwMode="auto">
          <a:xfrm>
            <a:off x="6912780" y="5417490"/>
            <a:ext cx="150233" cy="111626"/>
          </a:xfrm>
          <a:custGeom>
            <a:avLst/>
            <a:gdLst>
              <a:gd name="T0" fmla="*/ 16 w 16"/>
              <a:gd name="T1" fmla="*/ 6 h 11"/>
              <a:gd name="T2" fmla="*/ 11 w 16"/>
              <a:gd name="T3" fmla="*/ 3 h 11"/>
              <a:gd name="T4" fmla="*/ 5 w 16"/>
              <a:gd name="T5" fmla="*/ 1 h 11"/>
              <a:gd name="T6" fmla="*/ 1 w 16"/>
              <a:gd name="T7" fmla="*/ 1 h 11"/>
              <a:gd name="T8" fmla="*/ 3 w 16"/>
              <a:gd name="T9" fmla="*/ 3 h 11"/>
              <a:gd name="T10" fmla="*/ 1 w 16"/>
              <a:gd name="T11" fmla="*/ 7 h 11"/>
              <a:gd name="T12" fmla="*/ 5 w 16"/>
              <a:gd name="T13" fmla="*/ 7 h 11"/>
              <a:gd name="T14" fmla="*/ 5 w 16"/>
              <a:gd name="T15" fmla="*/ 9 h 11"/>
              <a:gd name="T16" fmla="*/ 16 w 16"/>
              <a:gd name="T17" fmla="*/ 6 h 11"/>
              <a:gd name="T18" fmla="*/ 16 w 16"/>
              <a:gd name="T1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1">
                <a:moveTo>
                  <a:pt x="16" y="6"/>
                </a:moveTo>
                <a:cubicBezTo>
                  <a:pt x="15" y="5"/>
                  <a:pt x="11" y="3"/>
                  <a:pt x="11" y="3"/>
                </a:cubicBezTo>
                <a:cubicBezTo>
                  <a:pt x="9" y="2"/>
                  <a:pt x="7" y="1"/>
                  <a:pt x="5" y="1"/>
                </a:cubicBezTo>
                <a:cubicBezTo>
                  <a:pt x="4" y="1"/>
                  <a:pt x="2" y="0"/>
                  <a:pt x="1" y="1"/>
                </a:cubicBezTo>
                <a:cubicBezTo>
                  <a:pt x="0" y="2"/>
                  <a:pt x="3" y="3"/>
                  <a:pt x="3" y="3"/>
                </a:cubicBezTo>
                <a:cubicBezTo>
                  <a:pt x="2" y="3"/>
                  <a:pt x="0" y="6"/>
                  <a:pt x="1" y="7"/>
                </a:cubicBezTo>
                <a:cubicBezTo>
                  <a:pt x="2" y="7"/>
                  <a:pt x="4" y="6"/>
                  <a:pt x="5" y="7"/>
                </a:cubicBezTo>
                <a:cubicBezTo>
                  <a:pt x="7" y="8"/>
                  <a:pt x="5" y="8"/>
                  <a:pt x="5" y="9"/>
                </a:cubicBezTo>
                <a:cubicBezTo>
                  <a:pt x="5" y="11"/>
                  <a:pt x="16" y="8"/>
                  <a:pt x="16" y="6"/>
                </a:cubicBezTo>
                <a:cubicBezTo>
                  <a:pt x="15" y="5"/>
                  <a:pt x="16" y="7"/>
                  <a:pt x="16" y="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90" name="Freeform 778">
            <a:extLst>
              <a:ext uri="{FF2B5EF4-FFF2-40B4-BE49-F238E27FC236}">
                <a16:creationId xmlns:a16="http://schemas.microsoft.com/office/drawing/2014/main" id="{11701AC8-2834-074B-93A5-571F6BE45A4C}"/>
              </a:ext>
            </a:extLst>
          </p:cNvPr>
          <p:cNvSpPr>
            <a:spLocks/>
          </p:cNvSpPr>
          <p:nvPr/>
        </p:nvSpPr>
        <p:spPr bwMode="auto">
          <a:xfrm>
            <a:off x="6960730" y="5339692"/>
            <a:ext cx="38359" cy="20295"/>
          </a:xfrm>
          <a:custGeom>
            <a:avLst/>
            <a:gdLst>
              <a:gd name="T0" fmla="*/ 2 w 4"/>
              <a:gd name="T1" fmla="*/ 2 h 2"/>
              <a:gd name="T2" fmla="*/ 2 w 4"/>
              <a:gd name="T3" fmla="*/ 0 h 2"/>
              <a:gd name="T4" fmla="*/ 2 w 4"/>
              <a:gd name="T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2">
                <a:moveTo>
                  <a:pt x="2" y="2"/>
                </a:moveTo>
                <a:cubicBezTo>
                  <a:pt x="0" y="2"/>
                  <a:pt x="1" y="0"/>
                  <a:pt x="2" y="0"/>
                </a:cubicBezTo>
                <a:cubicBezTo>
                  <a:pt x="3" y="0"/>
                  <a:pt x="4" y="2"/>
                  <a:pt x="2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91" name="Freeform 779">
            <a:extLst>
              <a:ext uri="{FF2B5EF4-FFF2-40B4-BE49-F238E27FC236}">
                <a16:creationId xmlns:a16="http://schemas.microsoft.com/office/drawing/2014/main" id="{344148FF-5DE7-7B46-8070-FCEE8424D995}"/>
              </a:ext>
            </a:extLst>
          </p:cNvPr>
          <p:cNvSpPr>
            <a:spLocks/>
          </p:cNvSpPr>
          <p:nvPr/>
        </p:nvSpPr>
        <p:spPr bwMode="auto">
          <a:xfrm>
            <a:off x="6989498" y="4165952"/>
            <a:ext cx="102284" cy="60883"/>
          </a:xfrm>
          <a:custGeom>
            <a:avLst/>
            <a:gdLst>
              <a:gd name="T0" fmla="*/ 9 w 11"/>
              <a:gd name="T1" fmla="*/ 4 h 6"/>
              <a:gd name="T2" fmla="*/ 9 w 11"/>
              <a:gd name="T3" fmla="*/ 5 h 6"/>
              <a:gd name="T4" fmla="*/ 3 w 11"/>
              <a:gd name="T5" fmla="*/ 4 h 6"/>
              <a:gd name="T6" fmla="*/ 2 w 11"/>
              <a:gd name="T7" fmla="*/ 1 h 6"/>
              <a:gd name="T8" fmla="*/ 9 w 11"/>
              <a:gd name="T9" fmla="*/ 4 h 6"/>
              <a:gd name="T10" fmla="*/ 9 w 11"/>
              <a:gd name="T11" fmla="*/ 4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" h="6">
                <a:moveTo>
                  <a:pt x="9" y="4"/>
                </a:moveTo>
                <a:cubicBezTo>
                  <a:pt x="11" y="5"/>
                  <a:pt x="11" y="6"/>
                  <a:pt x="9" y="5"/>
                </a:cubicBezTo>
                <a:cubicBezTo>
                  <a:pt x="7" y="5"/>
                  <a:pt x="4" y="4"/>
                  <a:pt x="3" y="4"/>
                </a:cubicBezTo>
                <a:cubicBezTo>
                  <a:pt x="2" y="3"/>
                  <a:pt x="0" y="0"/>
                  <a:pt x="2" y="1"/>
                </a:cubicBezTo>
                <a:cubicBezTo>
                  <a:pt x="4" y="2"/>
                  <a:pt x="7" y="3"/>
                  <a:pt x="9" y="4"/>
                </a:cubicBezTo>
                <a:cubicBezTo>
                  <a:pt x="11" y="5"/>
                  <a:pt x="7" y="3"/>
                  <a:pt x="9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92" name="Freeform 780">
            <a:extLst>
              <a:ext uri="{FF2B5EF4-FFF2-40B4-BE49-F238E27FC236}">
                <a16:creationId xmlns:a16="http://schemas.microsoft.com/office/drawing/2014/main" id="{448D01F5-ADBE-2644-9D6D-6A7BB9FA11E1}"/>
              </a:ext>
            </a:extLst>
          </p:cNvPr>
          <p:cNvSpPr>
            <a:spLocks/>
          </p:cNvSpPr>
          <p:nvPr/>
        </p:nvSpPr>
        <p:spPr bwMode="auto">
          <a:xfrm>
            <a:off x="7305943" y="4078003"/>
            <a:ext cx="76715" cy="47357"/>
          </a:xfrm>
          <a:custGeom>
            <a:avLst/>
            <a:gdLst>
              <a:gd name="T0" fmla="*/ 8 w 8"/>
              <a:gd name="T1" fmla="*/ 3 h 5"/>
              <a:gd name="T2" fmla="*/ 0 w 8"/>
              <a:gd name="T3" fmla="*/ 2 h 5"/>
              <a:gd name="T4" fmla="*/ 8 w 8"/>
              <a:gd name="T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5">
                <a:moveTo>
                  <a:pt x="8" y="3"/>
                </a:moveTo>
                <a:cubicBezTo>
                  <a:pt x="8" y="5"/>
                  <a:pt x="0" y="4"/>
                  <a:pt x="0" y="2"/>
                </a:cubicBezTo>
                <a:cubicBezTo>
                  <a:pt x="0" y="0"/>
                  <a:pt x="8" y="1"/>
                  <a:pt x="8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93" name="Freeform 782">
            <a:extLst>
              <a:ext uri="{FF2B5EF4-FFF2-40B4-BE49-F238E27FC236}">
                <a16:creationId xmlns:a16="http://schemas.microsoft.com/office/drawing/2014/main" id="{9F6E31F0-5CFC-0347-B796-0CD0DB349431}"/>
              </a:ext>
            </a:extLst>
          </p:cNvPr>
          <p:cNvSpPr>
            <a:spLocks/>
          </p:cNvSpPr>
          <p:nvPr/>
        </p:nvSpPr>
        <p:spPr bwMode="auto">
          <a:xfrm>
            <a:off x="8517396" y="4206543"/>
            <a:ext cx="54342" cy="40591"/>
          </a:xfrm>
          <a:custGeom>
            <a:avLst/>
            <a:gdLst>
              <a:gd name="T0" fmla="*/ 5 w 6"/>
              <a:gd name="T1" fmla="*/ 3 h 4"/>
              <a:gd name="T2" fmla="*/ 1 w 6"/>
              <a:gd name="T3" fmla="*/ 0 h 4"/>
              <a:gd name="T4" fmla="*/ 5 w 6"/>
              <a:gd name="T5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4">
                <a:moveTo>
                  <a:pt x="5" y="3"/>
                </a:moveTo>
                <a:cubicBezTo>
                  <a:pt x="4" y="4"/>
                  <a:pt x="0" y="0"/>
                  <a:pt x="1" y="0"/>
                </a:cubicBezTo>
                <a:cubicBezTo>
                  <a:pt x="2" y="0"/>
                  <a:pt x="6" y="2"/>
                  <a:pt x="5" y="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94" name="Freeform 783">
            <a:extLst>
              <a:ext uri="{FF2B5EF4-FFF2-40B4-BE49-F238E27FC236}">
                <a16:creationId xmlns:a16="http://schemas.microsoft.com/office/drawing/2014/main" id="{D9C3B6BE-8F0E-E044-A0C5-A1D3B2D9F2A7}"/>
              </a:ext>
            </a:extLst>
          </p:cNvPr>
          <p:cNvSpPr>
            <a:spLocks/>
          </p:cNvSpPr>
          <p:nvPr/>
        </p:nvSpPr>
        <p:spPr bwMode="auto">
          <a:xfrm>
            <a:off x="8590915" y="4247131"/>
            <a:ext cx="47947" cy="10149"/>
          </a:xfrm>
          <a:custGeom>
            <a:avLst/>
            <a:gdLst>
              <a:gd name="T0" fmla="*/ 4 w 5"/>
              <a:gd name="T1" fmla="*/ 1 h 1"/>
              <a:gd name="T2" fmla="*/ 2 w 5"/>
              <a:gd name="T3" fmla="*/ 0 h 1"/>
              <a:gd name="T4" fmla="*/ 4 w 5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" h="1">
                <a:moveTo>
                  <a:pt x="4" y="1"/>
                </a:moveTo>
                <a:cubicBezTo>
                  <a:pt x="2" y="1"/>
                  <a:pt x="0" y="0"/>
                  <a:pt x="2" y="0"/>
                </a:cubicBezTo>
                <a:cubicBezTo>
                  <a:pt x="3" y="0"/>
                  <a:pt x="5" y="1"/>
                  <a:pt x="4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95" name="Freeform 784">
            <a:extLst>
              <a:ext uri="{FF2B5EF4-FFF2-40B4-BE49-F238E27FC236}">
                <a16:creationId xmlns:a16="http://schemas.microsoft.com/office/drawing/2014/main" id="{09D80E9B-56C7-C742-9C6A-2BF58F4DF5C7}"/>
              </a:ext>
            </a:extLst>
          </p:cNvPr>
          <p:cNvSpPr>
            <a:spLocks/>
          </p:cNvSpPr>
          <p:nvPr/>
        </p:nvSpPr>
        <p:spPr bwMode="auto">
          <a:xfrm>
            <a:off x="8590915" y="4812014"/>
            <a:ext cx="38359" cy="71032"/>
          </a:xfrm>
          <a:custGeom>
            <a:avLst/>
            <a:gdLst>
              <a:gd name="T0" fmla="*/ 2 w 4"/>
              <a:gd name="T1" fmla="*/ 0 h 7"/>
              <a:gd name="T2" fmla="*/ 4 w 4"/>
              <a:gd name="T3" fmla="*/ 7 h 7"/>
              <a:gd name="T4" fmla="*/ 2 w 4"/>
              <a:gd name="T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7">
                <a:moveTo>
                  <a:pt x="2" y="0"/>
                </a:moveTo>
                <a:cubicBezTo>
                  <a:pt x="0" y="0"/>
                  <a:pt x="3" y="7"/>
                  <a:pt x="4" y="7"/>
                </a:cubicBezTo>
                <a:cubicBezTo>
                  <a:pt x="4" y="7"/>
                  <a:pt x="3" y="0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96" name="Freeform 785">
            <a:extLst>
              <a:ext uri="{FF2B5EF4-FFF2-40B4-BE49-F238E27FC236}">
                <a16:creationId xmlns:a16="http://schemas.microsoft.com/office/drawing/2014/main" id="{987A7034-E553-EB47-83E4-5A5645E06C90}"/>
              </a:ext>
            </a:extLst>
          </p:cNvPr>
          <p:cNvSpPr>
            <a:spLocks/>
          </p:cNvSpPr>
          <p:nvPr/>
        </p:nvSpPr>
        <p:spPr bwMode="auto">
          <a:xfrm>
            <a:off x="8610092" y="4940546"/>
            <a:ext cx="63930" cy="40591"/>
          </a:xfrm>
          <a:custGeom>
            <a:avLst/>
            <a:gdLst>
              <a:gd name="T0" fmla="*/ 1 w 7"/>
              <a:gd name="T1" fmla="*/ 0 h 4"/>
              <a:gd name="T2" fmla="*/ 1 w 7"/>
              <a:gd name="T3" fmla="*/ 4 h 4"/>
              <a:gd name="T4" fmla="*/ 5 w 7"/>
              <a:gd name="T5" fmla="*/ 4 h 4"/>
              <a:gd name="T6" fmla="*/ 1 w 7"/>
              <a:gd name="T7" fmla="*/ 0 h 4"/>
              <a:gd name="T8" fmla="*/ 1 w 7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1" y="0"/>
                </a:moveTo>
                <a:cubicBezTo>
                  <a:pt x="0" y="1"/>
                  <a:pt x="0" y="3"/>
                  <a:pt x="1" y="4"/>
                </a:cubicBezTo>
                <a:cubicBezTo>
                  <a:pt x="2" y="4"/>
                  <a:pt x="3" y="4"/>
                  <a:pt x="5" y="4"/>
                </a:cubicBezTo>
                <a:cubicBezTo>
                  <a:pt x="7" y="4"/>
                  <a:pt x="1" y="0"/>
                  <a:pt x="1" y="0"/>
                </a:cubicBezTo>
                <a:cubicBezTo>
                  <a:pt x="0" y="1"/>
                  <a:pt x="1" y="0"/>
                  <a:pt x="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97" name="Freeform 786">
            <a:extLst>
              <a:ext uri="{FF2B5EF4-FFF2-40B4-BE49-F238E27FC236}">
                <a16:creationId xmlns:a16="http://schemas.microsoft.com/office/drawing/2014/main" id="{5B396C00-12DA-6245-8151-7777158672E4}"/>
              </a:ext>
            </a:extLst>
          </p:cNvPr>
          <p:cNvSpPr>
            <a:spLocks/>
          </p:cNvSpPr>
          <p:nvPr/>
        </p:nvSpPr>
        <p:spPr bwMode="auto">
          <a:xfrm>
            <a:off x="8347981" y="5160414"/>
            <a:ext cx="159822" cy="98094"/>
          </a:xfrm>
          <a:custGeom>
            <a:avLst/>
            <a:gdLst>
              <a:gd name="T0" fmla="*/ 0 w 17"/>
              <a:gd name="T1" fmla="*/ 4 h 10"/>
              <a:gd name="T2" fmla="*/ 10 w 17"/>
              <a:gd name="T3" fmla="*/ 2 h 10"/>
              <a:gd name="T4" fmla="*/ 8 w 17"/>
              <a:gd name="T5" fmla="*/ 4 h 10"/>
              <a:gd name="T6" fmla="*/ 12 w 17"/>
              <a:gd name="T7" fmla="*/ 7 h 10"/>
              <a:gd name="T8" fmla="*/ 9 w 17"/>
              <a:gd name="T9" fmla="*/ 7 h 10"/>
              <a:gd name="T10" fmla="*/ 11 w 17"/>
              <a:gd name="T11" fmla="*/ 10 h 10"/>
              <a:gd name="T12" fmla="*/ 8 w 17"/>
              <a:gd name="T13" fmla="*/ 9 h 10"/>
              <a:gd name="T14" fmla="*/ 0 w 17"/>
              <a:gd name="T15" fmla="*/ 4 h 10"/>
              <a:gd name="T16" fmla="*/ 0 w 17"/>
              <a:gd name="T17" fmla="*/ 4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0">
                <a:moveTo>
                  <a:pt x="0" y="4"/>
                </a:moveTo>
                <a:cubicBezTo>
                  <a:pt x="1" y="0"/>
                  <a:pt x="7" y="2"/>
                  <a:pt x="10" y="2"/>
                </a:cubicBezTo>
                <a:cubicBezTo>
                  <a:pt x="17" y="3"/>
                  <a:pt x="8" y="4"/>
                  <a:pt x="8" y="4"/>
                </a:cubicBezTo>
                <a:cubicBezTo>
                  <a:pt x="8" y="6"/>
                  <a:pt x="12" y="5"/>
                  <a:pt x="12" y="7"/>
                </a:cubicBezTo>
                <a:cubicBezTo>
                  <a:pt x="12" y="7"/>
                  <a:pt x="10" y="6"/>
                  <a:pt x="9" y="7"/>
                </a:cubicBezTo>
                <a:cubicBezTo>
                  <a:pt x="9" y="7"/>
                  <a:pt x="12" y="10"/>
                  <a:pt x="11" y="10"/>
                </a:cubicBezTo>
                <a:cubicBezTo>
                  <a:pt x="10" y="10"/>
                  <a:pt x="9" y="9"/>
                  <a:pt x="8" y="9"/>
                </a:cubicBezTo>
                <a:cubicBezTo>
                  <a:pt x="6" y="8"/>
                  <a:pt x="0" y="7"/>
                  <a:pt x="0" y="4"/>
                </a:cubicBezTo>
                <a:cubicBezTo>
                  <a:pt x="0" y="3"/>
                  <a:pt x="0" y="7"/>
                  <a:pt x="0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98" name="Freeform 787">
            <a:extLst>
              <a:ext uri="{FF2B5EF4-FFF2-40B4-BE49-F238E27FC236}">
                <a16:creationId xmlns:a16="http://schemas.microsoft.com/office/drawing/2014/main" id="{E9CB1812-7BA6-5440-9FD6-D7B5213830F3}"/>
              </a:ext>
            </a:extLst>
          </p:cNvPr>
          <p:cNvSpPr>
            <a:spLocks/>
          </p:cNvSpPr>
          <p:nvPr/>
        </p:nvSpPr>
        <p:spPr bwMode="auto">
          <a:xfrm>
            <a:off x="8319216" y="5140122"/>
            <a:ext cx="83107" cy="30444"/>
          </a:xfrm>
          <a:custGeom>
            <a:avLst/>
            <a:gdLst>
              <a:gd name="T0" fmla="*/ 8 w 9"/>
              <a:gd name="T1" fmla="*/ 1 h 3"/>
              <a:gd name="T2" fmla="*/ 5 w 9"/>
              <a:gd name="T3" fmla="*/ 0 h 3"/>
              <a:gd name="T4" fmla="*/ 0 w 9"/>
              <a:gd name="T5" fmla="*/ 0 h 3"/>
              <a:gd name="T6" fmla="*/ 8 w 9"/>
              <a:gd name="T7" fmla="*/ 1 h 3"/>
              <a:gd name="T8" fmla="*/ 8 w 9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3">
                <a:moveTo>
                  <a:pt x="8" y="1"/>
                </a:moveTo>
                <a:cubicBezTo>
                  <a:pt x="9" y="1"/>
                  <a:pt x="5" y="0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2" y="0"/>
                  <a:pt x="6" y="3"/>
                  <a:pt x="8" y="1"/>
                </a:cubicBezTo>
                <a:cubicBezTo>
                  <a:pt x="9" y="1"/>
                  <a:pt x="7" y="2"/>
                  <a:pt x="8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399" name="Freeform 788">
            <a:extLst>
              <a:ext uri="{FF2B5EF4-FFF2-40B4-BE49-F238E27FC236}">
                <a16:creationId xmlns:a16="http://schemas.microsoft.com/office/drawing/2014/main" id="{BC3F96E2-54E7-1D46-AFF6-70A13F34F97A}"/>
              </a:ext>
            </a:extLst>
          </p:cNvPr>
          <p:cNvSpPr>
            <a:spLocks/>
          </p:cNvSpPr>
          <p:nvPr/>
        </p:nvSpPr>
        <p:spPr bwMode="auto">
          <a:xfrm>
            <a:off x="8188162" y="5349836"/>
            <a:ext cx="121463" cy="67652"/>
          </a:xfrm>
          <a:custGeom>
            <a:avLst/>
            <a:gdLst>
              <a:gd name="T0" fmla="*/ 12 w 13"/>
              <a:gd name="T1" fmla="*/ 4 h 7"/>
              <a:gd name="T2" fmla="*/ 12 w 13"/>
              <a:gd name="T3" fmla="*/ 1 h 7"/>
              <a:gd name="T4" fmla="*/ 7 w 13"/>
              <a:gd name="T5" fmla="*/ 2 h 7"/>
              <a:gd name="T6" fmla="*/ 3 w 13"/>
              <a:gd name="T7" fmla="*/ 3 h 7"/>
              <a:gd name="T8" fmla="*/ 0 w 13"/>
              <a:gd name="T9" fmla="*/ 5 h 7"/>
              <a:gd name="T10" fmla="*/ 12 w 13"/>
              <a:gd name="T11" fmla="*/ 4 h 7"/>
              <a:gd name="T12" fmla="*/ 12 w 13"/>
              <a:gd name="T13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7">
                <a:moveTo>
                  <a:pt x="12" y="4"/>
                </a:moveTo>
                <a:cubicBezTo>
                  <a:pt x="13" y="3"/>
                  <a:pt x="13" y="2"/>
                  <a:pt x="12" y="1"/>
                </a:cubicBezTo>
                <a:cubicBezTo>
                  <a:pt x="11" y="0"/>
                  <a:pt x="8" y="1"/>
                  <a:pt x="7" y="2"/>
                </a:cubicBezTo>
                <a:cubicBezTo>
                  <a:pt x="6" y="2"/>
                  <a:pt x="4" y="2"/>
                  <a:pt x="3" y="3"/>
                </a:cubicBezTo>
                <a:cubicBezTo>
                  <a:pt x="3" y="3"/>
                  <a:pt x="0" y="5"/>
                  <a:pt x="0" y="5"/>
                </a:cubicBezTo>
                <a:cubicBezTo>
                  <a:pt x="3" y="7"/>
                  <a:pt x="10" y="6"/>
                  <a:pt x="12" y="4"/>
                </a:cubicBezTo>
                <a:cubicBezTo>
                  <a:pt x="13" y="3"/>
                  <a:pt x="9" y="6"/>
                  <a:pt x="12" y="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00" name="Freeform 789">
            <a:extLst>
              <a:ext uri="{FF2B5EF4-FFF2-40B4-BE49-F238E27FC236}">
                <a16:creationId xmlns:a16="http://schemas.microsoft.com/office/drawing/2014/main" id="{58E64D22-0143-D042-BBC4-BA5CD11395B0}"/>
              </a:ext>
            </a:extLst>
          </p:cNvPr>
          <p:cNvSpPr>
            <a:spLocks/>
          </p:cNvSpPr>
          <p:nvPr/>
        </p:nvSpPr>
        <p:spPr bwMode="auto">
          <a:xfrm>
            <a:off x="7082193" y="5447932"/>
            <a:ext cx="38359" cy="60883"/>
          </a:xfrm>
          <a:custGeom>
            <a:avLst/>
            <a:gdLst>
              <a:gd name="T0" fmla="*/ 3 w 4"/>
              <a:gd name="T1" fmla="*/ 2 h 6"/>
              <a:gd name="T2" fmla="*/ 1 w 4"/>
              <a:gd name="T3" fmla="*/ 3 h 6"/>
              <a:gd name="T4" fmla="*/ 3 w 4"/>
              <a:gd name="T5" fmla="*/ 2 h 6"/>
              <a:gd name="T6" fmla="*/ 3 w 4"/>
              <a:gd name="T7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6">
                <a:moveTo>
                  <a:pt x="3" y="2"/>
                </a:moveTo>
                <a:cubicBezTo>
                  <a:pt x="2" y="0"/>
                  <a:pt x="1" y="1"/>
                  <a:pt x="1" y="3"/>
                </a:cubicBezTo>
                <a:cubicBezTo>
                  <a:pt x="0" y="6"/>
                  <a:pt x="4" y="4"/>
                  <a:pt x="3" y="2"/>
                </a:cubicBezTo>
                <a:cubicBezTo>
                  <a:pt x="3" y="2"/>
                  <a:pt x="4" y="3"/>
                  <a:pt x="3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01" name="Freeform 790">
            <a:extLst>
              <a:ext uri="{FF2B5EF4-FFF2-40B4-BE49-F238E27FC236}">
                <a16:creationId xmlns:a16="http://schemas.microsoft.com/office/drawing/2014/main" id="{66F084EA-74FB-3A4F-BF22-F3D573CF2EEA}"/>
              </a:ext>
            </a:extLst>
          </p:cNvPr>
          <p:cNvSpPr>
            <a:spLocks/>
          </p:cNvSpPr>
          <p:nvPr/>
        </p:nvSpPr>
        <p:spPr bwMode="auto">
          <a:xfrm>
            <a:off x="6999086" y="5319394"/>
            <a:ext cx="35163" cy="40591"/>
          </a:xfrm>
          <a:custGeom>
            <a:avLst/>
            <a:gdLst>
              <a:gd name="T0" fmla="*/ 4 w 4"/>
              <a:gd name="T1" fmla="*/ 2 h 4"/>
              <a:gd name="T2" fmla="*/ 1 w 4"/>
              <a:gd name="T3" fmla="*/ 1 h 4"/>
              <a:gd name="T4" fmla="*/ 4 w 4"/>
              <a:gd name="T5" fmla="*/ 2 h 4"/>
              <a:gd name="T6" fmla="*/ 4 w 4"/>
              <a:gd name="T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4">
                <a:moveTo>
                  <a:pt x="4" y="2"/>
                </a:moveTo>
                <a:cubicBezTo>
                  <a:pt x="3" y="2"/>
                  <a:pt x="1" y="0"/>
                  <a:pt x="1" y="1"/>
                </a:cubicBezTo>
                <a:cubicBezTo>
                  <a:pt x="0" y="4"/>
                  <a:pt x="4" y="2"/>
                  <a:pt x="4" y="2"/>
                </a:cubicBezTo>
                <a:cubicBezTo>
                  <a:pt x="3" y="2"/>
                  <a:pt x="4" y="2"/>
                  <a:pt x="4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02" name="Freeform 791">
            <a:extLst>
              <a:ext uri="{FF2B5EF4-FFF2-40B4-BE49-F238E27FC236}">
                <a16:creationId xmlns:a16="http://schemas.microsoft.com/office/drawing/2014/main" id="{6F2B83A8-703C-1341-A1D1-0FA57046A3D1}"/>
              </a:ext>
            </a:extLst>
          </p:cNvPr>
          <p:cNvSpPr>
            <a:spLocks/>
          </p:cNvSpPr>
          <p:nvPr/>
        </p:nvSpPr>
        <p:spPr bwMode="auto">
          <a:xfrm>
            <a:off x="8648448" y="4683479"/>
            <a:ext cx="19179" cy="20295"/>
          </a:xfrm>
          <a:custGeom>
            <a:avLst/>
            <a:gdLst>
              <a:gd name="T0" fmla="*/ 2 w 2"/>
              <a:gd name="T1" fmla="*/ 1 h 2"/>
              <a:gd name="T2" fmla="*/ 0 w 2"/>
              <a:gd name="T3" fmla="*/ 2 h 2"/>
              <a:gd name="T4" fmla="*/ 2 w 2"/>
              <a:gd name="T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2" y="1"/>
                </a:moveTo>
                <a:cubicBezTo>
                  <a:pt x="2" y="0"/>
                  <a:pt x="0" y="1"/>
                  <a:pt x="0" y="2"/>
                </a:cubicBezTo>
                <a:cubicBezTo>
                  <a:pt x="1" y="2"/>
                  <a:pt x="2" y="2"/>
                  <a:pt x="2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03" name="Freeform 792">
            <a:extLst>
              <a:ext uri="{FF2B5EF4-FFF2-40B4-BE49-F238E27FC236}">
                <a16:creationId xmlns:a16="http://schemas.microsoft.com/office/drawing/2014/main" id="{B9424534-90BC-5343-9EC9-89284A2E6C24}"/>
              </a:ext>
            </a:extLst>
          </p:cNvPr>
          <p:cNvSpPr>
            <a:spLocks/>
          </p:cNvSpPr>
          <p:nvPr/>
        </p:nvSpPr>
        <p:spPr bwMode="auto">
          <a:xfrm>
            <a:off x="8571733" y="4575236"/>
            <a:ext cx="28770" cy="16912"/>
          </a:xfrm>
          <a:custGeom>
            <a:avLst/>
            <a:gdLst>
              <a:gd name="T0" fmla="*/ 2 w 3"/>
              <a:gd name="T1" fmla="*/ 0 h 2"/>
              <a:gd name="T2" fmla="*/ 1 w 3"/>
              <a:gd name="T3" fmla="*/ 1 h 2"/>
              <a:gd name="T4" fmla="*/ 2 w 3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2">
                <a:moveTo>
                  <a:pt x="2" y="0"/>
                </a:moveTo>
                <a:cubicBezTo>
                  <a:pt x="1" y="0"/>
                  <a:pt x="0" y="1"/>
                  <a:pt x="1" y="1"/>
                </a:cubicBezTo>
                <a:cubicBezTo>
                  <a:pt x="2" y="2"/>
                  <a:pt x="3" y="1"/>
                  <a:pt x="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04" name="Freeform 793">
            <a:extLst>
              <a:ext uri="{FF2B5EF4-FFF2-40B4-BE49-F238E27FC236}">
                <a16:creationId xmlns:a16="http://schemas.microsoft.com/office/drawing/2014/main" id="{E9C0D2F8-9859-D44B-83B0-605DC85BBDDE}"/>
              </a:ext>
            </a:extLst>
          </p:cNvPr>
          <p:cNvSpPr>
            <a:spLocks/>
          </p:cNvSpPr>
          <p:nvPr/>
        </p:nvSpPr>
        <p:spPr bwMode="auto">
          <a:xfrm>
            <a:off x="8648448" y="4534646"/>
            <a:ext cx="25572" cy="30444"/>
          </a:xfrm>
          <a:custGeom>
            <a:avLst/>
            <a:gdLst>
              <a:gd name="T0" fmla="*/ 2 w 3"/>
              <a:gd name="T1" fmla="*/ 1 h 3"/>
              <a:gd name="T2" fmla="*/ 1 w 3"/>
              <a:gd name="T3" fmla="*/ 2 h 3"/>
              <a:gd name="T4" fmla="*/ 2 w 3"/>
              <a:gd name="T5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2" y="1"/>
                </a:moveTo>
                <a:cubicBezTo>
                  <a:pt x="2" y="0"/>
                  <a:pt x="0" y="1"/>
                  <a:pt x="1" y="2"/>
                </a:cubicBezTo>
                <a:cubicBezTo>
                  <a:pt x="1" y="3"/>
                  <a:pt x="3" y="1"/>
                  <a:pt x="2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05" name="Freeform 794">
            <a:extLst>
              <a:ext uri="{FF2B5EF4-FFF2-40B4-BE49-F238E27FC236}">
                <a16:creationId xmlns:a16="http://schemas.microsoft.com/office/drawing/2014/main" id="{5FDE4018-2A13-0A41-8D81-EFF255AF3F43}"/>
              </a:ext>
            </a:extLst>
          </p:cNvPr>
          <p:cNvSpPr>
            <a:spLocks/>
          </p:cNvSpPr>
          <p:nvPr/>
        </p:nvSpPr>
        <p:spPr bwMode="auto">
          <a:xfrm>
            <a:off x="6088100" y="4734216"/>
            <a:ext cx="47947" cy="6763"/>
          </a:xfrm>
          <a:custGeom>
            <a:avLst/>
            <a:gdLst>
              <a:gd name="T0" fmla="*/ 5 w 5"/>
              <a:gd name="T1" fmla="*/ 1 h 1"/>
              <a:gd name="T2" fmla="*/ 1 w 5"/>
              <a:gd name="T3" fmla="*/ 0 h 1"/>
              <a:gd name="T4" fmla="*/ 5 w 5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" h="1">
                <a:moveTo>
                  <a:pt x="5" y="1"/>
                </a:moveTo>
                <a:cubicBezTo>
                  <a:pt x="4" y="0"/>
                  <a:pt x="0" y="0"/>
                  <a:pt x="1" y="0"/>
                </a:cubicBezTo>
                <a:cubicBezTo>
                  <a:pt x="2" y="1"/>
                  <a:pt x="5" y="1"/>
                  <a:pt x="5" y="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06" name="Freeform 795">
            <a:extLst>
              <a:ext uri="{FF2B5EF4-FFF2-40B4-BE49-F238E27FC236}">
                <a16:creationId xmlns:a16="http://schemas.microsoft.com/office/drawing/2014/main" id="{4BB3878A-A9E5-C845-B058-E938DE9F4A1D}"/>
              </a:ext>
            </a:extLst>
          </p:cNvPr>
          <p:cNvSpPr>
            <a:spLocks/>
          </p:cNvSpPr>
          <p:nvPr/>
        </p:nvSpPr>
        <p:spPr bwMode="auto">
          <a:xfrm>
            <a:off x="6145632" y="4734216"/>
            <a:ext cx="57535" cy="0"/>
          </a:xfrm>
          <a:custGeom>
            <a:avLst/>
            <a:gdLst>
              <a:gd name="T0" fmla="*/ 5 w 6"/>
              <a:gd name="T1" fmla="*/ 1 w 6"/>
              <a:gd name="T2" fmla="*/ 5 w 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">
                <a:moveTo>
                  <a:pt x="5" y="0"/>
                </a:moveTo>
                <a:cubicBezTo>
                  <a:pt x="4" y="0"/>
                  <a:pt x="0" y="0"/>
                  <a:pt x="1" y="0"/>
                </a:cubicBezTo>
                <a:cubicBezTo>
                  <a:pt x="2" y="0"/>
                  <a:pt x="6" y="0"/>
                  <a:pt x="5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07" name="Freeform 796">
            <a:extLst>
              <a:ext uri="{FF2B5EF4-FFF2-40B4-BE49-F238E27FC236}">
                <a16:creationId xmlns:a16="http://schemas.microsoft.com/office/drawing/2014/main" id="{C2679D85-407A-0C44-BDA3-F37EB0743D4B}"/>
              </a:ext>
            </a:extLst>
          </p:cNvPr>
          <p:cNvSpPr>
            <a:spLocks/>
          </p:cNvSpPr>
          <p:nvPr/>
        </p:nvSpPr>
        <p:spPr bwMode="auto">
          <a:xfrm>
            <a:off x="7222839" y="4105067"/>
            <a:ext cx="38359" cy="20295"/>
          </a:xfrm>
          <a:custGeom>
            <a:avLst/>
            <a:gdLst>
              <a:gd name="T0" fmla="*/ 3 w 4"/>
              <a:gd name="T1" fmla="*/ 2 h 2"/>
              <a:gd name="T2" fmla="*/ 2 w 4"/>
              <a:gd name="T3" fmla="*/ 0 h 2"/>
              <a:gd name="T4" fmla="*/ 3 w 4"/>
              <a:gd name="T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2">
                <a:moveTo>
                  <a:pt x="3" y="2"/>
                </a:moveTo>
                <a:cubicBezTo>
                  <a:pt x="1" y="2"/>
                  <a:pt x="0" y="0"/>
                  <a:pt x="2" y="0"/>
                </a:cubicBezTo>
                <a:cubicBezTo>
                  <a:pt x="3" y="0"/>
                  <a:pt x="4" y="2"/>
                  <a:pt x="3" y="2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08" name="Freeform 797">
            <a:extLst>
              <a:ext uri="{FF2B5EF4-FFF2-40B4-BE49-F238E27FC236}">
                <a16:creationId xmlns:a16="http://schemas.microsoft.com/office/drawing/2014/main" id="{781E31B3-C628-AD45-8990-08FE480CD14D}"/>
              </a:ext>
            </a:extLst>
          </p:cNvPr>
          <p:cNvSpPr>
            <a:spLocks/>
          </p:cNvSpPr>
          <p:nvPr/>
        </p:nvSpPr>
        <p:spPr bwMode="auto">
          <a:xfrm>
            <a:off x="3230478" y="6530309"/>
            <a:ext cx="86306" cy="118389"/>
          </a:xfrm>
          <a:custGeom>
            <a:avLst/>
            <a:gdLst>
              <a:gd name="T0" fmla="*/ 9 w 9"/>
              <a:gd name="T1" fmla="*/ 11 h 12"/>
              <a:gd name="T2" fmla="*/ 5 w 9"/>
              <a:gd name="T3" fmla="*/ 2 h 12"/>
              <a:gd name="T4" fmla="*/ 2 w 9"/>
              <a:gd name="T5" fmla="*/ 2 h 12"/>
              <a:gd name="T6" fmla="*/ 0 w 9"/>
              <a:gd name="T7" fmla="*/ 3 h 12"/>
              <a:gd name="T8" fmla="*/ 3 w 9"/>
              <a:gd name="T9" fmla="*/ 5 h 12"/>
              <a:gd name="T10" fmla="*/ 3 w 9"/>
              <a:gd name="T11" fmla="*/ 7 h 12"/>
              <a:gd name="T12" fmla="*/ 4 w 9"/>
              <a:gd name="T13" fmla="*/ 7 h 12"/>
              <a:gd name="T14" fmla="*/ 3 w 9"/>
              <a:gd name="T15" fmla="*/ 8 h 12"/>
              <a:gd name="T16" fmla="*/ 6 w 9"/>
              <a:gd name="T17" fmla="*/ 11 h 12"/>
              <a:gd name="T18" fmla="*/ 6 w 9"/>
              <a:gd name="T19" fmla="*/ 9 h 12"/>
              <a:gd name="T20" fmla="*/ 9 w 9"/>
              <a:gd name="T21" fmla="*/ 11 h 12"/>
              <a:gd name="T22" fmla="*/ 9 w 9"/>
              <a:gd name="T2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" h="12">
                <a:moveTo>
                  <a:pt x="9" y="11"/>
                </a:moveTo>
                <a:cubicBezTo>
                  <a:pt x="8" y="8"/>
                  <a:pt x="7" y="4"/>
                  <a:pt x="5" y="2"/>
                </a:cubicBezTo>
                <a:cubicBezTo>
                  <a:pt x="4" y="1"/>
                  <a:pt x="3" y="0"/>
                  <a:pt x="2" y="2"/>
                </a:cubicBezTo>
                <a:cubicBezTo>
                  <a:pt x="2" y="2"/>
                  <a:pt x="0" y="2"/>
                  <a:pt x="0" y="3"/>
                </a:cubicBezTo>
                <a:cubicBezTo>
                  <a:pt x="1" y="4"/>
                  <a:pt x="3" y="3"/>
                  <a:pt x="3" y="5"/>
                </a:cubicBezTo>
                <a:cubicBezTo>
                  <a:pt x="3" y="6"/>
                  <a:pt x="3" y="6"/>
                  <a:pt x="3" y="7"/>
                </a:cubicBezTo>
                <a:cubicBezTo>
                  <a:pt x="3" y="8"/>
                  <a:pt x="4" y="7"/>
                  <a:pt x="4" y="7"/>
                </a:cubicBezTo>
                <a:cubicBezTo>
                  <a:pt x="5" y="8"/>
                  <a:pt x="3" y="8"/>
                  <a:pt x="3" y="8"/>
                </a:cubicBezTo>
                <a:cubicBezTo>
                  <a:pt x="3" y="9"/>
                  <a:pt x="5" y="11"/>
                  <a:pt x="6" y="11"/>
                </a:cubicBezTo>
                <a:cubicBezTo>
                  <a:pt x="6" y="11"/>
                  <a:pt x="2" y="7"/>
                  <a:pt x="6" y="9"/>
                </a:cubicBezTo>
                <a:cubicBezTo>
                  <a:pt x="7" y="9"/>
                  <a:pt x="9" y="12"/>
                  <a:pt x="9" y="11"/>
                </a:cubicBezTo>
                <a:cubicBezTo>
                  <a:pt x="8" y="10"/>
                  <a:pt x="9" y="12"/>
                  <a:pt x="9" y="1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 w="3810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Lato Regular" charset="0"/>
            </a:endParaRPr>
          </a:p>
        </p:txBody>
      </p:sp>
      <p:sp>
        <p:nvSpPr>
          <p:cNvPr id="412" name="Forma libre 193">
            <a:extLst>
              <a:ext uri="{FF2B5EF4-FFF2-40B4-BE49-F238E27FC236}">
                <a16:creationId xmlns:a16="http://schemas.microsoft.com/office/drawing/2014/main" id="{4DA93BC4-DEFA-D64E-A8DA-A3B70ABFD9A9}"/>
              </a:ext>
            </a:extLst>
          </p:cNvPr>
          <p:cNvSpPr/>
          <p:nvPr/>
        </p:nvSpPr>
        <p:spPr>
          <a:xfrm>
            <a:off x="15352193" y="6054481"/>
            <a:ext cx="240063" cy="240058"/>
          </a:xfrm>
          <a:custGeom>
            <a:avLst/>
            <a:gdLst>
              <a:gd name="connsiteX0" fmla="*/ 123251 w 130431"/>
              <a:gd name="connsiteY0" fmla="*/ 105833 h 130428"/>
              <a:gd name="connsiteX1" fmla="*/ 65843 w 130431"/>
              <a:gd name="connsiteY1" fmla="*/ 64591 h 130428"/>
              <a:gd name="connsiteX2" fmla="*/ 24600 w 130431"/>
              <a:gd name="connsiteY2" fmla="*/ 7183 h 130428"/>
              <a:gd name="connsiteX3" fmla="*/ 7181 w 130431"/>
              <a:gd name="connsiteY3" fmla="*/ 1376 h 130428"/>
              <a:gd name="connsiteX4" fmla="*/ 1374 w 130431"/>
              <a:gd name="connsiteY4" fmla="*/ 18797 h 130428"/>
              <a:gd name="connsiteX5" fmla="*/ 47485 w 130431"/>
              <a:gd name="connsiteY5" fmla="*/ 82949 h 130428"/>
              <a:gd name="connsiteX6" fmla="*/ 111637 w 130431"/>
              <a:gd name="connsiteY6" fmla="*/ 129060 h 130428"/>
              <a:gd name="connsiteX7" fmla="*/ 117430 w 130431"/>
              <a:gd name="connsiteY7" fmla="*/ 130429 h 130428"/>
              <a:gd name="connsiteX8" fmla="*/ 129056 w 130431"/>
              <a:gd name="connsiteY8" fmla="*/ 123253 h 130428"/>
              <a:gd name="connsiteX9" fmla="*/ 123251 w 130431"/>
              <a:gd name="connsiteY9" fmla="*/ 105833 h 13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31" h="130428">
                <a:moveTo>
                  <a:pt x="123251" y="105833"/>
                </a:moveTo>
                <a:cubicBezTo>
                  <a:pt x="101773" y="95095"/>
                  <a:pt x="82465" y="81224"/>
                  <a:pt x="65843" y="64591"/>
                </a:cubicBezTo>
                <a:cubicBezTo>
                  <a:pt x="49208" y="47970"/>
                  <a:pt x="35338" y="28660"/>
                  <a:pt x="24600" y="7183"/>
                </a:cubicBezTo>
                <a:cubicBezTo>
                  <a:pt x="21393" y="755"/>
                  <a:pt x="13583" y="-1831"/>
                  <a:pt x="7181" y="1376"/>
                </a:cubicBezTo>
                <a:cubicBezTo>
                  <a:pt x="765" y="4583"/>
                  <a:pt x="-1833" y="12381"/>
                  <a:pt x="1374" y="18797"/>
                </a:cubicBezTo>
                <a:cubicBezTo>
                  <a:pt x="13367" y="42772"/>
                  <a:pt x="28874" y="64350"/>
                  <a:pt x="47485" y="82949"/>
                </a:cubicBezTo>
                <a:cubicBezTo>
                  <a:pt x="66084" y="101561"/>
                  <a:pt x="87662" y="117066"/>
                  <a:pt x="111637" y="129060"/>
                </a:cubicBezTo>
                <a:cubicBezTo>
                  <a:pt x="113500" y="129985"/>
                  <a:pt x="115478" y="130429"/>
                  <a:pt x="117430" y="130429"/>
                </a:cubicBezTo>
                <a:cubicBezTo>
                  <a:pt x="122198" y="130429"/>
                  <a:pt x="126774" y="127805"/>
                  <a:pt x="129056" y="123253"/>
                </a:cubicBezTo>
                <a:cubicBezTo>
                  <a:pt x="132265" y="116837"/>
                  <a:pt x="129666" y="109040"/>
                  <a:pt x="123251" y="105833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3" name="Forma libre 194">
            <a:extLst>
              <a:ext uri="{FF2B5EF4-FFF2-40B4-BE49-F238E27FC236}">
                <a16:creationId xmlns:a16="http://schemas.microsoft.com/office/drawing/2014/main" id="{AAF01CBB-B52A-8746-9ADD-D436BA2A338C}"/>
              </a:ext>
            </a:extLst>
          </p:cNvPr>
          <p:cNvSpPr/>
          <p:nvPr/>
        </p:nvSpPr>
        <p:spPr>
          <a:xfrm>
            <a:off x="15266759" y="6097214"/>
            <a:ext cx="282768" cy="282756"/>
          </a:xfrm>
          <a:custGeom>
            <a:avLst/>
            <a:gdLst>
              <a:gd name="connsiteX0" fmla="*/ 146454 w 153633"/>
              <a:gd name="connsiteY0" fmla="*/ 129031 h 153627"/>
              <a:gd name="connsiteX1" fmla="*/ 75531 w 153633"/>
              <a:gd name="connsiteY1" fmla="*/ 78101 h 153627"/>
              <a:gd name="connsiteX2" fmla="*/ 24602 w 153633"/>
              <a:gd name="connsiteY2" fmla="*/ 7178 h 153627"/>
              <a:gd name="connsiteX3" fmla="*/ 7181 w 153633"/>
              <a:gd name="connsiteY3" fmla="*/ 1372 h 153627"/>
              <a:gd name="connsiteX4" fmla="*/ 1374 w 153633"/>
              <a:gd name="connsiteY4" fmla="*/ 18792 h 153627"/>
              <a:gd name="connsiteX5" fmla="*/ 57172 w 153633"/>
              <a:gd name="connsiteY5" fmla="*/ 96461 h 153627"/>
              <a:gd name="connsiteX6" fmla="*/ 134839 w 153633"/>
              <a:gd name="connsiteY6" fmla="*/ 152258 h 153627"/>
              <a:gd name="connsiteX7" fmla="*/ 140632 w 153633"/>
              <a:gd name="connsiteY7" fmla="*/ 153628 h 153627"/>
              <a:gd name="connsiteX8" fmla="*/ 152258 w 153633"/>
              <a:gd name="connsiteY8" fmla="*/ 146451 h 153627"/>
              <a:gd name="connsiteX9" fmla="*/ 146454 w 153633"/>
              <a:gd name="connsiteY9" fmla="*/ 129031 h 15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33" h="153627">
                <a:moveTo>
                  <a:pt x="146454" y="129031"/>
                </a:moveTo>
                <a:cubicBezTo>
                  <a:pt x="119944" y="115782"/>
                  <a:pt x="96083" y="98640"/>
                  <a:pt x="75531" y="78101"/>
                </a:cubicBezTo>
                <a:cubicBezTo>
                  <a:pt x="54992" y="57550"/>
                  <a:pt x="37851" y="33689"/>
                  <a:pt x="24602" y="7178"/>
                </a:cubicBezTo>
                <a:cubicBezTo>
                  <a:pt x="21381" y="776"/>
                  <a:pt x="13571" y="-1836"/>
                  <a:pt x="7181" y="1372"/>
                </a:cubicBezTo>
                <a:cubicBezTo>
                  <a:pt x="765" y="4579"/>
                  <a:pt x="-1833" y="12377"/>
                  <a:pt x="1374" y="18792"/>
                </a:cubicBezTo>
                <a:cubicBezTo>
                  <a:pt x="15878" y="47800"/>
                  <a:pt x="34655" y="73930"/>
                  <a:pt x="57172" y="96461"/>
                </a:cubicBezTo>
                <a:cubicBezTo>
                  <a:pt x="79701" y="118977"/>
                  <a:pt x="105831" y="137754"/>
                  <a:pt x="134839" y="152258"/>
                </a:cubicBezTo>
                <a:cubicBezTo>
                  <a:pt x="136702" y="153183"/>
                  <a:pt x="138680" y="153628"/>
                  <a:pt x="140632" y="153628"/>
                </a:cubicBezTo>
                <a:cubicBezTo>
                  <a:pt x="145400" y="153628"/>
                  <a:pt x="149976" y="151004"/>
                  <a:pt x="152258" y="146451"/>
                </a:cubicBezTo>
                <a:cubicBezTo>
                  <a:pt x="155468" y="140036"/>
                  <a:pt x="152869" y="132238"/>
                  <a:pt x="146454" y="12903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4" name="Forma libre 195">
            <a:extLst>
              <a:ext uri="{FF2B5EF4-FFF2-40B4-BE49-F238E27FC236}">
                <a16:creationId xmlns:a16="http://schemas.microsoft.com/office/drawing/2014/main" id="{B48C8D3F-008F-9F43-BE46-D0F32F3F865B}"/>
              </a:ext>
            </a:extLst>
          </p:cNvPr>
          <p:cNvSpPr/>
          <p:nvPr/>
        </p:nvSpPr>
        <p:spPr>
          <a:xfrm>
            <a:off x="16005478" y="5358512"/>
            <a:ext cx="282768" cy="282740"/>
          </a:xfrm>
          <a:custGeom>
            <a:avLst/>
            <a:gdLst>
              <a:gd name="connsiteX0" fmla="*/ 7181 w 153633"/>
              <a:gd name="connsiteY0" fmla="*/ 24590 h 153618"/>
              <a:gd name="connsiteX1" fmla="*/ 78104 w 153633"/>
              <a:gd name="connsiteY1" fmla="*/ 75519 h 153618"/>
              <a:gd name="connsiteX2" fmla="*/ 129033 w 153633"/>
              <a:gd name="connsiteY2" fmla="*/ 146442 h 153618"/>
              <a:gd name="connsiteX3" fmla="*/ 140659 w 153633"/>
              <a:gd name="connsiteY3" fmla="*/ 153618 h 153618"/>
              <a:gd name="connsiteX4" fmla="*/ 146453 w 153633"/>
              <a:gd name="connsiteY4" fmla="*/ 152249 h 153618"/>
              <a:gd name="connsiteX5" fmla="*/ 152260 w 153633"/>
              <a:gd name="connsiteY5" fmla="*/ 134828 h 153618"/>
              <a:gd name="connsiteX6" fmla="*/ 96462 w 153633"/>
              <a:gd name="connsiteY6" fmla="*/ 57161 h 153618"/>
              <a:gd name="connsiteX7" fmla="*/ 18794 w 153633"/>
              <a:gd name="connsiteY7" fmla="*/ 1363 h 153618"/>
              <a:gd name="connsiteX8" fmla="*/ 1373 w 153633"/>
              <a:gd name="connsiteY8" fmla="*/ 7170 h 153618"/>
              <a:gd name="connsiteX9" fmla="*/ 7181 w 153633"/>
              <a:gd name="connsiteY9" fmla="*/ 24590 h 15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33" h="153618">
                <a:moveTo>
                  <a:pt x="7181" y="24590"/>
                </a:moveTo>
                <a:cubicBezTo>
                  <a:pt x="33691" y="37838"/>
                  <a:pt x="57552" y="54980"/>
                  <a:pt x="78104" y="75519"/>
                </a:cubicBezTo>
                <a:cubicBezTo>
                  <a:pt x="98643" y="96070"/>
                  <a:pt x="115784" y="119932"/>
                  <a:pt x="129033" y="146442"/>
                </a:cubicBezTo>
                <a:cubicBezTo>
                  <a:pt x="131315" y="150994"/>
                  <a:pt x="135892" y="153618"/>
                  <a:pt x="140659" y="153618"/>
                </a:cubicBezTo>
                <a:cubicBezTo>
                  <a:pt x="142612" y="153618"/>
                  <a:pt x="144589" y="153174"/>
                  <a:pt x="146453" y="152249"/>
                </a:cubicBezTo>
                <a:cubicBezTo>
                  <a:pt x="152868" y="149042"/>
                  <a:pt x="155467" y="141244"/>
                  <a:pt x="152260" y="134828"/>
                </a:cubicBezTo>
                <a:cubicBezTo>
                  <a:pt x="137755" y="105820"/>
                  <a:pt x="118979" y="79690"/>
                  <a:pt x="96462" y="57161"/>
                </a:cubicBezTo>
                <a:cubicBezTo>
                  <a:pt x="73933" y="34644"/>
                  <a:pt x="47803" y="15868"/>
                  <a:pt x="18794" y="1363"/>
                </a:cubicBezTo>
                <a:cubicBezTo>
                  <a:pt x="12378" y="-1820"/>
                  <a:pt x="4581" y="755"/>
                  <a:pt x="1373" y="7170"/>
                </a:cubicBezTo>
                <a:cubicBezTo>
                  <a:pt x="-1833" y="13586"/>
                  <a:pt x="767" y="21383"/>
                  <a:pt x="7181" y="2459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5" name="Forma libre 196">
            <a:extLst>
              <a:ext uri="{FF2B5EF4-FFF2-40B4-BE49-F238E27FC236}">
                <a16:creationId xmlns:a16="http://schemas.microsoft.com/office/drawing/2014/main" id="{1BFDA3CB-70A2-2A4A-BD7F-650658810DE5}"/>
              </a:ext>
            </a:extLst>
          </p:cNvPr>
          <p:cNvSpPr/>
          <p:nvPr/>
        </p:nvSpPr>
        <p:spPr>
          <a:xfrm>
            <a:off x="15962752" y="5443954"/>
            <a:ext cx="240063" cy="240025"/>
          </a:xfrm>
          <a:custGeom>
            <a:avLst/>
            <a:gdLst>
              <a:gd name="connsiteX0" fmla="*/ 7181 w 130431"/>
              <a:gd name="connsiteY0" fmla="*/ 24584 h 130410"/>
              <a:gd name="connsiteX1" fmla="*/ 64589 w 130431"/>
              <a:gd name="connsiteY1" fmla="*/ 65826 h 130410"/>
              <a:gd name="connsiteX2" fmla="*/ 105831 w 130431"/>
              <a:gd name="connsiteY2" fmla="*/ 123234 h 130410"/>
              <a:gd name="connsiteX3" fmla="*/ 117457 w 130431"/>
              <a:gd name="connsiteY3" fmla="*/ 130410 h 130410"/>
              <a:gd name="connsiteX4" fmla="*/ 123250 w 130431"/>
              <a:gd name="connsiteY4" fmla="*/ 129041 h 130410"/>
              <a:gd name="connsiteX5" fmla="*/ 129057 w 130431"/>
              <a:gd name="connsiteY5" fmla="*/ 111620 h 130410"/>
              <a:gd name="connsiteX6" fmla="*/ 82947 w 130431"/>
              <a:gd name="connsiteY6" fmla="*/ 47468 h 130410"/>
              <a:gd name="connsiteX7" fmla="*/ 18794 w 130431"/>
              <a:gd name="connsiteY7" fmla="*/ 1357 h 130410"/>
              <a:gd name="connsiteX8" fmla="*/ 1374 w 130431"/>
              <a:gd name="connsiteY8" fmla="*/ 7164 h 130410"/>
              <a:gd name="connsiteX9" fmla="*/ 7181 w 130431"/>
              <a:gd name="connsiteY9" fmla="*/ 24584 h 13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31" h="130410">
                <a:moveTo>
                  <a:pt x="7181" y="24584"/>
                </a:moveTo>
                <a:cubicBezTo>
                  <a:pt x="28658" y="35322"/>
                  <a:pt x="47966" y="49193"/>
                  <a:pt x="64589" y="65826"/>
                </a:cubicBezTo>
                <a:cubicBezTo>
                  <a:pt x="81223" y="82447"/>
                  <a:pt x="95093" y="101757"/>
                  <a:pt x="105831" y="123234"/>
                </a:cubicBezTo>
                <a:cubicBezTo>
                  <a:pt x="108113" y="127786"/>
                  <a:pt x="112689" y="130410"/>
                  <a:pt x="117457" y="130410"/>
                </a:cubicBezTo>
                <a:cubicBezTo>
                  <a:pt x="119409" y="130410"/>
                  <a:pt x="121387" y="129966"/>
                  <a:pt x="123250" y="129041"/>
                </a:cubicBezTo>
                <a:cubicBezTo>
                  <a:pt x="129666" y="125834"/>
                  <a:pt x="132264" y="118036"/>
                  <a:pt x="129057" y="111620"/>
                </a:cubicBezTo>
                <a:cubicBezTo>
                  <a:pt x="117064" y="87645"/>
                  <a:pt x="101558" y="66067"/>
                  <a:pt x="82947" y="47468"/>
                </a:cubicBezTo>
                <a:cubicBezTo>
                  <a:pt x="64348" y="28856"/>
                  <a:pt x="42769" y="13351"/>
                  <a:pt x="18794" y="1357"/>
                </a:cubicBezTo>
                <a:cubicBezTo>
                  <a:pt x="12379" y="-1812"/>
                  <a:pt x="4582" y="749"/>
                  <a:pt x="1374" y="7164"/>
                </a:cubicBezTo>
                <a:cubicBezTo>
                  <a:pt x="-1833" y="13579"/>
                  <a:pt x="766" y="21375"/>
                  <a:pt x="7181" y="2458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6" name="Forma libre 197">
            <a:extLst>
              <a:ext uri="{FF2B5EF4-FFF2-40B4-BE49-F238E27FC236}">
                <a16:creationId xmlns:a16="http://schemas.microsoft.com/office/drawing/2014/main" id="{777F8998-2DA8-3E48-8E5E-F304CFFF421E}"/>
              </a:ext>
            </a:extLst>
          </p:cNvPr>
          <p:cNvSpPr/>
          <p:nvPr/>
        </p:nvSpPr>
        <p:spPr>
          <a:xfrm>
            <a:off x="15251814" y="5343545"/>
            <a:ext cx="1051384" cy="1051384"/>
          </a:xfrm>
          <a:custGeom>
            <a:avLst/>
            <a:gdLst>
              <a:gd name="connsiteX0" fmla="*/ 559826 w 571237"/>
              <a:gd name="connsiteY0" fmla="*/ 335820 h 571237"/>
              <a:gd name="connsiteX1" fmla="*/ 235285 w 571237"/>
              <a:gd name="connsiteY1" fmla="*/ 11076 h 571237"/>
              <a:gd name="connsiteX2" fmla="*/ 180184 w 571237"/>
              <a:gd name="connsiteY2" fmla="*/ 11038 h 571237"/>
              <a:gd name="connsiteX3" fmla="*/ 11411 w 571237"/>
              <a:gd name="connsiteY3" fmla="*/ 179925 h 571237"/>
              <a:gd name="connsiteX4" fmla="*/ 0 w 571237"/>
              <a:gd name="connsiteY4" fmla="*/ 207481 h 571237"/>
              <a:gd name="connsiteX5" fmla="*/ 11411 w 571237"/>
              <a:gd name="connsiteY5" fmla="*/ 235036 h 571237"/>
              <a:gd name="connsiteX6" fmla="*/ 335952 w 571237"/>
              <a:gd name="connsiteY6" fmla="*/ 559781 h 571237"/>
              <a:gd name="connsiteX7" fmla="*/ 363515 w 571237"/>
              <a:gd name="connsiteY7" fmla="*/ 571237 h 571237"/>
              <a:gd name="connsiteX8" fmla="*/ 391052 w 571237"/>
              <a:gd name="connsiteY8" fmla="*/ 559820 h 571237"/>
              <a:gd name="connsiteX9" fmla="*/ 559827 w 571237"/>
              <a:gd name="connsiteY9" fmla="*/ 390933 h 571237"/>
              <a:gd name="connsiteX10" fmla="*/ 571238 w 571237"/>
              <a:gd name="connsiteY10" fmla="*/ 363377 h 571237"/>
              <a:gd name="connsiteX11" fmla="*/ 559826 w 571237"/>
              <a:gd name="connsiteY11" fmla="*/ 335820 h 571237"/>
              <a:gd name="connsiteX12" fmla="*/ 463572 w 571237"/>
              <a:gd name="connsiteY12" fmla="*/ 437607 h 571237"/>
              <a:gd name="connsiteX13" fmla="*/ 437607 w 571237"/>
              <a:gd name="connsiteY13" fmla="*/ 463572 h 571237"/>
              <a:gd name="connsiteX14" fmla="*/ 428428 w 571237"/>
              <a:gd name="connsiteY14" fmla="*/ 467375 h 571237"/>
              <a:gd name="connsiteX15" fmla="*/ 419248 w 571237"/>
              <a:gd name="connsiteY15" fmla="*/ 463572 h 571237"/>
              <a:gd name="connsiteX16" fmla="*/ 419248 w 571237"/>
              <a:gd name="connsiteY16" fmla="*/ 445214 h 571237"/>
              <a:gd name="connsiteX17" fmla="*/ 445213 w 571237"/>
              <a:gd name="connsiteY17" fmla="*/ 419249 h 571237"/>
              <a:gd name="connsiteX18" fmla="*/ 463571 w 571237"/>
              <a:gd name="connsiteY18" fmla="*/ 419249 h 571237"/>
              <a:gd name="connsiteX19" fmla="*/ 463572 w 571237"/>
              <a:gd name="connsiteY19" fmla="*/ 437607 h 571237"/>
              <a:gd name="connsiteX20" fmla="*/ 331064 w 571237"/>
              <a:gd name="connsiteY20" fmla="*/ 481467 h 571237"/>
              <a:gd name="connsiteX21" fmla="*/ 57306 w 571237"/>
              <a:gd name="connsiteY21" fmla="*/ 207723 h 571237"/>
              <a:gd name="connsiteX22" fmla="*/ 207723 w 571237"/>
              <a:gd name="connsiteY22" fmla="*/ 57319 h 571237"/>
              <a:gd name="connsiteX23" fmla="*/ 481473 w 571237"/>
              <a:gd name="connsiteY23" fmla="*/ 331058 h 571237"/>
              <a:gd name="connsiteX24" fmla="*/ 331064 w 571237"/>
              <a:gd name="connsiteY24" fmla="*/ 481467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1237" h="571237">
                <a:moveTo>
                  <a:pt x="559826" y="335820"/>
                </a:moveTo>
                <a:lnTo>
                  <a:pt x="235285" y="11076"/>
                </a:lnTo>
                <a:cubicBezTo>
                  <a:pt x="220628" y="-3654"/>
                  <a:pt x="194916" y="-3717"/>
                  <a:pt x="180184" y="11038"/>
                </a:cubicBezTo>
                <a:lnTo>
                  <a:pt x="11411" y="179925"/>
                </a:lnTo>
                <a:cubicBezTo>
                  <a:pt x="4057" y="187282"/>
                  <a:pt x="0" y="197077"/>
                  <a:pt x="0" y="207481"/>
                </a:cubicBezTo>
                <a:cubicBezTo>
                  <a:pt x="0" y="217885"/>
                  <a:pt x="4057" y="227677"/>
                  <a:pt x="11411" y="235036"/>
                </a:cubicBezTo>
                <a:lnTo>
                  <a:pt x="335952" y="559781"/>
                </a:lnTo>
                <a:cubicBezTo>
                  <a:pt x="343292" y="567165"/>
                  <a:pt x="353080" y="571237"/>
                  <a:pt x="363515" y="571237"/>
                </a:cubicBezTo>
                <a:cubicBezTo>
                  <a:pt x="373911" y="571237"/>
                  <a:pt x="383698" y="567177"/>
                  <a:pt x="391052" y="559820"/>
                </a:cubicBezTo>
                <a:lnTo>
                  <a:pt x="559827" y="390933"/>
                </a:lnTo>
                <a:cubicBezTo>
                  <a:pt x="567181" y="383574"/>
                  <a:pt x="571238" y="373780"/>
                  <a:pt x="571238" y="363377"/>
                </a:cubicBezTo>
                <a:cubicBezTo>
                  <a:pt x="571238" y="352974"/>
                  <a:pt x="567180" y="343179"/>
                  <a:pt x="559826" y="335820"/>
                </a:cubicBezTo>
                <a:close/>
                <a:moveTo>
                  <a:pt x="463572" y="437607"/>
                </a:moveTo>
                <a:lnTo>
                  <a:pt x="437607" y="463572"/>
                </a:lnTo>
                <a:cubicBezTo>
                  <a:pt x="435071" y="466107"/>
                  <a:pt x="431749" y="467375"/>
                  <a:pt x="428428" y="467375"/>
                </a:cubicBezTo>
                <a:cubicBezTo>
                  <a:pt x="425106" y="467375"/>
                  <a:pt x="421784" y="466107"/>
                  <a:pt x="419248" y="463572"/>
                </a:cubicBezTo>
                <a:cubicBezTo>
                  <a:pt x="414176" y="458500"/>
                  <a:pt x="414176" y="450285"/>
                  <a:pt x="419248" y="445214"/>
                </a:cubicBezTo>
                <a:lnTo>
                  <a:pt x="445213" y="419249"/>
                </a:lnTo>
                <a:cubicBezTo>
                  <a:pt x="450285" y="414177"/>
                  <a:pt x="458500" y="414177"/>
                  <a:pt x="463571" y="419249"/>
                </a:cubicBezTo>
                <a:cubicBezTo>
                  <a:pt x="468644" y="424320"/>
                  <a:pt x="468644" y="432535"/>
                  <a:pt x="463572" y="437607"/>
                </a:cubicBezTo>
                <a:close/>
                <a:moveTo>
                  <a:pt x="331064" y="481467"/>
                </a:moveTo>
                <a:lnTo>
                  <a:pt x="57306" y="207723"/>
                </a:lnTo>
                <a:lnTo>
                  <a:pt x="207723" y="57319"/>
                </a:lnTo>
                <a:lnTo>
                  <a:pt x="481473" y="331058"/>
                </a:lnTo>
                <a:lnTo>
                  <a:pt x="331064" y="48146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7" name="Forma libre 198">
            <a:extLst>
              <a:ext uri="{FF2B5EF4-FFF2-40B4-BE49-F238E27FC236}">
                <a16:creationId xmlns:a16="http://schemas.microsoft.com/office/drawing/2014/main" id="{81C83241-18BE-1847-B7F8-6A4938C71AB3}"/>
              </a:ext>
            </a:extLst>
          </p:cNvPr>
          <p:cNvSpPr/>
          <p:nvPr/>
        </p:nvSpPr>
        <p:spPr>
          <a:xfrm>
            <a:off x="15490764" y="5582495"/>
            <a:ext cx="95581" cy="95579"/>
          </a:xfrm>
          <a:custGeom>
            <a:avLst/>
            <a:gdLst>
              <a:gd name="connsiteX0" fmla="*/ 29769 w 51931"/>
              <a:gd name="connsiteY0" fmla="*/ 3804 h 51930"/>
              <a:gd name="connsiteX1" fmla="*/ 3804 w 51931"/>
              <a:gd name="connsiteY1" fmla="*/ 29769 h 51930"/>
              <a:gd name="connsiteX2" fmla="*/ 3804 w 51931"/>
              <a:gd name="connsiteY2" fmla="*/ 48127 h 51930"/>
              <a:gd name="connsiteX3" fmla="*/ 12983 w 51931"/>
              <a:gd name="connsiteY3" fmla="*/ 51930 h 51930"/>
              <a:gd name="connsiteX4" fmla="*/ 22163 w 51931"/>
              <a:gd name="connsiteY4" fmla="*/ 48127 h 51930"/>
              <a:gd name="connsiteX5" fmla="*/ 48128 w 51931"/>
              <a:gd name="connsiteY5" fmla="*/ 22162 h 51930"/>
              <a:gd name="connsiteX6" fmla="*/ 48128 w 51931"/>
              <a:gd name="connsiteY6" fmla="*/ 3804 h 51930"/>
              <a:gd name="connsiteX7" fmla="*/ 29769 w 51931"/>
              <a:gd name="connsiteY7" fmla="*/ 3804 h 5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31" h="51930">
                <a:moveTo>
                  <a:pt x="29769" y="3804"/>
                </a:moveTo>
                <a:lnTo>
                  <a:pt x="3804" y="29769"/>
                </a:lnTo>
                <a:cubicBezTo>
                  <a:pt x="-1268" y="34840"/>
                  <a:pt x="-1268" y="43056"/>
                  <a:pt x="3804" y="48127"/>
                </a:cubicBezTo>
                <a:cubicBezTo>
                  <a:pt x="6339" y="50662"/>
                  <a:pt x="9662" y="51930"/>
                  <a:pt x="12983" y="51930"/>
                </a:cubicBezTo>
                <a:cubicBezTo>
                  <a:pt x="16305" y="51930"/>
                  <a:pt x="19626" y="50662"/>
                  <a:pt x="22163" y="48127"/>
                </a:cubicBezTo>
                <a:lnTo>
                  <a:pt x="48128" y="22162"/>
                </a:lnTo>
                <a:cubicBezTo>
                  <a:pt x="53200" y="17090"/>
                  <a:pt x="53200" y="8874"/>
                  <a:pt x="48128" y="3804"/>
                </a:cubicBezTo>
                <a:cubicBezTo>
                  <a:pt x="43056" y="-1268"/>
                  <a:pt x="34840" y="-1268"/>
                  <a:pt x="29769" y="38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8" name="Forma libre 199">
            <a:extLst>
              <a:ext uri="{FF2B5EF4-FFF2-40B4-BE49-F238E27FC236}">
                <a16:creationId xmlns:a16="http://schemas.microsoft.com/office/drawing/2014/main" id="{3F88B985-4314-5543-97AB-B03DACCC6E34}"/>
              </a:ext>
            </a:extLst>
          </p:cNvPr>
          <p:cNvSpPr/>
          <p:nvPr/>
        </p:nvSpPr>
        <p:spPr>
          <a:xfrm>
            <a:off x="15610239" y="5486914"/>
            <a:ext cx="47791" cy="47791"/>
          </a:xfrm>
          <a:custGeom>
            <a:avLst/>
            <a:gdLst>
              <a:gd name="connsiteX0" fmla="*/ 25966 w 25966"/>
              <a:gd name="connsiteY0" fmla="*/ 12983 h 25966"/>
              <a:gd name="connsiteX1" fmla="*/ 12983 w 25966"/>
              <a:gd name="connsiteY1" fmla="*/ 25966 h 25966"/>
              <a:gd name="connsiteX2" fmla="*/ 0 w 25966"/>
              <a:gd name="connsiteY2" fmla="*/ 12983 h 25966"/>
              <a:gd name="connsiteX3" fmla="*/ 12983 w 25966"/>
              <a:gd name="connsiteY3" fmla="*/ 0 h 25966"/>
              <a:gd name="connsiteX4" fmla="*/ 25966 w 25966"/>
              <a:gd name="connsiteY4" fmla="*/ 12983 h 2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6" h="25966">
                <a:moveTo>
                  <a:pt x="25966" y="12983"/>
                </a:moveTo>
                <a:cubicBezTo>
                  <a:pt x="25966" y="20153"/>
                  <a:pt x="20153" y="25966"/>
                  <a:pt x="12983" y="25966"/>
                </a:cubicBezTo>
                <a:cubicBezTo>
                  <a:pt x="5813" y="25966"/>
                  <a:pt x="0" y="20153"/>
                  <a:pt x="0" y="12983"/>
                </a:cubicBezTo>
                <a:cubicBezTo>
                  <a:pt x="0" y="5813"/>
                  <a:pt x="5813" y="0"/>
                  <a:pt x="12983" y="0"/>
                </a:cubicBezTo>
                <a:cubicBezTo>
                  <a:pt x="20153" y="0"/>
                  <a:pt x="25966" y="5813"/>
                  <a:pt x="25966" y="12983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0" name="Forma libre 193">
            <a:extLst>
              <a:ext uri="{FF2B5EF4-FFF2-40B4-BE49-F238E27FC236}">
                <a16:creationId xmlns:a16="http://schemas.microsoft.com/office/drawing/2014/main" id="{FF67D9F6-A8C3-6A4E-9759-99C6CB2E637E}"/>
              </a:ext>
            </a:extLst>
          </p:cNvPr>
          <p:cNvSpPr/>
          <p:nvPr/>
        </p:nvSpPr>
        <p:spPr>
          <a:xfrm>
            <a:off x="11938433" y="6298321"/>
            <a:ext cx="240063" cy="240058"/>
          </a:xfrm>
          <a:custGeom>
            <a:avLst/>
            <a:gdLst>
              <a:gd name="connsiteX0" fmla="*/ 123251 w 130431"/>
              <a:gd name="connsiteY0" fmla="*/ 105833 h 130428"/>
              <a:gd name="connsiteX1" fmla="*/ 65843 w 130431"/>
              <a:gd name="connsiteY1" fmla="*/ 64591 h 130428"/>
              <a:gd name="connsiteX2" fmla="*/ 24600 w 130431"/>
              <a:gd name="connsiteY2" fmla="*/ 7183 h 130428"/>
              <a:gd name="connsiteX3" fmla="*/ 7181 w 130431"/>
              <a:gd name="connsiteY3" fmla="*/ 1376 h 130428"/>
              <a:gd name="connsiteX4" fmla="*/ 1374 w 130431"/>
              <a:gd name="connsiteY4" fmla="*/ 18797 h 130428"/>
              <a:gd name="connsiteX5" fmla="*/ 47485 w 130431"/>
              <a:gd name="connsiteY5" fmla="*/ 82949 h 130428"/>
              <a:gd name="connsiteX6" fmla="*/ 111637 w 130431"/>
              <a:gd name="connsiteY6" fmla="*/ 129060 h 130428"/>
              <a:gd name="connsiteX7" fmla="*/ 117430 w 130431"/>
              <a:gd name="connsiteY7" fmla="*/ 130429 h 130428"/>
              <a:gd name="connsiteX8" fmla="*/ 129056 w 130431"/>
              <a:gd name="connsiteY8" fmla="*/ 123253 h 130428"/>
              <a:gd name="connsiteX9" fmla="*/ 123251 w 130431"/>
              <a:gd name="connsiteY9" fmla="*/ 105833 h 13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31" h="130428">
                <a:moveTo>
                  <a:pt x="123251" y="105833"/>
                </a:moveTo>
                <a:cubicBezTo>
                  <a:pt x="101773" y="95095"/>
                  <a:pt x="82465" y="81224"/>
                  <a:pt x="65843" y="64591"/>
                </a:cubicBezTo>
                <a:cubicBezTo>
                  <a:pt x="49208" y="47970"/>
                  <a:pt x="35338" y="28660"/>
                  <a:pt x="24600" y="7183"/>
                </a:cubicBezTo>
                <a:cubicBezTo>
                  <a:pt x="21393" y="755"/>
                  <a:pt x="13583" y="-1831"/>
                  <a:pt x="7181" y="1376"/>
                </a:cubicBezTo>
                <a:cubicBezTo>
                  <a:pt x="765" y="4583"/>
                  <a:pt x="-1833" y="12381"/>
                  <a:pt x="1374" y="18797"/>
                </a:cubicBezTo>
                <a:cubicBezTo>
                  <a:pt x="13367" y="42772"/>
                  <a:pt x="28874" y="64350"/>
                  <a:pt x="47485" y="82949"/>
                </a:cubicBezTo>
                <a:cubicBezTo>
                  <a:pt x="66084" y="101561"/>
                  <a:pt x="87662" y="117066"/>
                  <a:pt x="111637" y="129060"/>
                </a:cubicBezTo>
                <a:cubicBezTo>
                  <a:pt x="113500" y="129985"/>
                  <a:pt x="115478" y="130429"/>
                  <a:pt x="117430" y="130429"/>
                </a:cubicBezTo>
                <a:cubicBezTo>
                  <a:pt x="122198" y="130429"/>
                  <a:pt x="126774" y="127805"/>
                  <a:pt x="129056" y="123253"/>
                </a:cubicBezTo>
                <a:cubicBezTo>
                  <a:pt x="132265" y="116837"/>
                  <a:pt x="129666" y="109040"/>
                  <a:pt x="123251" y="105833"/>
                </a:cubicBezTo>
                <a:close/>
              </a:path>
            </a:pathLst>
          </a:custGeom>
          <a:solidFill>
            <a:schemeClr val="accent3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1" name="Forma libre 194">
            <a:extLst>
              <a:ext uri="{FF2B5EF4-FFF2-40B4-BE49-F238E27FC236}">
                <a16:creationId xmlns:a16="http://schemas.microsoft.com/office/drawing/2014/main" id="{32EE8C46-EF6D-3346-B31C-276CF4B4B9CE}"/>
              </a:ext>
            </a:extLst>
          </p:cNvPr>
          <p:cNvSpPr/>
          <p:nvPr/>
        </p:nvSpPr>
        <p:spPr>
          <a:xfrm>
            <a:off x="11852999" y="6341054"/>
            <a:ext cx="282768" cy="282756"/>
          </a:xfrm>
          <a:custGeom>
            <a:avLst/>
            <a:gdLst>
              <a:gd name="connsiteX0" fmla="*/ 146454 w 153633"/>
              <a:gd name="connsiteY0" fmla="*/ 129031 h 153627"/>
              <a:gd name="connsiteX1" fmla="*/ 75531 w 153633"/>
              <a:gd name="connsiteY1" fmla="*/ 78101 h 153627"/>
              <a:gd name="connsiteX2" fmla="*/ 24602 w 153633"/>
              <a:gd name="connsiteY2" fmla="*/ 7178 h 153627"/>
              <a:gd name="connsiteX3" fmla="*/ 7181 w 153633"/>
              <a:gd name="connsiteY3" fmla="*/ 1372 h 153627"/>
              <a:gd name="connsiteX4" fmla="*/ 1374 w 153633"/>
              <a:gd name="connsiteY4" fmla="*/ 18792 h 153627"/>
              <a:gd name="connsiteX5" fmla="*/ 57172 w 153633"/>
              <a:gd name="connsiteY5" fmla="*/ 96461 h 153627"/>
              <a:gd name="connsiteX6" fmla="*/ 134839 w 153633"/>
              <a:gd name="connsiteY6" fmla="*/ 152258 h 153627"/>
              <a:gd name="connsiteX7" fmla="*/ 140632 w 153633"/>
              <a:gd name="connsiteY7" fmla="*/ 153628 h 153627"/>
              <a:gd name="connsiteX8" fmla="*/ 152258 w 153633"/>
              <a:gd name="connsiteY8" fmla="*/ 146451 h 153627"/>
              <a:gd name="connsiteX9" fmla="*/ 146454 w 153633"/>
              <a:gd name="connsiteY9" fmla="*/ 129031 h 15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33" h="153627">
                <a:moveTo>
                  <a:pt x="146454" y="129031"/>
                </a:moveTo>
                <a:cubicBezTo>
                  <a:pt x="119944" y="115782"/>
                  <a:pt x="96083" y="98640"/>
                  <a:pt x="75531" y="78101"/>
                </a:cubicBezTo>
                <a:cubicBezTo>
                  <a:pt x="54992" y="57550"/>
                  <a:pt x="37851" y="33689"/>
                  <a:pt x="24602" y="7178"/>
                </a:cubicBezTo>
                <a:cubicBezTo>
                  <a:pt x="21381" y="776"/>
                  <a:pt x="13571" y="-1836"/>
                  <a:pt x="7181" y="1372"/>
                </a:cubicBezTo>
                <a:cubicBezTo>
                  <a:pt x="765" y="4579"/>
                  <a:pt x="-1833" y="12377"/>
                  <a:pt x="1374" y="18792"/>
                </a:cubicBezTo>
                <a:cubicBezTo>
                  <a:pt x="15878" y="47800"/>
                  <a:pt x="34655" y="73930"/>
                  <a:pt x="57172" y="96461"/>
                </a:cubicBezTo>
                <a:cubicBezTo>
                  <a:pt x="79701" y="118977"/>
                  <a:pt x="105831" y="137754"/>
                  <a:pt x="134839" y="152258"/>
                </a:cubicBezTo>
                <a:cubicBezTo>
                  <a:pt x="136702" y="153183"/>
                  <a:pt x="138680" y="153628"/>
                  <a:pt x="140632" y="153628"/>
                </a:cubicBezTo>
                <a:cubicBezTo>
                  <a:pt x="145400" y="153628"/>
                  <a:pt x="149976" y="151004"/>
                  <a:pt x="152258" y="146451"/>
                </a:cubicBezTo>
                <a:cubicBezTo>
                  <a:pt x="155468" y="140036"/>
                  <a:pt x="152869" y="132238"/>
                  <a:pt x="146454" y="129031"/>
                </a:cubicBezTo>
                <a:close/>
              </a:path>
            </a:pathLst>
          </a:custGeom>
          <a:solidFill>
            <a:schemeClr val="accent3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2" name="Forma libre 195">
            <a:extLst>
              <a:ext uri="{FF2B5EF4-FFF2-40B4-BE49-F238E27FC236}">
                <a16:creationId xmlns:a16="http://schemas.microsoft.com/office/drawing/2014/main" id="{0C930372-D3E7-DB48-AFA5-A0FBB3096DFC}"/>
              </a:ext>
            </a:extLst>
          </p:cNvPr>
          <p:cNvSpPr/>
          <p:nvPr/>
        </p:nvSpPr>
        <p:spPr>
          <a:xfrm>
            <a:off x="12591718" y="5602352"/>
            <a:ext cx="282768" cy="282740"/>
          </a:xfrm>
          <a:custGeom>
            <a:avLst/>
            <a:gdLst>
              <a:gd name="connsiteX0" fmla="*/ 7181 w 153633"/>
              <a:gd name="connsiteY0" fmla="*/ 24590 h 153618"/>
              <a:gd name="connsiteX1" fmla="*/ 78104 w 153633"/>
              <a:gd name="connsiteY1" fmla="*/ 75519 h 153618"/>
              <a:gd name="connsiteX2" fmla="*/ 129033 w 153633"/>
              <a:gd name="connsiteY2" fmla="*/ 146442 h 153618"/>
              <a:gd name="connsiteX3" fmla="*/ 140659 w 153633"/>
              <a:gd name="connsiteY3" fmla="*/ 153618 h 153618"/>
              <a:gd name="connsiteX4" fmla="*/ 146453 w 153633"/>
              <a:gd name="connsiteY4" fmla="*/ 152249 h 153618"/>
              <a:gd name="connsiteX5" fmla="*/ 152260 w 153633"/>
              <a:gd name="connsiteY5" fmla="*/ 134828 h 153618"/>
              <a:gd name="connsiteX6" fmla="*/ 96462 w 153633"/>
              <a:gd name="connsiteY6" fmla="*/ 57161 h 153618"/>
              <a:gd name="connsiteX7" fmla="*/ 18794 w 153633"/>
              <a:gd name="connsiteY7" fmla="*/ 1363 h 153618"/>
              <a:gd name="connsiteX8" fmla="*/ 1373 w 153633"/>
              <a:gd name="connsiteY8" fmla="*/ 7170 h 153618"/>
              <a:gd name="connsiteX9" fmla="*/ 7181 w 153633"/>
              <a:gd name="connsiteY9" fmla="*/ 24590 h 15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33" h="153618">
                <a:moveTo>
                  <a:pt x="7181" y="24590"/>
                </a:moveTo>
                <a:cubicBezTo>
                  <a:pt x="33691" y="37838"/>
                  <a:pt x="57552" y="54980"/>
                  <a:pt x="78104" y="75519"/>
                </a:cubicBezTo>
                <a:cubicBezTo>
                  <a:pt x="98643" y="96070"/>
                  <a:pt x="115784" y="119932"/>
                  <a:pt x="129033" y="146442"/>
                </a:cubicBezTo>
                <a:cubicBezTo>
                  <a:pt x="131315" y="150994"/>
                  <a:pt x="135892" y="153618"/>
                  <a:pt x="140659" y="153618"/>
                </a:cubicBezTo>
                <a:cubicBezTo>
                  <a:pt x="142612" y="153618"/>
                  <a:pt x="144589" y="153174"/>
                  <a:pt x="146453" y="152249"/>
                </a:cubicBezTo>
                <a:cubicBezTo>
                  <a:pt x="152868" y="149042"/>
                  <a:pt x="155467" y="141244"/>
                  <a:pt x="152260" y="134828"/>
                </a:cubicBezTo>
                <a:cubicBezTo>
                  <a:pt x="137755" y="105820"/>
                  <a:pt x="118979" y="79690"/>
                  <a:pt x="96462" y="57161"/>
                </a:cubicBezTo>
                <a:cubicBezTo>
                  <a:pt x="73933" y="34644"/>
                  <a:pt x="47803" y="15868"/>
                  <a:pt x="18794" y="1363"/>
                </a:cubicBezTo>
                <a:cubicBezTo>
                  <a:pt x="12378" y="-1820"/>
                  <a:pt x="4581" y="755"/>
                  <a:pt x="1373" y="7170"/>
                </a:cubicBezTo>
                <a:cubicBezTo>
                  <a:pt x="-1833" y="13586"/>
                  <a:pt x="767" y="21383"/>
                  <a:pt x="7181" y="24590"/>
                </a:cubicBezTo>
                <a:close/>
              </a:path>
            </a:pathLst>
          </a:custGeom>
          <a:solidFill>
            <a:schemeClr val="accent3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3" name="Forma libre 196">
            <a:extLst>
              <a:ext uri="{FF2B5EF4-FFF2-40B4-BE49-F238E27FC236}">
                <a16:creationId xmlns:a16="http://schemas.microsoft.com/office/drawing/2014/main" id="{9789EF5D-7B34-494D-AE97-E913DFBCFA2E}"/>
              </a:ext>
            </a:extLst>
          </p:cNvPr>
          <p:cNvSpPr/>
          <p:nvPr/>
        </p:nvSpPr>
        <p:spPr>
          <a:xfrm>
            <a:off x="12548992" y="5687794"/>
            <a:ext cx="240063" cy="240025"/>
          </a:xfrm>
          <a:custGeom>
            <a:avLst/>
            <a:gdLst>
              <a:gd name="connsiteX0" fmla="*/ 7181 w 130431"/>
              <a:gd name="connsiteY0" fmla="*/ 24584 h 130410"/>
              <a:gd name="connsiteX1" fmla="*/ 64589 w 130431"/>
              <a:gd name="connsiteY1" fmla="*/ 65826 h 130410"/>
              <a:gd name="connsiteX2" fmla="*/ 105831 w 130431"/>
              <a:gd name="connsiteY2" fmla="*/ 123234 h 130410"/>
              <a:gd name="connsiteX3" fmla="*/ 117457 w 130431"/>
              <a:gd name="connsiteY3" fmla="*/ 130410 h 130410"/>
              <a:gd name="connsiteX4" fmla="*/ 123250 w 130431"/>
              <a:gd name="connsiteY4" fmla="*/ 129041 h 130410"/>
              <a:gd name="connsiteX5" fmla="*/ 129057 w 130431"/>
              <a:gd name="connsiteY5" fmla="*/ 111620 h 130410"/>
              <a:gd name="connsiteX6" fmla="*/ 82947 w 130431"/>
              <a:gd name="connsiteY6" fmla="*/ 47468 h 130410"/>
              <a:gd name="connsiteX7" fmla="*/ 18794 w 130431"/>
              <a:gd name="connsiteY7" fmla="*/ 1357 h 130410"/>
              <a:gd name="connsiteX8" fmla="*/ 1374 w 130431"/>
              <a:gd name="connsiteY8" fmla="*/ 7164 h 130410"/>
              <a:gd name="connsiteX9" fmla="*/ 7181 w 130431"/>
              <a:gd name="connsiteY9" fmla="*/ 24584 h 13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31" h="130410">
                <a:moveTo>
                  <a:pt x="7181" y="24584"/>
                </a:moveTo>
                <a:cubicBezTo>
                  <a:pt x="28658" y="35322"/>
                  <a:pt x="47966" y="49193"/>
                  <a:pt x="64589" y="65826"/>
                </a:cubicBezTo>
                <a:cubicBezTo>
                  <a:pt x="81223" y="82447"/>
                  <a:pt x="95093" y="101757"/>
                  <a:pt x="105831" y="123234"/>
                </a:cubicBezTo>
                <a:cubicBezTo>
                  <a:pt x="108113" y="127786"/>
                  <a:pt x="112689" y="130410"/>
                  <a:pt x="117457" y="130410"/>
                </a:cubicBezTo>
                <a:cubicBezTo>
                  <a:pt x="119409" y="130410"/>
                  <a:pt x="121387" y="129966"/>
                  <a:pt x="123250" y="129041"/>
                </a:cubicBezTo>
                <a:cubicBezTo>
                  <a:pt x="129666" y="125834"/>
                  <a:pt x="132264" y="118036"/>
                  <a:pt x="129057" y="111620"/>
                </a:cubicBezTo>
                <a:cubicBezTo>
                  <a:pt x="117064" y="87645"/>
                  <a:pt x="101558" y="66067"/>
                  <a:pt x="82947" y="47468"/>
                </a:cubicBezTo>
                <a:cubicBezTo>
                  <a:pt x="64348" y="28856"/>
                  <a:pt x="42769" y="13351"/>
                  <a:pt x="18794" y="1357"/>
                </a:cubicBezTo>
                <a:cubicBezTo>
                  <a:pt x="12379" y="-1812"/>
                  <a:pt x="4582" y="749"/>
                  <a:pt x="1374" y="7164"/>
                </a:cubicBezTo>
                <a:cubicBezTo>
                  <a:pt x="-1833" y="13579"/>
                  <a:pt x="766" y="21375"/>
                  <a:pt x="7181" y="24584"/>
                </a:cubicBezTo>
                <a:close/>
              </a:path>
            </a:pathLst>
          </a:custGeom>
          <a:solidFill>
            <a:schemeClr val="accent3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4" name="Forma libre 197">
            <a:extLst>
              <a:ext uri="{FF2B5EF4-FFF2-40B4-BE49-F238E27FC236}">
                <a16:creationId xmlns:a16="http://schemas.microsoft.com/office/drawing/2014/main" id="{38E25DB8-DDBB-9E4E-9784-A73942FF8B72}"/>
              </a:ext>
            </a:extLst>
          </p:cNvPr>
          <p:cNvSpPr/>
          <p:nvPr/>
        </p:nvSpPr>
        <p:spPr>
          <a:xfrm>
            <a:off x="11838054" y="5587385"/>
            <a:ext cx="1051384" cy="1051384"/>
          </a:xfrm>
          <a:custGeom>
            <a:avLst/>
            <a:gdLst>
              <a:gd name="connsiteX0" fmla="*/ 559826 w 571237"/>
              <a:gd name="connsiteY0" fmla="*/ 335820 h 571237"/>
              <a:gd name="connsiteX1" fmla="*/ 235285 w 571237"/>
              <a:gd name="connsiteY1" fmla="*/ 11076 h 571237"/>
              <a:gd name="connsiteX2" fmla="*/ 180184 w 571237"/>
              <a:gd name="connsiteY2" fmla="*/ 11038 h 571237"/>
              <a:gd name="connsiteX3" fmla="*/ 11411 w 571237"/>
              <a:gd name="connsiteY3" fmla="*/ 179925 h 571237"/>
              <a:gd name="connsiteX4" fmla="*/ 0 w 571237"/>
              <a:gd name="connsiteY4" fmla="*/ 207481 h 571237"/>
              <a:gd name="connsiteX5" fmla="*/ 11411 w 571237"/>
              <a:gd name="connsiteY5" fmla="*/ 235036 h 571237"/>
              <a:gd name="connsiteX6" fmla="*/ 335952 w 571237"/>
              <a:gd name="connsiteY6" fmla="*/ 559781 h 571237"/>
              <a:gd name="connsiteX7" fmla="*/ 363515 w 571237"/>
              <a:gd name="connsiteY7" fmla="*/ 571237 h 571237"/>
              <a:gd name="connsiteX8" fmla="*/ 391052 w 571237"/>
              <a:gd name="connsiteY8" fmla="*/ 559820 h 571237"/>
              <a:gd name="connsiteX9" fmla="*/ 559827 w 571237"/>
              <a:gd name="connsiteY9" fmla="*/ 390933 h 571237"/>
              <a:gd name="connsiteX10" fmla="*/ 571238 w 571237"/>
              <a:gd name="connsiteY10" fmla="*/ 363377 h 571237"/>
              <a:gd name="connsiteX11" fmla="*/ 559826 w 571237"/>
              <a:gd name="connsiteY11" fmla="*/ 335820 h 571237"/>
              <a:gd name="connsiteX12" fmla="*/ 463572 w 571237"/>
              <a:gd name="connsiteY12" fmla="*/ 437607 h 571237"/>
              <a:gd name="connsiteX13" fmla="*/ 437607 w 571237"/>
              <a:gd name="connsiteY13" fmla="*/ 463572 h 571237"/>
              <a:gd name="connsiteX14" fmla="*/ 428428 w 571237"/>
              <a:gd name="connsiteY14" fmla="*/ 467375 h 571237"/>
              <a:gd name="connsiteX15" fmla="*/ 419248 w 571237"/>
              <a:gd name="connsiteY15" fmla="*/ 463572 h 571237"/>
              <a:gd name="connsiteX16" fmla="*/ 419248 w 571237"/>
              <a:gd name="connsiteY16" fmla="*/ 445214 h 571237"/>
              <a:gd name="connsiteX17" fmla="*/ 445213 w 571237"/>
              <a:gd name="connsiteY17" fmla="*/ 419249 h 571237"/>
              <a:gd name="connsiteX18" fmla="*/ 463571 w 571237"/>
              <a:gd name="connsiteY18" fmla="*/ 419249 h 571237"/>
              <a:gd name="connsiteX19" fmla="*/ 463572 w 571237"/>
              <a:gd name="connsiteY19" fmla="*/ 437607 h 571237"/>
              <a:gd name="connsiteX20" fmla="*/ 331064 w 571237"/>
              <a:gd name="connsiteY20" fmla="*/ 481467 h 571237"/>
              <a:gd name="connsiteX21" fmla="*/ 57306 w 571237"/>
              <a:gd name="connsiteY21" fmla="*/ 207723 h 571237"/>
              <a:gd name="connsiteX22" fmla="*/ 207723 w 571237"/>
              <a:gd name="connsiteY22" fmla="*/ 57319 h 571237"/>
              <a:gd name="connsiteX23" fmla="*/ 481473 w 571237"/>
              <a:gd name="connsiteY23" fmla="*/ 331058 h 571237"/>
              <a:gd name="connsiteX24" fmla="*/ 331064 w 571237"/>
              <a:gd name="connsiteY24" fmla="*/ 481467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1237" h="571237">
                <a:moveTo>
                  <a:pt x="559826" y="335820"/>
                </a:moveTo>
                <a:lnTo>
                  <a:pt x="235285" y="11076"/>
                </a:lnTo>
                <a:cubicBezTo>
                  <a:pt x="220628" y="-3654"/>
                  <a:pt x="194916" y="-3717"/>
                  <a:pt x="180184" y="11038"/>
                </a:cubicBezTo>
                <a:lnTo>
                  <a:pt x="11411" y="179925"/>
                </a:lnTo>
                <a:cubicBezTo>
                  <a:pt x="4057" y="187282"/>
                  <a:pt x="0" y="197077"/>
                  <a:pt x="0" y="207481"/>
                </a:cubicBezTo>
                <a:cubicBezTo>
                  <a:pt x="0" y="217885"/>
                  <a:pt x="4057" y="227677"/>
                  <a:pt x="11411" y="235036"/>
                </a:cubicBezTo>
                <a:lnTo>
                  <a:pt x="335952" y="559781"/>
                </a:lnTo>
                <a:cubicBezTo>
                  <a:pt x="343292" y="567165"/>
                  <a:pt x="353080" y="571237"/>
                  <a:pt x="363515" y="571237"/>
                </a:cubicBezTo>
                <a:cubicBezTo>
                  <a:pt x="373911" y="571237"/>
                  <a:pt x="383698" y="567177"/>
                  <a:pt x="391052" y="559820"/>
                </a:cubicBezTo>
                <a:lnTo>
                  <a:pt x="559827" y="390933"/>
                </a:lnTo>
                <a:cubicBezTo>
                  <a:pt x="567181" y="383574"/>
                  <a:pt x="571238" y="373780"/>
                  <a:pt x="571238" y="363377"/>
                </a:cubicBezTo>
                <a:cubicBezTo>
                  <a:pt x="571238" y="352974"/>
                  <a:pt x="567180" y="343179"/>
                  <a:pt x="559826" y="335820"/>
                </a:cubicBezTo>
                <a:close/>
                <a:moveTo>
                  <a:pt x="463572" y="437607"/>
                </a:moveTo>
                <a:lnTo>
                  <a:pt x="437607" y="463572"/>
                </a:lnTo>
                <a:cubicBezTo>
                  <a:pt x="435071" y="466107"/>
                  <a:pt x="431749" y="467375"/>
                  <a:pt x="428428" y="467375"/>
                </a:cubicBezTo>
                <a:cubicBezTo>
                  <a:pt x="425106" y="467375"/>
                  <a:pt x="421784" y="466107"/>
                  <a:pt x="419248" y="463572"/>
                </a:cubicBezTo>
                <a:cubicBezTo>
                  <a:pt x="414176" y="458500"/>
                  <a:pt x="414176" y="450285"/>
                  <a:pt x="419248" y="445214"/>
                </a:cubicBezTo>
                <a:lnTo>
                  <a:pt x="445213" y="419249"/>
                </a:lnTo>
                <a:cubicBezTo>
                  <a:pt x="450285" y="414177"/>
                  <a:pt x="458500" y="414177"/>
                  <a:pt x="463571" y="419249"/>
                </a:cubicBezTo>
                <a:cubicBezTo>
                  <a:pt x="468644" y="424320"/>
                  <a:pt x="468644" y="432535"/>
                  <a:pt x="463572" y="437607"/>
                </a:cubicBezTo>
                <a:close/>
                <a:moveTo>
                  <a:pt x="331064" y="481467"/>
                </a:moveTo>
                <a:lnTo>
                  <a:pt x="57306" y="207723"/>
                </a:lnTo>
                <a:lnTo>
                  <a:pt x="207723" y="57319"/>
                </a:lnTo>
                <a:lnTo>
                  <a:pt x="481473" y="331058"/>
                </a:lnTo>
                <a:lnTo>
                  <a:pt x="331064" y="481467"/>
                </a:lnTo>
                <a:close/>
              </a:path>
            </a:pathLst>
          </a:custGeom>
          <a:solidFill>
            <a:schemeClr val="accent3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5" name="Forma libre 198">
            <a:extLst>
              <a:ext uri="{FF2B5EF4-FFF2-40B4-BE49-F238E27FC236}">
                <a16:creationId xmlns:a16="http://schemas.microsoft.com/office/drawing/2014/main" id="{A84F0AE4-77C6-D849-AF78-D186357C085A}"/>
              </a:ext>
            </a:extLst>
          </p:cNvPr>
          <p:cNvSpPr/>
          <p:nvPr/>
        </p:nvSpPr>
        <p:spPr>
          <a:xfrm>
            <a:off x="12077004" y="5826335"/>
            <a:ext cx="95581" cy="95579"/>
          </a:xfrm>
          <a:custGeom>
            <a:avLst/>
            <a:gdLst>
              <a:gd name="connsiteX0" fmla="*/ 29769 w 51931"/>
              <a:gd name="connsiteY0" fmla="*/ 3804 h 51930"/>
              <a:gd name="connsiteX1" fmla="*/ 3804 w 51931"/>
              <a:gd name="connsiteY1" fmla="*/ 29769 h 51930"/>
              <a:gd name="connsiteX2" fmla="*/ 3804 w 51931"/>
              <a:gd name="connsiteY2" fmla="*/ 48127 h 51930"/>
              <a:gd name="connsiteX3" fmla="*/ 12983 w 51931"/>
              <a:gd name="connsiteY3" fmla="*/ 51930 h 51930"/>
              <a:gd name="connsiteX4" fmla="*/ 22163 w 51931"/>
              <a:gd name="connsiteY4" fmla="*/ 48127 h 51930"/>
              <a:gd name="connsiteX5" fmla="*/ 48128 w 51931"/>
              <a:gd name="connsiteY5" fmla="*/ 22162 h 51930"/>
              <a:gd name="connsiteX6" fmla="*/ 48128 w 51931"/>
              <a:gd name="connsiteY6" fmla="*/ 3804 h 51930"/>
              <a:gd name="connsiteX7" fmla="*/ 29769 w 51931"/>
              <a:gd name="connsiteY7" fmla="*/ 3804 h 5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31" h="51930">
                <a:moveTo>
                  <a:pt x="29769" y="3804"/>
                </a:moveTo>
                <a:lnTo>
                  <a:pt x="3804" y="29769"/>
                </a:lnTo>
                <a:cubicBezTo>
                  <a:pt x="-1268" y="34840"/>
                  <a:pt x="-1268" y="43056"/>
                  <a:pt x="3804" y="48127"/>
                </a:cubicBezTo>
                <a:cubicBezTo>
                  <a:pt x="6339" y="50662"/>
                  <a:pt x="9662" y="51930"/>
                  <a:pt x="12983" y="51930"/>
                </a:cubicBezTo>
                <a:cubicBezTo>
                  <a:pt x="16305" y="51930"/>
                  <a:pt x="19626" y="50662"/>
                  <a:pt x="22163" y="48127"/>
                </a:cubicBezTo>
                <a:lnTo>
                  <a:pt x="48128" y="22162"/>
                </a:lnTo>
                <a:cubicBezTo>
                  <a:pt x="53200" y="17090"/>
                  <a:pt x="53200" y="8874"/>
                  <a:pt x="48128" y="3804"/>
                </a:cubicBezTo>
                <a:cubicBezTo>
                  <a:pt x="43056" y="-1268"/>
                  <a:pt x="34840" y="-1268"/>
                  <a:pt x="29769" y="3804"/>
                </a:cubicBezTo>
                <a:close/>
              </a:path>
            </a:pathLst>
          </a:custGeom>
          <a:solidFill>
            <a:schemeClr val="accent3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6" name="Forma libre 199">
            <a:extLst>
              <a:ext uri="{FF2B5EF4-FFF2-40B4-BE49-F238E27FC236}">
                <a16:creationId xmlns:a16="http://schemas.microsoft.com/office/drawing/2014/main" id="{4E9E8487-1780-6246-9028-5BFCA96B3FA2}"/>
              </a:ext>
            </a:extLst>
          </p:cNvPr>
          <p:cNvSpPr/>
          <p:nvPr/>
        </p:nvSpPr>
        <p:spPr>
          <a:xfrm>
            <a:off x="12196479" y="5730754"/>
            <a:ext cx="47791" cy="47791"/>
          </a:xfrm>
          <a:custGeom>
            <a:avLst/>
            <a:gdLst>
              <a:gd name="connsiteX0" fmla="*/ 25966 w 25966"/>
              <a:gd name="connsiteY0" fmla="*/ 12983 h 25966"/>
              <a:gd name="connsiteX1" fmla="*/ 12983 w 25966"/>
              <a:gd name="connsiteY1" fmla="*/ 25966 h 25966"/>
              <a:gd name="connsiteX2" fmla="*/ 0 w 25966"/>
              <a:gd name="connsiteY2" fmla="*/ 12983 h 25966"/>
              <a:gd name="connsiteX3" fmla="*/ 12983 w 25966"/>
              <a:gd name="connsiteY3" fmla="*/ 0 h 25966"/>
              <a:gd name="connsiteX4" fmla="*/ 25966 w 25966"/>
              <a:gd name="connsiteY4" fmla="*/ 12983 h 2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6" h="25966">
                <a:moveTo>
                  <a:pt x="25966" y="12983"/>
                </a:moveTo>
                <a:cubicBezTo>
                  <a:pt x="25966" y="20153"/>
                  <a:pt x="20153" y="25966"/>
                  <a:pt x="12983" y="25966"/>
                </a:cubicBezTo>
                <a:cubicBezTo>
                  <a:pt x="5813" y="25966"/>
                  <a:pt x="0" y="20153"/>
                  <a:pt x="0" y="12983"/>
                </a:cubicBezTo>
                <a:cubicBezTo>
                  <a:pt x="0" y="5813"/>
                  <a:pt x="5813" y="0"/>
                  <a:pt x="12983" y="0"/>
                </a:cubicBezTo>
                <a:cubicBezTo>
                  <a:pt x="20153" y="0"/>
                  <a:pt x="25966" y="5813"/>
                  <a:pt x="25966" y="12983"/>
                </a:cubicBezTo>
                <a:close/>
              </a:path>
            </a:pathLst>
          </a:custGeom>
          <a:solidFill>
            <a:schemeClr val="accent3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4" name="Forma libre 193">
            <a:extLst>
              <a:ext uri="{FF2B5EF4-FFF2-40B4-BE49-F238E27FC236}">
                <a16:creationId xmlns:a16="http://schemas.microsoft.com/office/drawing/2014/main" id="{C5427373-3B26-144D-9F9E-DCAE17D3B0A3}"/>
              </a:ext>
            </a:extLst>
          </p:cNvPr>
          <p:cNvSpPr/>
          <p:nvPr/>
        </p:nvSpPr>
        <p:spPr>
          <a:xfrm>
            <a:off x="13767233" y="8188081"/>
            <a:ext cx="240063" cy="240058"/>
          </a:xfrm>
          <a:custGeom>
            <a:avLst/>
            <a:gdLst>
              <a:gd name="connsiteX0" fmla="*/ 123251 w 130431"/>
              <a:gd name="connsiteY0" fmla="*/ 105833 h 130428"/>
              <a:gd name="connsiteX1" fmla="*/ 65843 w 130431"/>
              <a:gd name="connsiteY1" fmla="*/ 64591 h 130428"/>
              <a:gd name="connsiteX2" fmla="*/ 24600 w 130431"/>
              <a:gd name="connsiteY2" fmla="*/ 7183 h 130428"/>
              <a:gd name="connsiteX3" fmla="*/ 7181 w 130431"/>
              <a:gd name="connsiteY3" fmla="*/ 1376 h 130428"/>
              <a:gd name="connsiteX4" fmla="*/ 1374 w 130431"/>
              <a:gd name="connsiteY4" fmla="*/ 18797 h 130428"/>
              <a:gd name="connsiteX5" fmla="*/ 47485 w 130431"/>
              <a:gd name="connsiteY5" fmla="*/ 82949 h 130428"/>
              <a:gd name="connsiteX6" fmla="*/ 111637 w 130431"/>
              <a:gd name="connsiteY6" fmla="*/ 129060 h 130428"/>
              <a:gd name="connsiteX7" fmla="*/ 117430 w 130431"/>
              <a:gd name="connsiteY7" fmla="*/ 130429 h 130428"/>
              <a:gd name="connsiteX8" fmla="*/ 129056 w 130431"/>
              <a:gd name="connsiteY8" fmla="*/ 123253 h 130428"/>
              <a:gd name="connsiteX9" fmla="*/ 123251 w 130431"/>
              <a:gd name="connsiteY9" fmla="*/ 105833 h 13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31" h="130428">
                <a:moveTo>
                  <a:pt x="123251" y="105833"/>
                </a:moveTo>
                <a:cubicBezTo>
                  <a:pt x="101773" y="95095"/>
                  <a:pt x="82465" y="81224"/>
                  <a:pt x="65843" y="64591"/>
                </a:cubicBezTo>
                <a:cubicBezTo>
                  <a:pt x="49208" y="47970"/>
                  <a:pt x="35338" y="28660"/>
                  <a:pt x="24600" y="7183"/>
                </a:cubicBezTo>
                <a:cubicBezTo>
                  <a:pt x="21393" y="755"/>
                  <a:pt x="13583" y="-1831"/>
                  <a:pt x="7181" y="1376"/>
                </a:cubicBezTo>
                <a:cubicBezTo>
                  <a:pt x="765" y="4583"/>
                  <a:pt x="-1833" y="12381"/>
                  <a:pt x="1374" y="18797"/>
                </a:cubicBezTo>
                <a:cubicBezTo>
                  <a:pt x="13367" y="42772"/>
                  <a:pt x="28874" y="64350"/>
                  <a:pt x="47485" y="82949"/>
                </a:cubicBezTo>
                <a:cubicBezTo>
                  <a:pt x="66084" y="101561"/>
                  <a:pt x="87662" y="117066"/>
                  <a:pt x="111637" y="129060"/>
                </a:cubicBezTo>
                <a:cubicBezTo>
                  <a:pt x="113500" y="129985"/>
                  <a:pt x="115478" y="130429"/>
                  <a:pt x="117430" y="130429"/>
                </a:cubicBezTo>
                <a:cubicBezTo>
                  <a:pt x="122198" y="130429"/>
                  <a:pt x="126774" y="127805"/>
                  <a:pt x="129056" y="123253"/>
                </a:cubicBezTo>
                <a:cubicBezTo>
                  <a:pt x="132265" y="116837"/>
                  <a:pt x="129666" y="109040"/>
                  <a:pt x="123251" y="105833"/>
                </a:cubicBezTo>
                <a:close/>
              </a:path>
            </a:pathLst>
          </a:custGeom>
          <a:solidFill>
            <a:schemeClr val="accent4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5" name="Forma libre 194">
            <a:extLst>
              <a:ext uri="{FF2B5EF4-FFF2-40B4-BE49-F238E27FC236}">
                <a16:creationId xmlns:a16="http://schemas.microsoft.com/office/drawing/2014/main" id="{8DBAF50B-7E61-0245-8987-D105DE9628D1}"/>
              </a:ext>
            </a:extLst>
          </p:cNvPr>
          <p:cNvSpPr/>
          <p:nvPr/>
        </p:nvSpPr>
        <p:spPr>
          <a:xfrm>
            <a:off x="13681799" y="8230814"/>
            <a:ext cx="282768" cy="282756"/>
          </a:xfrm>
          <a:custGeom>
            <a:avLst/>
            <a:gdLst>
              <a:gd name="connsiteX0" fmla="*/ 146454 w 153633"/>
              <a:gd name="connsiteY0" fmla="*/ 129031 h 153627"/>
              <a:gd name="connsiteX1" fmla="*/ 75531 w 153633"/>
              <a:gd name="connsiteY1" fmla="*/ 78101 h 153627"/>
              <a:gd name="connsiteX2" fmla="*/ 24602 w 153633"/>
              <a:gd name="connsiteY2" fmla="*/ 7178 h 153627"/>
              <a:gd name="connsiteX3" fmla="*/ 7181 w 153633"/>
              <a:gd name="connsiteY3" fmla="*/ 1372 h 153627"/>
              <a:gd name="connsiteX4" fmla="*/ 1374 w 153633"/>
              <a:gd name="connsiteY4" fmla="*/ 18792 h 153627"/>
              <a:gd name="connsiteX5" fmla="*/ 57172 w 153633"/>
              <a:gd name="connsiteY5" fmla="*/ 96461 h 153627"/>
              <a:gd name="connsiteX6" fmla="*/ 134839 w 153633"/>
              <a:gd name="connsiteY6" fmla="*/ 152258 h 153627"/>
              <a:gd name="connsiteX7" fmla="*/ 140632 w 153633"/>
              <a:gd name="connsiteY7" fmla="*/ 153628 h 153627"/>
              <a:gd name="connsiteX8" fmla="*/ 152258 w 153633"/>
              <a:gd name="connsiteY8" fmla="*/ 146451 h 153627"/>
              <a:gd name="connsiteX9" fmla="*/ 146454 w 153633"/>
              <a:gd name="connsiteY9" fmla="*/ 129031 h 15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33" h="153627">
                <a:moveTo>
                  <a:pt x="146454" y="129031"/>
                </a:moveTo>
                <a:cubicBezTo>
                  <a:pt x="119944" y="115782"/>
                  <a:pt x="96083" y="98640"/>
                  <a:pt x="75531" y="78101"/>
                </a:cubicBezTo>
                <a:cubicBezTo>
                  <a:pt x="54992" y="57550"/>
                  <a:pt x="37851" y="33689"/>
                  <a:pt x="24602" y="7178"/>
                </a:cubicBezTo>
                <a:cubicBezTo>
                  <a:pt x="21381" y="776"/>
                  <a:pt x="13571" y="-1836"/>
                  <a:pt x="7181" y="1372"/>
                </a:cubicBezTo>
                <a:cubicBezTo>
                  <a:pt x="765" y="4579"/>
                  <a:pt x="-1833" y="12377"/>
                  <a:pt x="1374" y="18792"/>
                </a:cubicBezTo>
                <a:cubicBezTo>
                  <a:pt x="15878" y="47800"/>
                  <a:pt x="34655" y="73930"/>
                  <a:pt x="57172" y="96461"/>
                </a:cubicBezTo>
                <a:cubicBezTo>
                  <a:pt x="79701" y="118977"/>
                  <a:pt x="105831" y="137754"/>
                  <a:pt x="134839" y="152258"/>
                </a:cubicBezTo>
                <a:cubicBezTo>
                  <a:pt x="136702" y="153183"/>
                  <a:pt x="138680" y="153628"/>
                  <a:pt x="140632" y="153628"/>
                </a:cubicBezTo>
                <a:cubicBezTo>
                  <a:pt x="145400" y="153628"/>
                  <a:pt x="149976" y="151004"/>
                  <a:pt x="152258" y="146451"/>
                </a:cubicBezTo>
                <a:cubicBezTo>
                  <a:pt x="155468" y="140036"/>
                  <a:pt x="152869" y="132238"/>
                  <a:pt x="146454" y="129031"/>
                </a:cubicBezTo>
                <a:close/>
              </a:path>
            </a:pathLst>
          </a:custGeom>
          <a:solidFill>
            <a:schemeClr val="accent4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6" name="Forma libre 195">
            <a:extLst>
              <a:ext uri="{FF2B5EF4-FFF2-40B4-BE49-F238E27FC236}">
                <a16:creationId xmlns:a16="http://schemas.microsoft.com/office/drawing/2014/main" id="{C5FF64DC-BEA0-394A-BB4E-F508A4A09E3C}"/>
              </a:ext>
            </a:extLst>
          </p:cNvPr>
          <p:cNvSpPr/>
          <p:nvPr/>
        </p:nvSpPr>
        <p:spPr>
          <a:xfrm>
            <a:off x="14420518" y="7492112"/>
            <a:ext cx="282768" cy="282740"/>
          </a:xfrm>
          <a:custGeom>
            <a:avLst/>
            <a:gdLst>
              <a:gd name="connsiteX0" fmla="*/ 7181 w 153633"/>
              <a:gd name="connsiteY0" fmla="*/ 24590 h 153618"/>
              <a:gd name="connsiteX1" fmla="*/ 78104 w 153633"/>
              <a:gd name="connsiteY1" fmla="*/ 75519 h 153618"/>
              <a:gd name="connsiteX2" fmla="*/ 129033 w 153633"/>
              <a:gd name="connsiteY2" fmla="*/ 146442 h 153618"/>
              <a:gd name="connsiteX3" fmla="*/ 140659 w 153633"/>
              <a:gd name="connsiteY3" fmla="*/ 153618 h 153618"/>
              <a:gd name="connsiteX4" fmla="*/ 146453 w 153633"/>
              <a:gd name="connsiteY4" fmla="*/ 152249 h 153618"/>
              <a:gd name="connsiteX5" fmla="*/ 152260 w 153633"/>
              <a:gd name="connsiteY5" fmla="*/ 134828 h 153618"/>
              <a:gd name="connsiteX6" fmla="*/ 96462 w 153633"/>
              <a:gd name="connsiteY6" fmla="*/ 57161 h 153618"/>
              <a:gd name="connsiteX7" fmla="*/ 18794 w 153633"/>
              <a:gd name="connsiteY7" fmla="*/ 1363 h 153618"/>
              <a:gd name="connsiteX8" fmla="*/ 1373 w 153633"/>
              <a:gd name="connsiteY8" fmla="*/ 7170 h 153618"/>
              <a:gd name="connsiteX9" fmla="*/ 7181 w 153633"/>
              <a:gd name="connsiteY9" fmla="*/ 24590 h 15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33" h="153618">
                <a:moveTo>
                  <a:pt x="7181" y="24590"/>
                </a:moveTo>
                <a:cubicBezTo>
                  <a:pt x="33691" y="37838"/>
                  <a:pt x="57552" y="54980"/>
                  <a:pt x="78104" y="75519"/>
                </a:cubicBezTo>
                <a:cubicBezTo>
                  <a:pt x="98643" y="96070"/>
                  <a:pt x="115784" y="119932"/>
                  <a:pt x="129033" y="146442"/>
                </a:cubicBezTo>
                <a:cubicBezTo>
                  <a:pt x="131315" y="150994"/>
                  <a:pt x="135892" y="153618"/>
                  <a:pt x="140659" y="153618"/>
                </a:cubicBezTo>
                <a:cubicBezTo>
                  <a:pt x="142612" y="153618"/>
                  <a:pt x="144589" y="153174"/>
                  <a:pt x="146453" y="152249"/>
                </a:cubicBezTo>
                <a:cubicBezTo>
                  <a:pt x="152868" y="149042"/>
                  <a:pt x="155467" y="141244"/>
                  <a:pt x="152260" y="134828"/>
                </a:cubicBezTo>
                <a:cubicBezTo>
                  <a:pt x="137755" y="105820"/>
                  <a:pt x="118979" y="79690"/>
                  <a:pt x="96462" y="57161"/>
                </a:cubicBezTo>
                <a:cubicBezTo>
                  <a:pt x="73933" y="34644"/>
                  <a:pt x="47803" y="15868"/>
                  <a:pt x="18794" y="1363"/>
                </a:cubicBezTo>
                <a:cubicBezTo>
                  <a:pt x="12378" y="-1820"/>
                  <a:pt x="4581" y="755"/>
                  <a:pt x="1373" y="7170"/>
                </a:cubicBezTo>
                <a:cubicBezTo>
                  <a:pt x="-1833" y="13586"/>
                  <a:pt x="767" y="21383"/>
                  <a:pt x="7181" y="24590"/>
                </a:cubicBezTo>
                <a:close/>
              </a:path>
            </a:pathLst>
          </a:custGeom>
          <a:solidFill>
            <a:schemeClr val="accent4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7" name="Forma libre 196">
            <a:extLst>
              <a:ext uri="{FF2B5EF4-FFF2-40B4-BE49-F238E27FC236}">
                <a16:creationId xmlns:a16="http://schemas.microsoft.com/office/drawing/2014/main" id="{01F87413-917B-454C-8636-D9B370A77472}"/>
              </a:ext>
            </a:extLst>
          </p:cNvPr>
          <p:cNvSpPr/>
          <p:nvPr/>
        </p:nvSpPr>
        <p:spPr>
          <a:xfrm>
            <a:off x="14377792" y="7577554"/>
            <a:ext cx="240063" cy="240025"/>
          </a:xfrm>
          <a:custGeom>
            <a:avLst/>
            <a:gdLst>
              <a:gd name="connsiteX0" fmla="*/ 7181 w 130431"/>
              <a:gd name="connsiteY0" fmla="*/ 24584 h 130410"/>
              <a:gd name="connsiteX1" fmla="*/ 64589 w 130431"/>
              <a:gd name="connsiteY1" fmla="*/ 65826 h 130410"/>
              <a:gd name="connsiteX2" fmla="*/ 105831 w 130431"/>
              <a:gd name="connsiteY2" fmla="*/ 123234 h 130410"/>
              <a:gd name="connsiteX3" fmla="*/ 117457 w 130431"/>
              <a:gd name="connsiteY3" fmla="*/ 130410 h 130410"/>
              <a:gd name="connsiteX4" fmla="*/ 123250 w 130431"/>
              <a:gd name="connsiteY4" fmla="*/ 129041 h 130410"/>
              <a:gd name="connsiteX5" fmla="*/ 129057 w 130431"/>
              <a:gd name="connsiteY5" fmla="*/ 111620 h 130410"/>
              <a:gd name="connsiteX6" fmla="*/ 82947 w 130431"/>
              <a:gd name="connsiteY6" fmla="*/ 47468 h 130410"/>
              <a:gd name="connsiteX7" fmla="*/ 18794 w 130431"/>
              <a:gd name="connsiteY7" fmla="*/ 1357 h 130410"/>
              <a:gd name="connsiteX8" fmla="*/ 1374 w 130431"/>
              <a:gd name="connsiteY8" fmla="*/ 7164 h 130410"/>
              <a:gd name="connsiteX9" fmla="*/ 7181 w 130431"/>
              <a:gd name="connsiteY9" fmla="*/ 24584 h 13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31" h="130410">
                <a:moveTo>
                  <a:pt x="7181" y="24584"/>
                </a:moveTo>
                <a:cubicBezTo>
                  <a:pt x="28658" y="35322"/>
                  <a:pt x="47966" y="49193"/>
                  <a:pt x="64589" y="65826"/>
                </a:cubicBezTo>
                <a:cubicBezTo>
                  <a:pt x="81223" y="82447"/>
                  <a:pt x="95093" y="101757"/>
                  <a:pt x="105831" y="123234"/>
                </a:cubicBezTo>
                <a:cubicBezTo>
                  <a:pt x="108113" y="127786"/>
                  <a:pt x="112689" y="130410"/>
                  <a:pt x="117457" y="130410"/>
                </a:cubicBezTo>
                <a:cubicBezTo>
                  <a:pt x="119409" y="130410"/>
                  <a:pt x="121387" y="129966"/>
                  <a:pt x="123250" y="129041"/>
                </a:cubicBezTo>
                <a:cubicBezTo>
                  <a:pt x="129666" y="125834"/>
                  <a:pt x="132264" y="118036"/>
                  <a:pt x="129057" y="111620"/>
                </a:cubicBezTo>
                <a:cubicBezTo>
                  <a:pt x="117064" y="87645"/>
                  <a:pt x="101558" y="66067"/>
                  <a:pt x="82947" y="47468"/>
                </a:cubicBezTo>
                <a:cubicBezTo>
                  <a:pt x="64348" y="28856"/>
                  <a:pt x="42769" y="13351"/>
                  <a:pt x="18794" y="1357"/>
                </a:cubicBezTo>
                <a:cubicBezTo>
                  <a:pt x="12379" y="-1812"/>
                  <a:pt x="4582" y="749"/>
                  <a:pt x="1374" y="7164"/>
                </a:cubicBezTo>
                <a:cubicBezTo>
                  <a:pt x="-1833" y="13579"/>
                  <a:pt x="766" y="21375"/>
                  <a:pt x="7181" y="24584"/>
                </a:cubicBezTo>
                <a:close/>
              </a:path>
            </a:pathLst>
          </a:custGeom>
          <a:solidFill>
            <a:schemeClr val="accent4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8" name="Forma libre 197">
            <a:extLst>
              <a:ext uri="{FF2B5EF4-FFF2-40B4-BE49-F238E27FC236}">
                <a16:creationId xmlns:a16="http://schemas.microsoft.com/office/drawing/2014/main" id="{6DAA3CB9-A5AB-6142-B0E3-BA4A97C4D4EB}"/>
              </a:ext>
            </a:extLst>
          </p:cNvPr>
          <p:cNvSpPr/>
          <p:nvPr/>
        </p:nvSpPr>
        <p:spPr>
          <a:xfrm>
            <a:off x="13666854" y="7477145"/>
            <a:ext cx="1051384" cy="1051384"/>
          </a:xfrm>
          <a:custGeom>
            <a:avLst/>
            <a:gdLst>
              <a:gd name="connsiteX0" fmla="*/ 559826 w 571237"/>
              <a:gd name="connsiteY0" fmla="*/ 335820 h 571237"/>
              <a:gd name="connsiteX1" fmla="*/ 235285 w 571237"/>
              <a:gd name="connsiteY1" fmla="*/ 11076 h 571237"/>
              <a:gd name="connsiteX2" fmla="*/ 180184 w 571237"/>
              <a:gd name="connsiteY2" fmla="*/ 11038 h 571237"/>
              <a:gd name="connsiteX3" fmla="*/ 11411 w 571237"/>
              <a:gd name="connsiteY3" fmla="*/ 179925 h 571237"/>
              <a:gd name="connsiteX4" fmla="*/ 0 w 571237"/>
              <a:gd name="connsiteY4" fmla="*/ 207481 h 571237"/>
              <a:gd name="connsiteX5" fmla="*/ 11411 w 571237"/>
              <a:gd name="connsiteY5" fmla="*/ 235036 h 571237"/>
              <a:gd name="connsiteX6" fmla="*/ 335952 w 571237"/>
              <a:gd name="connsiteY6" fmla="*/ 559781 h 571237"/>
              <a:gd name="connsiteX7" fmla="*/ 363515 w 571237"/>
              <a:gd name="connsiteY7" fmla="*/ 571237 h 571237"/>
              <a:gd name="connsiteX8" fmla="*/ 391052 w 571237"/>
              <a:gd name="connsiteY8" fmla="*/ 559820 h 571237"/>
              <a:gd name="connsiteX9" fmla="*/ 559827 w 571237"/>
              <a:gd name="connsiteY9" fmla="*/ 390933 h 571237"/>
              <a:gd name="connsiteX10" fmla="*/ 571238 w 571237"/>
              <a:gd name="connsiteY10" fmla="*/ 363377 h 571237"/>
              <a:gd name="connsiteX11" fmla="*/ 559826 w 571237"/>
              <a:gd name="connsiteY11" fmla="*/ 335820 h 571237"/>
              <a:gd name="connsiteX12" fmla="*/ 463572 w 571237"/>
              <a:gd name="connsiteY12" fmla="*/ 437607 h 571237"/>
              <a:gd name="connsiteX13" fmla="*/ 437607 w 571237"/>
              <a:gd name="connsiteY13" fmla="*/ 463572 h 571237"/>
              <a:gd name="connsiteX14" fmla="*/ 428428 w 571237"/>
              <a:gd name="connsiteY14" fmla="*/ 467375 h 571237"/>
              <a:gd name="connsiteX15" fmla="*/ 419248 w 571237"/>
              <a:gd name="connsiteY15" fmla="*/ 463572 h 571237"/>
              <a:gd name="connsiteX16" fmla="*/ 419248 w 571237"/>
              <a:gd name="connsiteY16" fmla="*/ 445214 h 571237"/>
              <a:gd name="connsiteX17" fmla="*/ 445213 w 571237"/>
              <a:gd name="connsiteY17" fmla="*/ 419249 h 571237"/>
              <a:gd name="connsiteX18" fmla="*/ 463571 w 571237"/>
              <a:gd name="connsiteY18" fmla="*/ 419249 h 571237"/>
              <a:gd name="connsiteX19" fmla="*/ 463572 w 571237"/>
              <a:gd name="connsiteY19" fmla="*/ 437607 h 571237"/>
              <a:gd name="connsiteX20" fmla="*/ 331064 w 571237"/>
              <a:gd name="connsiteY20" fmla="*/ 481467 h 571237"/>
              <a:gd name="connsiteX21" fmla="*/ 57306 w 571237"/>
              <a:gd name="connsiteY21" fmla="*/ 207723 h 571237"/>
              <a:gd name="connsiteX22" fmla="*/ 207723 w 571237"/>
              <a:gd name="connsiteY22" fmla="*/ 57319 h 571237"/>
              <a:gd name="connsiteX23" fmla="*/ 481473 w 571237"/>
              <a:gd name="connsiteY23" fmla="*/ 331058 h 571237"/>
              <a:gd name="connsiteX24" fmla="*/ 331064 w 571237"/>
              <a:gd name="connsiteY24" fmla="*/ 481467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1237" h="571237">
                <a:moveTo>
                  <a:pt x="559826" y="335820"/>
                </a:moveTo>
                <a:lnTo>
                  <a:pt x="235285" y="11076"/>
                </a:lnTo>
                <a:cubicBezTo>
                  <a:pt x="220628" y="-3654"/>
                  <a:pt x="194916" y="-3717"/>
                  <a:pt x="180184" y="11038"/>
                </a:cubicBezTo>
                <a:lnTo>
                  <a:pt x="11411" y="179925"/>
                </a:lnTo>
                <a:cubicBezTo>
                  <a:pt x="4057" y="187282"/>
                  <a:pt x="0" y="197077"/>
                  <a:pt x="0" y="207481"/>
                </a:cubicBezTo>
                <a:cubicBezTo>
                  <a:pt x="0" y="217885"/>
                  <a:pt x="4057" y="227677"/>
                  <a:pt x="11411" y="235036"/>
                </a:cubicBezTo>
                <a:lnTo>
                  <a:pt x="335952" y="559781"/>
                </a:lnTo>
                <a:cubicBezTo>
                  <a:pt x="343292" y="567165"/>
                  <a:pt x="353080" y="571237"/>
                  <a:pt x="363515" y="571237"/>
                </a:cubicBezTo>
                <a:cubicBezTo>
                  <a:pt x="373911" y="571237"/>
                  <a:pt x="383698" y="567177"/>
                  <a:pt x="391052" y="559820"/>
                </a:cubicBezTo>
                <a:lnTo>
                  <a:pt x="559827" y="390933"/>
                </a:lnTo>
                <a:cubicBezTo>
                  <a:pt x="567181" y="383574"/>
                  <a:pt x="571238" y="373780"/>
                  <a:pt x="571238" y="363377"/>
                </a:cubicBezTo>
                <a:cubicBezTo>
                  <a:pt x="571238" y="352974"/>
                  <a:pt x="567180" y="343179"/>
                  <a:pt x="559826" y="335820"/>
                </a:cubicBezTo>
                <a:close/>
                <a:moveTo>
                  <a:pt x="463572" y="437607"/>
                </a:moveTo>
                <a:lnTo>
                  <a:pt x="437607" y="463572"/>
                </a:lnTo>
                <a:cubicBezTo>
                  <a:pt x="435071" y="466107"/>
                  <a:pt x="431749" y="467375"/>
                  <a:pt x="428428" y="467375"/>
                </a:cubicBezTo>
                <a:cubicBezTo>
                  <a:pt x="425106" y="467375"/>
                  <a:pt x="421784" y="466107"/>
                  <a:pt x="419248" y="463572"/>
                </a:cubicBezTo>
                <a:cubicBezTo>
                  <a:pt x="414176" y="458500"/>
                  <a:pt x="414176" y="450285"/>
                  <a:pt x="419248" y="445214"/>
                </a:cubicBezTo>
                <a:lnTo>
                  <a:pt x="445213" y="419249"/>
                </a:lnTo>
                <a:cubicBezTo>
                  <a:pt x="450285" y="414177"/>
                  <a:pt x="458500" y="414177"/>
                  <a:pt x="463571" y="419249"/>
                </a:cubicBezTo>
                <a:cubicBezTo>
                  <a:pt x="468644" y="424320"/>
                  <a:pt x="468644" y="432535"/>
                  <a:pt x="463572" y="437607"/>
                </a:cubicBezTo>
                <a:close/>
                <a:moveTo>
                  <a:pt x="331064" y="481467"/>
                </a:moveTo>
                <a:lnTo>
                  <a:pt x="57306" y="207723"/>
                </a:lnTo>
                <a:lnTo>
                  <a:pt x="207723" y="57319"/>
                </a:lnTo>
                <a:lnTo>
                  <a:pt x="481473" y="331058"/>
                </a:lnTo>
                <a:lnTo>
                  <a:pt x="331064" y="481467"/>
                </a:lnTo>
                <a:close/>
              </a:path>
            </a:pathLst>
          </a:custGeom>
          <a:solidFill>
            <a:schemeClr val="accent4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9" name="Forma libre 198">
            <a:extLst>
              <a:ext uri="{FF2B5EF4-FFF2-40B4-BE49-F238E27FC236}">
                <a16:creationId xmlns:a16="http://schemas.microsoft.com/office/drawing/2014/main" id="{ACA4781C-ACB4-4943-ABFE-B15F1C44FBFE}"/>
              </a:ext>
            </a:extLst>
          </p:cNvPr>
          <p:cNvSpPr/>
          <p:nvPr/>
        </p:nvSpPr>
        <p:spPr>
          <a:xfrm>
            <a:off x="13905804" y="7716095"/>
            <a:ext cx="95581" cy="95579"/>
          </a:xfrm>
          <a:custGeom>
            <a:avLst/>
            <a:gdLst>
              <a:gd name="connsiteX0" fmla="*/ 29769 w 51931"/>
              <a:gd name="connsiteY0" fmla="*/ 3804 h 51930"/>
              <a:gd name="connsiteX1" fmla="*/ 3804 w 51931"/>
              <a:gd name="connsiteY1" fmla="*/ 29769 h 51930"/>
              <a:gd name="connsiteX2" fmla="*/ 3804 w 51931"/>
              <a:gd name="connsiteY2" fmla="*/ 48127 h 51930"/>
              <a:gd name="connsiteX3" fmla="*/ 12983 w 51931"/>
              <a:gd name="connsiteY3" fmla="*/ 51930 h 51930"/>
              <a:gd name="connsiteX4" fmla="*/ 22163 w 51931"/>
              <a:gd name="connsiteY4" fmla="*/ 48127 h 51930"/>
              <a:gd name="connsiteX5" fmla="*/ 48128 w 51931"/>
              <a:gd name="connsiteY5" fmla="*/ 22162 h 51930"/>
              <a:gd name="connsiteX6" fmla="*/ 48128 w 51931"/>
              <a:gd name="connsiteY6" fmla="*/ 3804 h 51930"/>
              <a:gd name="connsiteX7" fmla="*/ 29769 w 51931"/>
              <a:gd name="connsiteY7" fmla="*/ 3804 h 5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31" h="51930">
                <a:moveTo>
                  <a:pt x="29769" y="3804"/>
                </a:moveTo>
                <a:lnTo>
                  <a:pt x="3804" y="29769"/>
                </a:lnTo>
                <a:cubicBezTo>
                  <a:pt x="-1268" y="34840"/>
                  <a:pt x="-1268" y="43056"/>
                  <a:pt x="3804" y="48127"/>
                </a:cubicBezTo>
                <a:cubicBezTo>
                  <a:pt x="6339" y="50662"/>
                  <a:pt x="9662" y="51930"/>
                  <a:pt x="12983" y="51930"/>
                </a:cubicBezTo>
                <a:cubicBezTo>
                  <a:pt x="16305" y="51930"/>
                  <a:pt x="19626" y="50662"/>
                  <a:pt x="22163" y="48127"/>
                </a:cubicBezTo>
                <a:lnTo>
                  <a:pt x="48128" y="22162"/>
                </a:lnTo>
                <a:cubicBezTo>
                  <a:pt x="53200" y="17090"/>
                  <a:pt x="53200" y="8874"/>
                  <a:pt x="48128" y="3804"/>
                </a:cubicBezTo>
                <a:cubicBezTo>
                  <a:pt x="43056" y="-1268"/>
                  <a:pt x="34840" y="-1268"/>
                  <a:pt x="29769" y="3804"/>
                </a:cubicBezTo>
                <a:close/>
              </a:path>
            </a:pathLst>
          </a:custGeom>
          <a:solidFill>
            <a:schemeClr val="accent4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30" name="Forma libre 199">
            <a:extLst>
              <a:ext uri="{FF2B5EF4-FFF2-40B4-BE49-F238E27FC236}">
                <a16:creationId xmlns:a16="http://schemas.microsoft.com/office/drawing/2014/main" id="{B946E4C9-9371-2044-B460-94B49FC99945}"/>
              </a:ext>
            </a:extLst>
          </p:cNvPr>
          <p:cNvSpPr/>
          <p:nvPr/>
        </p:nvSpPr>
        <p:spPr>
          <a:xfrm>
            <a:off x="14025279" y="7620514"/>
            <a:ext cx="47791" cy="47791"/>
          </a:xfrm>
          <a:custGeom>
            <a:avLst/>
            <a:gdLst>
              <a:gd name="connsiteX0" fmla="*/ 25966 w 25966"/>
              <a:gd name="connsiteY0" fmla="*/ 12983 h 25966"/>
              <a:gd name="connsiteX1" fmla="*/ 12983 w 25966"/>
              <a:gd name="connsiteY1" fmla="*/ 25966 h 25966"/>
              <a:gd name="connsiteX2" fmla="*/ 0 w 25966"/>
              <a:gd name="connsiteY2" fmla="*/ 12983 h 25966"/>
              <a:gd name="connsiteX3" fmla="*/ 12983 w 25966"/>
              <a:gd name="connsiteY3" fmla="*/ 0 h 25966"/>
              <a:gd name="connsiteX4" fmla="*/ 25966 w 25966"/>
              <a:gd name="connsiteY4" fmla="*/ 12983 h 2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6" h="25966">
                <a:moveTo>
                  <a:pt x="25966" y="12983"/>
                </a:moveTo>
                <a:cubicBezTo>
                  <a:pt x="25966" y="20153"/>
                  <a:pt x="20153" y="25966"/>
                  <a:pt x="12983" y="25966"/>
                </a:cubicBezTo>
                <a:cubicBezTo>
                  <a:pt x="5813" y="25966"/>
                  <a:pt x="0" y="20153"/>
                  <a:pt x="0" y="12983"/>
                </a:cubicBezTo>
                <a:cubicBezTo>
                  <a:pt x="0" y="5813"/>
                  <a:pt x="5813" y="0"/>
                  <a:pt x="12983" y="0"/>
                </a:cubicBezTo>
                <a:cubicBezTo>
                  <a:pt x="20153" y="0"/>
                  <a:pt x="25966" y="5813"/>
                  <a:pt x="25966" y="12983"/>
                </a:cubicBezTo>
                <a:close/>
              </a:path>
            </a:pathLst>
          </a:custGeom>
          <a:solidFill>
            <a:schemeClr val="accent4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29" name="Forma libre 193">
            <a:extLst>
              <a:ext uri="{FF2B5EF4-FFF2-40B4-BE49-F238E27FC236}">
                <a16:creationId xmlns:a16="http://schemas.microsoft.com/office/drawing/2014/main" id="{7F7C7D70-C707-4943-A992-ADF6DAE50805}"/>
              </a:ext>
            </a:extLst>
          </p:cNvPr>
          <p:cNvSpPr/>
          <p:nvPr/>
        </p:nvSpPr>
        <p:spPr>
          <a:xfrm>
            <a:off x="4166033" y="7182241"/>
            <a:ext cx="240063" cy="240058"/>
          </a:xfrm>
          <a:custGeom>
            <a:avLst/>
            <a:gdLst>
              <a:gd name="connsiteX0" fmla="*/ 123251 w 130431"/>
              <a:gd name="connsiteY0" fmla="*/ 105833 h 130428"/>
              <a:gd name="connsiteX1" fmla="*/ 65843 w 130431"/>
              <a:gd name="connsiteY1" fmla="*/ 64591 h 130428"/>
              <a:gd name="connsiteX2" fmla="*/ 24600 w 130431"/>
              <a:gd name="connsiteY2" fmla="*/ 7183 h 130428"/>
              <a:gd name="connsiteX3" fmla="*/ 7181 w 130431"/>
              <a:gd name="connsiteY3" fmla="*/ 1376 h 130428"/>
              <a:gd name="connsiteX4" fmla="*/ 1374 w 130431"/>
              <a:gd name="connsiteY4" fmla="*/ 18797 h 130428"/>
              <a:gd name="connsiteX5" fmla="*/ 47485 w 130431"/>
              <a:gd name="connsiteY5" fmla="*/ 82949 h 130428"/>
              <a:gd name="connsiteX6" fmla="*/ 111637 w 130431"/>
              <a:gd name="connsiteY6" fmla="*/ 129060 h 130428"/>
              <a:gd name="connsiteX7" fmla="*/ 117430 w 130431"/>
              <a:gd name="connsiteY7" fmla="*/ 130429 h 130428"/>
              <a:gd name="connsiteX8" fmla="*/ 129056 w 130431"/>
              <a:gd name="connsiteY8" fmla="*/ 123253 h 130428"/>
              <a:gd name="connsiteX9" fmla="*/ 123251 w 130431"/>
              <a:gd name="connsiteY9" fmla="*/ 105833 h 13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31" h="130428">
                <a:moveTo>
                  <a:pt x="123251" y="105833"/>
                </a:moveTo>
                <a:cubicBezTo>
                  <a:pt x="101773" y="95095"/>
                  <a:pt x="82465" y="81224"/>
                  <a:pt x="65843" y="64591"/>
                </a:cubicBezTo>
                <a:cubicBezTo>
                  <a:pt x="49208" y="47970"/>
                  <a:pt x="35338" y="28660"/>
                  <a:pt x="24600" y="7183"/>
                </a:cubicBezTo>
                <a:cubicBezTo>
                  <a:pt x="21393" y="755"/>
                  <a:pt x="13583" y="-1831"/>
                  <a:pt x="7181" y="1376"/>
                </a:cubicBezTo>
                <a:cubicBezTo>
                  <a:pt x="765" y="4583"/>
                  <a:pt x="-1833" y="12381"/>
                  <a:pt x="1374" y="18797"/>
                </a:cubicBezTo>
                <a:cubicBezTo>
                  <a:pt x="13367" y="42772"/>
                  <a:pt x="28874" y="64350"/>
                  <a:pt x="47485" y="82949"/>
                </a:cubicBezTo>
                <a:cubicBezTo>
                  <a:pt x="66084" y="101561"/>
                  <a:pt x="87662" y="117066"/>
                  <a:pt x="111637" y="129060"/>
                </a:cubicBezTo>
                <a:cubicBezTo>
                  <a:pt x="113500" y="129985"/>
                  <a:pt x="115478" y="130429"/>
                  <a:pt x="117430" y="130429"/>
                </a:cubicBezTo>
                <a:cubicBezTo>
                  <a:pt x="122198" y="130429"/>
                  <a:pt x="126774" y="127805"/>
                  <a:pt x="129056" y="123253"/>
                </a:cubicBezTo>
                <a:cubicBezTo>
                  <a:pt x="132265" y="116837"/>
                  <a:pt x="129666" y="109040"/>
                  <a:pt x="123251" y="105833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30" name="Forma libre 194">
            <a:extLst>
              <a:ext uri="{FF2B5EF4-FFF2-40B4-BE49-F238E27FC236}">
                <a16:creationId xmlns:a16="http://schemas.microsoft.com/office/drawing/2014/main" id="{F6D32CA5-541F-F94B-BA5C-13F16AE5B268}"/>
              </a:ext>
            </a:extLst>
          </p:cNvPr>
          <p:cNvSpPr/>
          <p:nvPr/>
        </p:nvSpPr>
        <p:spPr>
          <a:xfrm>
            <a:off x="4080599" y="7224974"/>
            <a:ext cx="282768" cy="282756"/>
          </a:xfrm>
          <a:custGeom>
            <a:avLst/>
            <a:gdLst>
              <a:gd name="connsiteX0" fmla="*/ 146454 w 153633"/>
              <a:gd name="connsiteY0" fmla="*/ 129031 h 153627"/>
              <a:gd name="connsiteX1" fmla="*/ 75531 w 153633"/>
              <a:gd name="connsiteY1" fmla="*/ 78101 h 153627"/>
              <a:gd name="connsiteX2" fmla="*/ 24602 w 153633"/>
              <a:gd name="connsiteY2" fmla="*/ 7178 h 153627"/>
              <a:gd name="connsiteX3" fmla="*/ 7181 w 153633"/>
              <a:gd name="connsiteY3" fmla="*/ 1372 h 153627"/>
              <a:gd name="connsiteX4" fmla="*/ 1374 w 153633"/>
              <a:gd name="connsiteY4" fmla="*/ 18792 h 153627"/>
              <a:gd name="connsiteX5" fmla="*/ 57172 w 153633"/>
              <a:gd name="connsiteY5" fmla="*/ 96461 h 153627"/>
              <a:gd name="connsiteX6" fmla="*/ 134839 w 153633"/>
              <a:gd name="connsiteY6" fmla="*/ 152258 h 153627"/>
              <a:gd name="connsiteX7" fmla="*/ 140632 w 153633"/>
              <a:gd name="connsiteY7" fmla="*/ 153628 h 153627"/>
              <a:gd name="connsiteX8" fmla="*/ 152258 w 153633"/>
              <a:gd name="connsiteY8" fmla="*/ 146451 h 153627"/>
              <a:gd name="connsiteX9" fmla="*/ 146454 w 153633"/>
              <a:gd name="connsiteY9" fmla="*/ 129031 h 15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33" h="153627">
                <a:moveTo>
                  <a:pt x="146454" y="129031"/>
                </a:moveTo>
                <a:cubicBezTo>
                  <a:pt x="119944" y="115782"/>
                  <a:pt x="96083" y="98640"/>
                  <a:pt x="75531" y="78101"/>
                </a:cubicBezTo>
                <a:cubicBezTo>
                  <a:pt x="54992" y="57550"/>
                  <a:pt x="37851" y="33689"/>
                  <a:pt x="24602" y="7178"/>
                </a:cubicBezTo>
                <a:cubicBezTo>
                  <a:pt x="21381" y="776"/>
                  <a:pt x="13571" y="-1836"/>
                  <a:pt x="7181" y="1372"/>
                </a:cubicBezTo>
                <a:cubicBezTo>
                  <a:pt x="765" y="4579"/>
                  <a:pt x="-1833" y="12377"/>
                  <a:pt x="1374" y="18792"/>
                </a:cubicBezTo>
                <a:cubicBezTo>
                  <a:pt x="15878" y="47800"/>
                  <a:pt x="34655" y="73930"/>
                  <a:pt x="57172" y="96461"/>
                </a:cubicBezTo>
                <a:cubicBezTo>
                  <a:pt x="79701" y="118977"/>
                  <a:pt x="105831" y="137754"/>
                  <a:pt x="134839" y="152258"/>
                </a:cubicBezTo>
                <a:cubicBezTo>
                  <a:pt x="136702" y="153183"/>
                  <a:pt x="138680" y="153628"/>
                  <a:pt x="140632" y="153628"/>
                </a:cubicBezTo>
                <a:cubicBezTo>
                  <a:pt x="145400" y="153628"/>
                  <a:pt x="149976" y="151004"/>
                  <a:pt x="152258" y="146451"/>
                </a:cubicBezTo>
                <a:cubicBezTo>
                  <a:pt x="155468" y="140036"/>
                  <a:pt x="152869" y="132238"/>
                  <a:pt x="146454" y="129031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31" name="Forma libre 195">
            <a:extLst>
              <a:ext uri="{FF2B5EF4-FFF2-40B4-BE49-F238E27FC236}">
                <a16:creationId xmlns:a16="http://schemas.microsoft.com/office/drawing/2014/main" id="{BC4F86ED-CE77-D849-85D6-051DFA576D43}"/>
              </a:ext>
            </a:extLst>
          </p:cNvPr>
          <p:cNvSpPr/>
          <p:nvPr/>
        </p:nvSpPr>
        <p:spPr>
          <a:xfrm>
            <a:off x="4819318" y="6486272"/>
            <a:ext cx="282768" cy="282740"/>
          </a:xfrm>
          <a:custGeom>
            <a:avLst/>
            <a:gdLst>
              <a:gd name="connsiteX0" fmla="*/ 7181 w 153633"/>
              <a:gd name="connsiteY0" fmla="*/ 24590 h 153618"/>
              <a:gd name="connsiteX1" fmla="*/ 78104 w 153633"/>
              <a:gd name="connsiteY1" fmla="*/ 75519 h 153618"/>
              <a:gd name="connsiteX2" fmla="*/ 129033 w 153633"/>
              <a:gd name="connsiteY2" fmla="*/ 146442 h 153618"/>
              <a:gd name="connsiteX3" fmla="*/ 140659 w 153633"/>
              <a:gd name="connsiteY3" fmla="*/ 153618 h 153618"/>
              <a:gd name="connsiteX4" fmla="*/ 146453 w 153633"/>
              <a:gd name="connsiteY4" fmla="*/ 152249 h 153618"/>
              <a:gd name="connsiteX5" fmla="*/ 152260 w 153633"/>
              <a:gd name="connsiteY5" fmla="*/ 134828 h 153618"/>
              <a:gd name="connsiteX6" fmla="*/ 96462 w 153633"/>
              <a:gd name="connsiteY6" fmla="*/ 57161 h 153618"/>
              <a:gd name="connsiteX7" fmla="*/ 18794 w 153633"/>
              <a:gd name="connsiteY7" fmla="*/ 1363 h 153618"/>
              <a:gd name="connsiteX8" fmla="*/ 1373 w 153633"/>
              <a:gd name="connsiteY8" fmla="*/ 7170 h 153618"/>
              <a:gd name="connsiteX9" fmla="*/ 7181 w 153633"/>
              <a:gd name="connsiteY9" fmla="*/ 24590 h 15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33" h="153618">
                <a:moveTo>
                  <a:pt x="7181" y="24590"/>
                </a:moveTo>
                <a:cubicBezTo>
                  <a:pt x="33691" y="37838"/>
                  <a:pt x="57552" y="54980"/>
                  <a:pt x="78104" y="75519"/>
                </a:cubicBezTo>
                <a:cubicBezTo>
                  <a:pt x="98643" y="96070"/>
                  <a:pt x="115784" y="119932"/>
                  <a:pt x="129033" y="146442"/>
                </a:cubicBezTo>
                <a:cubicBezTo>
                  <a:pt x="131315" y="150994"/>
                  <a:pt x="135892" y="153618"/>
                  <a:pt x="140659" y="153618"/>
                </a:cubicBezTo>
                <a:cubicBezTo>
                  <a:pt x="142612" y="153618"/>
                  <a:pt x="144589" y="153174"/>
                  <a:pt x="146453" y="152249"/>
                </a:cubicBezTo>
                <a:cubicBezTo>
                  <a:pt x="152868" y="149042"/>
                  <a:pt x="155467" y="141244"/>
                  <a:pt x="152260" y="134828"/>
                </a:cubicBezTo>
                <a:cubicBezTo>
                  <a:pt x="137755" y="105820"/>
                  <a:pt x="118979" y="79690"/>
                  <a:pt x="96462" y="57161"/>
                </a:cubicBezTo>
                <a:cubicBezTo>
                  <a:pt x="73933" y="34644"/>
                  <a:pt x="47803" y="15868"/>
                  <a:pt x="18794" y="1363"/>
                </a:cubicBezTo>
                <a:cubicBezTo>
                  <a:pt x="12378" y="-1820"/>
                  <a:pt x="4581" y="755"/>
                  <a:pt x="1373" y="7170"/>
                </a:cubicBezTo>
                <a:cubicBezTo>
                  <a:pt x="-1833" y="13586"/>
                  <a:pt x="767" y="21383"/>
                  <a:pt x="7181" y="24590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32" name="Forma libre 196">
            <a:extLst>
              <a:ext uri="{FF2B5EF4-FFF2-40B4-BE49-F238E27FC236}">
                <a16:creationId xmlns:a16="http://schemas.microsoft.com/office/drawing/2014/main" id="{5C9FDC3F-E804-A34D-8542-F5CBD8E2A5AC}"/>
              </a:ext>
            </a:extLst>
          </p:cNvPr>
          <p:cNvSpPr/>
          <p:nvPr/>
        </p:nvSpPr>
        <p:spPr>
          <a:xfrm>
            <a:off x="4776592" y="6571714"/>
            <a:ext cx="240063" cy="240025"/>
          </a:xfrm>
          <a:custGeom>
            <a:avLst/>
            <a:gdLst>
              <a:gd name="connsiteX0" fmla="*/ 7181 w 130431"/>
              <a:gd name="connsiteY0" fmla="*/ 24584 h 130410"/>
              <a:gd name="connsiteX1" fmla="*/ 64589 w 130431"/>
              <a:gd name="connsiteY1" fmla="*/ 65826 h 130410"/>
              <a:gd name="connsiteX2" fmla="*/ 105831 w 130431"/>
              <a:gd name="connsiteY2" fmla="*/ 123234 h 130410"/>
              <a:gd name="connsiteX3" fmla="*/ 117457 w 130431"/>
              <a:gd name="connsiteY3" fmla="*/ 130410 h 130410"/>
              <a:gd name="connsiteX4" fmla="*/ 123250 w 130431"/>
              <a:gd name="connsiteY4" fmla="*/ 129041 h 130410"/>
              <a:gd name="connsiteX5" fmla="*/ 129057 w 130431"/>
              <a:gd name="connsiteY5" fmla="*/ 111620 h 130410"/>
              <a:gd name="connsiteX6" fmla="*/ 82947 w 130431"/>
              <a:gd name="connsiteY6" fmla="*/ 47468 h 130410"/>
              <a:gd name="connsiteX7" fmla="*/ 18794 w 130431"/>
              <a:gd name="connsiteY7" fmla="*/ 1357 h 130410"/>
              <a:gd name="connsiteX8" fmla="*/ 1374 w 130431"/>
              <a:gd name="connsiteY8" fmla="*/ 7164 h 130410"/>
              <a:gd name="connsiteX9" fmla="*/ 7181 w 130431"/>
              <a:gd name="connsiteY9" fmla="*/ 24584 h 13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31" h="130410">
                <a:moveTo>
                  <a:pt x="7181" y="24584"/>
                </a:moveTo>
                <a:cubicBezTo>
                  <a:pt x="28658" y="35322"/>
                  <a:pt x="47966" y="49193"/>
                  <a:pt x="64589" y="65826"/>
                </a:cubicBezTo>
                <a:cubicBezTo>
                  <a:pt x="81223" y="82447"/>
                  <a:pt x="95093" y="101757"/>
                  <a:pt x="105831" y="123234"/>
                </a:cubicBezTo>
                <a:cubicBezTo>
                  <a:pt x="108113" y="127786"/>
                  <a:pt x="112689" y="130410"/>
                  <a:pt x="117457" y="130410"/>
                </a:cubicBezTo>
                <a:cubicBezTo>
                  <a:pt x="119409" y="130410"/>
                  <a:pt x="121387" y="129966"/>
                  <a:pt x="123250" y="129041"/>
                </a:cubicBezTo>
                <a:cubicBezTo>
                  <a:pt x="129666" y="125834"/>
                  <a:pt x="132264" y="118036"/>
                  <a:pt x="129057" y="111620"/>
                </a:cubicBezTo>
                <a:cubicBezTo>
                  <a:pt x="117064" y="87645"/>
                  <a:pt x="101558" y="66067"/>
                  <a:pt x="82947" y="47468"/>
                </a:cubicBezTo>
                <a:cubicBezTo>
                  <a:pt x="64348" y="28856"/>
                  <a:pt x="42769" y="13351"/>
                  <a:pt x="18794" y="1357"/>
                </a:cubicBezTo>
                <a:cubicBezTo>
                  <a:pt x="12379" y="-1812"/>
                  <a:pt x="4582" y="749"/>
                  <a:pt x="1374" y="7164"/>
                </a:cubicBezTo>
                <a:cubicBezTo>
                  <a:pt x="-1833" y="13579"/>
                  <a:pt x="766" y="21375"/>
                  <a:pt x="7181" y="24584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33" name="Forma libre 197">
            <a:extLst>
              <a:ext uri="{FF2B5EF4-FFF2-40B4-BE49-F238E27FC236}">
                <a16:creationId xmlns:a16="http://schemas.microsoft.com/office/drawing/2014/main" id="{A4729571-8E49-B546-B2AA-581A2DC281EF}"/>
              </a:ext>
            </a:extLst>
          </p:cNvPr>
          <p:cNvSpPr/>
          <p:nvPr/>
        </p:nvSpPr>
        <p:spPr>
          <a:xfrm>
            <a:off x="4065654" y="6471305"/>
            <a:ext cx="1051384" cy="1051384"/>
          </a:xfrm>
          <a:custGeom>
            <a:avLst/>
            <a:gdLst>
              <a:gd name="connsiteX0" fmla="*/ 559826 w 571237"/>
              <a:gd name="connsiteY0" fmla="*/ 335820 h 571237"/>
              <a:gd name="connsiteX1" fmla="*/ 235285 w 571237"/>
              <a:gd name="connsiteY1" fmla="*/ 11076 h 571237"/>
              <a:gd name="connsiteX2" fmla="*/ 180184 w 571237"/>
              <a:gd name="connsiteY2" fmla="*/ 11038 h 571237"/>
              <a:gd name="connsiteX3" fmla="*/ 11411 w 571237"/>
              <a:gd name="connsiteY3" fmla="*/ 179925 h 571237"/>
              <a:gd name="connsiteX4" fmla="*/ 0 w 571237"/>
              <a:gd name="connsiteY4" fmla="*/ 207481 h 571237"/>
              <a:gd name="connsiteX5" fmla="*/ 11411 w 571237"/>
              <a:gd name="connsiteY5" fmla="*/ 235036 h 571237"/>
              <a:gd name="connsiteX6" fmla="*/ 335952 w 571237"/>
              <a:gd name="connsiteY6" fmla="*/ 559781 h 571237"/>
              <a:gd name="connsiteX7" fmla="*/ 363515 w 571237"/>
              <a:gd name="connsiteY7" fmla="*/ 571237 h 571237"/>
              <a:gd name="connsiteX8" fmla="*/ 391052 w 571237"/>
              <a:gd name="connsiteY8" fmla="*/ 559820 h 571237"/>
              <a:gd name="connsiteX9" fmla="*/ 559827 w 571237"/>
              <a:gd name="connsiteY9" fmla="*/ 390933 h 571237"/>
              <a:gd name="connsiteX10" fmla="*/ 571238 w 571237"/>
              <a:gd name="connsiteY10" fmla="*/ 363377 h 571237"/>
              <a:gd name="connsiteX11" fmla="*/ 559826 w 571237"/>
              <a:gd name="connsiteY11" fmla="*/ 335820 h 571237"/>
              <a:gd name="connsiteX12" fmla="*/ 463572 w 571237"/>
              <a:gd name="connsiteY12" fmla="*/ 437607 h 571237"/>
              <a:gd name="connsiteX13" fmla="*/ 437607 w 571237"/>
              <a:gd name="connsiteY13" fmla="*/ 463572 h 571237"/>
              <a:gd name="connsiteX14" fmla="*/ 428428 w 571237"/>
              <a:gd name="connsiteY14" fmla="*/ 467375 h 571237"/>
              <a:gd name="connsiteX15" fmla="*/ 419248 w 571237"/>
              <a:gd name="connsiteY15" fmla="*/ 463572 h 571237"/>
              <a:gd name="connsiteX16" fmla="*/ 419248 w 571237"/>
              <a:gd name="connsiteY16" fmla="*/ 445214 h 571237"/>
              <a:gd name="connsiteX17" fmla="*/ 445213 w 571237"/>
              <a:gd name="connsiteY17" fmla="*/ 419249 h 571237"/>
              <a:gd name="connsiteX18" fmla="*/ 463571 w 571237"/>
              <a:gd name="connsiteY18" fmla="*/ 419249 h 571237"/>
              <a:gd name="connsiteX19" fmla="*/ 463572 w 571237"/>
              <a:gd name="connsiteY19" fmla="*/ 437607 h 571237"/>
              <a:gd name="connsiteX20" fmla="*/ 331064 w 571237"/>
              <a:gd name="connsiteY20" fmla="*/ 481467 h 571237"/>
              <a:gd name="connsiteX21" fmla="*/ 57306 w 571237"/>
              <a:gd name="connsiteY21" fmla="*/ 207723 h 571237"/>
              <a:gd name="connsiteX22" fmla="*/ 207723 w 571237"/>
              <a:gd name="connsiteY22" fmla="*/ 57319 h 571237"/>
              <a:gd name="connsiteX23" fmla="*/ 481473 w 571237"/>
              <a:gd name="connsiteY23" fmla="*/ 331058 h 571237"/>
              <a:gd name="connsiteX24" fmla="*/ 331064 w 571237"/>
              <a:gd name="connsiteY24" fmla="*/ 481467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1237" h="571237">
                <a:moveTo>
                  <a:pt x="559826" y="335820"/>
                </a:moveTo>
                <a:lnTo>
                  <a:pt x="235285" y="11076"/>
                </a:lnTo>
                <a:cubicBezTo>
                  <a:pt x="220628" y="-3654"/>
                  <a:pt x="194916" y="-3717"/>
                  <a:pt x="180184" y="11038"/>
                </a:cubicBezTo>
                <a:lnTo>
                  <a:pt x="11411" y="179925"/>
                </a:lnTo>
                <a:cubicBezTo>
                  <a:pt x="4057" y="187282"/>
                  <a:pt x="0" y="197077"/>
                  <a:pt x="0" y="207481"/>
                </a:cubicBezTo>
                <a:cubicBezTo>
                  <a:pt x="0" y="217885"/>
                  <a:pt x="4057" y="227677"/>
                  <a:pt x="11411" y="235036"/>
                </a:cubicBezTo>
                <a:lnTo>
                  <a:pt x="335952" y="559781"/>
                </a:lnTo>
                <a:cubicBezTo>
                  <a:pt x="343292" y="567165"/>
                  <a:pt x="353080" y="571237"/>
                  <a:pt x="363515" y="571237"/>
                </a:cubicBezTo>
                <a:cubicBezTo>
                  <a:pt x="373911" y="571237"/>
                  <a:pt x="383698" y="567177"/>
                  <a:pt x="391052" y="559820"/>
                </a:cubicBezTo>
                <a:lnTo>
                  <a:pt x="559827" y="390933"/>
                </a:lnTo>
                <a:cubicBezTo>
                  <a:pt x="567181" y="383574"/>
                  <a:pt x="571238" y="373780"/>
                  <a:pt x="571238" y="363377"/>
                </a:cubicBezTo>
                <a:cubicBezTo>
                  <a:pt x="571238" y="352974"/>
                  <a:pt x="567180" y="343179"/>
                  <a:pt x="559826" y="335820"/>
                </a:cubicBezTo>
                <a:close/>
                <a:moveTo>
                  <a:pt x="463572" y="437607"/>
                </a:moveTo>
                <a:lnTo>
                  <a:pt x="437607" y="463572"/>
                </a:lnTo>
                <a:cubicBezTo>
                  <a:pt x="435071" y="466107"/>
                  <a:pt x="431749" y="467375"/>
                  <a:pt x="428428" y="467375"/>
                </a:cubicBezTo>
                <a:cubicBezTo>
                  <a:pt x="425106" y="467375"/>
                  <a:pt x="421784" y="466107"/>
                  <a:pt x="419248" y="463572"/>
                </a:cubicBezTo>
                <a:cubicBezTo>
                  <a:pt x="414176" y="458500"/>
                  <a:pt x="414176" y="450285"/>
                  <a:pt x="419248" y="445214"/>
                </a:cubicBezTo>
                <a:lnTo>
                  <a:pt x="445213" y="419249"/>
                </a:lnTo>
                <a:cubicBezTo>
                  <a:pt x="450285" y="414177"/>
                  <a:pt x="458500" y="414177"/>
                  <a:pt x="463571" y="419249"/>
                </a:cubicBezTo>
                <a:cubicBezTo>
                  <a:pt x="468644" y="424320"/>
                  <a:pt x="468644" y="432535"/>
                  <a:pt x="463572" y="437607"/>
                </a:cubicBezTo>
                <a:close/>
                <a:moveTo>
                  <a:pt x="331064" y="481467"/>
                </a:moveTo>
                <a:lnTo>
                  <a:pt x="57306" y="207723"/>
                </a:lnTo>
                <a:lnTo>
                  <a:pt x="207723" y="57319"/>
                </a:lnTo>
                <a:lnTo>
                  <a:pt x="481473" y="331058"/>
                </a:lnTo>
                <a:lnTo>
                  <a:pt x="331064" y="481467"/>
                </a:ln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34" name="Forma libre 198">
            <a:extLst>
              <a:ext uri="{FF2B5EF4-FFF2-40B4-BE49-F238E27FC236}">
                <a16:creationId xmlns:a16="http://schemas.microsoft.com/office/drawing/2014/main" id="{199023A2-8E59-D648-AE16-6176B8ED40A1}"/>
              </a:ext>
            </a:extLst>
          </p:cNvPr>
          <p:cNvSpPr/>
          <p:nvPr/>
        </p:nvSpPr>
        <p:spPr>
          <a:xfrm>
            <a:off x="4304604" y="6710255"/>
            <a:ext cx="95581" cy="95579"/>
          </a:xfrm>
          <a:custGeom>
            <a:avLst/>
            <a:gdLst>
              <a:gd name="connsiteX0" fmla="*/ 29769 w 51931"/>
              <a:gd name="connsiteY0" fmla="*/ 3804 h 51930"/>
              <a:gd name="connsiteX1" fmla="*/ 3804 w 51931"/>
              <a:gd name="connsiteY1" fmla="*/ 29769 h 51930"/>
              <a:gd name="connsiteX2" fmla="*/ 3804 w 51931"/>
              <a:gd name="connsiteY2" fmla="*/ 48127 h 51930"/>
              <a:gd name="connsiteX3" fmla="*/ 12983 w 51931"/>
              <a:gd name="connsiteY3" fmla="*/ 51930 h 51930"/>
              <a:gd name="connsiteX4" fmla="*/ 22163 w 51931"/>
              <a:gd name="connsiteY4" fmla="*/ 48127 h 51930"/>
              <a:gd name="connsiteX5" fmla="*/ 48128 w 51931"/>
              <a:gd name="connsiteY5" fmla="*/ 22162 h 51930"/>
              <a:gd name="connsiteX6" fmla="*/ 48128 w 51931"/>
              <a:gd name="connsiteY6" fmla="*/ 3804 h 51930"/>
              <a:gd name="connsiteX7" fmla="*/ 29769 w 51931"/>
              <a:gd name="connsiteY7" fmla="*/ 3804 h 5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31" h="51930">
                <a:moveTo>
                  <a:pt x="29769" y="3804"/>
                </a:moveTo>
                <a:lnTo>
                  <a:pt x="3804" y="29769"/>
                </a:lnTo>
                <a:cubicBezTo>
                  <a:pt x="-1268" y="34840"/>
                  <a:pt x="-1268" y="43056"/>
                  <a:pt x="3804" y="48127"/>
                </a:cubicBezTo>
                <a:cubicBezTo>
                  <a:pt x="6339" y="50662"/>
                  <a:pt x="9662" y="51930"/>
                  <a:pt x="12983" y="51930"/>
                </a:cubicBezTo>
                <a:cubicBezTo>
                  <a:pt x="16305" y="51930"/>
                  <a:pt x="19626" y="50662"/>
                  <a:pt x="22163" y="48127"/>
                </a:cubicBezTo>
                <a:lnTo>
                  <a:pt x="48128" y="22162"/>
                </a:lnTo>
                <a:cubicBezTo>
                  <a:pt x="53200" y="17090"/>
                  <a:pt x="53200" y="8874"/>
                  <a:pt x="48128" y="3804"/>
                </a:cubicBezTo>
                <a:cubicBezTo>
                  <a:pt x="43056" y="-1268"/>
                  <a:pt x="34840" y="-1268"/>
                  <a:pt x="29769" y="3804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35" name="Forma libre 199">
            <a:extLst>
              <a:ext uri="{FF2B5EF4-FFF2-40B4-BE49-F238E27FC236}">
                <a16:creationId xmlns:a16="http://schemas.microsoft.com/office/drawing/2014/main" id="{582BC01E-BC45-3247-93B4-38B813716DA2}"/>
              </a:ext>
            </a:extLst>
          </p:cNvPr>
          <p:cNvSpPr/>
          <p:nvPr/>
        </p:nvSpPr>
        <p:spPr>
          <a:xfrm>
            <a:off x="4424079" y="6614674"/>
            <a:ext cx="47791" cy="47791"/>
          </a:xfrm>
          <a:custGeom>
            <a:avLst/>
            <a:gdLst>
              <a:gd name="connsiteX0" fmla="*/ 25966 w 25966"/>
              <a:gd name="connsiteY0" fmla="*/ 12983 h 25966"/>
              <a:gd name="connsiteX1" fmla="*/ 12983 w 25966"/>
              <a:gd name="connsiteY1" fmla="*/ 25966 h 25966"/>
              <a:gd name="connsiteX2" fmla="*/ 0 w 25966"/>
              <a:gd name="connsiteY2" fmla="*/ 12983 h 25966"/>
              <a:gd name="connsiteX3" fmla="*/ 12983 w 25966"/>
              <a:gd name="connsiteY3" fmla="*/ 0 h 25966"/>
              <a:gd name="connsiteX4" fmla="*/ 25966 w 25966"/>
              <a:gd name="connsiteY4" fmla="*/ 12983 h 2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6" h="25966">
                <a:moveTo>
                  <a:pt x="25966" y="12983"/>
                </a:moveTo>
                <a:cubicBezTo>
                  <a:pt x="25966" y="20153"/>
                  <a:pt x="20153" y="25966"/>
                  <a:pt x="12983" y="25966"/>
                </a:cubicBezTo>
                <a:cubicBezTo>
                  <a:pt x="5813" y="25966"/>
                  <a:pt x="0" y="20153"/>
                  <a:pt x="0" y="12983"/>
                </a:cubicBezTo>
                <a:cubicBezTo>
                  <a:pt x="0" y="5813"/>
                  <a:pt x="5813" y="0"/>
                  <a:pt x="12983" y="0"/>
                </a:cubicBezTo>
                <a:cubicBezTo>
                  <a:pt x="20153" y="0"/>
                  <a:pt x="25966" y="5813"/>
                  <a:pt x="25966" y="12983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37" name="Forma libre 193">
            <a:extLst>
              <a:ext uri="{FF2B5EF4-FFF2-40B4-BE49-F238E27FC236}">
                <a16:creationId xmlns:a16="http://schemas.microsoft.com/office/drawing/2014/main" id="{443252A0-FB25-A849-B39F-589FFE79522F}"/>
              </a:ext>
            </a:extLst>
          </p:cNvPr>
          <p:cNvSpPr/>
          <p:nvPr/>
        </p:nvSpPr>
        <p:spPr>
          <a:xfrm>
            <a:off x="5750993" y="10169281"/>
            <a:ext cx="240063" cy="240058"/>
          </a:xfrm>
          <a:custGeom>
            <a:avLst/>
            <a:gdLst>
              <a:gd name="connsiteX0" fmla="*/ 123251 w 130431"/>
              <a:gd name="connsiteY0" fmla="*/ 105833 h 130428"/>
              <a:gd name="connsiteX1" fmla="*/ 65843 w 130431"/>
              <a:gd name="connsiteY1" fmla="*/ 64591 h 130428"/>
              <a:gd name="connsiteX2" fmla="*/ 24600 w 130431"/>
              <a:gd name="connsiteY2" fmla="*/ 7183 h 130428"/>
              <a:gd name="connsiteX3" fmla="*/ 7181 w 130431"/>
              <a:gd name="connsiteY3" fmla="*/ 1376 h 130428"/>
              <a:gd name="connsiteX4" fmla="*/ 1374 w 130431"/>
              <a:gd name="connsiteY4" fmla="*/ 18797 h 130428"/>
              <a:gd name="connsiteX5" fmla="*/ 47485 w 130431"/>
              <a:gd name="connsiteY5" fmla="*/ 82949 h 130428"/>
              <a:gd name="connsiteX6" fmla="*/ 111637 w 130431"/>
              <a:gd name="connsiteY6" fmla="*/ 129060 h 130428"/>
              <a:gd name="connsiteX7" fmla="*/ 117430 w 130431"/>
              <a:gd name="connsiteY7" fmla="*/ 130429 h 130428"/>
              <a:gd name="connsiteX8" fmla="*/ 129056 w 130431"/>
              <a:gd name="connsiteY8" fmla="*/ 123253 h 130428"/>
              <a:gd name="connsiteX9" fmla="*/ 123251 w 130431"/>
              <a:gd name="connsiteY9" fmla="*/ 105833 h 13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31" h="130428">
                <a:moveTo>
                  <a:pt x="123251" y="105833"/>
                </a:moveTo>
                <a:cubicBezTo>
                  <a:pt x="101773" y="95095"/>
                  <a:pt x="82465" y="81224"/>
                  <a:pt x="65843" y="64591"/>
                </a:cubicBezTo>
                <a:cubicBezTo>
                  <a:pt x="49208" y="47970"/>
                  <a:pt x="35338" y="28660"/>
                  <a:pt x="24600" y="7183"/>
                </a:cubicBezTo>
                <a:cubicBezTo>
                  <a:pt x="21393" y="755"/>
                  <a:pt x="13583" y="-1831"/>
                  <a:pt x="7181" y="1376"/>
                </a:cubicBezTo>
                <a:cubicBezTo>
                  <a:pt x="765" y="4583"/>
                  <a:pt x="-1833" y="12381"/>
                  <a:pt x="1374" y="18797"/>
                </a:cubicBezTo>
                <a:cubicBezTo>
                  <a:pt x="13367" y="42772"/>
                  <a:pt x="28874" y="64350"/>
                  <a:pt x="47485" y="82949"/>
                </a:cubicBezTo>
                <a:cubicBezTo>
                  <a:pt x="66084" y="101561"/>
                  <a:pt x="87662" y="117066"/>
                  <a:pt x="111637" y="129060"/>
                </a:cubicBezTo>
                <a:cubicBezTo>
                  <a:pt x="113500" y="129985"/>
                  <a:pt x="115478" y="130429"/>
                  <a:pt x="117430" y="130429"/>
                </a:cubicBezTo>
                <a:cubicBezTo>
                  <a:pt x="122198" y="130429"/>
                  <a:pt x="126774" y="127805"/>
                  <a:pt x="129056" y="123253"/>
                </a:cubicBezTo>
                <a:cubicBezTo>
                  <a:pt x="132265" y="116837"/>
                  <a:pt x="129666" y="109040"/>
                  <a:pt x="123251" y="105833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38" name="Forma libre 194">
            <a:extLst>
              <a:ext uri="{FF2B5EF4-FFF2-40B4-BE49-F238E27FC236}">
                <a16:creationId xmlns:a16="http://schemas.microsoft.com/office/drawing/2014/main" id="{1621D764-8ABD-F64C-92CC-EFB26C68B3F9}"/>
              </a:ext>
            </a:extLst>
          </p:cNvPr>
          <p:cNvSpPr/>
          <p:nvPr/>
        </p:nvSpPr>
        <p:spPr>
          <a:xfrm>
            <a:off x="5665559" y="10212014"/>
            <a:ext cx="282768" cy="282756"/>
          </a:xfrm>
          <a:custGeom>
            <a:avLst/>
            <a:gdLst>
              <a:gd name="connsiteX0" fmla="*/ 146454 w 153633"/>
              <a:gd name="connsiteY0" fmla="*/ 129031 h 153627"/>
              <a:gd name="connsiteX1" fmla="*/ 75531 w 153633"/>
              <a:gd name="connsiteY1" fmla="*/ 78101 h 153627"/>
              <a:gd name="connsiteX2" fmla="*/ 24602 w 153633"/>
              <a:gd name="connsiteY2" fmla="*/ 7178 h 153627"/>
              <a:gd name="connsiteX3" fmla="*/ 7181 w 153633"/>
              <a:gd name="connsiteY3" fmla="*/ 1372 h 153627"/>
              <a:gd name="connsiteX4" fmla="*/ 1374 w 153633"/>
              <a:gd name="connsiteY4" fmla="*/ 18792 h 153627"/>
              <a:gd name="connsiteX5" fmla="*/ 57172 w 153633"/>
              <a:gd name="connsiteY5" fmla="*/ 96461 h 153627"/>
              <a:gd name="connsiteX6" fmla="*/ 134839 w 153633"/>
              <a:gd name="connsiteY6" fmla="*/ 152258 h 153627"/>
              <a:gd name="connsiteX7" fmla="*/ 140632 w 153633"/>
              <a:gd name="connsiteY7" fmla="*/ 153628 h 153627"/>
              <a:gd name="connsiteX8" fmla="*/ 152258 w 153633"/>
              <a:gd name="connsiteY8" fmla="*/ 146451 h 153627"/>
              <a:gd name="connsiteX9" fmla="*/ 146454 w 153633"/>
              <a:gd name="connsiteY9" fmla="*/ 129031 h 15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33" h="153627">
                <a:moveTo>
                  <a:pt x="146454" y="129031"/>
                </a:moveTo>
                <a:cubicBezTo>
                  <a:pt x="119944" y="115782"/>
                  <a:pt x="96083" y="98640"/>
                  <a:pt x="75531" y="78101"/>
                </a:cubicBezTo>
                <a:cubicBezTo>
                  <a:pt x="54992" y="57550"/>
                  <a:pt x="37851" y="33689"/>
                  <a:pt x="24602" y="7178"/>
                </a:cubicBezTo>
                <a:cubicBezTo>
                  <a:pt x="21381" y="776"/>
                  <a:pt x="13571" y="-1836"/>
                  <a:pt x="7181" y="1372"/>
                </a:cubicBezTo>
                <a:cubicBezTo>
                  <a:pt x="765" y="4579"/>
                  <a:pt x="-1833" y="12377"/>
                  <a:pt x="1374" y="18792"/>
                </a:cubicBezTo>
                <a:cubicBezTo>
                  <a:pt x="15878" y="47800"/>
                  <a:pt x="34655" y="73930"/>
                  <a:pt x="57172" y="96461"/>
                </a:cubicBezTo>
                <a:cubicBezTo>
                  <a:pt x="79701" y="118977"/>
                  <a:pt x="105831" y="137754"/>
                  <a:pt x="134839" y="152258"/>
                </a:cubicBezTo>
                <a:cubicBezTo>
                  <a:pt x="136702" y="153183"/>
                  <a:pt x="138680" y="153628"/>
                  <a:pt x="140632" y="153628"/>
                </a:cubicBezTo>
                <a:cubicBezTo>
                  <a:pt x="145400" y="153628"/>
                  <a:pt x="149976" y="151004"/>
                  <a:pt x="152258" y="146451"/>
                </a:cubicBezTo>
                <a:cubicBezTo>
                  <a:pt x="155468" y="140036"/>
                  <a:pt x="152869" y="132238"/>
                  <a:pt x="146454" y="129031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39" name="Forma libre 195">
            <a:extLst>
              <a:ext uri="{FF2B5EF4-FFF2-40B4-BE49-F238E27FC236}">
                <a16:creationId xmlns:a16="http://schemas.microsoft.com/office/drawing/2014/main" id="{A60AD5CD-D8C8-3942-B817-2DB4CB090F49}"/>
              </a:ext>
            </a:extLst>
          </p:cNvPr>
          <p:cNvSpPr/>
          <p:nvPr/>
        </p:nvSpPr>
        <p:spPr>
          <a:xfrm>
            <a:off x="6404278" y="9473312"/>
            <a:ext cx="282768" cy="282740"/>
          </a:xfrm>
          <a:custGeom>
            <a:avLst/>
            <a:gdLst>
              <a:gd name="connsiteX0" fmla="*/ 7181 w 153633"/>
              <a:gd name="connsiteY0" fmla="*/ 24590 h 153618"/>
              <a:gd name="connsiteX1" fmla="*/ 78104 w 153633"/>
              <a:gd name="connsiteY1" fmla="*/ 75519 h 153618"/>
              <a:gd name="connsiteX2" fmla="*/ 129033 w 153633"/>
              <a:gd name="connsiteY2" fmla="*/ 146442 h 153618"/>
              <a:gd name="connsiteX3" fmla="*/ 140659 w 153633"/>
              <a:gd name="connsiteY3" fmla="*/ 153618 h 153618"/>
              <a:gd name="connsiteX4" fmla="*/ 146453 w 153633"/>
              <a:gd name="connsiteY4" fmla="*/ 152249 h 153618"/>
              <a:gd name="connsiteX5" fmla="*/ 152260 w 153633"/>
              <a:gd name="connsiteY5" fmla="*/ 134828 h 153618"/>
              <a:gd name="connsiteX6" fmla="*/ 96462 w 153633"/>
              <a:gd name="connsiteY6" fmla="*/ 57161 h 153618"/>
              <a:gd name="connsiteX7" fmla="*/ 18794 w 153633"/>
              <a:gd name="connsiteY7" fmla="*/ 1363 h 153618"/>
              <a:gd name="connsiteX8" fmla="*/ 1373 w 153633"/>
              <a:gd name="connsiteY8" fmla="*/ 7170 h 153618"/>
              <a:gd name="connsiteX9" fmla="*/ 7181 w 153633"/>
              <a:gd name="connsiteY9" fmla="*/ 24590 h 15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633" h="153618">
                <a:moveTo>
                  <a:pt x="7181" y="24590"/>
                </a:moveTo>
                <a:cubicBezTo>
                  <a:pt x="33691" y="37838"/>
                  <a:pt x="57552" y="54980"/>
                  <a:pt x="78104" y="75519"/>
                </a:cubicBezTo>
                <a:cubicBezTo>
                  <a:pt x="98643" y="96070"/>
                  <a:pt x="115784" y="119932"/>
                  <a:pt x="129033" y="146442"/>
                </a:cubicBezTo>
                <a:cubicBezTo>
                  <a:pt x="131315" y="150994"/>
                  <a:pt x="135892" y="153618"/>
                  <a:pt x="140659" y="153618"/>
                </a:cubicBezTo>
                <a:cubicBezTo>
                  <a:pt x="142612" y="153618"/>
                  <a:pt x="144589" y="153174"/>
                  <a:pt x="146453" y="152249"/>
                </a:cubicBezTo>
                <a:cubicBezTo>
                  <a:pt x="152868" y="149042"/>
                  <a:pt x="155467" y="141244"/>
                  <a:pt x="152260" y="134828"/>
                </a:cubicBezTo>
                <a:cubicBezTo>
                  <a:pt x="137755" y="105820"/>
                  <a:pt x="118979" y="79690"/>
                  <a:pt x="96462" y="57161"/>
                </a:cubicBezTo>
                <a:cubicBezTo>
                  <a:pt x="73933" y="34644"/>
                  <a:pt x="47803" y="15868"/>
                  <a:pt x="18794" y="1363"/>
                </a:cubicBezTo>
                <a:cubicBezTo>
                  <a:pt x="12378" y="-1820"/>
                  <a:pt x="4581" y="755"/>
                  <a:pt x="1373" y="7170"/>
                </a:cubicBezTo>
                <a:cubicBezTo>
                  <a:pt x="-1833" y="13586"/>
                  <a:pt x="767" y="21383"/>
                  <a:pt x="7181" y="24590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40" name="Forma libre 196">
            <a:extLst>
              <a:ext uri="{FF2B5EF4-FFF2-40B4-BE49-F238E27FC236}">
                <a16:creationId xmlns:a16="http://schemas.microsoft.com/office/drawing/2014/main" id="{4EF03953-D52C-4F4D-A736-7C6C9075D627}"/>
              </a:ext>
            </a:extLst>
          </p:cNvPr>
          <p:cNvSpPr/>
          <p:nvPr/>
        </p:nvSpPr>
        <p:spPr>
          <a:xfrm>
            <a:off x="6361552" y="9558754"/>
            <a:ext cx="240063" cy="240025"/>
          </a:xfrm>
          <a:custGeom>
            <a:avLst/>
            <a:gdLst>
              <a:gd name="connsiteX0" fmla="*/ 7181 w 130431"/>
              <a:gd name="connsiteY0" fmla="*/ 24584 h 130410"/>
              <a:gd name="connsiteX1" fmla="*/ 64589 w 130431"/>
              <a:gd name="connsiteY1" fmla="*/ 65826 h 130410"/>
              <a:gd name="connsiteX2" fmla="*/ 105831 w 130431"/>
              <a:gd name="connsiteY2" fmla="*/ 123234 h 130410"/>
              <a:gd name="connsiteX3" fmla="*/ 117457 w 130431"/>
              <a:gd name="connsiteY3" fmla="*/ 130410 h 130410"/>
              <a:gd name="connsiteX4" fmla="*/ 123250 w 130431"/>
              <a:gd name="connsiteY4" fmla="*/ 129041 h 130410"/>
              <a:gd name="connsiteX5" fmla="*/ 129057 w 130431"/>
              <a:gd name="connsiteY5" fmla="*/ 111620 h 130410"/>
              <a:gd name="connsiteX6" fmla="*/ 82947 w 130431"/>
              <a:gd name="connsiteY6" fmla="*/ 47468 h 130410"/>
              <a:gd name="connsiteX7" fmla="*/ 18794 w 130431"/>
              <a:gd name="connsiteY7" fmla="*/ 1357 h 130410"/>
              <a:gd name="connsiteX8" fmla="*/ 1374 w 130431"/>
              <a:gd name="connsiteY8" fmla="*/ 7164 h 130410"/>
              <a:gd name="connsiteX9" fmla="*/ 7181 w 130431"/>
              <a:gd name="connsiteY9" fmla="*/ 24584 h 13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431" h="130410">
                <a:moveTo>
                  <a:pt x="7181" y="24584"/>
                </a:moveTo>
                <a:cubicBezTo>
                  <a:pt x="28658" y="35322"/>
                  <a:pt x="47966" y="49193"/>
                  <a:pt x="64589" y="65826"/>
                </a:cubicBezTo>
                <a:cubicBezTo>
                  <a:pt x="81223" y="82447"/>
                  <a:pt x="95093" y="101757"/>
                  <a:pt x="105831" y="123234"/>
                </a:cubicBezTo>
                <a:cubicBezTo>
                  <a:pt x="108113" y="127786"/>
                  <a:pt x="112689" y="130410"/>
                  <a:pt x="117457" y="130410"/>
                </a:cubicBezTo>
                <a:cubicBezTo>
                  <a:pt x="119409" y="130410"/>
                  <a:pt x="121387" y="129966"/>
                  <a:pt x="123250" y="129041"/>
                </a:cubicBezTo>
                <a:cubicBezTo>
                  <a:pt x="129666" y="125834"/>
                  <a:pt x="132264" y="118036"/>
                  <a:pt x="129057" y="111620"/>
                </a:cubicBezTo>
                <a:cubicBezTo>
                  <a:pt x="117064" y="87645"/>
                  <a:pt x="101558" y="66067"/>
                  <a:pt x="82947" y="47468"/>
                </a:cubicBezTo>
                <a:cubicBezTo>
                  <a:pt x="64348" y="28856"/>
                  <a:pt x="42769" y="13351"/>
                  <a:pt x="18794" y="1357"/>
                </a:cubicBezTo>
                <a:cubicBezTo>
                  <a:pt x="12379" y="-1812"/>
                  <a:pt x="4582" y="749"/>
                  <a:pt x="1374" y="7164"/>
                </a:cubicBezTo>
                <a:cubicBezTo>
                  <a:pt x="-1833" y="13579"/>
                  <a:pt x="766" y="21375"/>
                  <a:pt x="7181" y="24584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41" name="Forma libre 197">
            <a:extLst>
              <a:ext uri="{FF2B5EF4-FFF2-40B4-BE49-F238E27FC236}">
                <a16:creationId xmlns:a16="http://schemas.microsoft.com/office/drawing/2014/main" id="{E2F25F1F-9ED1-9E4C-B064-07757406E8F0}"/>
              </a:ext>
            </a:extLst>
          </p:cNvPr>
          <p:cNvSpPr/>
          <p:nvPr/>
        </p:nvSpPr>
        <p:spPr>
          <a:xfrm>
            <a:off x="5650614" y="9458345"/>
            <a:ext cx="1051384" cy="1051384"/>
          </a:xfrm>
          <a:custGeom>
            <a:avLst/>
            <a:gdLst>
              <a:gd name="connsiteX0" fmla="*/ 559826 w 571237"/>
              <a:gd name="connsiteY0" fmla="*/ 335820 h 571237"/>
              <a:gd name="connsiteX1" fmla="*/ 235285 w 571237"/>
              <a:gd name="connsiteY1" fmla="*/ 11076 h 571237"/>
              <a:gd name="connsiteX2" fmla="*/ 180184 w 571237"/>
              <a:gd name="connsiteY2" fmla="*/ 11038 h 571237"/>
              <a:gd name="connsiteX3" fmla="*/ 11411 w 571237"/>
              <a:gd name="connsiteY3" fmla="*/ 179925 h 571237"/>
              <a:gd name="connsiteX4" fmla="*/ 0 w 571237"/>
              <a:gd name="connsiteY4" fmla="*/ 207481 h 571237"/>
              <a:gd name="connsiteX5" fmla="*/ 11411 w 571237"/>
              <a:gd name="connsiteY5" fmla="*/ 235036 h 571237"/>
              <a:gd name="connsiteX6" fmla="*/ 335952 w 571237"/>
              <a:gd name="connsiteY6" fmla="*/ 559781 h 571237"/>
              <a:gd name="connsiteX7" fmla="*/ 363515 w 571237"/>
              <a:gd name="connsiteY7" fmla="*/ 571237 h 571237"/>
              <a:gd name="connsiteX8" fmla="*/ 391052 w 571237"/>
              <a:gd name="connsiteY8" fmla="*/ 559820 h 571237"/>
              <a:gd name="connsiteX9" fmla="*/ 559827 w 571237"/>
              <a:gd name="connsiteY9" fmla="*/ 390933 h 571237"/>
              <a:gd name="connsiteX10" fmla="*/ 571238 w 571237"/>
              <a:gd name="connsiteY10" fmla="*/ 363377 h 571237"/>
              <a:gd name="connsiteX11" fmla="*/ 559826 w 571237"/>
              <a:gd name="connsiteY11" fmla="*/ 335820 h 571237"/>
              <a:gd name="connsiteX12" fmla="*/ 463572 w 571237"/>
              <a:gd name="connsiteY12" fmla="*/ 437607 h 571237"/>
              <a:gd name="connsiteX13" fmla="*/ 437607 w 571237"/>
              <a:gd name="connsiteY13" fmla="*/ 463572 h 571237"/>
              <a:gd name="connsiteX14" fmla="*/ 428428 w 571237"/>
              <a:gd name="connsiteY14" fmla="*/ 467375 h 571237"/>
              <a:gd name="connsiteX15" fmla="*/ 419248 w 571237"/>
              <a:gd name="connsiteY15" fmla="*/ 463572 h 571237"/>
              <a:gd name="connsiteX16" fmla="*/ 419248 w 571237"/>
              <a:gd name="connsiteY16" fmla="*/ 445214 h 571237"/>
              <a:gd name="connsiteX17" fmla="*/ 445213 w 571237"/>
              <a:gd name="connsiteY17" fmla="*/ 419249 h 571237"/>
              <a:gd name="connsiteX18" fmla="*/ 463571 w 571237"/>
              <a:gd name="connsiteY18" fmla="*/ 419249 h 571237"/>
              <a:gd name="connsiteX19" fmla="*/ 463572 w 571237"/>
              <a:gd name="connsiteY19" fmla="*/ 437607 h 571237"/>
              <a:gd name="connsiteX20" fmla="*/ 331064 w 571237"/>
              <a:gd name="connsiteY20" fmla="*/ 481467 h 571237"/>
              <a:gd name="connsiteX21" fmla="*/ 57306 w 571237"/>
              <a:gd name="connsiteY21" fmla="*/ 207723 h 571237"/>
              <a:gd name="connsiteX22" fmla="*/ 207723 w 571237"/>
              <a:gd name="connsiteY22" fmla="*/ 57319 h 571237"/>
              <a:gd name="connsiteX23" fmla="*/ 481473 w 571237"/>
              <a:gd name="connsiteY23" fmla="*/ 331058 h 571237"/>
              <a:gd name="connsiteX24" fmla="*/ 331064 w 571237"/>
              <a:gd name="connsiteY24" fmla="*/ 481467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1237" h="571237">
                <a:moveTo>
                  <a:pt x="559826" y="335820"/>
                </a:moveTo>
                <a:lnTo>
                  <a:pt x="235285" y="11076"/>
                </a:lnTo>
                <a:cubicBezTo>
                  <a:pt x="220628" y="-3654"/>
                  <a:pt x="194916" y="-3717"/>
                  <a:pt x="180184" y="11038"/>
                </a:cubicBezTo>
                <a:lnTo>
                  <a:pt x="11411" y="179925"/>
                </a:lnTo>
                <a:cubicBezTo>
                  <a:pt x="4057" y="187282"/>
                  <a:pt x="0" y="197077"/>
                  <a:pt x="0" y="207481"/>
                </a:cubicBezTo>
                <a:cubicBezTo>
                  <a:pt x="0" y="217885"/>
                  <a:pt x="4057" y="227677"/>
                  <a:pt x="11411" y="235036"/>
                </a:cubicBezTo>
                <a:lnTo>
                  <a:pt x="335952" y="559781"/>
                </a:lnTo>
                <a:cubicBezTo>
                  <a:pt x="343292" y="567165"/>
                  <a:pt x="353080" y="571237"/>
                  <a:pt x="363515" y="571237"/>
                </a:cubicBezTo>
                <a:cubicBezTo>
                  <a:pt x="373911" y="571237"/>
                  <a:pt x="383698" y="567177"/>
                  <a:pt x="391052" y="559820"/>
                </a:cubicBezTo>
                <a:lnTo>
                  <a:pt x="559827" y="390933"/>
                </a:lnTo>
                <a:cubicBezTo>
                  <a:pt x="567181" y="383574"/>
                  <a:pt x="571238" y="373780"/>
                  <a:pt x="571238" y="363377"/>
                </a:cubicBezTo>
                <a:cubicBezTo>
                  <a:pt x="571238" y="352974"/>
                  <a:pt x="567180" y="343179"/>
                  <a:pt x="559826" y="335820"/>
                </a:cubicBezTo>
                <a:close/>
                <a:moveTo>
                  <a:pt x="463572" y="437607"/>
                </a:moveTo>
                <a:lnTo>
                  <a:pt x="437607" y="463572"/>
                </a:lnTo>
                <a:cubicBezTo>
                  <a:pt x="435071" y="466107"/>
                  <a:pt x="431749" y="467375"/>
                  <a:pt x="428428" y="467375"/>
                </a:cubicBezTo>
                <a:cubicBezTo>
                  <a:pt x="425106" y="467375"/>
                  <a:pt x="421784" y="466107"/>
                  <a:pt x="419248" y="463572"/>
                </a:cubicBezTo>
                <a:cubicBezTo>
                  <a:pt x="414176" y="458500"/>
                  <a:pt x="414176" y="450285"/>
                  <a:pt x="419248" y="445214"/>
                </a:cubicBezTo>
                <a:lnTo>
                  <a:pt x="445213" y="419249"/>
                </a:lnTo>
                <a:cubicBezTo>
                  <a:pt x="450285" y="414177"/>
                  <a:pt x="458500" y="414177"/>
                  <a:pt x="463571" y="419249"/>
                </a:cubicBezTo>
                <a:cubicBezTo>
                  <a:pt x="468644" y="424320"/>
                  <a:pt x="468644" y="432535"/>
                  <a:pt x="463572" y="437607"/>
                </a:cubicBezTo>
                <a:close/>
                <a:moveTo>
                  <a:pt x="331064" y="481467"/>
                </a:moveTo>
                <a:lnTo>
                  <a:pt x="57306" y="207723"/>
                </a:lnTo>
                <a:lnTo>
                  <a:pt x="207723" y="57319"/>
                </a:lnTo>
                <a:lnTo>
                  <a:pt x="481473" y="331058"/>
                </a:lnTo>
                <a:lnTo>
                  <a:pt x="331064" y="481467"/>
                </a:ln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42" name="Forma libre 198">
            <a:extLst>
              <a:ext uri="{FF2B5EF4-FFF2-40B4-BE49-F238E27FC236}">
                <a16:creationId xmlns:a16="http://schemas.microsoft.com/office/drawing/2014/main" id="{10C53A55-7623-7E4F-A208-D62DC9CC40C6}"/>
              </a:ext>
            </a:extLst>
          </p:cNvPr>
          <p:cNvSpPr/>
          <p:nvPr/>
        </p:nvSpPr>
        <p:spPr>
          <a:xfrm>
            <a:off x="5889564" y="9697295"/>
            <a:ext cx="95581" cy="95579"/>
          </a:xfrm>
          <a:custGeom>
            <a:avLst/>
            <a:gdLst>
              <a:gd name="connsiteX0" fmla="*/ 29769 w 51931"/>
              <a:gd name="connsiteY0" fmla="*/ 3804 h 51930"/>
              <a:gd name="connsiteX1" fmla="*/ 3804 w 51931"/>
              <a:gd name="connsiteY1" fmla="*/ 29769 h 51930"/>
              <a:gd name="connsiteX2" fmla="*/ 3804 w 51931"/>
              <a:gd name="connsiteY2" fmla="*/ 48127 h 51930"/>
              <a:gd name="connsiteX3" fmla="*/ 12983 w 51931"/>
              <a:gd name="connsiteY3" fmla="*/ 51930 h 51930"/>
              <a:gd name="connsiteX4" fmla="*/ 22163 w 51931"/>
              <a:gd name="connsiteY4" fmla="*/ 48127 h 51930"/>
              <a:gd name="connsiteX5" fmla="*/ 48128 w 51931"/>
              <a:gd name="connsiteY5" fmla="*/ 22162 h 51930"/>
              <a:gd name="connsiteX6" fmla="*/ 48128 w 51931"/>
              <a:gd name="connsiteY6" fmla="*/ 3804 h 51930"/>
              <a:gd name="connsiteX7" fmla="*/ 29769 w 51931"/>
              <a:gd name="connsiteY7" fmla="*/ 3804 h 5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31" h="51930">
                <a:moveTo>
                  <a:pt x="29769" y="3804"/>
                </a:moveTo>
                <a:lnTo>
                  <a:pt x="3804" y="29769"/>
                </a:lnTo>
                <a:cubicBezTo>
                  <a:pt x="-1268" y="34840"/>
                  <a:pt x="-1268" y="43056"/>
                  <a:pt x="3804" y="48127"/>
                </a:cubicBezTo>
                <a:cubicBezTo>
                  <a:pt x="6339" y="50662"/>
                  <a:pt x="9662" y="51930"/>
                  <a:pt x="12983" y="51930"/>
                </a:cubicBezTo>
                <a:cubicBezTo>
                  <a:pt x="16305" y="51930"/>
                  <a:pt x="19626" y="50662"/>
                  <a:pt x="22163" y="48127"/>
                </a:cubicBezTo>
                <a:lnTo>
                  <a:pt x="48128" y="22162"/>
                </a:lnTo>
                <a:cubicBezTo>
                  <a:pt x="53200" y="17090"/>
                  <a:pt x="53200" y="8874"/>
                  <a:pt x="48128" y="3804"/>
                </a:cubicBezTo>
                <a:cubicBezTo>
                  <a:pt x="43056" y="-1268"/>
                  <a:pt x="34840" y="-1268"/>
                  <a:pt x="29769" y="3804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43" name="Forma libre 199">
            <a:extLst>
              <a:ext uri="{FF2B5EF4-FFF2-40B4-BE49-F238E27FC236}">
                <a16:creationId xmlns:a16="http://schemas.microsoft.com/office/drawing/2014/main" id="{8352B5F7-D675-C546-8BC3-7592CAC66948}"/>
              </a:ext>
            </a:extLst>
          </p:cNvPr>
          <p:cNvSpPr/>
          <p:nvPr/>
        </p:nvSpPr>
        <p:spPr>
          <a:xfrm>
            <a:off x="6009039" y="9601714"/>
            <a:ext cx="47791" cy="47791"/>
          </a:xfrm>
          <a:custGeom>
            <a:avLst/>
            <a:gdLst>
              <a:gd name="connsiteX0" fmla="*/ 25966 w 25966"/>
              <a:gd name="connsiteY0" fmla="*/ 12983 h 25966"/>
              <a:gd name="connsiteX1" fmla="*/ 12983 w 25966"/>
              <a:gd name="connsiteY1" fmla="*/ 25966 h 25966"/>
              <a:gd name="connsiteX2" fmla="*/ 0 w 25966"/>
              <a:gd name="connsiteY2" fmla="*/ 12983 h 25966"/>
              <a:gd name="connsiteX3" fmla="*/ 12983 w 25966"/>
              <a:gd name="connsiteY3" fmla="*/ 0 h 25966"/>
              <a:gd name="connsiteX4" fmla="*/ 25966 w 25966"/>
              <a:gd name="connsiteY4" fmla="*/ 12983 h 2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6" h="25966">
                <a:moveTo>
                  <a:pt x="25966" y="12983"/>
                </a:moveTo>
                <a:cubicBezTo>
                  <a:pt x="25966" y="20153"/>
                  <a:pt x="20153" y="25966"/>
                  <a:pt x="12983" y="25966"/>
                </a:cubicBezTo>
                <a:cubicBezTo>
                  <a:pt x="5813" y="25966"/>
                  <a:pt x="0" y="20153"/>
                  <a:pt x="0" y="12983"/>
                </a:cubicBezTo>
                <a:cubicBezTo>
                  <a:pt x="0" y="5813"/>
                  <a:pt x="5813" y="0"/>
                  <a:pt x="12983" y="0"/>
                </a:cubicBezTo>
                <a:cubicBezTo>
                  <a:pt x="20153" y="0"/>
                  <a:pt x="25966" y="5813"/>
                  <a:pt x="25966" y="12983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44" name="Rectangle 1243">
            <a:extLst>
              <a:ext uri="{FF2B5EF4-FFF2-40B4-BE49-F238E27FC236}">
                <a16:creationId xmlns:a16="http://schemas.microsoft.com/office/drawing/2014/main" id="{F1F6FCB9-2C61-6845-9EE8-C92B87569DC3}"/>
              </a:ext>
            </a:extLst>
          </p:cNvPr>
          <p:cNvSpPr/>
          <p:nvPr/>
        </p:nvSpPr>
        <p:spPr>
          <a:xfrm>
            <a:off x="11608539" y="4816794"/>
            <a:ext cx="1467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890K</a:t>
            </a:r>
          </a:p>
        </p:txBody>
      </p:sp>
      <p:sp>
        <p:nvSpPr>
          <p:cNvPr id="1245" name="Rectangle 1244">
            <a:extLst>
              <a:ext uri="{FF2B5EF4-FFF2-40B4-BE49-F238E27FC236}">
                <a16:creationId xmlns:a16="http://schemas.microsoft.com/office/drawing/2014/main" id="{69C3A53E-2093-D84A-A365-1F47A70F7BD1}"/>
              </a:ext>
            </a:extLst>
          </p:cNvPr>
          <p:cNvSpPr/>
          <p:nvPr/>
        </p:nvSpPr>
        <p:spPr>
          <a:xfrm>
            <a:off x="5268699" y="8687754"/>
            <a:ext cx="1467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234K</a:t>
            </a:r>
          </a:p>
        </p:txBody>
      </p:sp>
      <p:sp>
        <p:nvSpPr>
          <p:cNvPr id="1246" name="Rectangle 1245">
            <a:extLst>
              <a:ext uri="{FF2B5EF4-FFF2-40B4-BE49-F238E27FC236}">
                <a16:creationId xmlns:a16="http://schemas.microsoft.com/office/drawing/2014/main" id="{DAA31F36-04FF-7D47-AF39-61EF81093713}"/>
              </a:ext>
            </a:extLst>
          </p:cNvPr>
          <p:cNvSpPr/>
          <p:nvPr/>
        </p:nvSpPr>
        <p:spPr>
          <a:xfrm>
            <a:off x="3683739" y="5670234"/>
            <a:ext cx="1467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345K</a:t>
            </a:r>
          </a:p>
        </p:txBody>
      </p:sp>
      <p:sp>
        <p:nvSpPr>
          <p:cNvPr id="1247" name="Rectangle 1246">
            <a:extLst>
              <a:ext uri="{FF2B5EF4-FFF2-40B4-BE49-F238E27FC236}">
                <a16:creationId xmlns:a16="http://schemas.microsoft.com/office/drawing/2014/main" id="{B03E04C9-A94D-7B46-89CF-5D99341605A4}"/>
              </a:ext>
            </a:extLst>
          </p:cNvPr>
          <p:cNvSpPr/>
          <p:nvPr/>
        </p:nvSpPr>
        <p:spPr>
          <a:xfrm>
            <a:off x="14930859" y="4585068"/>
            <a:ext cx="1467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768K</a:t>
            </a:r>
          </a:p>
        </p:txBody>
      </p:sp>
      <p:sp>
        <p:nvSpPr>
          <p:cNvPr id="1248" name="Rectangle 1247">
            <a:extLst>
              <a:ext uri="{FF2B5EF4-FFF2-40B4-BE49-F238E27FC236}">
                <a16:creationId xmlns:a16="http://schemas.microsoft.com/office/drawing/2014/main" id="{E61AF079-2093-F644-ABC2-EF65CE44D0EB}"/>
              </a:ext>
            </a:extLst>
          </p:cNvPr>
          <p:cNvSpPr/>
          <p:nvPr/>
        </p:nvSpPr>
        <p:spPr>
          <a:xfrm>
            <a:off x="13315419" y="6718668"/>
            <a:ext cx="1467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984K</a:t>
            </a:r>
          </a:p>
        </p:txBody>
      </p:sp>
      <p:sp>
        <p:nvSpPr>
          <p:cNvPr id="1249" name="TextBox 1248">
            <a:extLst>
              <a:ext uri="{FF2B5EF4-FFF2-40B4-BE49-F238E27FC236}">
                <a16:creationId xmlns:a16="http://schemas.microsoft.com/office/drawing/2014/main" id="{5030F555-43ED-8447-9BB1-490EE390DF51}"/>
              </a:ext>
            </a:extLst>
          </p:cNvPr>
          <p:cNvSpPr txBox="1"/>
          <p:nvPr/>
        </p:nvSpPr>
        <p:spPr>
          <a:xfrm>
            <a:off x="19241510" y="5076916"/>
            <a:ext cx="3148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2ED91B-8B97-A748-B5E2-4F8FAC499A21}"/>
              </a:ext>
            </a:extLst>
          </p:cNvPr>
          <p:cNvCxnSpPr/>
          <p:nvPr/>
        </p:nvCxnSpPr>
        <p:spPr>
          <a:xfrm>
            <a:off x="18897600" y="5139959"/>
            <a:ext cx="0" cy="1085166"/>
          </a:xfrm>
          <a:prstGeom prst="line">
            <a:avLst/>
          </a:prstGeom>
          <a:ln w="152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0" name="TextBox 1249">
            <a:extLst>
              <a:ext uri="{FF2B5EF4-FFF2-40B4-BE49-F238E27FC236}">
                <a16:creationId xmlns:a16="http://schemas.microsoft.com/office/drawing/2014/main" id="{CCC1DD30-20B4-D04B-AD18-133E2A0E0A6E}"/>
              </a:ext>
            </a:extLst>
          </p:cNvPr>
          <p:cNvSpPr txBox="1"/>
          <p:nvPr/>
        </p:nvSpPr>
        <p:spPr>
          <a:xfrm>
            <a:off x="19241510" y="6539956"/>
            <a:ext cx="3148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cxnSp>
        <p:nvCxnSpPr>
          <p:cNvPr id="1251" name="Straight Connector 1250">
            <a:extLst>
              <a:ext uri="{FF2B5EF4-FFF2-40B4-BE49-F238E27FC236}">
                <a16:creationId xmlns:a16="http://schemas.microsoft.com/office/drawing/2014/main" id="{269DCED0-E801-F149-97DE-6421C72D1037}"/>
              </a:ext>
            </a:extLst>
          </p:cNvPr>
          <p:cNvCxnSpPr/>
          <p:nvPr/>
        </p:nvCxnSpPr>
        <p:spPr>
          <a:xfrm>
            <a:off x="18897600" y="6602999"/>
            <a:ext cx="0" cy="1085166"/>
          </a:xfrm>
          <a:prstGeom prst="line">
            <a:avLst/>
          </a:prstGeom>
          <a:ln w="152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2" name="TextBox 1251">
            <a:extLst>
              <a:ext uri="{FF2B5EF4-FFF2-40B4-BE49-F238E27FC236}">
                <a16:creationId xmlns:a16="http://schemas.microsoft.com/office/drawing/2014/main" id="{B4B52488-1175-C544-ACE7-7D5D17F59B23}"/>
              </a:ext>
            </a:extLst>
          </p:cNvPr>
          <p:cNvSpPr txBox="1"/>
          <p:nvPr/>
        </p:nvSpPr>
        <p:spPr>
          <a:xfrm>
            <a:off x="19241510" y="8063956"/>
            <a:ext cx="3148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cxnSp>
        <p:nvCxnSpPr>
          <p:cNvPr id="1253" name="Straight Connector 1252">
            <a:extLst>
              <a:ext uri="{FF2B5EF4-FFF2-40B4-BE49-F238E27FC236}">
                <a16:creationId xmlns:a16="http://schemas.microsoft.com/office/drawing/2014/main" id="{390FC520-BB2B-7C4E-9309-E158664BE91D}"/>
              </a:ext>
            </a:extLst>
          </p:cNvPr>
          <p:cNvCxnSpPr/>
          <p:nvPr/>
        </p:nvCxnSpPr>
        <p:spPr>
          <a:xfrm>
            <a:off x="18897600" y="8126999"/>
            <a:ext cx="0" cy="1085166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4" name="TextBox 1253">
            <a:extLst>
              <a:ext uri="{FF2B5EF4-FFF2-40B4-BE49-F238E27FC236}">
                <a16:creationId xmlns:a16="http://schemas.microsoft.com/office/drawing/2014/main" id="{1EEEE0BC-5C5A-CD4F-AD96-23F0AD747E3D}"/>
              </a:ext>
            </a:extLst>
          </p:cNvPr>
          <p:cNvSpPr txBox="1"/>
          <p:nvPr/>
        </p:nvSpPr>
        <p:spPr>
          <a:xfrm>
            <a:off x="19241510" y="9526996"/>
            <a:ext cx="3148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cxnSp>
        <p:nvCxnSpPr>
          <p:cNvPr id="1255" name="Straight Connector 1254">
            <a:extLst>
              <a:ext uri="{FF2B5EF4-FFF2-40B4-BE49-F238E27FC236}">
                <a16:creationId xmlns:a16="http://schemas.microsoft.com/office/drawing/2014/main" id="{82AA3C5B-BF23-7E48-9E83-73878DB7803D}"/>
              </a:ext>
            </a:extLst>
          </p:cNvPr>
          <p:cNvCxnSpPr/>
          <p:nvPr/>
        </p:nvCxnSpPr>
        <p:spPr>
          <a:xfrm>
            <a:off x="18897600" y="9590039"/>
            <a:ext cx="0" cy="1085166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6" name="TextBox 1255">
            <a:extLst>
              <a:ext uri="{FF2B5EF4-FFF2-40B4-BE49-F238E27FC236}">
                <a16:creationId xmlns:a16="http://schemas.microsoft.com/office/drawing/2014/main" id="{708FF6D1-7580-7341-B1E8-9A921FA2E46E}"/>
              </a:ext>
            </a:extLst>
          </p:cNvPr>
          <p:cNvSpPr txBox="1"/>
          <p:nvPr/>
        </p:nvSpPr>
        <p:spPr>
          <a:xfrm>
            <a:off x="19241510" y="10959556"/>
            <a:ext cx="3148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here. </a:t>
            </a:r>
          </a:p>
        </p:txBody>
      </p:sp>
      <p:cxnSp>
        <p:nvCxnSpPr>
          <p:cNvPr id="1257" name="Straight Connector 1256">
            <a:extLst>
              <a:ext uri="{FF2B5EF4-FFF2-40B4-BE49-F238E27FC236}">
                <a16:creationId xmlns:a16="http://schemas.microsoft.com/office/drawing/2014/main" id="{AF6A8AA0-B9A2-A142-9071-F92914D30C86}"/>
              </a:ext>
            </a:extLst>
          </p:cNvPr>
          <p:cNvCxnSpPr/>
          <p:nvPr/>
        </p:nvCxnSpPr>
        <p:spPr>
          <a:xfrm>
            <a:off x="18897600" y="11022599"/>
            <a:ext cx="0" cy="1085166"/>
          </a:xfrm>
          <a:prstGeom prst="line">
            <a:avLst/>
          </a:prstGeom>
          <a:ln w="152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62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Forma libre 125">
            <a:extLst>
              <a:ext uri="{FF2B5EF4-FFF2-40B4-BE49-F238E27FC236}">
                <a16:creationId xmlns:a16="http://schemas.microsoft.com/office/drawing/2014/main" id="{6B6F310A-758C-5243-B341-A3E8A5E51D9D}"/>
              </a:ext>
            </a:extLst>
          </p:cNvPr>
          <p:cNvSpPr/>
          <p:nvPr/>
        </p:nvSpPr>
        <p:spPr>
          <a:xfrm>
            <a:off x="10962700" y="4672479"/>
            <a:ext cx="2525678" cy="2525678"/>
          </a:xfrm>
          <a:custGeom>
            <a:avLst/>
            <a:gdLst>
              <a:gd name="connsiteX0" fmla="*/ 285170 w 570339"/>
              <a:gd name="connsiteY0" fmla="*/ 0 h 570339"/>
              <a:gd name="connsiteX1" fmla="*/ 0 w 570339"/>
              <a:gd name="connsiteY1" fmla="*/ 285170 h 570339"/>
              <a:gd name="connsiteX2" fmla="*/ 285170 w 570339"/>
              <a:gd name="connsiteY2" fmla="*/ 570340 h 570339"/>
              <a:gd name="connsiteX3" fmla="*/ 570340 w 570339"/>
              <a:gd name="connsiteY3" fmla="*/ 285170 h 570339"/>
              <a:gd name="connsiteX4" fmla="*/ 285170 w 570339"/>
              <a:gd name="connsiteY4" fmla="*/ 0 h 570339"/>
              <a:gd name="connsiteX5" fmla="*/ 440502 w 570339"/>
              <a:gd name="connsiteY5" fmla="*/ 431754 h 570339"/>
              <a:gd name="connsiteX6" fmla="*/ 125669 w 570339"/>
              <a:gd name="connsiteY6" fmla="*/ 427167 h 570339"/>
              <a:gd name="connsiteX7" fmla="*/ 71293 w 570339"/>
              <a:gd name="connsiteY7" fmla="*/ 285170 h 570339"/>
              <a:gd name="connsiteX8" fmla="*/ 285170 w 570339"/>
              <a:gd name="connsiteY8" fmla="*/ 71293 h 570339"/>
              <a:gd name="connsiteX9" fmla="*/ 499047 w 570339"/>
              <a:gd name="connsiteY9" fmla="*/ 285170 h 570339"/>
              <a:gd name="connsiteX10" fmla="*/ 440502 w 570339"/>
              <a:gd name="connsiteY10" fmla="*/ 431754 h 57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0339" h="570339">
                <a:moveTo>
                  <a:pt x="285170" y="0"/>
                </a:moveTo>
                <a:cubicBezTo>
                  <a:pt x="127929" y="0"/>
                  <a:pt x="0" y="127929"/>
                  <a:pt x="0" y="285170"/>
                </a:cubicBezTo>
                <a:cubicBezTo>
                  <a:pt x="0" y="442411"/>
                  <a:pt x="127929" y="570340"/>
                  <a:pt x="285170" y="570340"/>
                </a:cubicBezTo>
                <a:cubicBezTo>
                  <a:pt x="442411" y="570340"/>
                  <a:pt x="570340" y="442411"/>
                  <a:pt x="570340" y="285170"/>
                </a:cubicBezTo>
                <a:cubicBezTo>
                  <a:pt x="570340" y="127929"/>
                  <a:pt x="442410" y="0"/>
                  <a:pt x="285170" y="0"/>
                </a:cubicBezTo>
                <a:close/>
                <a:moveTo>
                  <a:pt x="440502" y="431754"/>
                </a:moveTo>
                <a:cubicBezTo>
                  <a:pt x="343144" y="382976"/>
                  <a:pt x="225417" y="380905"/>
                  <a:pt x="125669" y="427167"/>
                </a:cubicBezTo>
                <a:cubicBezTo>
                  <a:pt x="91968" y="389354"/>
                  <a:pt x="71293" y="339692"/>
                  <a:pt x="71293" y="285170"/>
                </a:cubicBezTo>
                <a:cubicBezTo>
                  <a:pt x="71293" y="167231"/>
                  <a:pt x="167231" y="71293"/>
                  <a:pt x="285170" y="71293"/>
                </a:cubicBezTo>
                <a:cubicBezTo>
                  <a:pt x="403108" y="71293"/>
                  <a:pt x="499047" y="167231"/>
                  <a:pt x="499047" y="285170"/>
                </a:cubicBezTo>
                <a:cubicBezTo>
                  <a:pt x="499047" y="341917"/>
                  <a:pt x="476686" y="393430"/>
                  <a:pt x="440502" y="4317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" name="Forma libre 126">
            <a:extLst>
              <a:ext uri="{FF2B5EF4-FFF2-40B4-BE49-F238E27FC236}">
                <a16:creationId xmlns:a16="http://schemas.microsoft.com/office/drawing/2014/main" id="{3850C1CF-9DB3-C344-9BD3-506F59A53F26}"/>
              </a:ext>
            </a:extLst>
          </p:cNvPr>
          <p:cNvSpPr/>
          <p:nvPr/>
        </p:nvSpPr>
        <p:spPr>
          <a:xfrm>
            <a:off x="11751979" y="5303900"/>
            <a:ext cx="947129" cy="947124"/>
          </a:xfrm>
          <a:custGeom>
            <a:avLst/>
            <a:gdLst>
              <a:gd name="connsiteX0" fmla="*/ 182555 w 213877"/>
              <a:gd name="connsiteY0" fmla="*/ 31321 h 213876"/>
              <a:gd name="connsiteX1" fmla="*/ 182555 w 213877"/>
              <a:gd name="connsiteY1" fmla="*/ 182555 h 213876"/>
              <a:gd name="connsiteX2" fmla="*/ 31321 w 213877"/>
              <a:gd name="connsiteY2" fmla="*/ 182555 h 213876"/>
              <a:gd name="connsiteX3" fmla="*/ 31321 w 213877"/>
              <a:gd name="connsiteY3" fmla="*/ 31321 h 213876"/>
              <a:gd name="connsiteX4" fmla="*/ 182555 w 213877"/>
              <a:gd name="connsiteY4" fmla="*/ 31321 h 213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877" h="213876">
                <a:moveTo>
                  <a:pt x="182555" y="31321"/>
                </a:moveTo>
                <a:cubicBezTo>
                  <a:pt x="224318" y="73084"/>
                  <a:pt x="224318" y="140794"/>
                  <a:pt x="182555" y="182555"/>
                </a:cubicBezTo>
                <a:cubicBezTo>
                  <a:pt x="140793" y="224317"/>
                  <a:pt x="73083" y="224318"/>
                  <a:pt x="31321" y="182555"/>
                </a:cubicBezTo>
                <a:cubicBezTo>
                  <a:pt x="-10440" y="140793"/>
                  <a:pt x="-10441" y="73083"/>
                  <a:pt x="31321" y="31321"/>
                </a:cubicBezTo>
                <a:cubicBezTo>
                  <a:pt x="73084" y="-10440"/>
                  <a:pt x="140793" y="-10441"/>
                  <a:pt x="182555" y="31321"/>
                </a:cubicBezTo>
              </a:path>
            </a:pathLst>
          </a:custGeom>
          <a:solidFill>
            <a:schemeClr val="bg1">
              <a:lumMod val="95000"/>
            </a:schemeClr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pic>
        <p:nvPicPr>
          <p:cNvPr id="7" name="Gráfico 241">
            <a:extLst>
              <a:ext uri="{FF2B5EF4-FFF2-40B4-BE49-F238E27FC236}">
                <a16:creationId xmlns:a16="http://schemas.microsoft.com/office/drawing/2014/main" id="{299F97A9-D321-2841-A84C-C24E5E97B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9165" y="8717279"/>
            <a:ext cx="1834803" cy="1834803"/>
          </a:xfrm>
          <a:prstGeom prst="rect">
            <a:avLst/>
          </a:prstGeom>
        </p:spPr>
      </p:pic>
      <p:sp>
        <p:nvSpPr>
          <p:cNvPr id="9" name="Forma libre 191">
            <a:extLst>
              <a:ext uri="{FF2B5EF4-FFF2-40B4-BE49-F238E27FC236}">
                <a16:creationId xmlns:a16="http://schemas.microsoft.com/office/drawing/2014/main" id="{E2B7C325-181D-CD4D-B19C-64E7692C7001}"/>
              </a:ext>
            </a:extLst>
          </p:cNvPr>
          <p:cNvSpPr/>
          <p:nvPr/>
        </p:nvSpPr>
        <p:spPr>
          <a:xfrm>
            <a:off x="9105520" y="9269751"/>
            <a:ext cx="690592" cy="483415"/>
          </a:xfrm>
          <a:custGeom>
            <a:avLst/>
            <a:gdLst>
              <a:gd name="connsiteX0" fmla="*/ 4068 w 237847"/>
              <a:gd name="connsiteY0" fmla="*/ 145658 h 166493"/>
              <a:gd name="connsiteX1" fmla="*/ 2954 w 237847"/>
              <a:gd name="connsiteY1" fmla="*/ 162428 h 166493"/>
              <a:gd name="connsiteX2" fmla="*/ 11896 w 237847"/>
              <a:gd name="connsiteY2" fmla="*/ 166493 h 166493"/>
              <a:gd name="connsiteX3" fmla="*/ 19724 w 237847"/>
              <a:gd name="connsiteY3" fmla="*/ 163543 h 166493"/>
              <a:gd name="connsiteX4" fmla="*/ 37633 w 237847"/>
              <a:gd name="connsiteY4" fmla="*/ 144938 h 166493"/>
              <a:gd name="connsiteX5" fmla="*/ 73054 w 237847"/>
              <a:gd name="connsiteY5" fmla="*/ 166492 h 166493"/>
              <a:gd name="connsiteX6" fmla="*/ 115049 w 237847"/>
              <a:gd name="connsiteY6" fmla="*/ 113836 h 166493"/>
              <a:gd name="connsiteX7" fmla="*/ 117372 w 237847"/>
              <a:gd name="connsiteY7" fmla="*/ 108331 h 166493"/>
              <a:gd name="connsiteX8" fmla="*/ 119509 w 237847"/>
              <a:gd name="connsiteY8" fmla="*/ 116461 h 166493"/>
              <a:gd name="connsiteX9" fmla="*/ 149518 w 237847"/>
              <a:gd name="connsiteY9" fmla="*/ 166492 h 166493"/>
              <a:gd name="connsiteX10" fmla="*/ 234924 w 237847"/>
              <a:gd name="connsiteY10" fmla="*/ 91050 h 166493"/>
              <a:gd name="connsiteX11" fmla="*/ 233762 w 237847"/>
              <a:gd name="connsiteY11" fmla="*/ 74279 h 166493"/>
              <a:gd name="connsiteX12" fmla="*/ 216992 w 237847"/>
              <a:gd name="connsiteY12" fmla="*/ 75441 h 166493"/>
              <a:gd name="connsiteX13" fmla="*/ 152002 w 237847"/>
              <a:gd name="connsiteY13" fmla="*/ 141267 h 166493"/>
              <a:gd name="connsiteX14" fmla="*/ 142525 w 237847"/>
              <a:gd name="connsiteY14" fmla="*/ 110537 h 166493"/>
              <a:gd name="connsiteX15" fmla="*/ 118926 w 237847"/>
              <a:gd name="connsiteY15" fmla="*/ 71353 h 166493"/>
              <a:gd name="connsiteX16" fmla="*/ 93120 w 237847"/>
              <a:gd name="connsiteY16" fmla="*/ 104591 h 166493"/>
              <a:gd name="connsiteX17" fmla="*/ 73075 w 237847"/>
              <a:gd name="connsiteY17" fmla="*/ 142708 h 166493"/>
              <a:gd name="connsiteX18" fmla="*/ 52403 w 237847"/>
              <a:gd name="connsiteY18" fmla="*/ 125589 h 166493"/>
              <a:gd name="connsiteX19" fmla="*/ 84945 w 237847"/>
              <a:gd name="connsiteY19" fmla="*/ 47570 h 166493"/>
              <a:gd name="connsiteX20" fmla="*/ 42486 w 237847"/>
              <a:gd name="connsiteY20" fmla="*/ 0 h 166493"/>
              <a:gd name="connsiteX21" fmla="*/ 3 w 237847"/>
              <a:gd name="connsiteY21" fmla="*/ 65408 h 166493"/>
              <a:gd name="connsiteX22" fmla="*/ 22766 w 237847"/>
              <a:gd name="connsiteY22" fmla="*/ 125683 h 166493"/>
              <a:gd name="connsiteX23" fmla="*/ 4068 w 237847"/>
              <a:gd name="connsiteY23" fmla="*/ 145658 h 166493"/>
              <a:gd name="connsiteX24" fmla="*/ 42487 w 237847"/>
              <a:gd name="connsiteY24" fmla="*/ 23784 h 166493"/>
              <a:gd name="connsiteX25" fmla="*/ 61162 w 237847"/>
              <a:gd name="connsiteY25" fmla="*/ 47568 h 166493"/>
              <a:gd name="connsiteX26" fmla="*/ 37749 w 237847"/>
              <a:gd name="connsiteY26" fmla="*/ 104847 h 166493"/>
              <a:gd name="connsiteX27" fmla="*/ 23789 w 237847"/>
              <a:gd name="connsiteY27" fmla="*/ 65407 h 166493"/>
              <a:gd name="connsiteX28" fmla="*/ 42487 w 237847"/>
              <a:gd name="connsiteY28" fmla="*/ 23784 h 16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37847" h="166493">
                <a:moveTo>
                  <a:pt x="4068" y="145658"/>
                </a:moveTo>
                <a:cubicBezTo>
                  <a:pt x="-880" y="149978"/>
                  <a:pt x="-1390" y="157480"/>
                  <a:pt x="2954" y="162428"/>
                </a:cubicBezTo>
                <a:cubicBezTo>
                  <a:pt x="5299" y="165123"/>
                  <a:pt x="8598" y="166493"/>
                  <a:pt x="11896" y="166493"/>
                </a:cubicBezTo>
                <a:cubicBezTo>
                  <a:pt x="14683" y="166493"/>
                  <a:pt x="17471" y="165518"/>
                  <a:pt x="19724" y="163543"/>
                </a:cubicBezTo>
                <a:cubicBezTo>
                  <a:pt x="25322" y="158665"/>
                  <a:pt x="31454" y="152278"/>
                  <a:pt x="37633" y="144938"/>
                </a:cubicBezTo>
                <a:cubicBezTo>
                  <a:pt x="49339" y="157759"/>
                  <a:pt x="62045" y="166492"/>
                  <a:pt x="73054" y="166492"/>
                </a:cubicBezTo>
                <a:cubicBezTo>
                  <a:pt x="92820" y="166492"/>
                  <a:pt x="104109" y="139711"/>
                  <a:pt x="115049" y="113836"/>
                </a:cubicBezTo>
                <a:cubicBezTo>
                  <a:pt x="115770" y="112094"/>
                  <a:pt x="116559" y="110213"/>
                  <a:pt x="117372" y="108331"/>
                </a:cubicBezTo>
                <a:cubicBezTo>
                  <a:pt x="118139" y="111165"/>
                  <a:pt x="118858" y="113998"/>
                  <a:pt x="119509" y="116461"/>
                </a:cubicBezTo>
                <a:cubicBezTo>
                  <a:pt x="126708" y="144426"/>
                  <a:pt x="132398" y="166492"/>
                  <a:pt x="149518" y="166492"/>
                </a:cubicBezTo>
                <a:cubicBezTo>
                  <a:pt x="154395" y="166492"/>
                  <a:pt x="169260" y="166492"/>
                  <a:pt x="234924" y="91050"/>
                </a:cubicBezTo>
                <a:cubicBezTo>
                  <a:pt x="239244" y="86102"/>
                  <a:pt x="238710" y="78576"/>
                  <a:pt x="233762" y="74279"/>
                </a:cubicBezTo>
                <a:cubicBezTo>
                  <a:pt x="228814" y="69912"/>
                  <a:pt x="221289" y="70493"/>
                  <a:pt x="216992" y="75441"/>
                </a:cubicBezTo>
                <a:cubicBezTo>
                  <a:pt x="192998" y="102988"/>
                  <a:pt x="162593" y="133950"/>
                  <a:pt x="152002" y="141267"/>
                </a:cubicBezTo>
                <a:cubicBezTo>
                  <a:pt x="148704" y="134439"/>
                  <a:pt x="144802" y="119317"/>
                  <a:pt x="142525" y="110537"/>
                </a:cubicBezTo>
                <a:cubicBezTo>
                  <a:pt x="136230" y="86102"/>
                  <a:pt x="132421" y="71353"/>
                  <a:pt x="118926" y="71353"/>
                </a:cubicBezTo>
                <a:cubicBezTo>
                  <a:pt x="107149" y="71353"/>
                  <a:pt x="102155" y="83152"/>
                  <a:pt x="93120" y="104591"/>
                </a:cubicBezTo>
                <a:cubicBezTo>
                  <a:pt x="88243" y="116135"/>
                  <a:pt x="78116" y="140129"/>
                  <a:pt x="73075" y="142708"/>
                </a:cubicBezTo>
                <a:cubicBezTo>
                  <a:pt x="68779" y="142429"/>
                  <a:pt x="60741" y="135577"/>
                  <a:pt x="52403" y="125589"/>
                </a:cubicBezTo>
                <a:cubicBezTo>
                  <a:pt x="70055" y="100225"/>
                  <a:pt x="84945" y="69891"/>
                  <a:pt x="84945" y="47570"/>
                </a:cubicBezTo>
                <a:cubicBezTo>
                  <a:pt x="84945" y="12659"/>
                  <a:pt x="59557" y="0"/>
                  <a:pt x="42486" y="0"/>
                </a:cubicBezTo>
                <a:cubicBezTo>
                  <a:pt x="25786" y="0"/>
                  <a:pt x="3" y="28082"/>
                  <a:pt x="3" y="65408"/>
                </a:cubicBezTo>
                <a:cubicBezTo>
                  <a:pt x="3" y="82224"/>
                  <a:pt x="9527" y="105615"/>
                  <a:pt x="22766" y="125683"/>
                </a:cubicBezTo>
                <a:cubicBezTo>
                  <a:pt x="16495" y="133486"/>
                  <a:pt x="10084" y="140384"/>
                  <a:pt x="4068" y="145658"/>
                </a:cubicBezTo>
                <a:close/>
                <a:moveTo>
                  <a:pt x="42487" y="23784"/>
                </a:moveTo>
                <a:cubicBezTo>
                  <a:pt x="43254" y="23784"/>
                  <a:pt x="61162" y="24063"/>
                  <a:pt x="61162" y="47568"/>
                </a:cubicBezTo>
                <a:cubicBezTo>
                  <a:pt x="61162" y="61899"/>
                  <a:pt x="51057" y="84174"/>
                  <a:pt x="37749" y="104847"/>
                </a:cubicBezTo>
                <a:cubicBezTo>
                  <a:pt x="29781" y="91537"/>
                  <a:pt x="23789" y="77021"/>
                  <a:pt x="23789" y="65407"/>
                </a:cubicBezTo>
                <a:cubicBezTo>
                  <a:pt x="23789" y="39764"/>
                  <a:pt x="39908" y="25039"/>
                  <a:pt x="42487" y="23784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" name="Forma libre 192">
            <a:extLst>
              <a:ext uri="{FF2B5EF4-FFF2-40B4-BE49-F238E27FC236}">
                <a16:creationId xmlns:a16="http://schemas.microsoft.com/office/drawing/2014/main" id="{B89406BB-F0E8-6B48-AA8C-3D4E52ACE8AC}"/>
              </a:ext>
            </a:extLst>
          </p:cNvPr>
          <p:cNvSpPr/>
          <p:nvPr/>
        </p:nvSpPr>
        <p:spPr>
          <a:xfrm>
            <a:off x="9381766" y="8924451"/>
            <a:ext cx="138117" cy="69060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" name="Forma libre 193">
            <a:extLst>
              <a:ext uri="{FF2B5EF4-FFF2-40B4-BE49-F238E27FC236}">
                <a16:creationId xmlns:a16="http://schemas.microsoft.com/office/drawing/2014/main" id="{33E9A091-7971-8E4E-806C-0E60D0173561}"/>
              </a:ext>
            </a:extLst>
          </p:cNvPr>
          <p:cNvSpPr/>
          <p:nvPr/>
        </p:nvSpPr>
        <p:spPr>
          <a:xfrm>
            <a:off x="8898354" y="8717279"/>
            <a:ext cx="1104944" cy="1657416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" name="Forma libre 194">
            <a:extLst>
              <a:ext uri="{FF2B5EF4-FFF2-40B4-BE49-F238E27FC236}">
                <a16:creationId xmlns:a16="http://schemas.microsoft.com/office/drawing/2014/main" id="{4D273D06-8C66-B34E-AAEF-4842A3E019B5}"/>
              </a:ext>
            </a:extLst>
          </p:cNvPr>
          <p:cNvSpPr/>
          <p:nvPr/>
        </p:nvSpPr>
        <p:spPr>
          <a:xfrm>
            <a:off x="9727061" y="8924453"/>
            <a:ext cx="69060" cy="69060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" name="Forma libre 291">
            <a:extLst>
              <a:ext uri="{FF2B5EF4-FFF2-40B4-BE49-F238E27FC236}">
                <a16:creationId xmlns:a16="http://schemas.microsoft.com/office/drawing/2014/main" id="{FFC871CB-A7B1-C64A-827F-F1058FF92B21}"/>
              </a:ext>
            </a:extLst>
          </p:cNvPr>
          <p:cNvSpPr/>
          <p:nvPr/>
        </p:nvSpPr>
        <p:spPr>
          <a:xfrm>
            <a:off x="14976951" y="9155922"/>
            <a:ext cx="345292" cy="345292"/>
          </a:xfrm>
          <a:custGeom>
            <a:avLst/>
            <a:gdLst>
              <a:gd name="connsiteX0" fmla="*/ 118922 w 118922"/>
              <a:gd name="connsiteY0" fmla="*/ 59461 h 118922"/>
              <a:gd name="connsiteX1" fmla="*/ 59461 w 118922"/>
              <a:gd name="connsiteY1" fmla="*/ 118922 h 118922"/>
              <a:gd name="connsiteX2" fmla="*/ 0 w 118922"/>
              <a:gd name="connsiteY2" fmla="*/ 59461 h 118922"/>
              <a:gd name="connsiteX3" fmla="*/ 59461 w 118922"/>
              <a:gd name="connsiteY3" fmla="*/ 0 h 118922"/>
              <a:gd name="connsiteX4" fmla="*/ 118922 w 118922"/>
              <a:gd name="connsiteY4" fmla="*/ 59461 h 11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22" h="118922">
                <a:moveTo>
                  <a:pt x="118922" y="59461"/>
                </a:moveTo>
                <a:cubicBezTo>
                  <a:pt x="118922" y="92301"/>
                  <a:pt x="92301" y="118922"/>
                  <a:pt x="59461" y="118922"/>
                </a:cubicBezTo>
                <a:cubicBezTo>
                  <a:pt x="26622" y="118922"/>
                  <a:pt x="0" y="92301"/>
                  <a:pt x="0" y="59461"/>
                </a:cubicBezTo>
                <a:cubicBezTo>
                  <a:pt x="0" y="26622"/>
                  <a:pt x="26622" y="0"/>
                  <a:pt x="59461" y="0"/>
                </a:cubicBezTo>
                <a:cubicBezTo>
                  <a:pt x="92301" y="0"/>
                  <a:pt x="118922" y="26622"/>
                  <a:pt x="118922" y="59461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5" name="Forma libre 292">
            <a:extLst>
              <a:ext uri="{FF2B5EF4-FFF2-40B4-BE49-F238E27FC236}">
                <a16:creationId xmlns:a16="http://schemas.microsoft.com/office/drawing/2014/main" id="{AE61424E-9097-B843-88F3-E7077809CA1B}"/>
              </a:ext>
            </a:extLst>
          </p:cNvPr>
          <p:cNvSpPr/>
          <p:nvPr/>
        </p:nvSpPr>
        <p:spPr>
          <a:xfrm>
            <a:off x="14838831" y="9535745"/>
            <a:ext cx="621529" cy="310763"/>
          </a:xfrm>
          <a:custGeom>
            <a:avLst/>
            <a:gdLst>
              <a:gd name="connsiteX0" fmla="*/ 25480 w 214061"/>
              <a:gd name="connsiteY0" fmla="*/ 107031 h 107030"/>
              <a:gd name="connsiteX1" fmla="*/ 188582 w 214061"/>
              <a:gd name="connsiteY1" fmla="*/ 107031 h 107030"/>
              <a:gd name="connsiteX2" fmla="*/ 214062 w 214061"/>
              <a:gd name="connsiteY2" fmla="*/ 79529 h 107030"/>
              <a:gd name="connsiteX3" fmla="*/ 214062 w 214061"/>
              <a:gd name="connsiteY3" fmla="*/ 71911 h 107030"/>
              <a:gd name="connsiteX4" fmla="*/ 188372 w 214061"/>
              <a:gd name="connsiteY4" fmla="*/ 24539 h 107030"/>
              <a:gd name="connsiteX5" fmla="*/ 107031 w 214061"/>
              <a:gd name="connsiteY5" fmla="*/ 0 h 107030"/>
              <a:gd name="connsiteX6" fmla="*/ 25690 w 214061"/>
              <a:gd name="connsiteY6" fmla="*/ 24539 h 107030"/>
              <a:gd name="connsiteX7" fmla="*/ 0 w 214061"/>
              <a:gd name="connsiteY7" fmla="*/ 71911 h 107030"/>
              <a:gd name="connsiteX8" fmla="*/ 0 w 214061"/>
              <a:gd name="connsiteY8" fmla="*/ 79529 h 107030"/>
              <a:gd name="connsiteX9" fmla="*/ 25480 w 214061"/>
              <a:gd name="connsiteY9" fmla="*/ 107031 h 10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061" h="107030">
                <a:moveTo>
                  <a:pt x="25480" y="107031"/>
                </a:moveTo>
                <a:lnTo>
                  <a:pt x="188582" y="107031"/>
                </a:lnTo>
                <a:cubicBezTo>
                  <a:pt x="202634" y="107031"/>
                  <a:pt x="214062" y="94697"/>
                  <a:pt x="214062" y="79529"/>
                </a:cubicBezTo>
                <a:lnTo>
                  <a:pt x="214062" y="71911"/>
                </a:lnTo>
                <a:cubicBezTo>
                  <a:pt x="214062" y="52040"/>
                  <a:pt x="204214" y="33889"/>
                  <a:pt x="188372" y="24539"/>
                </a:cubicBezTo>
                <a:cubicBezTo>
                  <a:pt x="169372" y="13343"/>
                  <a:pt x="139827" y="0"/>
                  <a:pt x="107031" y="0"/>
                </a:cubicBezTo>
                <a:cubicBezTo>
                  <a:pt x="74234" y="0"/>
                  <a:pt x="44689" y="13344"/>
                  <a:pt x="25690" y="24539"/>
                </a:cubicBezTo>
                <a:cubicBezTo>
                  <a:pt x="9849" y="33888"/>
                  <a:pt x="0" y="52040"/>
                  <a:pt x="0" y="71911"/>
                </a:cubicBezTo>
                <a:lnTo>
                  <a:pt x="0" y="79529"/>
                </a:lnTo>
                <a:cubicBezTo>
                  <a:pt x="0" y="94698"/>
                  <a:pt x="11428" y="107031"/>
                  <a:pt x="25480" y="107031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" name="Forma libre 293">
            <a:extLst>
              <a:ext uri="{FF2B5EF4-FFF2-40B4-BE49-F238E27FC236}">
                <a16:creationId xmlns:a16="http://schemas.microsoft.com/office/drawing/2014/main" id="{C14615DE-8C3F-184E-BD25-CD74EA266740}"/>
              </a:ext>
            </a:extLst>
          </p:cNvPr>
          <p:cNvSpPr/>
          <p:nvPr/>
        </p:nvSpPr>
        <p:spPr>
          <a:xfrm>
            <a:off x="15356768" y="9190387"/>
            <a:ext cx="276237" cy="276339"/>
          </a:xfrm>
          <a:custGeom>
            <a:avLst/>
            <a:gdLst>
              <a:gd name="connsiteX0" fmla="*/ 83247 w 95139"/>
              <a:gd name="connsiteY0" fmla="*/ 35700 h 95174"/>
              <a:gd name="connsiteX1" fmla="*/ 59462 w 95139"/>
              <a:gd name="connsiteY1" fmla="*/ 35700 h 95174"/>
              <a:gd name="connsiteX2" fmla="*/ 59462 w 95139"/>
              <a:gd name="connsiteY2" fmla="*/ 11893 h 95174"/>
              <a:gd name="connsiteX3" fmla="*/ 47570 w 95139"/>
              <a:gd name="connsiteY3" fmla="*/ 0 h 95174"/>
              <a:gd name="connsiteX4" fmla="*/ 35677 w 95139"/>
              <a:gd name="connsiteY4" fmla="*/ 11893 h 95174"/>
              <a:gd name="connsiteX5" fmla="*/ 35677 w 95139"/>
              <a:gd name="connsiteY5" fmla="*/ 35700 h 95174"/>
              <a:gd name="connsiteX6" fmla="*/ 11893 w 95139"/>
              <a:gd name="connsiteY6" fmla="*/ 35700 h 95174"/>
              <a:gd name="connsiteX7" fmla="*/ 0 w 95139"/>
              <a:gd name="connsiteY7" fmla="*/ 47593 h 95174"/>
              <a:gd name="connsiteX8" fmla="*/ 11893 w 95139"/>
              <a:gd name="connsiteY8" fmla="*/ 59486 h 95174"/>
              <a:gd name="connsiteX9" fmla="*/ 35677 w 95139"/>
              <a:gd name="connsiteY9" fmla="*/ 59486 h 95174"/>
              <a:gd name="connsiteX10" fmla="*/ 35677 w 95139"/>
              <a:gd name="connsiteY10" fmla="*/ 83282 h 95174"/>
              <a:gd name="connsiteX11" fmla="*/ 47570 w 95139"/>
              <a:gd name="connsiteY11" fmla="*/ 95175 h 95174"/>
              <a:gd name="connsiteX12" fmla="*/ 59462 w 95139"/>
              <a:gd name="connsiteY12" fmla="*/ 83282 h 95174"/>
              <a:gd name="connsiteX13" fmla="*/ 59462 w 95139"/>
              <a:gd name="connsiteY13" fmla="*/ 59485 h 95174"/>
              <a:gd name="connsiteX14" fmla="*/ 83247 w 95139"/>
              <a:gd name="connsiteY14" fmla="*/ 59485 h 95174"/>
              <a:gd name="connsiteX15" fmla="*/ 95139 w 95139"/>
              <a:gd name="connsiteY15" fmla="*/ 47592 h 95174"/>
              <a:gd name="connsiteX16" fmla="*/ 83247 w 95139"/>
              <a:gd name="connsiteY16" fmla="*/ 35700 h 9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5139" h="95174">
                <a:moveTo>
                  <a:pt x="83247" y="35700"/>
                </a:moveTo>
                <a:lnTo>
                  <a:pt x="59462" y="35700"/>
                </a:lnTo>
                <a:lnTo>
                  <a:pt x="59462" y="11893"/>
                </a:lnTo>
                <a:cubicBezTo>
                  <a:pt x="59462" y="5319"/>
                  <a:pt x="54143" y="0"/>
                  <a:pt x="47570" y="0"/>
                </a:cubicBezTo>
                <a:cubicBezTo>
                  <a:pt x="40996" y="0"/>
                  <a:pt x="35677" y="5319"/>
                  <a:pt x="35677" y="11893"/>
                </a:cubicBezTo>
                <a:lnTo>
                  <a:pt x="35677" y="35700"/>
                </a:lnTo>
                <a:lnTo>
                  <a:pt x="11893" y="35700"/>
                </a:lnTo>
                <a:cubicBezTo>
                  <a:pt x="5319" y="35700"/>
                  <a:pt x="0" y="41020"/>
                  <a:pt x="0" y="47593"/>
                </a:cubicBezTo>
                <a:cubicBezTo>
                  <a:pt x="0" y="54167"/>
                  <a:pt x="5319" y="59486"/>
                  <a:pt x="11893" y="59486"/>
                </a:cubicBezTo>
                <a:lnTo>
                  <a:pt x="35677" y="59486"/>
                </a:lnTo>
                <a:lnTo>
                  <a:pt x="35677" y="83282"/>
                </a:lnTo>
                <a:cubicBezTo>
                  <a:pt x="35677" y="89856"/>
                  <a:pt x="40996" y="95175"/>
                  <a:pt x="47570" y="95175"/>
                </a:cubicBezTo>
                <a:cubicBezTo>
                  <a:pt x="54143" y="95175"/>
                  <a:pt x="59462" y="89856"/>
                  <a:pt x="59462" y="83282"/>
                </a:cubicBezTo>
                <a:lnTo>
                  <a:pt x="59462" y="59485"/>
                </a:lnTo>
                <a:lnTo>
                  <a:pt x="83247" y="59485"/>
                </a:lnTo>
                <a:cubicBezTo>
                  <a:pt x="89820" y="59485"/>
                  <a:pt x="95139" y="54165"/>
                  <a:pt x="95139" y="47592"/>
                </a:cubicBezTo>
                <a:cubicBezTo>
                  <a:pt x="95139" y="41020"/>
                  <a:pt x="89820" y="35700"/>
                  <a:pt x="83247" y="35700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7" name="Forma libre 294">
            <a:extLst>
              <a:ext uri="{FF2B5EF4-FFF2-40B4-BE49-F238E27FC236}">
                <a16:creationId xmlns:a16="http://schemas.microsoft.com/office/drawing/2014/main" id="{41F923B0-7361-EA46-B3AE-4087D344E065}"/>
              </a:ext>
            </a:extLst>
          </p:cNvPr>
          <p:cNvSpPr/>
          <p:nvPr/>
        </p:nvSpPr>
        <p:spPr>
          <a:xfrm>
            <a:off x="15149594" y="8948742"/>
            <a:ext cx="138117" cy="69060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" name="Forma libre 295">
            <a:extLst>
              <a:ext uri="{FF2B5EF4-FFF2-40B4-BE49-F238E27FC236}">
                <a16:creationId xmlns:a16="http://schemas.microsoft.com/office/drawing/2014/main" id="{D4C649F5-B26B-8D4B-87F9-4C4D154E7645}"/>
              </a:ext>
            </a:extLst>
          </p:cNvPr>
          <p:cNvSpPr/>
          <p:nvPr/>
        </p:nvSpPr>
        <p:spPr>
          <a:xfrm>
            <a:off x="14666182" y="8741570"/>
            <a:ext cx="1104944" cy="1657416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202169 h 570831"/>
              <a:gd name="connsiteX17" fmla="*/ 332985 w 380554"/>
              <a:gd name="connsiteY17" fmla="*/ 451908 h 570831"/>
              <a:gd name="connsiteX18" fmla="*/ 47570 w 380554"/>
              <a:gd name="connsiteY18" fmla="*/ 451908 h 570831"/>
              <a:gd name="connsiteX19" fmla="*/ 47570 w 380554"/>
              <a:gd name="connsiteY19" fmla="*/ 47570 h 570831"/>
              <a:gd name="connsiteX20" fmla="*/ 332985 w 380554"/>
              <a:gd name="connsiteY20" fmla="*/ 47570 h 570831"/>
              <a:gd name="connsiteX21" fmla="*/ 332985 w 380554"/>
              <a:gd name="connsiteY21" fmla="*/ 202169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202169"/>
                </a:moveTo>
                <a:lnTo>
                  <a:pt x="332985" y="451908"/>
                </a:ln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202169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9" name="Forma libre 296">
            <a:extLst>
              <a:ext uri="{FF2B5EF4-FFF2-40B4-BE49-F238E27FC236}">
                <a16:creationId xmlns:a16="http://schemas.microsoft.com/office/drawing/2014/main" id="{7B18856A-7DC8-804C-A9EB-7FADA140DC76}"/>
              </a:ext>
            </a:extLst>
          </p:cNvPr>
          <p:cNvSpPr/>
          <p:nvPr/>
        </p:nvSpPr>
        <p:spPr>
          <a:xfrm>
            <a:off x="15494889" y="8948744"/>
            <a:ext cx="69060" cy="69060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" name="Gráfico 219">
            <a:extLst>
              <a:ext uri="{FF2B5EF4-FFF2-40B4-BE49-F238E27FC236}">
                <a16:creationId xmlns:a16="http://schemas.microsoft.com/office/drawing/2014/main" id="{B13098C5-4990-7D44-B1FB-6764C6BED2BE}"/>
              </a:ext>
            </a:extLst>
          </p:cNvPr>
          <p:cNvSpPr/>
          <p:nvPr/>
        </p:nvSpPr>
        <p:spPr>
          <a:xfrm>
            <a:off x="19531796" y="9117202"/>
            <a:ext cx="1257497" cy="1257493"/>
          </a:xfrm>
          <a:custGeom>
            <a:avLst/>
            <a:gdLst>
              <a:gd name="connsiteX0" fmla="*/ 563227 w 571239"/>
              <a:gd name="connsiteY0" fmla="*/ 1003 h 571237"/>
              <a:gd name="connsiteX1" fmla="*/ 549078 w 571239"/>
              <a:gd name="connsiteY1" fmla="*/ 3817 h 571237"/>
              <a:gd name="connsiteX2" fmla="*/ 419252 w 571239"/>
              <a:gd name="connsiteY2" fmla="*/ 133642 h 571237"/>
              <a:gd name="connsiteX3" fmla="*/ 3807 w 571239"/>
              <a:gd name="connsiteY3" fmla="*/ 549076 h 571237"/>
              <a:gd name="connsiteX4" fmla="*/ 991 w 571239"/>
              <a:gd name="connsiteY4" fmla="*/ 563225 h 571237"/>
              <a:gd name="connsiteX5" fmla="*/ 12985 w 571239"/>
              <a:gd name="connsiteY5" fmla="*/ 571238 h 571237"/>
              <a:gd name="connsiteX6" fmla="*/ 428429 w 571239"/>
              <a:gd name="connsiteY6" fmla="*/ 571238 h 571237"/>
              <a:gd name="connsiteX7" fmla="*/ 558256 w 571239"/>
              <a:gd name="connsiteY7" fmla="*/ 571238 h 571237"/>
              <a:gd name="connsiteX8" fmla="*/ 571239 w 571239"/>
              <a:gd name="connsiteY8" fmla="*/ 558256 h 571237"/>
              <a:gd name="connsiteX9" fmla="*/ 571239 w 571239"/>
              <a:gd name="connsiteY9" fmla="*/ 12997 h 571237"/>
              <a:gd name="connsiteX10" fmla="*/ 563227 w 571239"/>
              <a:gd name="connsiteY10" fmla="*/ 1003 h 571237"/>
              <a:gd name="connsiteX11" fmla="*/ 545275 w 571239"/>
              <a:gd name="connsiteY11" fmla="*/ 545272 h 571237"/>
              <a:gd name="connsiteX12" fmla="*/ 441414 w 571239"/>
              <a:gd name="connsiteY12" fmla="*/ 545272 h 571237"/>
              <a:gd name="connsiteX13" fmla="*/ 441414 w 571239"/>
              <a:gd name="connsiteY13" fmla="*/ 148185 h 571237"/>
              <a:gd name="connsiteX14" fmla="*/ 545275 w 571239"/>
              <a:gd name="connsiteY14" fmla="*/ 44324 h 571237"/>
              <a:gd name="connsiteX15" fmla="*/ 545275 w 571239"/>
              <a:gd name="connsiteY15" fmla="*/ 545272 h 57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1239" h="571237">
                <a:moveTo>
                  <a:pt x="563227" y="1003"/>
                </a:moveTo>
                <a:cubicBezTo>
                  <a:pt x="558371" y="-1038"/>
                  <a:pt x="552793" y="102"/>
                  <a:pt x="549078" y="3817"/>
                </a:cubicBezTo>
                <a:lnTo>
                  <a:pt x="419252" y="133642"/>
                </a:lnTo>
                <a:lnTo>
                  <a:pt x="3807" y="549076"/>
                </a:lnTo>
                <a:cubicBezTo>
                  <a:pt x="92" y="552791"/>
                  <a:pt x="-1024" y="558369"/>
                  <a:pt x="991" y="563225"/>
                </a:cubicBezTo>
                <a:cubicBezTo>
                  <a:pt x="2995" y="568082"/>
                  <a:pt x="7737" y="571238"/>
                  <a:pt x="12985" y="571238"/>
                </a:cubicBezTo>
                <a:lnTo>
                  <a:pt x="428429" y="571238"/>
                </a:lnTo>
                <a:lnTo>
                  <a:pt x="558256" y="571238"/>
                </a:lnTo>
                <a:cubicBezTo>
                  <a:pt x="565433" y="571238"/>
                  <a:pt x="571239" y="565431"/>
                  <a:pt x="571239" y="558256"/>
                </a:cubicBezTo>
                <a:lnTo>
                  <a:pt x="571239" y="12997"/>
                </a:lnTo>
                <a:cubicBezTo>
                  <a:pt x="571241" y="7748"/>
                  <a:pt x="568083" y="3007"/>
                  <a:pt x="563227" y="1003"/>
                </a:cubicBezTo>
                <a:close/>
                <a:moveTo>
                  <a:pt x="545275" y="545272"/>
                </a:moveTo>
                <a:lnTo>
                  <a:pt x="441414" y="545272"/>
                </a:lnTo>
                <a:lnTo>
                  <a:pt x="441414" y="148185"/>
                </a:lnTo>
                <a:lnTo>
                  <a:pt x="545275" y="44324"/>
                </a:lnTo>
                <a:lnTo>
                  <a:pt x="545275" y="545272"/>
                </a:lnTo>
                <a:close/>
              </a:path>
            </a:pathLst>
          </a:custGeom>
          <a:solidFill>
            <a:schemeClr val="accent4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B934A2-9D10-1C4E-930C-03E5C0597CA3}"/>
              </a:ext>
            </a:extLst>
          </p:cNvPr>
          <p:cNvCxnSpPr>
            <a:cxnSpLocks/>
          </p:cNvCxnSpPr>
          <p:nvPr/>
        </p:nvCxnSpPr>
        <p:spPr>
          <a:xfrm>
            <a:off x="4306566" y="6127885"/>
            <a:ext cx="6844654" cy="0"/>
          </a:xfrm>
          <a:prstGeom prst="line">
            <a:avLst/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495107-6FF0-C142-9F42-B8A5AEF40AE2}"/>
              </a:ext>
            </a:extLst>
          </p:cNvPr>
          <p:cNvCxnSpPr>
            <a:cxnSpLocks/>
          </p:cNvCxnSpPr>
          <p:nvPr/>
        </p:nvCxnSpPr>
        <p:spPr>
          <a:xfrm>
            <a:off x="13488378" y="6127885"/>
            <a:ext cx="6415062" cy="0"/>
          </a:xfrm>
          <a:prstGeom prst="line">
            <a:avLst/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AEFDFF-B9AE-F54C-8A03-EF29336DD7AA}"/>
              </a:ext>
            </a:extLst>
          </p:cNvPr>
          <p:cNvCxnSpPr>
            <a:cxnSpLocks/>
          </p:cNvCxnSpPr>
          <p:nvPr/>
        </p:nvCxnSpPr>
        <p:spPr>
          <a:xfrm>
            <a:off x="19831388" y="5999727"/>
            <a:ext cx="0" cy="2504787"/>
          </a:xfrm>
          <a:prstGeom prst="line">
            <a:avLst/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981FFC-8A1E-F940-BD54-FD820F596C53}"/>
              </a:ext>
            </a:extLst>
          </p:cNvPr>
          <p:cNvCxnSpPr>
            <a:cxnSpLocks/>
          </p:cNvCxnSpPr>
          <p:nvPr/>
        </p:nvCxnSpPr>
        <p:spPr>
          <a:xfrm>
            <a:off x="4286588" y="5999727"/>
            <a:ext cx="0" cy="2504787"/>
          </a:xfrm>
          <a:prstGeom prst="line">
            <a:avLst/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FB5EB3-AF58-714D-B8B0-746BE06DE5FC}"/>
              </a:ext>
            </a:extLst>
          </p:cNvPr>
          <p:cNvCxnSpPr>
            <a:cxnSpLocks/>
          </p:cNvCxnSpPr>
          <p:nvPr/>
        </p:nvCxnSpPr>
        <p:spPr>
          <a:xfrm>
            <a:off x="9398427" y="5999727"/>
            <a:ext cx="0" cy="2504787"/>
          </a:xfrm>
          <a:prstGeom prst="line">
            <a:avLst/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237031-1F66-A94B-976E-4C2963A52954}"/>
              </a:ext>
            </a:extLst>
          </p:cNvPr>
          <p:cNvCxnSpPr>
            <a:cxnSpLocks/>
          </p:cNvCxnSpPr>
          <p:nvPr/>
        </p:nvCxnSpPr>
        <p:spPr>
          <a:xfrm>
            <a:off x="15163484" y="5999727"/>
            <a:ext cx="0" cy="2504787"/>
          </a:xfrm>
          <a:prstGeom prst="line">
            <a:avLst/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E3F0E0-4BCA-1343-981D-8188B292E6C9}"/>
              </a:ext>
            </a:extLst>
          </p:cNvPr>
          <p:cNvSpPr txBox="1"/>
          <p:nvPr/>
        </p:nvSpPr>
        <p:spPr>
          <a:xfrm>
            <a:off x="2782761" y="11545435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6790F1-FB69-F046-909E-E8AFFE0F7991}"/>
              </a:ext>
            </a:extLst>
          </p:cNvPr>
          <p:cNvSpPr txBox="1"/>
          <p:nvPr/>
        </p:nvSpPr>
        <p:spPr>
          <a:xfrm>
            <a:off x="2207238" y="10817033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Computer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12510B-1760-3E48-AFF2-7C6FCCC7EE02}"/>
              </a:ext>
            </a:extLst>
          </p:cNvPr>
          <p:cNvSpPr txBox="1"/>
          <p:nvPr/>
        </p:nvSpPr>
        <p:spPr>
          <a:xfrm>
            <a:off x="7928951" y="11545435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9332DF-DFE3-A149-A843-1765B5A63DF7}"/>
              </a:ext>
            </a:extLst>
          </p:cNvPr>
          <p:cNvSpPr txBox="1"/>
          <p:nvPr/>
        </p:nvSpPr>
        <p:spPr>
          <a:xfrm>
            <a:off x="7321008" y="10817033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Tablet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943549-D4C4-3041-8D92-5244F1A55EE0}"/>
              </a:ext>
            </a:extLst>
          </p:cNvPr>
          <p:cNvSpPr txBox="1"/>
          <p:nvPr/>
        </p:nvSpPr>
        <p:spPr>
          <a:xfrm>
            <a:off x="13690137" y="11545435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50E1BE-B559-014A-8F0F-E0803AD9D565}"/>
              </a:ext>
            </a:extLst>
          </p:cNvPr>
          <p:cNvSpPr txBox="1"/>
          <p:nvPr/>
        </p:nvSpPr>
        <p:spPr>
          <a:xfrm>
            <a:off x="13092312" y="10817033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Cellphone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C0AFB9-9106-854A-B4E5-E9D8AD8C7C3F}"/>
              </a:ext>
            </a:extLst>
          </p:cNvPr>
          <p:cNvSpPr txBox="1"/>
          <p:nvPr/>
        </p:nvSpPr>
        <p:spPr>
          <a:xfrm>
            <a:off x="18540921" y="11545435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FB8E56-38D4-8F42-BAEE-BC21F4D511F3}"/>
              </a:ext>
            </a:extLst>
          </p:cNvPr>
          <p:cNvSpPr txBox="1"/>
          <p:nvPr/>
        </p:nvSpPr>
        <p:spPr>
          <a:xfrm>
            <a:off x="17965398" y="10817033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64645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0632BCA-C810-1848-ABCC-DE83E245C40B}"/>
              </a:ext>
            </a:extLst>
          </p:cNvPr>
          <p:cNvCxnSpPr>
            <a:cxnSpLocks/>
          </p:cNvCxnSpPr>
          <p:nvPr/>
        </p:nvCxnSpPr>
        <p:spPr>
          <a:xfrm flipV="1">
            <a:off x="13578483" y="6797040"/>
            <a:ext cx="5445221" cy="2077589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3E92C0-0AF0-8244-9DCC-0DF1AEE80B69}"/>
              </a:ext>
            </a:extLst>
          </p:cNvPr>
          <p:cNvCxnSpPr/>
          <p:nvPr/>
        </p:nvCxnSpPr>
        <p:spPr>
          <a:xfrm>
            <a:off x="5776332" y="6797040"/>
            <a:ext cx="5445220" cy="2094378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2" name="Forma libre 334">
            <a:extLst>
              <a:ext uri="{FF2B5EF4-FFF2-40B4-BE49-F238E27FC236}">
                <a16:creationId xmlns:a16="http://schemas.microsoft.com/office/drawing/2014/main" id="{38D4CD28-8954-2442-BB26-B108CD5B1DF5}"/>
              </a:ext>
            </a:extLst>
          </p:cNvPr>
          <p:cNvSpPr/>
          <p:nvPr/>
        </p:nvSpPr>
        <p:spPr>
          <a:xfrm>
            <a:off x="19897340" y="5797933"/>
            <a:ext cx="294615" cy="147311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335">
            <a:extLst>
              <a:ext uri="{FF2B5EF4-FFF2-40B4-BE49-F238E27FC236}">
                <a16:creationId xmlns:a16="http://schemas.microsoft.com/office/drawing/2014/main" id="{9BD41B5F-1536-CE4C-81EC-8F35B68BC261}"/>
              </a:ext>
            </a:extLst>
          </p:cNvPr>
          <p:cNvSpPr/>
          <p:nvPr/>
        </p:nvSpPr>
        <p:spPr>
          <a:xfrm>
            <a:off x="18866185" y="5356020"/>
            <a:ext cx="2356932" cy="3535398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orma libre 336">
            <a:extLst>
              <a:ext uri="{FF2B5EF4-FFF2-40B4-BE49-F238E27FC236}">
                <a16:creationId xmlns:a16="http://schemas.microsoft.com/office/drawing/2014/main" id="{7A1CC6C8-C522-2F4B-96DB-73F2CE813D66}"/>
              </a:ext>
            </a:extLst>
          </p:cNvPr>
          <p:cNvSpPr/>
          <p:nvPr/>
        </p:nvSpPr>
        <p:spPr>
          <a:xfrm>
            <a:off x="20633881" y="5797939"/>
            <a:ext cx="147311" cy="147311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Forma libre 337">
            <a:extLst>
              <a:ext uri="{FF2B5EF4-FFF2-40B4-BE49-F238E27FC236}">
                <a16:creationId xmlns:a16="http://schemas.microsoft.com/office/drawing/2014/main" id="{85D30DFE-8A8E-7540-B574-4807FE4CFF47}"/>
              </a:ext>
            </a:extLst>
          </p:cNvPr>
          <p:cNvSpPr/>
          <p:nvPr/>
        </p:nvSpPr>
        <p:spPr>
          <a:xfrm>
            <a:off x="19381763" y="6166213"/>
            <a:ext cx="1325764" cy="1620392"/>
          </a:xfrm>
          <a:custGeom>
            <a:avLst/>
            <a:gdLst>
              <a:gd name="connsiteX0" fmla="*/ 23784 w 214060"/>
              <a:gd name="connsiteY0" fmla="*/ 261631 h 261631"/>
              <a:gd name="connsiteX1" fmla="*/ 190276 w 214060"/>
              <a:gd name="connsiteY1" fmla="*/ 261631 h 261631"/>
              <a:gd name="connsiteX2" fmla="*/ 214061 w 214060"/>
              <a:gd name="connsiteY2" fmla="*/ 237847 h 261631"/>
              <a:gd name="connsiteX3" fmla="*/ 214061 w 214060"/>
              <a:gd name="connsiteY3" fmla="*/ 118924 h 261631"/>
              <a:gd name="connsiteX4" fmla="*/ 190276 w 214060"/>
              <a:gd name="connsiteY4" fmla="*/ 95139 h 261631"/>
              <a:gd name="connsiteX5" fmla="*/ 190276 w 214060"/>
              <a:gd name="connsiteY5" fmla="*/ 83247 h 261631"/>
              <a:gd name="connsiteX6" fmla="*/ 107030 w 214060"/>
              <a:gd name="connsiteY6" fmla="*/ 0 h 261631"/>
              <a:gd name="connsiteX7" fmla="*/ 23783 w 214060"/>
              <a:gd name="connsiteY7" fmla="*/ 83247 h 261631"/>
              <a:gd name="connsiteX8" fmla="*/ 23783 w 214060"/>
              <a:gd name="connsiteY8" fmla="*/ 95139 h 261631"/>
              <a:gd name="connsiteX9" fmla="*/ 0 w 214060"/>
              <a:gd name="connsiteY9" fmla="*/ 118924 h 261631"/>
              <a:gd name="connsiteX10" fmla="*/ 0 w 214060"/>
              <a:gd name="connsiteY10" fmla="*/ 237847 h 261631"/>
              <a:gd name="connsiteX11" fmla="*/ 23784 w 214060"/>
              <a:gd name="connsiteY11" fmla="*/ 261631 h 261631"/>
              <a:gd name="connsiteX12" fmla="*/ 118923 w 214060"/>
              <a:gd name="connsiteY12" fmla="*/ 186620 h 261631"/>
              <a:gd name="connsiteX13" fmla="*/ 118923 w 214060"/>
              <a:gd name="connsiteY13" fmla="*/ 202170 h 261631"/>
              <a:gd name="connsiteX14" fmla="*/ 107031 w 214060"/>
              <a:gd name="connsiteY14" fmla="*/ 214063 h 261631"/>
              <a:gd name="connsiteX15" fmla="*/ 95138 w 214060"/>
              <a:gd name="connsiteY15" fmla="*/ 202170 h 261631"/>
              <a:gd name="connsiteX16" fmla="*/ 95138 w 214060"/>
              <a:gd name="connsiteY16" fmla="*/ 186620 h 261631"/>
              <a:gd name="connsiteX17" fmla="*/ 83245 w 214060"/>
              <a:gd name="connsiteY17" fmla="*/ 166493 h 261631"/>
              <a:gd name="connsiteX18" fmla="*/ 107030 w 214060"/>
              <a:gd name="connsiteY18" fmla="*/ 142709 h 261631"/>
              <a:gd name="connsiteX19" fmla="*/ 130814 w 214060"/>
              <a:gd name="connsiteY19" fmla="*/ 166493 h 261631"/>
              <a:gd name="connsiteX20" fmla="*/ 118923 w 214060"/>
              <a:gd name="connsiteY20" fmla="*/ 186620 h 261631"/>
              <a:gd name="connsiteX21" fmla="*/ 71354 w 214060"/>
              <a:gd name="connsiteY21" fmla="*/ 83247 h 261631"/>
              <a:gd name="connsiteX22" fmla="*/ 107031 w 214060"/>
              <a:gd name="connsiteY22" fmla="*/ 47570 h 261631"/>
              <a:gd name="connsiteX23" fmla="*/ 142708 w 214060"/>
              <a:gd name="connsiteY23" fmla="*/ 83247 h 261631"/>
              <a:gd name="connsiteX24" fmla="*/ 142708 w 214060"/>
              <a:gd name="connsiteY24" fmla="*/ 95139 h 261631"/>
              <a:gd name="connsiteX25" fmla="*/ 71354 w 214060"/>
              <a:gd name="connsiteY25" fmla="*/ 95139 h 261631"/>
              <a:gd name="connsiteX26" fmla="*/ 71354 w 214060"/>
              <a:gd name="connsiteY26" fmla="*/ 83247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4060" h="261631">
                <a:moveTo>
                  <a:pt x="23784" y="261631"/>
                </a:moveTo>
                <a:lnTo>
                  <a:pt x="190276" y="261631"/>
                </a:lnTo>
                <a:cubicBezTo>
                  <a:pt x="203388" y="261631"/>
                  <a:pt x="214061" y="250958"/>
                  <a:pt x="214061" y="237847"/>
                </a:cubicBezTo>
                <a:lnTo>
                  <a:pt x="214061" y="118924"/>
                </a:lnTo>
                <a:cubicBezTo>
                  <a:pt x="214061" y="105812"/>
                  <a:pt x="203388" y="95139"/>
                  <a:pt x="190276" y="95139"/>
                </a:cubicBezTo>
                <a:lnTo>
                  <a:pt x="190276" y="83247"/>
                </a:lnTo>
                <a:cubicBezTo>
                  <a:pt x="190276" y="37349"/>
                  <a:pt x="152927" y="0"/>
                  <a:pt x="107030" y="0"/>
                </a:cubicBezTo>
                <a:cubicBezTo>
                  <a:pt x="61132" y="0"/>
                  <a:pt x="23783" y="37349"/>
                  <a:pt x="23783" y="83247"/>
                </a:cubicBezTo>
                <a:lnTo>
                  <a:pt x="23783" y="95139"/>
                </a:lnTo>
                <a:cubicBezTo>
                  <a:pt x="10673" y="95139"/>
                  <a:pt x="0" y="105812"/>
                  <a:pt x="0" y="118924"/>
                </a:cubicBezTo>
                <a:lnTo>
                  <a:pt x="0" y="237847"/>
                </a:lnTo>
                <a:cubicBezTo>
                  <a:pt x="0" y="250958"/>
                  <a:pt x="10673" y="261631"/>
                  <a:pt x="23784" y="261631"/>
                </a:cubicBezTo>
                <a:close/>
                <a:moveTo>
                  <a:pt x="118923" y="186620"/>
                </a:moveTo>
                <a:lnTo>
                  <a:pt x="118923" y="202170"/>
                </a:lnTo>
                <a:cubicBezTo>
                  <a:pt x="118923" y="208744"/>
                  <a:pt x="113604" y="214063"/>
                  <a:pt x="107031" y="214063"/>
                </a:cubicBezTo>
                <a:cubicBezTo>
                  <a:pt x="100457" y="214063"/>
                  <a:pt x="95138" y="208744"/>
                  <a:pt x="95138" y="202170"/>
                </a:cubicBezTo>
                <a:lnTo>
                  <a:pt x="95138" y="186620"/>
                </a:lnTo>
                <a:cubicBezTo>
                  <a:pt x="88161" y="182469"/>
                  <a:pt x="83245" y="175179"/>
                  <a:pt x="83245" y="166493"/>
                </a:cubicBezTo>
                <a:cubicBezTo>
                  <a:pt x="83245" y="153382"/>
                  <a:pt x="93918" y="142709"/>
                  <a:pt x="107030" y="142709"/>
                </a:cubicBezTo>
                <a:cubicBezTo>
                  <a:pt x="120141" y="142709"/>
                  <a:pt x="130814" y="153382"/>
                  <a:pt x="130814" y="166493"/>
                </a:cubicBezTo>
                <a:cubicBezTo>
                  <a:pt x="130815" y="175179"/>
                  <a:pt x="125899" y="182469"/>
                  <a:pt x="118923" y="186620"/>
                </a:cubicBezTo>
                <a:close/>
                <a:moveTo>
                  <a:pt x="71354" y="83247"/>
                </a:moveTo>
                <a:cubicBezTo>
                  <a:pt x="71354" y="63573"/>
                  <a:pt x="87357" y="47570"/>
                  <a:pt x="107031" y="47570"/>
                </a:cubicBezTo>
                <a:cubicBezTo>
                  <a:pt x="126704" y="47570"/>
                  <a:pt x="142708" y="63573"/>
                  <a:pt x="142708" y="83247"/>
                </a:cubicBezTo>
                <a:lnTo>
                  <a:pt x="142708" y="95139"/>
                </a:lnTo>
                <a:lnTo>
                  <a:pt x="71354" y="95139"/>
                </a:lnTo>
                <a:lnTo>
                  <a:pt x="71354" y="83247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Forma libre 339">
            <a:extLst>
              <a:ext uri="{FF2B5EF4-FFF2-40B4-BE49-F238E27FC236}">
                <a16:creationId xmlns:a16="http://schemas.microsoft.com/office/drawing/2014/main" id="{EE019F20-EF6A-4349-8BD9-913D1FAC6F95}"/>
              </a:ext>
            </a:extLst>
          </p:cNvPr>
          <p:cNvSpPr/>
          <p:nvPr/>
        </p:nvSpPr>
        <p:spPr>
          <a:xfrm>
            <a:off x="4166155" y="6166213"/>
            <a:ext cx="1178460" cy="1620392"/>
          </a:xfrm>
          <a:custGeom>
            <a:avLst/>
            <a:gdLst>
              <a:gd name="connsiteX0" fmla="*/ 95138 w 190276"/>
              <a:gd name="connsiteY0" fmla="*/ 261631 h 261631"/>
              <a:gd name="connsiteX1" fmla="*/ 104568 w 190276"/>
              <a:gd name="connsiteY1" fmla="*/ 256962 h 261631"/>
              <a:gd name="connsiteX2" fmla="*/ 190276 w 190276"/>
              <a:gd name="connsiteY2" fmla="*/ 95138 h 261631"/>
              <a:gd name="connsiteX3" fmla="*/ 95138 w 190276"/>
              <a:gd name="connsiteY3" fmla="*/ 0 h 261631"/>
              <a:gd name="connsiteX4" fmla="*/ 0 w 190276"/>
              <a:gd name="connsiteY4" fmla="*/ 95138 h 261631"/>
              <a:gd name="connsiteX5" fmla="*/ 85708 w 190276"/>
              <a:gd name="connsiteY5" fmla="*/ 256962 h 261631"/>
              <a:gd name="connsiteX6" fmla="*/ 95138 w 190276"/>
              <a:gd name="connsiteY6" fmla="*/ 261631 h 261631"/>
              <a:gd name="connsiteX7" fmla="*/ 71354 w 190276"/>
              <a:gd name="connsiteY7" fmla="*/ 95139 h 261631"/>
              <a:gd name="connsiteX8" fmla="*/ 95138 w 190276"/>
              <a:gd name="connsiteY8" fmla="*/ 71355 h 261631"/>
              <a:gd name="connsiteX9" fmla="*/ 118922 w 190276"/>
              <a:gd name="connsiteY9" fmla="*/ 95139 h 261631"/>
              <a:gd name="connsiteX10" fmla="*/ 95138 w 190276"/>
              <a:gd name="connsiteY10" fmla="*/ 118924 h 261631"/>
              <a:gd name="connsiteX11" fmla="*/ 71354 w 190276"/>
              <a:gd name="connsiteY11" fmla="*/ 95139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276" h="261631">
                <a:moveTo>
                  <a:pt x="95138" y="261631"/>
                </a:moveTo>
                <a:cubicBezTo>
                  <a:pt x="98832" y="261631"/>
                  <a:pt x="102338" y="259912"/>
                  <a:pt x="104568" y="256962"/>
                </a:cubicBezTo>
                <a:cubicBezTo>
                  <a:pt x="113348" y="245534"/>
                  <a:pt x="190276" y="143729"/>
                  <a:pt x="190276" y="95138"/>
                </a:cubicBezTo>
                <a:cubicBezTo>
                  <a:pt x="190276" y="42667"/>
                  <a:pt x="147608" y="0"/>
                  <a:pt x="95138" y="0"/>
                </a:cubicBezTo>
                <a:cubicBezTo>
                  <a:pt x="42668" y="0"/>
                  <a:pt x="0" y="42669"/>
                  <a:pt x="0" y="95138"/>
                </a:cubicBezTo>
                <a:cubicBezTo>
                  <a:pt x="0" y="143729"/>
                  <a:pt x="76928" y="245534"/>
                  <a:pt x="85708" y="256962"/>
                </a:cubicBezTo>
                <a:cubicBezTo>
                  <a:pt x="87938" y="259912"/>
                  <a:pt x="91446" y="261631"/>
                  <a:pt x="95138" y="261631"/>
                </a:cubicBezTo>
                <a:close/>
                <a:moveTo>
                  <a:pt x="71354" y="95139"/>
                </a:moveTo>
                <a:cubicBezTo>
                  <a:pt x="71354" y="82016"/>
                  <a:pt x="82016" y="71355"/>
                  <a:pt x="95138" y="71355"/>
                </a:cubicBezTo>
                <a:cubicBezTo>
                  <a:pt x="108261" y="71355"/>
                  <a:pt x="118922" y="82017"/>
                  <a:pt x="118922" y="95139"/>
                </a:cubicBezTo>
                <a:cubicBezTo>
                  <a:pt x="118922" y="108263"/>
                  <a:pt x="108261" y="118924"/>
                  <a:pt x="95138" y="118924"/>
                </a:cubicBezTo>
                <a:cubicBezTo>
                  <a:pt x="82016" y="118924"/>
                  <a:pt x="71354" y="108263"/>
                  <a:pt x="71354" y="95139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340">
            <a:extLst>
              <a:ext uri="{FF2B5EF4-FFF2-40B4-BE49-F238E27FC236}">
                <a16:creationId xmlns:a16="http://schemas.microsoft.com/office/drawing/2014/main" id="{C6BEE253-1339-8D4D-9053-13C236E69F1F}"/>
              </a:ext>
            </a:extLst>
          </p:cNvPr>
          <p:cNvSpPr/>
          <p:nvPr/>
        </p:nvSpPr>
        <p:spPr>
          <a:xfrm>
            <a:off x="4608074" y="5797933"/>
            <a:ext cx="294615" cy="147311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Forma libre 341">
            <a:extLst>
              <a:ext uri="{FF2B5EF4-FFF2-40B4-BE49-F238E27FC236}">
                <a16:creationId xmlns:a16="http://schemas.microsoft.com/office/drawing/2014/main" id="{A8975402-EA59-144F-8A03-E74BB22C7E94}"/>
              </a:ext>
            </a:extLst>
          </p:cNvPr>
          <p:cNvSpPr/>
          <p:nvPr/>
        </p:nvSpPr>
        <p:spPr>
          <a:xfrm>
            <a:off x="3576919" y="5356020"/>
            <a:ext cx="2356932" cy="3535398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342">
            <a:extLst>
              <a:ext uri="{FF2B5EF4-FFF2-40B4-BE49-F238E27FC236}">
                <a16:creationId xmlns:a16="http://schemas.microsoft.com/office/drawing/2014/main" id="{CDDFAE06-07DE-2D44-8EF1-9029749CD642}"/>
              </a:ext>
            </a:extLst>
          </p:cNvPr>
          <p:cNvSpPr/>
          <p:nvPr/>
        </p:nvSpPr>
        <p:spPr>
          <a:xfrm>
            <a:off x="5344615" y="5797939"/>
            <a:ext cx="147311" cy="147311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371">
            <a:extLst>
              <a:ext uri="{FF2B5EF4-FFF2-40B4-BE49-F238E27FC236}">
                <a16:creationId xmlns:a16="http://schemas.microsoft.com/office/drawing/2014/main" id="{35F51E67-3A04-0248-90DF-80770A595E83}"/>
              </a:ext>
            </a:extLst>
          </p:cNvPr>
          <p:cNvSpPr/>
          <p:nvPr/>
        </p:nvSpPr>
        <p:spPr>
          <a:xfrm>
            <a:off x="11589825" y="8064433"/>
            <a:ext cx="1620385" cy="1620392"/>
          </a:xfrm>
          <a:custGeom>
            <a:avLst/>
            <a:gdLst>
              <a:gd name="connsiteX0" fmla="*/ 130815 w 261630"/>
              <a:gd name="connsiteY0" fmla="*/ 261631 h 261631"/>
              <a:gd name="connsiteX1" fmla="*/ 261630 w 261630"/>
              <a:gd name="connsiteY1" fmla="*/ 130816 h 261631"/>
              <a:gd name="connsiteX2" fmla="*/ 130815 w 261630"/>
              <a:gd name="connsiteY2" fmla="*/ 0 h 261631"/>
              <a:gd name="connsiteX3" fmla="*/ 0 w 261630"/>
              <a:gd name="connsiteY3" fmla="*/ 130815 h 261631"/>
              <a:gd name="connsiteX4" fmla="*/ 130815 w 261630"/>
              <a:gd name="connsiteY4" fmla="*/ 261631 h 261631"/>
              <a:gd name="connsiteX5" fmla="*/ 118922 w 261630"/>
              <a:gd name="connsiteY5" fmla="*/ 59462 h 261631"/>
              <a:gd name="connsiteX6" fmla="*/ 130815 w 261630"/>
              <a:gd name="connsiteY6" fmla="*/ 47570 h 261631"/>
              <a:gd name="connsiteX7" fmla="*/ 142708 w 261630"/>
              <a:gd name="connsiteY7" fmla="*/ 59462 h 261631"/>
              <a:gd name="connsiteX8" fmla="*/ 142708 w 261630"/>
              <a:gd name="connsiteY8" fmla="*/ 154600 h 261631"/>
              <a:gd name="connsiteX9" fmla="*/ 130815 w 261630"/>
              <a:gd name="connsiteY9" fmla="*/ 166493 h 261631"/>
              <a:gd name="connsiteX10" fmla="*/ 118922 w 261630"/>
              <a:gd name="connsiteY10" fmla="*/ 154600 h 261631"/>
              <a:gd name="connsiteX11" fmla="*/ 118922 w 261630"/>
              <a:gd name="connsiteY11" fmla="*/ 59462 h 261631"/>
              <a:gd name="connsiteX12" fmla="*/ 130815 w 261630"/>
              <a:gd name="connsiteY12" fmla="*/ 190274 h 261631"/>
              <a:gd name="connsiteX13" fmla="*/ 142708 w 261630"/>
              <a:gd name="connsiteY13" fmla="*/ 202167 h 261631"/>
              <a:gd name="connsiteX14" fmla="*/ 130815 w 261630"/>
              <a:gd name="connsiteY14" fmla="*/ 214059 h 261631"/>
              <a:gd name="connsiteX15" fmla="*/ 118922 w 261630"/>
              <a:gd name="connsiteY15" fmla="*/ 202167 h 261631"/>
              <a:gd name="connsiteX16" fmla="*/ 130815 w 261630"/>
              <a:gd name="connsiteY16" fmla="*/ 190274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1630" h="261631">
                <a:moveTo>
                  <a:pt x="130815" y="261631"/>
                </a:moveTo>
                <a:cubicBezTo>
                  <a:pt x="202936" y="261631"/>
                  <a:pt x="261630" y="202936"/>
                  <a:pt x="261630" y="130816"/>
                </a:cubicBezTo>
                <a:cubicBezTo>
                  <a:pt x="261630" y="58696"/>
                  <a:pt x="202936" y="0"/>
                  <a:pt x="130815" y="0"/>
                </a:cubicBezTo>
                <a:cubicBezTo>
                  <a:pt x="58694" y="0"/>
                  <a:pt x="0" y="58695"/>
                  <a:pt x="0" y="130815"/>
                </a:cubicBezTo>
                <a:cubicBezTo>
                  <a:pt x="0" y="202935"/>
                  <a:pt x="58695" y="261631"/>
                  <a:pt x="130815" y="261631"/>
                </a:cubicBezTo>
                <a:close/>
                <a:moveTo>
                  <a:pt x="118922" y="59462"/>
                </a:moveTo>
                <a:cubicBezTo>
                  <a:pt x="118922" y="52889"/>
                  <a:pt x="124242" y="47570"/>
                  <a:pt x="130815" y="47570"/>
                </a:cubicBezTo>
                <a:cubicBezTo>
                  <a:pt x="137389" y="47570"/>
                  <a:pt x="142708" y="52889"/>
                  <a:pt x="142708" y="59462"/>
                </a:cubicBezTo>
                <a:lnTo>
                  <a:pt x="142708" y="154600"/>
                </a:lnTo>
                <a:cubicBezTo>
                  <a:pt x="142708" y="161174"/>
                  <a:pt x="137389" y="166493"/>
                  <a:pt x="130815" y="166493"/>
                </a:cubicBezTo>
                <a:cubicBezTo>
                  <a:pt x="124242" y="166493"/>
                  <a:pt x="118922" y="161174"/>
                  <a:pt x="118922" y="154600"/>
                </a:cubicBezTo>
                <a:lnTo>
                  <a:pt x="118922" y="59462"/>
                </a:lnTo>
                <a:close/>
                <a:moveTo>
                  <a:pt x="130815" y="190274"/>
                </a:moveTo>
                <a:cubicBezTo>
                  <a:pt x="137383" y="190274"/>
                  <a:pt x="142708" y="195599"/>
                  <a:pt x="142708" y="202167"/>
                </a:cubicBezTo>
                <a:cubicBezTo>
                  <a:pt x="142708" y="208735"/>
                  <a:pt x="137383" y="214059"/>
                  <a:pt x="130815" y="214059"/>
                </a:cubicBezTo>
                <a:cubicBezTo>
                  <a:pt x="124247" y="214059"/>
                  <a:pt x="118922" y="208735"/>
                  <a:pt x="118922" y="202167"/>
                </a:cubicBezTo>
                <a:cubicBezTo>
                  <a:pt x="118922" y="195599"/>
                  <a:pt x="124247" y="190274"/>
                  <a:pt x="130815" y="190274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372">
            <a:extLst>
              <a:ext uri="{FF2B5EF4-FFF2-40B4-BE49-F238E27FC236}">
                <a16:creationId xmlns:a16="http://schemas.microsoft.com/office/drawing/2014/main" id="{022CC44C-D2BA-4946-870A-CBFA5C8706F4}"/>
              </a:ext>
            </a:extLst>
          </p:cNvPr>
          <p:cNvSpPr/>
          <p:nvPr/>
        </p:nvSpPr>
        <p:spPr>
          <a:xfrm>
            <a:off x="12252707" y="7696153"/>
            <a:ext cx="294615" cy="147311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373">
            <a:extLst>
              <a:ext uri="{FF2B5EF4-FFF2-40B4-BE49-F238E27FC236}">
                <a16:creationId xmlns:a16="http://schemas.microsoft.com/office/drawing/2014/main" id="{48923530-1F44-0142-B4A9-3DB3E99BC3FA}"/>
              </a:ext>
            </a:extLst>
          </p:cNvPr>
          <p:cNvSpPr/>
          <p:nvPr/>
        </p:nvSpPr>
        <p:spPr>
          <a:xfrm>
            <a:off x="11221552" y="7254240"/>
            <a:ext cx="2356932" cy="3535398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374">
            <a:extLst>
              <a:ext uri="{FF2B5EF4-FFF2-40B4-BE49-F238E27FC236}">
                <a16:creationId xmlns:a16="http://schemas.microsoft.com/office/drawing/2014/main" id="{03696CA9-3423-674E-9F6D-7FA512A13661}"/>
              </a:ext>
            </a:extLst>
          </p:cNvPr>
          <p:cNvSpPr/>
          <p:nvPr/>
        </p:nvSpPr>
        <p:spPr>
          <a:xfrm>
            <a:off x="12989248" y="7696159"/>
            <a:ext cx="147311" cy="147311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129">
            <a:extLst>
              <a:ext uri="{FF2B5EF4-FFF2-40B4-BE49-F238E27FC236}">
                <a16:creationId xmlns:a16="http://schemas.microsoft.com/office/drawing/2014/main" id="{736B6970-1730-7B4E-B471-55097DFC4F58}"/>
              </a:ext>
            </a:extLst>
          </p:cNvPr>
          <p:cNvSpPr/>
          <p:nvPr/>
        </p:nvSpPr>
        <p:spPr>
          <a:xfrm>
            <a:off x="10902542" y="4090581"/>
            <a:ext cx="2994202" cy="2619916"/>
          </a:xfrm>
          <a:custGeom>
            <a:avLst/>
            <a:gdLst>
              <a:gd name="connsiteX0" fmla="*/ 285343 w 570688"/>
              <a:gd name="connsiteY0" fmla="*/ 0 h 499350"/>
              <a:gd name="connsiteX1" fmla="*/ 0 w 570688"/>
              <a:gd name="connsiteY1" fmla="*/ 285461 h 499350"/>
              <a:gd name="connsiteX2" fmla="*/ 97012 w 570688"/>
              <a:gd name="connsiteY2" fmla="*/ 499351 h 499350"/>
              <a:gd name="connsiteX3" fmla="*/ 144092 w 570688"/>
              <a:gd name="connsiteY3" fmla="*/ 445881 h 499350"/>
              <a:gd name="connsiteX4" fmla="*/ 71337 w 570688"/>
              <a:gd name="connsiteY4" fmla="*/ 285461 h 499350"/>
              <a:gd name="connsiteX5" fmla="*/ 285344 w 570688"/>
              <a:gd name="connsiteY5" fmla="*/ 71364 h 499350"/>
              <a:gd name="connsiteX6" fmla="*/ 499352 w 570688"/>
              <a:gd name="connsiteY6" fmla="*/ 285461 h 499350"/>
              <a:gd name="connsiteX7" fmla="*/ 426597 w 570688"/>
              <a:gd name="connsiteY7" fmla="*/ 445881 h 499350"/>
              <a:gd name="connsiteX8" fmla="*/ 473677 w 570688"/>
              <a:gd name="connsiteY8" fmla="*/ 499351 h 499350"/>
              <a:gd name="connsiteX9" fmla="*/ 570689 w 570688"/>
              <a:gd name="connsiteY9" fmla="*/ 285461 h 499350"/>
              <a:gd name="connsiteX10" fmla="*/ 285343 w 570688"/>
              <a:gd name="connsiteY10" fmla="*/ 0 h 49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0688" h="499350">
                <a:moveTo>
                  <a:pt x="285343" y="0"/>
                </a:moveTo>
                <a:cubicBezTo>
                  <a:pt x="128007" y="0"/>
                  <a:pt x="0" y="128060"/>
                  <a:pt x="0" y="285461"/>
                </a:cubicBezTo>
                <a:cubicBezTo>
                  <a:pt x="0" y="370633"/>
                  <a:pt x="37682" y="447001"/>
                  <a:pt x="97012" y="499351"/>
                </a:cubicBezTo>
                <a:lnTo>
                  <a:pt x="144092" y="445881"/>
                </a:lnTo>
                <a:cubicBezTo>
                  <a:pt x="99594" y="406619"/>
                  <a:pt x="71337" y="349347"/>
                  <a:pt x="71337" y="285461"/>
                </a:cubicBezTo>
                <a:cubicBezTo>
                  <a:pt x="71337" y="167402"/>
                  <a:pt x="167334" y="71364"/>
                  <a:pt x="285344" y="71364"/>
                </a:cubicBezTo>
                <a:cubicBezTo>
                  <a:pt x="403355" y="71364"/>
                  <a:pt x="499352" y="167402"/>
                  <a:pt x="499352" y="285461"/>
                </a:cubicBezTo>
                <a:cubicBezTo>
                  <a:pt x="499352" y="349347"/>
                  <a:pt x="471095" y="406619"/>
                  <a:pt x="426597" y="445881"/>
                </a:cubicBezTo>
                <a:lnTo>
                  <a:pt x="473677" y="499351"/>
                </a:lnTo>
                <a:cubicBezTo>
                  <a:pt x="533007" y="447001"/>
                  <a:pt x="570689" y="370633"/>
                  <a:pt x="570689" y="285461"/>
                </a:cubicBezTo>
                <a:cubicBezTo>
                  <a:pt x="570688" y="128060"/>
                  <a:pt x="442679" y="0"/>
                  <a:pt x="2853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0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130">
            <a:extLst>
              <a:ext uri="{FF2B5EF4-FFF2-40B4-BE49-F238E27FC236}">
                <a16:creationId xmlns:a16="http://schemas.microsoft.com/office/drawing/2014/main" id="{41CD7878-828F-CA40-A5E0-F7A8F9DB47EC}"/>
              </a:ext>
            </a:extLst>
          </p:cNvPr>
          <p:cNvSpPr/>
          <p:nvPr/>
        </p:nvSpPr>
        <p:spPr>
          <a:xfrm>
            <a:off x="11463950" y="4651993"/>
            <a:ext cx="1871366" cy="1634637"/>
          </a:xfrm>
          <a:custGeom>
            <a:avLst/>
            <a:gdLst>
              <a:gd name="connsiteX0" fmla="*/ 178339 w 356678"/>
              <a:gd name="connsiteY0" fmla="*/ 0 h 311558"/>
              <a:gd name="connsiteX1" fmla="*/ 0 w 356678"/>
              <a:gd name="connsiteY1" fmla="*/ 178339 h 311558"/>
              <a:gd name="connsiteX2" fmla="*/ 60988 w 356678"/>
              <a:gd name="connsiteY2" fmla="*/ 311559 h 311558"/>
              <a:gd name="connsiteX3" fmla="*/ 107926 w 356678"/>
              <a:gd name="connsiteY3" fmla="*/ 258274 h 311558"/>
              <a:gd name="connsiteX4" fmla="*/ 71336 w 356678"/>
              <a:gd name="connsiteY4" fmla="*/ 178339 h 311558"/>
              <a:gd name="connsiteX5" fmla="*/ 178339 w 356678"/>
              <a:gd name="connsiteY5" fmla="*/ 71335 h 311558"/>
              <a:gd name="connsiteX6" fmla="*/ 285343 w 356678"/>
              <a:gd name="connsiteY6" fmla="*/ 178339 h 311558"/>
              <a:gd name="connsiteX7" fmla="*/ 248752 w 356678"/>
              <a:gd name="connsiteY7" fmla="*/ 258274 h 311558"/>
              <a:gd name="connsiteX8" fmla="*/ 295690 w 356678"/>
              <a:gd name="connsiteY8" fmla="*/ 311559 h 311558"/>
              <a:gd name="connsiteX9" fmla="*/ 356679 w 356678"/>
              <a:gd name="connsiteY9" fmla="*/ 178339 h 311558"/>
              <a:gd name="connsiteX10" fmla="*/ 178339 w 356678"/>
              <a:gd name="connsiteY10" fmla="*/ 0 h 31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6678" h="311558">
                <a:moveTo>
                  <a:pt x="178339" y="0"/>
                </a:moveTo>
                <a:cubicBezTo>
                  <a:pt x="80008" y="0"/>
                  <a:pt x="0" y="80009"/>
                  <a:pt x="0" y="178339"/>
                </a:cubicBezTo>
                <a:cubicBezTo>
                  <a:pt x="0" y="231552"/>
                  <a:pt x="23904" y="278853"/>
                  <a:pt x="60988" y="311559"/>
                </a:cubicBezTo>
                <a:lnTo>
                  <a:pt x="107926" y="258274"/>
                </a:lnTo>
                <a:cubicBezTo>
                  <a:pt x="85677" y="238653"/>
                  <a:pt x="71336" y="210269"/>
                  <a:pt x="71336" y="178339"/>
                </a:cubicBezTo>
                <a:cubicBezTo>
                  <a:pt x="71336" y="119334"/>
                  <a:pt x="119334" y="71335"/>
                  <a:pt x="178339" y="71335"/>
                </a:cubicBezTo>
                <a:cubicBezTo>
                  <a:pt x="237344" y="71335"/>
                  <a:pt x="285343" y="119334"/>
                  <a:pt x="285343" y="178339"/>
                </a:cubicBezTo>
                <a:cubicBezTo>
                  <a:pt x="285343" y="210269"/>
                  <a:pt x="271001" y="238653"/>
                  <a:pt x="248752" y="258274"/>
                </a:cubicBezTo>
                <a:lnTo>
                  <a:pt x="295690" y="311559"/>
                </a:lnTo>
                <a:cubicBezTo>
                  <a:pt x="332776" y="278853"/>
                  <a:pt x="356679" y="231552"/>
                  <a:pt x="356679" y="178339"/>
                </a:cubicBezTo>
                <a:cubicBezTo>
                  <a:pt x="356679" y="80008"/>
                  <a:pt x="276671" y="0"/>
                  <a:pt x="17833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0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Forma libre 131">
            <a:extLst>
              <a:ext uri="{FF2B5EF4-FFF2-40B4-BE49-F238E27FC236}">
                <a16:creationId xmlns:a16="http://schemas.microsoft.com/office/drawing/2014/main" id="{01E0E546-2D21-944F-83BA-44E5FCA2ABF7}"/>
              </a:ext>
            </a:extLst>
          </p:cNvPr>
          <p:cNvSpPr/>
          <p:nvPr/>
        </p:nvSpPr>
        <p:spPr>
          <a:xfrm>
            <a:off x="12025362" y="5213406"/>
            <a:ext cx="748545" cy="653880"/>
          </a:xfrm>
          <a:custGeom>
            <a:avLst/>
            <a:gdLst>
              <a:gd name="connsiteX0" fmla="*/ 71336 w 142671"/>
              <a:gd name="connsiteY0" fmla="*/ 0 h 124628"/>
              <a:gd name="connsiteX1" fmla="*/ 0 w 142671"/>
              <a:gd name="connsiteY1" fmla="*/ 71335 h 124628"/>
              <a:gd name="connsiteX2" fmla="*/ 24391 w 142671"/>
              <a:gd name="connsiteY2" fmla="*/ 124629 h 124628"/>
              <a:gd name="connsiteX3" fmla="*/ 71336 w 142671"/>
              <a:gd name="connsiteY3" fmla="*/ 71335 h 124628"/>
              <a:gd name="connsiteX4" fmla="*/ 118280 w 142671"/>
              <a:gd name="connsiteY4" fmla="*/ 124629 h 124628"/>
              <a:gd name="connsiteX5" fmla="*/ 142671 w 142671"/>
              <a:gd name="connsiteY5" fmla="*/ 71335 h 124628"/>
              <a:gd name="connsiteX6" fmla="*/ 71336 w 142671"/>
              <a:gd name="connsiteY6" fmla="*/ 0 h 12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71" h="124628">
                <a:moveTo>
                  <a:pt x="71336" y="0"/>
                </a:moveTo>
                <a:cubicBezTo>
                  <a:pt x="31992" y="0"/>
                  <a:pt x="0" y="31993"/>
                  <a:pt x="0" y="71335"/>
                </a:cubicBezTo>
                <a:cubicBezTo>
                  <a:pt x="0" y="92627"/>
                  <a:pt x="9557" y="111547"/>
                  <a:pt x="24391" y="124629"/>
                </a:cubicBezTo>
                <a:lnTo>
                  <a:pt x="71336" y="71335"/>
                </a:lnTo>
                <a:lnTo>
                  <a:pt x="118280" y="124629"/>
                </a:lnTo>
                <a:cubicBezTo>
                  <a:pt x="133114" y="111547"/>
                  <a:pt x="142671" y="92627"/>
                  <a:pt x="142671" y="71335"/>
                </a:cubicBezTo>
                <a:cubicBezTo>
                  <a:pt x="142671" y="31992"/>
                  <a:pt x="110679" y="0"/>
                  <a:pt x="7133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0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9E694E-D2B3-7148-9557-A5E6A8254725}"/>
              </a:ext>
            </a:extLst>
          </p:cNvPr>
          <p:cNvSpPr txBox="1"/>
          <p:nvPr/>
        </p:nvSpPr>
        <p:spPr>
          <a:xfrm>
            <a:off x="3175709" y="10061451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C9BA12-324D-184D-A1ED-FC3B3BD41718}"/>
              </a:ext>
            </a:extLst>
          </p:cNvPr>
          <p:cNvSpPr txBox="1"/>
          <p:nvPr/>
        </p:nvSpPr>
        <p:spPr>
          <a:xfrm>
            <a:off x="2600186" y="9333049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Cellphone 01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291727-2308-804F-8B7E-67AC21F630D8}"/>
              </a:ext>
            </a:extLst>
          </p:cNvPr>
          <p:cNvSpPr txBox="1"/>
          <p:nvPr/>
        </p:nvSpPr>
        <p:spPr>
          <a:xfrm>
            <a:off x="10881302" y="11821039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E48E31-86AF-124D-8573-480845AC5D03}"/>
              </a:ext>
            </a:extLst>
          </p:cNvPr>
          <p:cNvSpPr txBox="1"/>
          <p:nvPr/>
        </p:nvSpPr>
        <p:spPr>
          <a:xfrm>
            <a:off x="10305779" y="11092637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Cellphone 02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4063CE-00CB-1A47-BC79-946C1D7F07F7}"/>
              </a:ext>
            </a:extLst>
          </p:cNvPr>
          <p:cNvSpPr txBox="1"/>
          <p:nvPr/>
        </p:nvSpPr>
        <p:spPr>
          <a:xfrm>
            <a:off x="18507149" y="10061451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B7EEC1-94D6-EA46-8687-E234AB7686CB}"/>
              </a:ext>
            </a:extLst>
          </p:cNvPr>
          <p:cNvSpPr txBox="1"/>
          <p:nvPr/>
        </p:nvSpPr>
        <p:spPr>
          <a:xfrm>
            <a:off x="17931626" y="9333049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Cellphone 03</a:t>
            </a:r>
          </a:p>
        </p:txBody>
      </p:sp>
    </p:spTree>
    <p:extLst>
      <p:ext uri="{BB962C8B-B14F-4D97-AF65-F5344CB8AC3E}">
        <p14:creationId xmlns:p14="http://schemas.microsoft.com/office/powerpoint/2010/main" val="1537634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410D08-A0D5-F948-8714-E8D8D68C38A2}"/>
              </a:ext>
            </a:extLst>
          </p:cNvPr>
          <p:cNvGrpSpPr/>
          <p:nvPr/>
        </p:nvGrpSpPr>
        <p:grpSpPr>
          <a:xfrm>
            <a:off x="3819909" y="4236085"/>
            <a:ext cx="16737831" cy="8036774"/>
            <a:chOff x="4316413" y="5546725"/>
            <a:chExt cx="2439987" cy="1171575"/>
          </a:xfrm>
        </p:grpSpPr>
        <p:sp>
          <p:nvSpPr>
            <p:cNvPr id="31" name="Freeform 191">
              <a:extLst>
                <a:ext uri="{FF2B5EF4-FFF2-40B4-BE49-F238E27FC236}">
                  <a16:creationId xmlns:a16="http://schemas.microsoft.com/office/drawing/2014/main" id="{2B6E9DE3-EA11-BC4D-9DCB-CC9801743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413" y="5638800"/>
              <a:ext cx="528637" cy="698500"/>
            </a:xfrm>
            <a:custGeom>
              <a:avLst/>
              <a:gdLst>
                <a:gd name="T0" fmla="*/ 1058 w 1470"/>
                <a:gd name="T1" fmla="*/ 1939 h 1940"/>
                <a:gd name="T2" fmla="*/ 1058 w 1470"/>
                <a:gd name="T3" fmla="*/ 1939 h 1940"/>
                <a:gd name="T4" fmla="*/ 157 w 1470"/>
                <a:gd name="T5" fmla="*/ 1939 h 1940"/>
                <a:gd name="T6" fmla="*/ 0 w 1470"/>
                <a:gd name="T7" fmla="*/ 1783 h 1940"/>
                <a:gd name="T8" fmla="*/ 0 w 1470"/>
                <a:gd name="T9" fmla="*/ 157 h 1940"/>
                <a:gd name="T10" fmla="*/ 157 w 1470"/>
                <a:gd name="T11" fmla="*/ 0 h 1940"/>
                <a:gd name="T12" fmla="*/ 1312 w 1470"/>
                <a:gd name="T13" fmla="*/ 0 h 1940"/>
                <a:gd name="T14" fmla="*/ 1469 w 1470"/>
                <a:gd name="T15" fmla="*/ 157 h 1940"/>
                <a:gd name="T16" fmla="*/ 1469 w 1470"/>
                <a:gd name="T17" fmla="*/ 646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0" h="1940">
                  <a:moveTo>
                    <a:pt x="1058" y="1939"/>
                  </a:moveTo>
                  <a:lnTo>
                    <a:pt x="1058" y="1939"/>
                  </a:lnTo>
                  <a:cubicBezTo>
                    <a:pt x="157" y="1939"/>
                    <a:pt x="157" y="1939"/>
                    <a:pt x="157" y="1939"/>
                  </a:cubicBezTo>
                  <a:cubicBezTo>
                    <a:pt x="58" y="1939"/>
                    <a:pt x="0" y="1880"/>
                    <a:pt x="0" y="178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78"/>
                    <a:pt x="58" y="0"/>
                    <a:pt x="157" y="0"/>
                  </a:cubicBezTo>
                  <a:cubicBezTo>
                    <a:pt x="1312" y="0"/>
                    <a:pt x="1312" y="0"/>
                    <a:pt x="1312" y="0"/>
                  </a:cubicBezTo>
                  <a:cubicBezTo>
                    <a:pt x="1411" y="0"/>
                    <a:pt x="1469" y="78"/>
                    <a:pt x="1469" y="157"/>
                  </a:cubicBezTo>
                  <a:cubicBezTo>
                    <a:pt x="1469" y="646"/>
                    <a:pt x="1469" y="646"/>
                    <a:pt x="1469" y="646"/>
                  </a:cubicBezTo>
                </a:path>
              </a:pathLst>
            </a:custGeom>
            <a:noFill/>
            <a:ln w="76200" cap="flat">
              <a:solidFill>
                <a:srgbClr val="80D8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32" name="Freeform 193">
              <a:extLst>
                <a:ext uri="{FF2B5EF4-FFF2-40B4-BE49-F238E27FC236}">
                  <a16:creationId xmlns:a16="http://schemas.microsoft.com/office/drawing/2014/main" id="{5AB08675-72DB-E74E-B938-4D746B94A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5546725"/>
              <a:ext cx="190500" cy="190500"/>
            </a:xfrm>
            <a:custGeom>
              <a:avLst/>
              <a:gdLst>
                <a:gd name="T0" fmla="*/ 529 w 530"/>
                <a:gd name="T1" fmla="*/ 255 h 531"/>
                <a:gd name="T2" fmla="*/ 529 w 530"/>
                <a:gd name="T3" fmla="*/ 255 h 531"/>
                <a:gd name="T4" fmla="*/ 274 w 530"/>
                <a:gd name="T5" fmla="*/ 530 h 531"/>
                <a:gd name="T6" fmla="*/ 0 w 530"/>
                <a:gd name="T7" fmla="*/ 255 h 531"/>
                <a:gd name="T8" fmla="*/ 274 w 530"/>
                <a:gd name="T9" fmla="*/ 0 h 531"/>
                <a:gd name="T10" fmla="*/ 529 w 530"/>
                <a:gd name="T11" fmla="*/ 255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531">
                  <a:moveTo>
                    <a:pt x="529" y="255"/>
                  </a:moveTo>
                  <a:lnTo>
                    <a:pt x="529" y="255"/>
                  </a:lnTo>
                  <a:cubicBezTo>
                    <a:pt x="529" y="412"/>
                    <a:pt x="411" y="530"/>
                    <a:pt x="274" y="530"/>
                  </a:cubicBezTo>
                  <a:cubicBezTo>
                    <a:pt x="117" y="530"/>
                    <a:pt x="0" y="412"/>
                    <a:pt x="0" y="255"/>
                  </a:cubicBezTo>
                  <a:cubicBezTo>
                    <a:pt x="0" y="118"/>
                    <a:pt x="117" y="0"/>
                    <a:pt x="274" y="0"/>
                  </a:cubicBezTo>
                  <a:cubicBezTo>
                    <a:pt x="411" y="0"/>
                    <a:pt x="529" y="118"/>
                    <a:pt x="529" y="255"/>
                  </a:cubicBezTo>
                </a:path>
              </a:pathLst>
            </a:custGeom>
            <a:solidFill>
              <a:srgbClr val="FFFFFF"/>
            </a:solidFill>
            <a:ln w="76200" cap="flat">
              <a:solidFill>
                <a:srgbClr val="80D8FF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3" name="Freeform 215">
              <a:extLst>
                <a:ext uri="{FF2B5EF4-FFF2-40B4-BE49-F238E27FC236}">
                  <a16:creationId xmlns:a16="http://schemas.microsoft.com/office/drawing/2014/main" id="{1711F11C-59C2-C040-9B82-A20D138F8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0" y="5927725"/>
              <a:ext cx="536575" cy="698500"/>
            </a:xfrm>
            <a:custGeom>
              <a:avLst/>
              <a:gdLst>
                <a:gd name="T0" fmla="*/ 1058 w 1490"/>
                <a:gd name="T1" fmla="*/ 0 h 1940"/>
                <a:gd name="T2" fmla="*/ 1058 w 1490"/>
                <a:gd name="T3" fmla="*/ 0 h 1940"/>
                <a:gd name="T4" fmla="*/ 176 w 1490"/>
                <a:gd name="T5" fmla="*/ 0 h 1940"/>
                <a:gd name="T6" fmla="*/ 0 w 1490"/>
                <a:gd name="T7" fmla="*/ 157 h 1940"/>
                <a:gd name="T8" fmla="*/ 0 w 1490"/>
                <a:gd name="T9" fmla="*/ 1783 h 1940"/>
                <a:gd name="T10" fmla="*/ 176 w 1490"/>
                <a:gd name="T11" fmla="*/ 1939 h 1940"/>
                <a:gd name="T12" fmla="*/ 1332 w 1490"/>
                <a:gd name="T13" fmla="*/ 1939 h 1940"/>
                <a:gd name="T14" fmla="*/ 1489 w 1490"/>
                <a:gd name="T15" fmla="*/ 1783 h 1940"/>
                <a:gd name="T16" fmla="*/ 1489 w 1490"/>
                <a:gd name="T17" fmla="*/ 1293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1940">
                  <a:moveTo>
                    <a:pt x="1058" y="0"/>
                  </a:moveTo>
                  <a:lnTo>
                    <a:pt x="1058" y="0"/>
                  </a:lnTo>
                  <a:cubicBezTo>
                    <a:pt x="176" y="0"/>
                    <a:pt x="176" y="0"/>
                    <a:pt x="176" y="0"/>
                  </a:cubicBezTo>
                  <a:cubicBezTo>
                    <a:pt x="78" y="0"/>
                    <a:pt x="0" y="78"/>
                    <a:pt x="0" y="157"/>
                  </a:cubicBezTo>
                  <a:cubicBezTo>
                    <a:pt x="0" y="1783"/>
                    <a:pt x="0" y="1783"/>
                    <a:pt x="0" y="1783"/>
                  </a:cubicBezTo>
                  <a:cubicBezTo>
                    <a:pt x="0" y="1861"/>
                    <a:pt x="78" y="1939"/>
                    <a:pt x="176" y="1939"/>
                  </a:cubicBezTo>
                  <a:cubicBezTo>
                    <a:pt x="1332" y="1939"/>
                    <a:pt x="1332" y="1939"/>
                    <a:pt x="1332" y="1939"/>
                  </a:cubicBezTo>
                  <a:cubicBezTo>
                    <a:pt x="1430" y="1939"/>
                    <a:pt x="1489" y="1861"/>
                    <a:pt x="1489" y="1783"/>
                  </a:cubicBezTo>
                  <a:cubicBezTo>
                    <a:pt x="1489" y="1293"/>
                    <a:pt x="1489" y="1293"/>
                    <a:pt x="1489" y="1293"/>
                  </a:cubicBezTo>
                </a:path>
              </a:pathLst>
            </a:custGeom>
            <a:noFill/>
            <a:ln w="7620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34" name="Freeform 217">
              <a:extLst>
                <a:ext uri="{FF2B5EF4-FFF2-40B4-BE49-F238E27FC236}">
                  <a16:creationId xmlns:a16="http://schemas.microsoft.com/office/drawing/2014/main" id="{D574BA8A-93CF-CF48-8FE8-380B0262C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613" y="6534150"/>
              <a:ext cx="190500" cy="184150"/>
            </a:xfrm>
            <a:custGeom>
              <a:avLst/>
              <a:gdLst>
                <a:gd name="T0" fmla="*/ 529 w 530"/>
                <a:gd name="T1" fmla="*/ 254 h 510"/>
                <a:gd name="T2" fmla="*/ 529 w 530"/>
                <a:gd name="T3" fmla="*/ 254 h 510"/>
                <a:gd name="T4" fmla="*/ 256 w 530"/>
                <a:gd name="T5" fmla="*/ 509 h 510"/>
                <a:gd name="T6" fmla="*/ 0 w 530"/>
                <a:gd name="T7" fmla="*/ 254 h 510"/>
                <a:gd name="T8" fmla="*/ 256 w 530"/>
                <a:gd name="T9" fmla="*/ 0 h 510"/>
                <a:gd name="T10" fmla="*/ 529 w 530"/>
                <a:gd name="T11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510">
                  <a:moveTo>
                    <a:pt x="529" y="254"/>
                  </a:moveTo>
                  <a:lnTo>
                    <a:pt x="529" y="254"/>
                  </a:lnTo>
                  <a:cubicBezTo>
                    <a:pt x="529" y="392"/>
                    <a:pt x="412" y="509"/>
                    <a:pt x="256" y="509"/>
                  </a:cubicBezTo>
                  <a:cubicBezTo>
                    <a:pt x="118" y="509"/>
                    <a:pt x="0" y="392"/>
                    <a:pt x="0" y="254"/>
                  </a:cubicBezTo>
                  <a:cubicBezTo>
                    <a:pt x="0" y="117"/>
                    <a:pt x="118" y="0"/>
                    <a:pt x="256" y="0"/>
                  </a:cubicBezTo>
                  <a:cubicBezTo>
                    <a:pt x="412" y="0"/>
                    <a:pt x="529" y="117"/>
                    <a:pt x="529" y="254"/>
                  </a:cubicBezTo>
                </a:path>
              </a:pathLst>
            </a:custGeom>
            <a:solidFill>
              <a:srgbClr val="FFFFFF"/>
            </a:solidFill>
            <a:ln w="76200" cap="flat">
              <a:solidFill>
                <a:schemeClr val="accent4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5" name="Freeform 239">
              <a:extLst>
                <a:ext uri="{FF2B5EF4-FFF2-40B4-BE49-F238E27FC236}">
                  <a16:creationId xmlns:a16="http://schemas.microsoft.com/office/drawing/2014/main" id="{99C7F7EF-DA70-5544-B3B0-68FAD5F08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9488" y="5927725"/>
              <a:ext cx="536575" cy="698500"/>
            </a:xfrm>
            <a:custGeom>
              <a:avLst/>
              <a:gdLst>
                <a:gd name="T0" fmla="*/ 1058 w 1490"/>
                <a:gd name="T1" fmla="*/ 0 h 1940"/>
                <a:gd name="T2" fmla="*/ 1058 w 1490"/>
                <a:gd name="T3" fmla="*/ 0 h 1940"/>
                <a:gd name="T4" fmla="*/ 157 w 1490"/>
                <a:gd name="T5" fmla="*/ 0 h 1940"/>
                <a:gd name="T6" fmla="*/ 0 w 1490"/>
                <a:gd name="T7" fmla="*/ 157 h 1940"/>
                <a:gd name="T8" fmla="*/ 0 w 1490"/>
                <a:gd name="T9" fmla="*/ 1783 h 1940"/>
                <a:gd name="T10" fmla="*/ 157 w 1490"/>
                <a:gd name="T11" fmla="*/ 1939 h 1940"/>
                <a:gd name="T12" fmla="*/ 1332 w 1490"/>
                <a:gd name="T13" fmla="*/ 1939 h 1940"/>
                <a:gd name="T14" fmla="*/ 1489 w 1490"/>
                <a:gd name="T15" fmla="*/ 1783 h 1940"/>
                <a:gd name="T16" fmla="*/ 1489 w 1490"/>
                <a:gd name="T17" fmla="*/ 1293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1940">
                  <a:moveTo>
                    <a:pt x="1058" y="0"/>
                  </a:moveTo>
                  <a:lnTo>
                    <a:pt x="1058" y="0"/>
                  </a:lnTo>
                  <a:cubicBezTo>
                    <a:pt x="157" y="0"/>
                    <a:pt x="157" y="0"/>
                    <a:pt x="157" y="0"/>
                  </a:cubicBezTo>
                  <a:cubicBezTo>
                    <a:pt x="78" y="0"/>
                    <a:pt x="0" y="78"/>
                    <a:pt x="0" y="157"/>
                  </a:cubicBezTo>
                  <a:cubicBezTo>
                    <a:pt x="0" y="1783"/>
                    <a:pt x="0" y="1783"/>
                    <a:pt x="0" y="1783"/>
                  </a:cubicBezTo>
                  <a:cubicBezTo>
                    <a:pt x="0" y="1861"/>
                    <a:pt x="78" y="1939"/>
                    <a:pt x="157" y="1939"/>
                  </a:cubicBezTo>
                  <a:cubicBezTo>
                    <a:pt x="1332" y="1939"/>
                    <a:pt x="1332" y="1939"/>
                    <a:pt x="1332" y="1939"/>
                  </a:cubicBezTo>
                  <a:cubicBezTo>
                    <a:pt x="1411" y="1939"/>
                    <a:pt x="1489" y="1861"/>
                    <a:pt x="1489" y="1783"/>
                  </a:cubicBezTo>
                  <a:cubicBezTo>
                    <a:pt x="1489" y="1293"/>
                    <a:pt x="1489" y="1293"/>
                    <a:pt x="1489" y="1293"/>
                  </a:cubicBezTo>
                </a:path>
              </a:pathLst>
            </a:custGeom>
            <a:noFill/>
            <a:ln w="762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 dirty="0"/>
            </a:p>
          </p:txBody>
        </p:sp>
        <p:sp>
          <p:nvSpPr>
            <p:cNvPr id="36" name="Freeform 241">
              <a:extLst>
                <a:ext uri="{FF2B5EF4-FFF2-40B4-BE49-F238E27FC236}">
                  <a16:creationId xmlns:a16="http://schemas.microsoft.com/office/drawing/2014/main" id="{7A861A45-D80C-E640-8059-EF440C78F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700" y="6534150"/>
              <a:ext cx="190500" cy="184150"/>
            </a:xfrm>
            <a:custGeom>
              <a:avLst/>
              <a:gdLst>
                <a:gd name="T0" fmla="*/ 529 w 530"/>
                <a:gd name="T1" fmla="*/ 254 h 510"/>
                <a:gd name="T2" fmla="*/ 529 w 530"/>
                <a:gd name="T3" fmla="*/ 254 h 510"/>
                <a:gd name="T4" fmla="*/ 255 w 530"/>
                <a:gd name="T5" fmla="*/ 509 h 510"/>
                <a:gd name="T6" fmla="*/ 0 w 530"/>
                <a:gd name="T7" fmla="*/ 254 h 510"/>
                <a:gd name="T8" fmla="*/ 255 w 530"/>
                <a:gd name="T9" fmla="*/ 0 h 510"/>
                <a:gd name="T10" fmla="*/ 529 w 530"/>
                <a:gd name="T11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510">
                  <a:moveTo>
                    <a:pt x="529" y="254"/>
                  </a:moveTo>
                  <a:lnTo>
                    <a:pt x="529" y="254"/>
                  </a:lnTo>
                  <a:cubicBezTo>
                    <a:pt x="529" y="392"/>
                    <a:pt x="412" y="509"/>
                    <a:pt x="255" y="509"/>
                  </a:cubicBezTo>
                  <a:cubicBezTo>
                    <a:pt x="118" y="509"/>
                    <a:pt x="0" y="392"/>
                    <a:pt x="0" y="254"/>
                  </a:cubicBezTo>
                  <a:cubicBezTo>
                    <a:pt x="0" y="117"/>
                    <a:pt x="118" y="0"/>
                    <a:pt x="255" y="0"/>
                  </a:cubicBezTo>
                  <a:cubicBezTo>
                    <a:pt x="412" y="0"/>
                    <a:pt x="529" y="117"/>
                    <a:pt x="529" y="254"/>
                  </a:cubicBezTo>
                </a:path>
              </a:pathLst>
            </a:custGeom>
            <a:solidFill>
              <a:srgbClr val="FFFFFF"/>
            </a:solidFill>
            <a:ln w="76200" cap="flat">
              <a:solidFill>
                <a:schemeClr val="accent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7" name="Freeform 263">
              <a:extLst>
                <a:ext uri="{FF2B5EF4-FFF2-40B4-BE49-F238E27FC236}">
                  <a16:creationId xmlns:a16="http://schemas.microsoft.com/office/drawing/2014/main" id="{B5819F3A-FEDB-CC45-BAC6-1B8A85CC1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9825" y="5638800"/>
              <a:ext cx="536575" cy="698500"/>
            </a:xfrm>
            <a:custGeom>
              <a:avLst/>
              <a:gdLst>
                <a:gd name="T0" fmla="*/ 1058 w 1490"/>
                <a:gd name="T1" fmla="*/ 1939 h 1940"/>
                <a:gd name="T2" fmla="*/ 1058 w 1490"/>
                <a:gd name="T3" fmla="*/ 1939 h 1940"/>
                <a:gd name="T4" fmla="*/ 157 w 1490"/>
                <a:gd name="T5" fmla="*/ 1939 h 1940"/>
                <a:gd name="T6" fmla="*/ 0 w 1490"/>
                <a:gd name="T7" fmla="*/ 1783 h 1940"/>
                <a:gd name="T8" fmla="*/ 0 w 1490"/>
                <a:gd name="T9" fmla="*/ 157 h 1940"/>
                <a:gd name="T10" fmla="*/ 157 w 1490"/>
                <a:gd name="T11" fmla="*/ 0 h 1940"/>
                <a:gd name="T12" fmla="*/ 1332 w 1490"/>
                <a:gd name="T13" fmla="*/ 0 h 1940"/>
                <a:gd name="T14" fmla="*/ 1489 w 1490"/>
                <a:gd name="T15" fmla="*/ 157 h 1940"/>
                <a:gd name="T16" fmla="*/ 1489 w 1490"/>
                <a:gd name="T17" fmla="*/ 646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1940">
                  <a:moveTo>
                    <a:pt x="1058" y="1939"/>
                  </a:moveTo>
                  <a:lnTo>
                    <a:pt x="1058" y="1939"/>
                  </a:lnTo>
                  <a:cubicBezTo>
                    <a:pt x="157" y="1939"/>
                    <a:pt x="157" y="1939"/>
                    <a:pt x="157" y="1939"/>
                  </a:cubicBezTo>
                  <a:cubicBezTo>
                    <a:pt x="78" y="1939"/>
                    <a:pt x="0" y="1880"/>
                    <a:pt x="0" y="178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78"/>
                    <a:pt x="78" y="0"/>
                    <a:pt x="157" y="0"/>
                  </a:cubicBezTo>
                  <a:cubicBezTo>
                    <a:pt x="1332" y="0"/>
                    <a:pt x="1332" y="0"/>
                    <a:pt x="1332" y="0"/>
                  </a:cubicBezTo>
                  <a:cubicBezTo>
                    <a:pt x="1410" y="0"/>
                    <a:pt x="1489" y="78"/>
                    <a:pt x="1489" y="157"/>
                  </a:cubicBezTo>
                  <a:cubicBezTo>
                    <a:pt x="1489" y="646"/>
                    <a:pt x="1489" y="646"/>
                    <a:pt x="1489" y="646"/>
                  </a:cubicBezTo>
                </a:path>
              </a:pathLst>
            </a:custGeom>
            <a:noFill/>
            <a:ln w="76200" cap="flat">
              <a:solidFill>
                <a:schemeClr val="accent1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38" name="Freeform 265">
              <a:extLst>
                <a:ext uri="{FF2B5EF4-FFF2-40B4-BE49-F238E27FC236}">
                  <a16:creationId xmlns:a16="http://schemas.microsoft.com/office/drawing/2014/main" id="{9C50A05E-92EC-974D-9895-FD8414A53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7625" y="5546725"/>
              <a:ext cx="184150" cy="190500"/>
            </a:xfrm>
            <a:custGeom>
              <a:avLst/>
              <a:gdLst>
                <a:gd name="T0" fmla="*/ 509 w 510"/>
                <a:gd name="T1" fmla="*/ 255 h 531"/>
                <a:gd name="T2" fmla="*/ 509 w 510"/>
                <a:gd name="T3" fmla="*/ 255 h 531"/>
                <a:gd name="T4" fmla="*/ 255 w 510"/>
                <a:gd name="T5" fmla="*/ 530 h 531"/>
                <a:gd name="T6" fmla="*/ 0 w 510"/>
                <a:gd name="T7" fmla="*/ 255 h 531"/>
                <a:gd name="T8" fmla="*/ 255 w 510"/>
                <a:gd name="T9" fmla="*/ 0 h 531"/>
                <a:gd name="T10" fmla="*/ 509 w 510"/>
                <a:gd name="T11" fmla="*/ 255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0" h="531">
                  <a:moveTo>
                    <a:pt x="509" y="255"/>
                  </a:moveTo>
                  <a:lnTo>
                    <a:pt x="509" y="255"/>
                  </a:lnTo>
                  <a:cubicBezTo>
                    <a:pt x="509" y="412"/>
                    <a:pt x="391" y="530"/>
                    <a:pt x="255" y="530"/>
                  </a:cubicBezTo>
                  <a:cubicBezTo>
                    <a:pt x="117" y="530"/>
                    <a:pt x="0" y="412"/>
                    <a:pt x="0" y="255"/>
                  </a:cubicBezTo>
                  <a:cubicBezTo>
                    <a:pt x="0" y="118"/>
                    <a:pt x="117" y="0"/>
                    <a:pt x="255" y="0"/>
                  </a:cubicBezTo>
                  <a:cubicBezTo>
                    <a:pt x="391" y="0"/>
                    <a:pt x="509" y="118"/>
                    <a:pt x="509" y="255"/>
                  </a:cubicBezTo>
                </a:path>
              </a:pathLst>
            </a:custGeom>
            <a:solidFill>
              <a:srgbClr val="FFFFFF"/>
            </a:solidFill>
            <a:ln w="76200" cap="flat">
              <a:solidFill>
                <a:schemeClr val="accent1">
                  <a:lumMod val="40000"/>
                  <a:lumOff val="60000"/>
                </a:scheme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9" name="Freeform 285">
              <a:extLst>
                <a:ext uri="{FF2B5EF4-FFF2-40B4-BE49-F238E27FC236}">
                  <a16:creationId xmlns:a16="http://schemas.microsoft.com/office/drawing/2014/main" id="{715D0D72-C26F-854D-93D6-B637DA520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913" y="5638800"/>
              <a:ext cx="536575" cy="698500"/>
            </a:xfrm>
            <a:custGeom>
              <a:avLst/>
              <a:gdLst>
                <a:gd name="T0" fmla="*/ 1058 w 1490"/>
                <a:gd name="T1" fmla="*/ 1939 h 1940"/>
                <a:gd name="T2" fmla="*/ 1058 w 1490"/>
                <a:gd name="T3" fmla="*/ 1939 h 1940"/>
                <a:gd name="T4" fmla="*/ 157 w 1490"/>
                <a:gd name="T5" fmla="*/ 1939 h 1940"/>
                <a:gd name="T6" fmla="*/ 0 w 1490"/>
                <a:gd name="T7" fmla="*/ 1783 h 1940"/>
                <a:gd name="T8" fmla="*/ 0 w 1490"/>
                <a:gd name="T9" fmla="*/ 157 h 1940"/>
                <a:gd name="T10" fmla="*/ 157 w 1490"/>
                <a:gd name="T11" fmla="*/ 0 h 1940"/>
                <a:gd name="T12" fmla="*/ 1313 w 1490"/>
                <a:gd name="T13" fmla="*/ 0 h 1940"/>
                <a:gd name="T14" fmla="*/ 1489 w 1490"/>
                <a:gd name="T15" fmla="*/ 157 h 1940"/>
                <a:gd name="T16" fmla="*/ 1489 w 1490"/>
                <a:gd name="T17" fmla="*/ 646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1940">
                  <a:moveTo>
                    <a:pt x="1058" y="1939"/>
                  </a:moveTo>
                  <a:lnTo>
                    <a:pt x="1058" y="1939"/>
                  </a:lnTo>
                  <a:cubicBezTo>
                    <a:pt x="157" y="1939"/>
                    <a:pt x="157" y="1939"/>
                    <a:pt x="157" y="1939"/>
                  </a:cubicBezTo>
                  <a:cubicBezTo>
                    <a:pt x="79" y="1939"/>
                    <a:pt x="0" y="1880"/>
                    <a:pt x="0" y="178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78"/>
                    <a:pt x="79" y="0"/>
                    <a:pt x="157" y="0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411" y="0"/>
                    <a:pt x="1489" y="78"/>
                    <a:pt x="1489" y="157"/>
                  </a:cubicBezTo>
                  <a:cubicBezTo>
                    <a:pt x="1489" y="646"/>
                    <a:pt x="1489" y="646"/>
                    <a:pt x="1489" y="646"/>
                  </a:cubicBezTo>
                </a:path>
              </a:pathLst>
            </a:custGeom>
            <a:noFill/>
            <a:ln w="762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40" name="Freeform 287">
              <a:extLst>
                <a:ext uri="{FF2B5EF4-FFF2-40B4-BE49-F238E27FC236}">
                  <a16:creationId xmlns:a16="http://schemas.microsoft.com/office/drawing/2014/main" id="{5F4E8FBA-0F33-9E4F-B022-19B17FBC1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188" y="5546725"/>
              <a:ext cx="190500" cy="190500"/>
            </a:xfrm>
            <a:custGeom>
              <a:avLst/>
              <a:gdLst>
                <a:gd name="T0" fmla="*/ 529 w 530"/>
                <a:gd name="T1" fmla="*/ 255 h 531"/>
                <a:gd name="T2" fmla="*/ 529 w 530"/>
                <a:gd name="T3" fmla="*/ 255 h 531"/>
                <a:gd name="T4" fmla="*/ 275 w 530"/>
                <a:gd name="T5" fmla="*/ 530 h 531"/>
                <a:gd name="T6" fmla="*/ 0 w 530"/>
                <a:gd name="T7" fmla="*/ 255 h 531"/>
                <a:gd name="T8" fmla="*/ 275 w 530"/>
                <a:gd name="T9" fmla="*/ 0 h 531"/>
                <a:gd name="T10" fmla="*/ 529 w 530"/>
                <a:gd name="T11" fmla="*/ 255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531">
                  <a:moveTo>
                    <a:pt x="529" y="255"/>
                  </a:moveTo>
                  <a:lnTo>
                    <a:pt x="529" y="255"/>
                  </a:lnTo>
                  <a:cubicBezTo>
                    <a:pt x="529" y="412"/>
                    <a:pt x="412" y="530"/>
                    <a:pt x="275" y="530"/>
                  </a:cubicBezTo>
                  <a:cubicBezTo>
                    <a:pt x="118" y="530"/>
                    <a:pt x="0" y="412"/>
                    <a:pt x="0" y="255"/>
                  </a:cubicBezTo>
                  <a:cubicBezTo>
                    <a:pt x="0" y="118"/>
                    <a:pt x="118" y="0"/>
                    <a:pt x="275" y="0"/>
                  </a:cubicBezTo>
                  <a:cubicBezTo>
                    <a:pt x="412" y="0"/>
                    <a:pt x="529" y="118"/>
                    <a:pt x="529" y="255"/>
                  </a:cubicBezTo>
                </a:path>
              </a:pathLst>
            </a:custGeom>
            <a:solidFill>
              <a:srgbClr val="FFFFFF"/>
            </a:solidFill>
            <a:ln w="76200" cap="flat">
              <a:solidFill>
                <a:schemeClr val="accent3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3" name="Triangle 2">
            <a:extLst>
              <a:ext uri="{FF2B5EF4-FFF2-40B4-BE49-F238E27FC236}">
                <a16:creationId xmlns:a16="http://schemas.microsoft.com/office/drawing/2014/main" id="{31B7F845-CA68-D04C-A8B9-2864E7400F79}"/>
              </a:ext>
            </a:extLst>
          </p:cNvPr>
          <p:cNvSpPr/>
          <p:nvPr/>
        </p:nvSpPr>
        <p:spPr>
          <a:xfrm rot="5400000">
            <a:off x="6375654" y="9386088"/>
            <a:ext cx="521802" cy="44982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4DF247F9-31BF-D642-8172-5B4AE407D246}"/>
              </a:ext>
            </a:extLst>
          </p:cNvPr>
          <p:cNvSpPr/>
          <p:nvPr/>
        </p:nvSpPr>
        <p:spPr>
          <a:xfrm rot="5400000">
            <a:off x="12772780" y="9386088"/>
            <a:ext cx="521802" cy="44982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6836D594-FA19-8449-8E67-DC83C473E17E}"/>
              </a:ext>
            </a:extLst>
          </p:cNvPr>
          <p:cNvSpPr/>
          <p:nvPr/>
        </p:nvSpPr>
        <p:spPr>
          <a:xfrm rot="5400000">
            <a:off x="9471037" y="6565850"/>
            <a:ext cx="521802" cy="44982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F3941E3D-2902-A943-BCB0-0EDF51F378CD}"/>
              </a:ext>
            </a:extLst>
          </p:cNvPr>
          <p:cNvSpPr/>
          <p:nvPr/>
        </p:nvSpPr>
        <p:spPr>
          <a:xfrm rot="5400000">
            <a:off x="16040129" y="6565850"/>
            <a:ext cx="521802" cy="44982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F2B46A10-721F-D248-B7DE-871028AC1D57}"/>
              </a:ext>
            </a:extLst>
          </p:cNvPr>
          <p:cNvSpPr/>
          <p:nvPr/>
        </p:nvSpPr>
        <p:spPr>
          <a:xfrm rot="5400000">
            <a:off x="19410657" y="9386088"/>
            <a:ext cx="521802" cy="44982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3" name="Freeform 372">
            <a:extLst>
              <a:ext uri="{FF2B5EF4-FFF2-40B4-BE49-F238E27FC236}">
                <a16:creationId xmlns:a16="http://schemas.microsoft.com/office/drawing/2014/main" id="{9A0FAE60-EB11-834A-AA47-A52527993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375" y="11264252"/>
            <a:ext cx="353822" cy="753979"/>
          </a:xfrm>
          <a:custGeom>
            <a:avLst/>
            <a:gdLst>
              <a:gd name="T0" fmla="*/ 238 w 369"/>
              <a:gd name="T1" fmla="*/ 391 h 791"/>
              <a:gd name="T2" fmla="*/ 238 w 369"/>
              <a:gd name="T3" fmla="*/ 391 h 791"/>
              <a:gd name="T4" fmla="*/ 337 w 369"/>
              <a:gd name="T5" fmla="*/ 391 h 791"/>
              <a:gd name="T6" fmla="*/ 353 w 369"/>
              <a:gd name="T7" fmla="*/ 383 h 791"/>
              <a:gd name="T8" fmla="*/ 361 w 369"/>
              <a:gd name="T9" fmla="*/ 314 h 791"/>
              <a:gd name="T10" fmla="*/ 368 w 369"/>
              <a:gd name="T11" fmla="*/ 253 h 791"/>
              <a:gd name="T12" fmla="*/ 238 w 369"/>
              <a:gd name="T13" fmla="*/ 253 h 791"/>
              <a:gd name="T14" fmla="*/ 238 w 369"/>
              <a:gd name="T15" fmla="*/ 169 h 791"/>
              <a:gd name="T16" fmla="*/ 269 w 369"/>
              <a:gd name="T17" fmla="*/ 138 h 791"/>
              <a:gd name="T18" fmla="*/ 345 w 369"/>
              <a:gd name="T19" fmla="*/ 138 h 791"/>
              <a:gd name="T20" fmla="*/ 361 w 369"/>
              <a:gd name="T21" fmla="*/ 138 h 791"/>
              <a:gd name="T22" fmla="*/ 361 w 369"/>
              <a:gd name="T23" fmla="*/ 8 h 791"/>
              <a:gd name="T24" fmla="*/ 353 w 369"/>
              <a:gd name="T25" fmla="*/ 0 h 791"/>
              <a:gd name="T26" fmla="*/ 245 w 369"/>
              <a:gd name="T27" fmla="*/ 0 h 791"/>
              <a:gd name="T28" fmla="*/ 138 w 369"/>
              <a:gd name="T29" fmla="*/ 23 h 791"/>
              <a:gd name="T30" fmla="*/ 77 w 369"/>
              <a:gd name="T31" fmla="*/ 146 h 791"/>
              <a:gd name="T32" fmla="*/ 77 w 369"/>
              <a:gd name="T33" fmla="*/ 238 h 791"/>
              <a:gd name="T34" fmla="*/ 77 w 369"/>
              <a:gd name="T35" fmla="*/ 253 h 791"/>
              <a:gd name="T36" fmla="*/ 0 w 369"/>
              <a:gd name="T37" fmla="*/ 253 h 791"/>
              <a:gd name="T38" fmla="*/ 0 w 369"/>
              <a:gd name="T39" fmla="*/ 391 h 791"/>
              <a:gd name="T40" fmla="*/ 77 w 369"/>
              <a:gd name="T41" fmla="*/ 391 h 791"/>
              <a:gd name="T42" fmla="*/ 77 w 369"/>
              <a:gd name="T43" fmla="*/ 790 h 791"/>
              <a:gd name="T44" fmla="*/ 238 w 369"/>
              <a:gd name="T45" fmla="*/ 790 h 791"/>
              <a:gd name="T46" fmla="*/ 238 w 369"/>
              <a:gd name="T47" fmla="*/ 391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69" h="791">
                <a:moveTo>
                  <a:pt x="238" y="391"/>
                </a:moveTo>
                <a:lnTo>
                  <a:pt x="238" y="391"/>
                </a:lnTo>
                <a:cubicBezTo>
                  <a:pt x="276" y="391"/>
                  <a:pt x="307" y="391"/>
                  <a:pt x="337" y="391"/>
                </a:cubicBezTo>
                <a:cubicBezTo>
                  <a:pt x="345" y="391"/>
                  <a:pt x="353" y="391"/>
                  <a:pt x="353" y="383"/>
                </a:cubicBezTo>
                <a:cubicBezTo>
                  <a:pt x="353" y="360"/>
                  <a:pt x="353" y="337"/>
                  <a:pt x="361" y="314"/>
                </a:cubicBezTo>
                <a:cubicBezTo>
                  <a:pt x="361" y="299"/>
                  <a:pt x="361" y="276"/>
                  <a:pt x="368" y="253"/>
                </a:cubicBezTo>
                <a:cubicBezTo>
                  <a:pt x="322" y="253"/>
                  <a:pt x="284" y="253"/>
                  <a:pt x="238" y="253"/>
                </a:cubicBezTo>
                <a:cubicBezTo>
                  <a:pt x="238" y="222"/>
                  <a:pt x="238" y="192"/>
                  <a:pt x="238" y="169"/>
                </a:cubicBezTo>
                <a:cubicBezTo>
                  <a:pt x="245" y="146"/>
                  <a:pt x="253" y="138"/>
                  <a:pt x="269" y="138"/>
                </a:cubicBezTo>
                <a:cubicBezTo>
                  <a:pt x="299" y="138"/>
                  <a:pt x="322" y="138"/>
                  <a:pt x="345" y="138"/>
                </a:cubicBezTo>
                <a:cubicBezTo>
                  <a:pt x="353" y="138"/>
                  <a:pt x="361" y="138"/>
                  <a:pt x="361" y="138"/>
                </a:cubicBezTo>
                <a:cubicBezTo>
                  <a:pt x="361" y="92"/>
                  <a:pt x="361" y="46"/>
                  <a:pt x="361" y="8"/>
                </a:cubicBezTo>
                <a:cubicBezTo>
                  <a:pt x="361" y="0"/>
                  <a:pt x="361" y="0"/>
                  <a:pt x="353" y="0"/>
                </a:cubicBezTo>
                <a:cubicBezTo>
                  <a:pt x="314" y="0"/>
                  <a:pt x="284" y="0"/>
                  <a:pt x="245" y="0"/>
                </a:cubicBezTo>
                <a:cubicBezTo>
                  <a:pt x="207" y="0"/>
                  <a:pt x="169" y="8"/>
                  <a:pt x="138" y="23"/>
                </a:cubicBezTo>
                <a:cubicBezTo>
                  <a:pt x="100" y="54"/>
                  <a:pt x="85" y="100"/>
                  <a:pt x="77" y="146"/>
                </a:cubicBezTo>
                <a:cubicBezTo>
                  <a:pt x="77" y="176"/>
                  <a:pt x="77" y="207"/>
                  <a:pt x="77" y="238"/>
                </a:cubicBezTo>
                <a:cubicBezTo>
                  <a:pt x="77" y="245"/>
                  <a:pt x="77" y="245"/>
                  <a:pt x="77" y="253"/>
                </a:cubicBezTo>
                <a:cubicBezTo>
                  <a:pt x="46" y="253"/>
                  <a:pt x="23" y="253"/>
                  <a:pt x="0" y="253"/>
                </a:cubicBezTo>
                <a:cubicBezTo>
                  <a:pt x="0" y="299"/>
                  <a:pt x="0" y="345"/>
                  <a:pt x="0" y="391"/>
                </a:cubicBezTo>
                <a:cubicBezTo>
                  <a:pt x="23" y="391"/>
                  <a:pt x="46" y="391"/>
                  <a:pt x="77" y="391"/>
                </a:cubicBezTo>
                <a:cubicBezTo>
                  <a:pt x="77" y="529"/>
                  <a:pt x="77" y="659"/>
                  <a:pt x="77" y="790"/>
                </a:cubicBezTo>
                <a:cubicBezTo>
                  <a:pt x="130" y="790"/>
                  <a:pt x="184" y="790"/>
                  <a:pt x="238" y="790"/>
                </a:cubicBezTo>
                <a:cubicBezTo>
                  <a:pt x="238" y="659"/>
                  <a:pt x="238" y="529"/>
                  <a:pt x="238" y="3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373">
            <a:extLst>
              <a:ext uri="{FF2B5EF4-FFF2-40B4-BE49-F238E27FC236}">
                <a16:creationId xmlns:a16="http://schemas.microsoft.com/office/drawing/2014/main" id="{C4EBF874-0784-4041-8F6A-A8ECEA7B9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052" y="4557781"/>
            <a:ext cx="756508" cy="683435"/>
          </a:xfrm>
          <a:custGeom>
            <a:avLst/>
            <a:gdLst>
              <a:gd name="T0" fmla="*/ 230 w 775"/>
              <a:gd name="T1" fmla="*/ 537 h 699"/>
              <a:gd name="T2" fmla="*/ 230 w 775"/>
              <a:gd name="T3" fmla="*/ 537 h 699"/>
              <a:gd name="T4" fmla="*/ 84 w 775"/>
              <a:gd name="T5" fmla="*/ 422 h 699"/>
              <a:gd name="T6" fmla="*/ 146 w 775"/>
              <a:gd name="T7" fmla="*/ 422 h 699"/>
              <a:gd name="T8" fmla="*/ 146 w 775"/>
              <a:gd name="T9" fmla="*/ 422 h 699"/>
              <a:gd name="T10" fmla="*/ 23 w 775"/>
              <a:gd name="T11" fmla="*/ 261 h 699"/>
              <a:gd name="T12" fmla="*/ 92 w 775"/>
              <a:gd name="T13" fmla="*/ 284 h 699"/>
              <a:gd name="T14" fmla="*/ 92 w 775"/>
              <a:gd name="T15" fmla="*/ 276 h 699"/>
              <a:gd name="T16" fmla="*/ 23 w 775"/>
              <a:gd name="T17" fmla="*/ 169 h 699"/>
              <a:gd name="T18" fmla="*/ 46 w 775"/>
              <a:gd name="T19" fmla="*/ 69 h 699"/>
              <a:gd name="T20" fmla="*/ 375 w 775"/>
              <a:gd name="T21" fmla="*/ 230 h 699"/>
              <a:gd name="T22" fmla="*/ 383 w 775"/>
              <a:gd name="T23" fmla="*/ 154 h 699"/>
              <a:gd name="T24" fmla="*/ 644 w 775"/>
              <a:gd name="T25" fmla="*/ 77 h 699"/>
              <a:gd name="T26" fmla="*/ 667 w 775"/>
              <a:gd name="T27" fmla="*/ 85 h 699"/>
              <a:gd name="T28" fmla="*/ 751 w 775"/>
              <a:gd name="T29" fmla="*/ 54 h 699"/>
              <a:gd name="T30" fmla="*/ 690 w 775"/>
              <a:gd name="T31" fmla="*/ 138 h 699"/>
              <a:gd name="T32" fmla="*/ 774 w 775"/>
              <a:gd name="T33" fmla="*/ 115 h 699"/>
              <a:gd name="T34" fmla="*/ 774 w 775"/>
              <a:gd name="T35" fmla="*/ 115 h 699"/>
              <a:gd name="T36" fmla="*/ 713 w 775"/>
              <a:gd name="T37" fmla="*/ 184 h 699"/>
              <a:gd name="T38" fmla="*/ 698 w 775"/>
              <a:gd name="T39" fmla="*/ 215 h 699"/>
              <a:gd name="T40" fmla="*/ 475 w 775"/>
              <a:gd name="T41" fmla="*/ 614 h 699"/>
              <a:gd name="T42" fmla="*/ 7 w 775"/>
              <a:gd name="T43" fmla="*/ 614 h 699"/>
              <a:gd name="T44" fmla="*/ 0 w 775"/>
              <a:gd name="T45" fmla="*/ 606 h 699"/>
              <a:gd name="T46" fmla="*/ 0 w 775"/>
              <a:gd name="T47" fmla="*/ 606 h 699"/>
              <a:gd name="T48" fmla="*/ 122 w 775"/>
              <a:gd name="T49" fmla="*/ 591 h 699"/>
              <a:gd name="T50" fmla="*/ 230 w 775"/>
              <a:gd name="T51" fmla="*/ 537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75" h="699">
                <a:moveTo>
                  <a:pt x="230" y="537"/>
                </a:moveTo>
                <a:lnTo>
                  <a:pt x="230" y="537"/>
                </a:lnTo>
                <a:cubicBezTo>
                  <a:pt x="146" y="522"/>
                  <a:pt x="92" y="476"/>
                  <a:pt x="84" y="422"/>
                </a:cubicBezTo>
                <a:cubicBezTo>
                  <a:pt x="107" y="422"/>
                  <a:pt x="122" y="422"/>
                  <a:pt x="146" y="422"/>
                </a:cubicBezTo>
                <a:lnTo>
                  <a:pt x="146" y="422"/>
                </a:lnTo>
                <a:cubicBezTo>
                  <a:pt x="69" y="391"/>
                  <a:pt x="30" y="345"/>
                  <a:pt x="23" y="261"/>
                </a:cubicBezTo>
                <a:cubicBezTo>
                  <a:pt x="46" y="269"/>
                  <a:pt x="69" y="276"/>
                  <a:pt x="92" y="284"/>
                </a:cubicBezTo>
                <a:lnTo>
                  <a:pt x="92" y="276"/>
                </a:lnTo>
                <a:cubicBezTo>
                  <a:pt x="53" y="246"/>
                  <a:pt x="30" y="215"/>
                  <a:pt x="23" y="169"/>
                </a:cubicBezTo>
                <a:cubicBezTo>
                  <a:pt x="23" y="131"/>
                  <a:pt x="30" y="100"/>
                  <a:pt x="46" y="69"/>
                </a:cubicBezTo>
                <a:cubicBezTo>
                  <a:pt x="130" y="169"/>
                  <a:pt x="245" y="223"/>
                  <a:pt x="375" y="230"/>
                </a:cubicBezTo>
                <a:cubicBezTo>
                  <a:pt x="375" y="207"/>
                  <a:pt x="375" y="177"/>
                  <a:pt x="383" y="154"/>
                </a:cubicBezTo>
                <a:cubicBezTo>
                  <a:pt x="414" y="39"/>
                  <a:pt x="552" y="0"/>
                  <a:pt x="644" y="77"/>
                </a:cubicBezTo>
                <a:cubicBezTo>
                  <a:pt x="651" y="85"/>
                  <a:pt x="659" y="85"/>
                  <a:pt x="667" y="85"/>
                </a:cubicBezTo>
                <a:cubicBezTo>
                  <a:pt x="698" y="77"/>
                  <a:pt x="720" y="62"/>
                  <a:pt x="751" y="54"/>
                </a:cubicBezTo>
                <a:cubicBezTo>
                  <a:pt x="743" y="77"/>
                  <a:pt x="736" y="92"/>
                  <a:pt x="690" y="138"/>
                </a:cubicBezTo>
                <a:cubicBezTo>
                  <a:pt x="720" y="131"/>
                  <a:pt x="743" y="123"/>
                  <a:pt x="774" y="115"/>
                </a:cubicBezTo>
                <a:lnTo>
                  <a:pt x="774" y="115"/>
                </a:lnTo>
                <a:cubicBezTo>
                  <a:pt x="751" y="138"/>
                  <a:pt x="736" y="161"/>
                  <a:pt x="713" y="184"/>
                </a:cubicBezTo>
                <a:cubicBezTo>
                  <a:pt x="698" y="192"/>
                  <a:pt x="698" y="200"/>
                  <a:pt x="698" y="215"/>
                </a:cubicBezTo>
                <a:cubicBezTo>
                  <a:pt x="690" y="384"/>
                  <a:pt x="621" y="522"/>
                  <a:pt x="475" y="614"/>
                </a:cubicBezTo>
                <a:cubicBezTo>
                  <a:pt x="322" y="698"/>
                  <a:pt x="161" y="698"/>
                  <a:pt x="7" y="614"/>
                </a:cubicBezTo>
                <a:cubicBezTo>
                  <a:pt x="7" y="606"/>
                  <a:pt x="0" y="606"/>
                  <a:pt x="0" y="606"/>
                </a:cubicBezTo>
                <a:lnTo>
                  <a:pt x="0" y="606"/>
                </a:lnTo>
                <a:cubicBezTo>
                  <a:pt x="38" y="598"/>
                  <a:pt x="76" y="598"/>
                  <a:pt x="122" y="591"/>
                </a:cubicBezTo>
                <a:cubicBezTo>
                  <a:pt x="161" y="583"/>
                  <a:pt x="191" y="560"/>
                  <a:pt x="230" y="5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374">
            <a:extLst>
              <a:ext uri="{FF2B5EF4-FFF2-40B4-BE49-F238E27FC236}">
                <a16:creationId xmlns:a16="http://schemas.microsoft.com/office/drawing/2014/main" id="{5B424C10-1DF9-744B-A7C9-B7E41E56C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3567" y="4507561"/>
            <a:ext cx="716068" cy="720279"/>
          </a:xfrm>
          <a:custGeom>
            <a:avLst/>
            <a:gdLst>
              <a:gd name="T0" fmla="*/ 559 w 751"/>
              <a:gd name="T1" fmla="*/ 752 h 753"/>
              <a:gd name="T2" fmla="*/ 559 w 751"/>
              <a:gd name="T3" fmla="*/ 752 h 753"/>
              <a:gd name="T4" fmla="*/ 192 w 751"/>
              <a:gd name="T5" fmla="*/ 752 h 753"/>
              <a:gd name="T6" fmla="*/ 169 w 751"/>
              <a:gd name="T7" fmla="*/ 752 h 753"/>
              <a:gd name="T8" fmla="*/ 8 w 751"/>
              <a:gd name="T9" fmla="*/ 598 h 753"/>
              <a:gd name="T10" fmla="*/ 0 w 751"/>
              <a:gd name="T11" fmla="*/ 560 h 753"/>
              <a:gd name="T12" fmla="*/ 0 w 751"/>
              <a:gd name="T13" fmla="*/ 192 h 753"/>
              <a:gd name="T14" fmla="*/ 8 w 751"/>
              <a:gd name="T15" fmla="*/ 169 h 753"/>
              <a:gd name="T16" fmla="*/ 161 w 751"/>
              <a:gd name="T17" fmla="*/ 8 h 753"/>
              <a:gd name="T18" fmla="*/ 192 w 751"/>
              <a:gd name="T19" fmla="*/ 0 h 753"/>
              <a:gd name="T20" fmla="*/ 559 w 751"/>
              <a:gd name="T21" fmla="*/ 0 h 753"/>
              <a:gd name="T22" fmla="*/ 582 w 751"/>
              <a:gd name="T23" fmla="*/ 8 h 753"/>
              <a:gd name="T24" fmla="*/ 750 w 751"/>
              <a:gd name="T25" fmla="*/ 161 h 753"/>
              <a:gd name="T26" fmla="*/ 750 w 751"/>
              <a:gd name="T27" fmla="*/ 192 h 753"/>
              <a:gd name="T28" fmla="*/ 750 w 751"/>
              <a:gd name="T29" fmla="*/ 560 h 753"/>
              <a:gd name="T30" fmla="*/ 750 w 751"/>
              <a:gd name="T31" fmla="*/ 583 h 753"/>
              <a:gd name="T32" fmla="*/ 597 w 751"/>
              <a:gd name="T33" fmla="*/ 752 h 753"/>
              <a:gd name="T34" fmla="*/ 559 w 751"/>
              <a:gd name="T35" fmla="*/ 752 h 753"/>
              <a:gd name="T36" fmla="*/ 375 w 751"/>
              <a:gd name="T37" fmla="*/ 690 h 753"/>
              <a:gd name="T38" fmla="*/ 375 w 751"/>
              <a:gd name="T39" fmla="*/ 690 h 753"/>
              <a:gd name="T40" fmla="*/ 543 w 751"/>
              <a:gd name="T41" fmla="*/ 690 h 753"/>
              <a:gd name="T42" fmla="*/ 589 w 751"/>
              <a:gd name="T43" fmla="*/ 683 h 753"/>
              <a:gd name="T44" fmla="*/ 689 w 751"/>
              <a:gd name="T45" fmla="*/ 545 h 753"/>
              <a:gd name="T46" fmla="*/ 689 w 751"/>
              <a:gd name="T47" fmla="*/ 215 h 753"/>
              <a:gd name="T48" fmla="*/ 681 w 751"/>
              <a:gd name="T49" fmla="*/ 161 h 753"/>
              <a:gd name="T50" fmla="*/ 543 w 751"/>
              <a:gd name="T51" fmla="*/ 69 h 753"/>
              <a:gd name="T52" fmla="*/ 215 w 751"/>
              <a:gd name="T53" fmla="*/ 69 h 753"/>
              <a:gd name="T54" fmla="*/ 169 w 751"/>
              <a:gd name="T55" fmla="*/ 77 h 753"/>
              <a:gd name="T56" fmla="*/ 69 w 751"/>
              <a:gd name="T57" fmla="*/ 215 h 753"/>
              <a:gd name="T58" fmla="*/ 69 w 751"/>
              <a:gd name="T59" fmla="*/ 545 h 753"/>
              <a:gd name="T60" fmla="*/ 130 w 751"/>
              <a:gd name="T61" fmla="*/ 660 h 753"/>
              <a:gd name="T62" fmla="*/ 215 w 751"/>
              <a:gd name="T63" fmla="*/ 690 h 753"/>
              <a:gd name="T64" fmla="*/ 375 w 751"/>
              <a:gd name="T65" fmla="*/ 69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51" h="753">
                <a:moveTo>
                  <a:pt x="559" y="752"/>
                </a:moveTo>
                <a:lnTo>
                  <a:pt x="559" y="752"/>
                </a:lnTo>
                <a:cubicBezTo>
                  <a:pt x="436" y="752"/>
                  <a:pt x="314" y="752"/>
                  <a:pt x="192" y="752"/>
                </a:cubicBezTo>
                <a:cubicBezTo>
                  <a:pt x="184" y="752"/>
                  <a:pt x="176" y="752"/>
                  <a:pt x="169" y="752"/>
                </a:cubicBezTo>
                <a:cubicBezTo>
                  <a:pt x="84" y="729"/>
                  <a:pt x="31" y="683"/>
                  <a:pt x="8" y="598"/>
                </a:cubicBezTo>
                <a:cubicBezTo>
                  <a:pt x="8" y="583"/>
                  <a:pt x="8" y="576"/>
                  <a:pt x="0" y="560"/>
                </a:cubicBezTo>
                <a:cubicBezTo>
                  <a:pt x="0" y="437"/>
                  <a:pt x="0" y="315"/>
                  <a:pt x="0" y="192"/>
                </a:cubicBezTo>
                <a:cubicBezTo>
                  <a:pt x="0" y="184"/>
                  <a:pt x="8" y="177"/>
                  <a:pt x="8" y="169"/>
                </a:cubicBezTo>
                <a:cubicBezTo>
                  <a:pt x="23" y="85"/>
                  <a:pt x="77" y="31"/>
                  <a:pt x="161" y="8"/>
                </a:cubicBezTo>
                <a:cubicBezTo>
                  <a:pt x="169" y="8"/>
                  <a:pt x="184" y="0"/>
                  <a:pt x="192" y="0"/>
                </a:cubicBezTo>
                <a:cubicBezTo>
                  <a:pt x="314" y="0"/>
                  <a:pt x="436" y="0"/>
                  <a:pt x="559" y="0"/>
                </a:cubicBezTo>
                <a:cubicBezTo>
                  <a:pt x="566" y="0"/>
                  <a:pt x="574" y="0"/>
                  <a:pt x="582" y="8"/>
                </a:cubicBezTo>
                <a:cubicBezTo>
                  <a:pt x="666" y="23"/>
                  <a:pt x="727" y="77"/>
                  <a:pt x="750" y="161"/>
                </a:cubicBezTo>
                <a:cubicBezTo>
                  <a:pt x="750" y="169"/>
                  <a:pt x="750" y="184"/>
                  <a:pt x="750" y="192"/>
                </a:cubicBezTo>
                <a:cubicBezTo>
                  <a:pt x="750" y="315"/>
                  <a:pt x="750" y="437"/>
                  <a:pt x="750" y="560"/>
                </a:cubicBezTo>
                <a:cubicBezTo>
                  <a:pt x="750" y="568"/>
                  <a:pt x="750" y="576"/>
                  <a:pt x="750" y="583"/>
                </a:cubicBezTo>
                <a:cubicBezTo>
                  <a:pt x="727" y="668"/>
                  <a:pt x="681" y="729"/>
                  <a:pt x="597" y="752"/>
                </a:cubicBezTo>
                <a:cubicBezTo>
                  <a:pt x="582" y="752"/>
                  <a:pt x="574" y="752"/>
                  <a:pt x="559" y="752"/>
                </a:cubicBezTo>
                <a:close/>
                <a:moveTo>
                  <a:pt x="375" y="690"/>
                </a:moveTo>
                <a:lnTo>
                  <a:pt x="375" y="690"/>
                </a:lnTo>
                <a:cubicBezTo>
                  <a:pt x="428" y="690"/>
                  <a:pt x="490" y="690"/>
                  <a:pt x="543" y="690"/>
                </a:cubicBezTo>
                <a:cubicBezTo>
                  <a:pt x="559" y="690"/>
                  <a:pt x="574" y="683"/>
                  <a:pt x="589" y="683"/>
                </a:cubicBezTo>
                <a:cubicBezTo>
                  <a:pt x="651" y="660"/>
                  <a:pt x="689" y="606"/>
                  <a:pt x="689" y="545"/>
                </a:cubicBezTo>
                <a:cubicBezTo>
                  <a:pt x="689" y="430"/>
                  <a:pt x="689" y="322"/>
                  <a:pt x="689" y="215"/>
                </a:cubicBezTo>
                <a:cubicBezTo>
                  <a:pt x="689" y="200"/>
                  <a:pt x="681" y="184"/>
                  <a:pt x="681" y="161"/>
                </a:cubicBezTo>
                <a:cubicBezTo>
                  <a:pt x="658" y="108"/>
                  <a:pt x="605" y="69"/>
                  <a:pt x="543" y="69"/>
                </a:cubicBezTo>
                <a:cubicBezTo>
                  <a:pt x="436" y="69"/>
                  <a:pt x="322" y="69"/>
                  <a:pt x="215" y="69"/>
                </a:cubicBezTo>
                <a:cubicBezTo>
                  <a:pt x="199" y="69"/>
                  <a:pt x="184" y="69"/>
                  <a:pt x="169" y="77"/>
                </a:cubicBezTo>
                <a:cubicBezTo>
                  <a:pt x="107" y="100"/>
                  <a:pt x="69" y="146"/>
                  <a:pt x="69" y="215"/>
                </a:cubicBezTo>
                <a:cubicBezTo>
                  <a:pt x="69" y="322"/>
                  <a:pt x="69" y="437"/>
                  <a:pt x="69" y="545"/>
                </a:cubicBezTo>
                <a:cubicBezTo>
                  <a:pt x="69" y="591"/>
                  <a:pt x="92" y="629"/>
                  <a:pt x="130" y="660"/>
                </a:cubicBezTo>
                <a:cubicBezTo>
                  <a:pt x="153" y="683"/>
                  <a:pt x="184" y="690"/>
                  <a:pt x="215" y="690"/>
                </a:cubicBezTo>
                <a:cubicBezTo>
                  <a:pt x="268" y="690"/>
                  <a:pt x="322" y="690"/>
                  <a:pt x="375" y="6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375">
            <a:extLst>
              <a:ext uri="{FF2B5EF4-FFF2-40B4-BE49-F238E27FC236}">
                <a16:creationId xmlns:a16="http://schemas.microsoft.com/office/drawing/2014/main" id="{BA06358D-4D7B-894D-82EC-38CEA5CAE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0478" y="4684472"/>
            <a:ext cx="374884" cy="374881"/>
          </a:xfrm>
          <a:custGeom>
            <a:avLst/>
            <a:gdLst>
              <a:gd name="T0" fmla="*/ 390 w 391"/>
              <a:gd name="T1" fmla="*/ 192 h 393"/>
              <a:gd name="T2" fmla="*/ 390 w 391"/>
              <a:gd name="T3" fmla="*/ 192 h 393"/>
              <a:gd name="T4" fmla="*/ 191 w 391"/>
              <a:gd name="T5" fmla="*/ 392 h 393"/>
              <a:gd name="T6" fmla="*/ 0 w 391"/>
              <a:gd name="T7" fmla="*/ 192 h 393"/>
              <a:gd name="T8" fmla="*/ 191 w 391"/>
              <a:gd name="T9" fmla="*/ 0 h 393"/>
              <a:gd name="T10" fmla="*/ 390 w 391"/>
              <a:gd name="T11" fmla="*/ 192 h 393"/>
              <a:gd name="T12" fmla="*/ 321 w 391"/>
              <a:gd name="T13" fmla="*/ 192 h 393"/>
              <a:gd name="T14" fmla="*/ 321 w 391"/>
              <a:gd name="T15" fmla="*/ 192 h 393"/>
              <a:gd name="T16" fmla="*/ 191 w 391"/>
              <a:gd name="T17" fmla="*/ 69 h 393"/>
              <a:gd name="T18" fmla="*/ 69 w 391"/>
              <a:gd name="T19" fmla="*/ 192 h 393"/>
              <a:gd name="T20" fmla="*/ 191 w 391"/>
              <a:gd name="T21" fmla="*/ 322 h 393"/>
              <a:gd name="T22" fmla="*/ 321 w 391"/>
              <a:gd name="T23" fmla="*/ 192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1" h="393">
                <a:moveTo>
                  <a:pt x="390" y="192"/>
                </a:moveTo>
                <a:lnTo>
                  <a:pt x="390" y="192"/>
                </a:lnTo>
                <a:cubicBezTo>
                  <a:pt x="390" y="299"/>
                  <a:pt x="298" y="392"/>
                  <a:pt x="191" y="392"/>
                </a:cubicBezTo>
                <a:cubicBezTo>
                  <a:pt x="84" y="392"/>
                  <a:pt x="0" y="299"/>
                  <a:pt x="0" y="192"/>
                </a:cubicBezTo>
                <a:cubicBezTo>
                  <a:pt x="0" y="85"/>
                  <a:pt x="84" y="0"/>
                  <a:pt x="191" y="0"/>
                </a:cubicBezTo>
                <a:cubicBezTo>
                  <a:pt x="298" y="0"/>
                  <a:pt x="390" y="85"/>
                  <a:pt x="390" y="192"/>
                </a:cubicBezTo>
                <a:close/>
                <a:moveTo>
                  <a:pt x="321" y="192"/>
                </a:moveTo>
                <a:lnTo>
                  <a:pt x="321" y="192"/>
                </a:lnTo>
                <a:cubicBezTo>
                  <a:pt x="321" y="123"/>
                  <a:pt x="267" y="69"/>
                  <a:pt x="191" y="69"/>
                </a:cubicBezTo>
                <a:cubicBezTo>
                  <a:pt x="123" y="69"/>
                  <a:pt x="69" y="123"/>
                  <a:pt x="69" y="192"/>
                </a:cubicBezTo>
                <a:cubicBezTo>
                  <a:pt x="69" y="261"/>
                  <a:pt x="123" y="322"/>
                  <a:pt x="191" y="322"/>
                </a:cubicBezTo>
                <a:cubicBezTo>
                  <a:pt x="260" y="322"/>
                  <a:pt x="321" y="261"/>
                  <a:pt x="321" y="19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376">
            <a:extLst>
              <a:ext uri="{FF2B5EF4-FFF2-40B4-BE49-F238E27FC236}">
                <a16:creationId xmlns:a16="http://schemas.microsoft.com/office/drawing/2014/main" id="{2DFA3298-4CFA-EF4E-8C7A-98FCCDE6C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9027" y="4633926"/>
            <a:ext cx="96881" cy="88454"/>
          </a:xfrm>
          <a:custGeom>
            <a:avLst/>
            <a:gdLst>
              <a:gd name="T0" fmla="*/ 54 w 101"/>
              <a:gd name="T1" fmla="*/ 0 h 93"/>
              <a:gd name="T2" fmla="*/ 54 w 101"/>
              <a:gd name="T3" fmla="*/ 0 h 93"/>
              <a:gd name="T4" fmla="*/ 100 w 101"/>
              <a:gd name="T5" fmla="*/ 46 h 93"/>
              <a:gd name="T6" fmla="*/ 46 w 101"/>
              <a:gd name="T7" fmla="*/ 92 h 93"/>
              <a:gd name="T8" fmla="*/ 0 w 101"/>
              <a:gd name="T9" fmla="*/ 46 h 93"/>
              <a:gd name="T10" fmla="*/ 54 w 101"/>
              <a:gd name="T1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54" y="0"/>
                </a:moveTo>
                <a:lnTo>
                  <a:pt x="54" y="0"/>
                </a:lnTo>
                <a:cubicBezTo>
                  <a:pt x="77" y="0"/>
                  <a:pt x="100" y="23"/>
                  <a:pt x="100" y="46"/>
                </a:cubicBezTo>
                <a:cubicBezTo>
                  <a:pt x="100" y="76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  <a:cubicBezTo>
                  <a:pt x="0" y="15"/>
                  <a:pt x="23" y="0"/>
                  <a:pt x="5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">
            <a:extLst>
              <a:ext uri="{FF2B5EF4-FFF2-40B4-BE49-F238E27FC236}">
                <a16:creationId xmlns:a16="http://schemas.microsoft.com/office/drawing/2014/main" id="{55AE9B20-D928-2C4E-AAE5-807BD2D6C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50" y="4387277"/>
            <a:ext cx="808527" cy="914900"/>
          </a:xfrm>
          <a:custGeom>
            <a:avLst/>
            <a:gdLst>
              <a:gd name="T0" fmla="*/ 8313 w 8314"/>
              <a:gd name="T1" fmla="*/ 2344 h 9406"/>
              <a:gd name="T2" fmla="*/ 8313 w 8314"/>
              <a:gd name="T3" fmla="*/ 2344 h 9406"/>
              <a:gd name="T4" fmla="*/ 6875 w 8314"/>
              <a:gd name="T5" fmla="*/ 1875 h 9406"/>
              <a:gd name="T6" fmla="*/ 5969 w 8314"/>
              <a:gd name="T7" fmla="*/ 438 h 9406"/>
              <a:gd name="T8" fmla="*/ 5938 w 8314"/>
              <a:gd name="T9" fmla="*/ 0 h 9406"/>
              <a:gd name="T10" fmla="*/ 4406 w 8314"/>
              <a:gd name="T11" fmla="*/ 0 h 9406"/>
              <a:gd name="T12" fmla="*/ 4406 w 8314"/>
              <a:gd name="T13" fmla="*/ 4188 h 9406"/>
              <a:gd name="T14" fmla="*/ 4406 w 8314"/>
              <a:gd name="T15" fmla="*/ 6500 h 9406"/>
              <a:gd name="T16" fmla="*/ 3438 w 8314"/>
              <a:gd name="T17" fmla="*/ 7813 h 9406"/>
              <a:gd name="T18" fmla="*/ 2938 w 8314"/>
              <a:gd name="T19" fmla="*/ 7875 h 9406"/>
              <a:gd name="T20" fmla="*/ 2281 w 8314"/>
              <a:gd name="T21" fmla="*/ 7688 h 9406"/>
              <a:gd name="T22" fmla="*/ 1625 w 8314"/>
              <a:gd name="T23" fmla="*/ 6500 h 9406"/>
              <a:gd name="T24" fmla="*/ 3000 w 8314"/>
              <a:gd name="T25" fmla="*/ 5094 h 9406"/>
              <a:gd name="T26" fmla="*/ 3438 w 8314"/>
              <a:gd name="T27" fmla="*/ 5188 h 9406"/>
              <a:gd name="T28" fmla="*/ 3438 w 8314"/>
              <a:gd name="T29" fmla="*/ 4031 h 9406"/>
              <a:gd name="T30" fmla="*/ 3438 w 8314"/>
              <a:gd name="T31" fmla="*/ 3625 h 9406"/>
              <a:gd name="T32" fmla="*/ 3000 w 8314"/>
              <a:gd name="T33" fmla="*/ 3594 h 9406"/>
              <a:gd name="T34" fmla="*/ 781 w 8314"/>
              <a:gd name="T35" fmla="*/ 4562 h 9406"/>
              <a:gd name="T36" fmla="*/ 62 w 8314"/>
              <a:gd name="T37" fmla="*/ 6313 h 9406"/>
              <a:gd name="T38" fmla="*/ 906 w 8314"/>
              <a:gd name="T39" fmla="*/ 8562 h 9406"/>
              <a:gd name="T40" fmla="*/ 1188 w 8314"/>
              <a:gd name="T41" fmla="*/ 8780 h 9406"/>
              <a:gd name="T42" fmla="*/ 3000 w 8314"/>
              <a:gd name="T43" fmla="*/ 9405 h 9406"/>
              <a:gd name="T44" fmla="*/ 3438 w 8314"/>
              <a:gd name="T45" fmla="*/ 9374 h 9406"/>
              <a:gd name="T46" fmla="*/ 5094 w 8314"/>
              <a:gd name="T47" fmla="*/ 8562 h 9406"/>
              <a:gd name="T48" fmla="*/ 5938 w 8314"/>
              <a:gd name="T49" fmla="*/ 6500 h 9406"/>
              <a:gd name="T50" fmla="*/ 5938 w 8314"/>
              <a:gd name="T51" fmla="*/ 3063 h 9406"/>
              <a:gd name="T52" fmla="*/ 6813 w 8314"/>
              <a:gd name="T53" fmla="*/ 3563 h 9406"/>
              <a:gd name="T54" fmla="*/ 8313 w 8314"/>
              <a:gd name="T55" fmla="*/ 3875 h 9406"/>
              <a:gd name="T56" fmla="*/ 8313 w 8314"/>
              <a:gd name="T57" fmla="*/ 2781 h 9406"/>
              <a:gd name="T58" fmla="*/ 8313 w 8314"/>
              <a:gd name="T59" fmla="*/ 2344 h 9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314" h="9406">
                <a:moveTo>
                  <a:pt x="8313" y="2344"/>
                </a:moveTo>
                <a:lnTo>
                  <a:pt x="8313" y="2344"/>
                </a:lnTo>
                <a:cubicBezTo>
                  <a:pt x="7781" y="2344"/>
                  <a:pt x="7281" y="2188"/>
                  <a:pt x="6875" y="1875"/>
                </a:cubicBezTo>
                <a:cubicBezTo>
                  <a:pt x="6438" y="1531"/>
                  <a:pt x="6094" y="1031"/>
                  <a:pt x="5969" y="438"/>
                </a:cubicBezTo>
                <a:cubicBezTo>
                  <a:pt x="5969" y="313"/>
                  <a:pt x="5938" y="156"/>
                  <a:pt x="5938" y="0"/>
                </a:cubicBezTo>
                <a:cubicBezTo>
                  <a:pt x="4406" y="0"/>
                  <a:pt x="4406" y="0"/>
                  <a:pt x="4406" y="0"/>
                </a:cubicBezTo>
                <a:cubicBezTo>
                  <a:pt x="4406" y="4188"/>
                  <a:pt x="4406" y="4188"/>
                  <a:pt x="4406" y="4188"/>
                </a:cubicBezTo>
                <a:cubicBezTo>
                  <a:pt x="4406" y="6500"/>
                  <a:pt x="4406" y="6500"/>
                  <a:pt x="4406" y="6500"/>
                </a:cubicBezTo>
                <a:cubicBezTo>
                  <a:pt x="4406" y="7094"/>
                  <a:pt x="4000" y="7625"/>
                  <a:pt x="3438" y="7813"/>
                </a:cubicBezTo>
                <a:cubicBezTo>
                  <a:pt x="3281" y="7875"/>
                  <a:pt x="3125" y="7875"/>
                  <a:pt x="2938" y="7875"/>
                </a:cubicBezTo>
                <a:cubicBezTo>
                  <a:pt x="2688" y="7875"/>
                  <a:pt x="2469" y="7781"/>
                  <a:pt x="2281" y="7688"/>
                </a:cubicBezTo>
                <a:cubicBezTo>
                  <a:pt x="1906" y="7438"/>
                  <a:pt x="1625" y="7000"/>
                  <a:pt x="1625" y="6500"/>
                </a:cubicBezTo>
                <a:cubicBezTo>
                  <a:pt x="1594" y="5750"/>
                  <a:pt x="2219" y="5094"/>
                  <a:pt x="3000" y="5094"/>
                </a:cubicBezTo>
                <a:cubicBezTo>
                  <a:pt x="3156" y="5094"/>
                  <a:pt x="3313" y="5125"/>
                  <a:pt x="3438" y="5188"/>
                </a:cubicBezTo>
                <a:cubicBezTo>
                  <a:pt x="3438" y="4031"/>
                  <a:pt x="3438" y="4031"/>
                  <a:pt x="3438" y="4031"/>
                </a:cubicBezTo>
                <a:cubicBezTo>
                  <a:pt x="3438" y="3625"/>
                  <a:pt x="3438" y="3625"/>
                  <a:pt x="3438" y="3625"/>
                </a:cubicBezTo>
                <a:cubicBezTo>
                  <a:pt x="3313" y="3594"/>
                  <a:pt x="3156" y="3594"/>
                  <a:pt x="3000" y="3594"/>
                </a:cubicBezTo>
                <a:cubicBezTo>
                  <a:pt x="2156" y="3594"/>
                  <a:pt x="1344" y="3938"/>
                  <a:pt x="781" y="4562"/>
                </a:cubicBezTo>
                <a:cubicBezTo>
                  <a:pt x="375" y="5063"/>
                  <a:pt x="94" y="5656"/>
                  <a:pt x="62" y="6313"/>
                </a:cubicBezTo>
                <a:cubicBezTo>
                  <a:pt x="0" y="7156"/>
                  <a:pt x="313" y="7969"/>
                  <a:pt x="906" y="8562"/>
                </a:cubicBezTo>
                <a:cubicBezTo>
                  <a:pt x="1000" y="8624"/>
                  <a:pt x="1094" y="8718"/>
                  <a:pt x="1188" y="8780"/>
                </a:cubicBezTo>
                <a:cubicBezTo>
                  <a:pt x="1719" y="9187"/>
                  <a:pt x="2344" y="9405"/>
                  <a:pt x="3000" y="9405"/>
                </a:cubicBezTo>
                <a:cubicBezTo>
                  <a:pt x="3156" y="9405"/>
                  <a:pt x="3313" y="9374"/>
                  <a:pt x="3438" y="9374"/>
                </a:cubicBezTo>
                <a:cubicBezTo>
                  <a:pt x="4063" y="9280"/>
                  <a:pt x="4625" y="8999"/>
                  <a:pt x="5094" y="8562"/>
                </a:cubicBezTo>
                <a:cubicBezTo>
                  <a:pt x="5625" y="8000"/>
                  <a:pt x="5938" y="7281"/>
                  <a:pt x="5938" y="6500"/>
                </a:cubicBezTo>
                <a:cubicBezTo>
                  <a:pt x="5938" y="3063"/>
                  <a:pt x="5938" y="3063"/>
                  <a:pt x="5938" y="3063"/>
                </a:cubicBezTo>
                <a:cubicBezTo>
                  <a:pt x="6188" y="3281"/>
                  <a:pt x="6500" y="3438"/>
                  <a:pt x="6813" y="3563"/>
                </a:cubicBezTo>
                <a:cubicBezTo>
                  <a:pt x="7281" y="3781"/>
                  <a:pt x="7781" y="3875"/>
                  <a:pt x="8313" y="3875"/>
                </a:cubicBezTo>
                <a:cubicBezTo>
                  <a:pt x="8313" y="2781"/>
                  <a:pt x="8313" y="2781"/>
                  <a:pt x="8313" y="2781"/>
                </a:cubicBezTo>
                <a:cubicBezTo>
                  <a:pt x="8313" y="2344"/>
                  <a:pt x="8313" y="2344"/>
                  <a:pt x="8313" y="2344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0" name="Freeform 2">
            <a:extLst>
              <a:ext uri="{FF2B5EF4-FFF2-40B4-BE49-F238E27FC236}">
                <a16:creationId xmlns:a16="http://schemas.microsoft.com/office/drawing/2014/main" id="{6AC2DD81-7F64-C14E-AA49-20E88237D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3806" y="11242917"/>
            <a:ext cx="775314" cy="775314"/>
          </a:xfrm>
          <a:custGeom>
            <a:avLst/>
            <a:gdLst>
              <a:gd name="T0" fmla="*/ 4469 w 8907"/>
              <a:gd name="T1" fmla="*/ 0 h 8906"/>
              <a:gd name="T2" fmla="*/ 4469 w 8907"/>
              <a:gd name="T3" fmla="*/ 0 h 8906"/>
              <a:gd name="T4" fmla="*/ 4469 w 8907"/>
              <a:gd name="T5" fmla="*/ 0 h 8906"/>
              <a:gd name="T6" fmla="*/ 0 w 8907"/>
              <a:gd name="T7" fmla="*/ 4468 h 8906"/>
              <a:gd name="T8" fmla="*/ 844 w 8907"/>
              <a:gd name="T9" fmla="*/ 7062 h 8906"/>
              <a:gd name="T10" fmla="*/ 281 w 8907"/>
              <a:gd name="T11" fmla="*/ 8718 h 8906"/>
              <a:gd name="T12" fmla="*/ 2000 w 8907"/>
              <a:gd name="T13" fmla="*/ 8187 h 8906"/>
              <a:gd name="T14" fmla="*/ 4469 w 8907"/>
              <a:gd name="T15" fmla="*/ 8905 h 8906"/>
              <a:gd name="T16" fmla="*/ 8906 w 8907"/>
              <a:gd name="T17" fmla="*/ 4468 h 8906"/>
              <a:gd name="T18" fmla="*/ 4469 w 8907"/>
              <a:gd name="T19" fmla="*/ 0 h 8906"/>
              <a:gd name="T20" fmla="*/ 7063 w 8907"/>
              <a:gd name="T21" fmla="*/ 6280 h 8906"/>
              <a:gd name="T22" fmla="*/ 7063 w 8907"/>
              <a:gd name="T23" fmla="*/ 6280 h 8906"/>
              <a:gd name="T24" fmla="*/ 6188 w 8907"/>
              <a:gd name="T25" fmla="*/ 6937 h 8906"/>
              <a:gd name="T26" fmla="*/ 4625 w 8907"/>
              <a:gd name="T27" fmla="*/ 6593 h 8906"/>
              <a:gd name="T28" fmla="*/ 2406 w 8907"/>
              <a:gd name="T29" fmla="*/ 4624 h 8906"/>
              <a:gd name="T30" fmla="*/ 1875 w 8907"/>
              <a:gd name="T31" fmla="*/ 3280 h 8906"/>
              <a:gd name="T32" fmla="*/ 2313 w 8907"/>
              <a:gd name="T33" fmla="*/ 2187 h 8906"/>
              <a:gd name="T34" fmla="*/ 2781 w 8907"/>
              <a:gd name="T35" fmla="*/ 2030 h 8906"/>
              <a:gd name="T36" fmla="*/ 2938 w 8907"/>
              <a:gd name="T37" fmla="*/ 2030 h 8906"/>
              <a:gd name="T38" fmla="*/ 3219 w 8907"/>
              <a:gd name="T39" fmla="*/ 2249 h 8906"/>
              <a:gd name="T40" fmla="*/ 3625 w 8907"/>
              <a:gd name="T41" fmla="*/ 3218 h 8906"/>
              <a:gd name="T42" fmla="*/ 3625 w 8907"/>
              <a:gd name="T43" fmla="*/ 3468 h 8906"/>
              <a:gd name="T44" fmla="*/ 3500 w 8907"/>
              <a:gd name="T45" fmla="*/ 3687 h 8906"/>
              <a:gd name="T46" fmla="*/ 3281 w 8907"/>
              <a:gd name="T47" fmla="*/ 3874 h 8906"/>
              <a:gd name="T48" fmla="*/ 3250 w 8907"/>
              <a:gd name="T49" fmla="*/ 4155 h 8906"/>
              <a:gd name="T50" fmla="*/ 3969 w 8907"/>
              <a:gd name="T51" fmla="*/ 5062 h 8906"/>
              <a:gd name="T52" fmla="*/ 5000 w 8907"/>
              <a:gd name="T53" fmla="*/ 5718 h 8906"/>
              <a:gd name="T54" fmla="*/ 5313 w 8907"/>
              <a:gd name="T55" fmla="*/ 5655 h 8906"/>
              <a:gd name="T56" fmla="*/ 5688 w 8907"/>
              <a:gd name="T57" fmla="*/ 5187 h 8906"/>
              <a:gd name="T58" fmla="*/ 6000 w 8907"/>
              <a:gd name="T59" fmla="*/ 5093 h 8906"/>
              <a:gd name="T60" fmla="*/ 6875 w 8907"/>
              <a:gd name="T61" fmla="*/ 5530 h 8906"/>
              <a:gd name="T62" fmla="*/ 7125 w 8907"/>
              <a:gd name="T63" fmla="*/ 5687 h 8906"/>
              <a:gd name="T64" fmla="*/ 7063 w 8907"/>
              <a:gd name="T65" fmla="*/ 6280 h 8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07" h="8906">
                <a:moveTo>
                  <a:pt x="4469" y="0"/>
                </a:moveTo>
                <a:lnTo>
                  <a:pt x="4469" y="0"/>
                </a:lnTo>
                <a:lnTo>
                  <a:pt x="4469" y="0"/>
                </a:lnTo>
                <a:cubicBezTo>
                  <a:pt x="2000" y="0"/>
                  <a:pt x="0" y="1999"/>
                  <a:pt x="0" y="4468"/>
                </a:cubicBezTo>
                <a:cubicBezTo>
                  <a:pt x="0" y="5437"/>
                  <a:pt x="313" y="6343"/>
                  <a:pt x="844" y="7062"/>
                </a:cubicBezTo>
                <a:cubicBezTo>
                  <a:pt x="281" y="8718"/>
                  <a:pt x="281" y="8718"/>
                  <a:pt x="281" y="8718"/>
                </a:cubicBezTo>
                <a:cubicBezTo>
                  <a:pt x="2000" y="8187"/>
                  <a:pt x="2000" y="8187"/>
                  <a:pt x="2000" y="8187"/>
                </a:cubicBezTo>
                <a:cubicBezTo>
                  <a:pt x="2719" y="8655"/>
                  <a:pt x="3563" y="8905"/>
                  <a:pt x="4469" y="8905"/>
                </a:cubicBezTo>
                <a:cubicBezTo>
                  <a:pt x="6906" y="8905"/>
                  <a:pt x="8906" y="6905"/>
                  <a:pt x="8906" y="4468"/>
                </a:cubicBezTo>
                <a:cubicBezTo>
                  <a:pt x="8906" y="1999"/>
                  <a:pt x="6906" y="0"/>
                  <a:pt x="4469" y="0"/>
                </a:cubicBezTo>
                <a:close/>
                <a:moveTo>
                  <a:pt x="7063" y="6280"/>
                </a:moveTo>
                <a:lnTo>
                  <a:pt x="7063" y="6280"/>
                </a:lnTo>
                <a:cubicBezTo>
                  <a:pt x="6938" y="6593"/>
                  <a:pt x="6531" y="6843"/>
                  <a:pt x="6188" y="6937"/>
                </a:cubicBezTo>
                <a:cubicBezTo>
                  <a:pt x="5938" y="6968"/>
                  <a:pt x="5656" y="6999"/>
                  <a:pt x="4625" y="6593"/>
                </a:cubicBezTo>
                <a:cubicBezTo>
                  <a:pt x="3313" y="6030"/>
                  <a:pt x="2469" y="4718"/>
                  <a:pt x="2406" y="4624"/>
                </a:cubicBezTo>
                <a:cubicBezTo>
                  <a:pt x="2344" y="4530"/>
                  <a:pt x="1875" y="3937"/>
                  <a:pt x="1875" y="3280"/>
                </a:cubicBezTo>
                <a:cubicBezTo>
                  <a:pt x="1875" y="2655"/>
                  <a:pt x="2188" y="2343"/>
                  <a:pt x="2313" y="2187"/>
                </a:cubicBezTo>
                <a:cubicBezTo>
                  <a:pt x="2438" y="2093"/>
                  <a:pt x="2594" y="2030"/>
                  <a:pt x="2781" y="2030"/>
                </a:cubicBezTo>
                <a:cubicBezTo>
                  <a:pt x="2844" y="2030"/>
                  <a:pt x="2875" y="2030"/>
                  <a:pt x="2938" y="2030"/>
                </a:cubicBezTo>
                <a:cubicBezTo>
                  <a:pt x="3063" y="2062"/>
                  <a:pt x="3125" y="2062"/>
                  <a:pt x="3219" y="2249"/>
                </a:cubicBezTo>
                <a:cubicBezTo>
                  <a:pt x="3313" y="2530"/>
                  <a:pt x="3594" y="3155"/>
                  <a:pt x="3625" y="3218"/>
                </a:cubicBezTo>
                <a:cubicBezTo>
                  <a:pt x="3656" y="3280"/>
                  <a:pt x="3688" y="3374"/>
                  <a:pt x="3625" y="3468"/>
                </a:cubicBezTo>
                <a:cubicBezTo>
                  <a:pt x="3594" y="3562"/>
                  <a:pt x="3563" y="3593"/>
                  <a:pt x="3500" y="3687"/>
                </a:cubicBezTo>
                <a:cubicBezTo>
                  <a:pt x="3406" y="3749"/>
                  <a:pt x="3344" y="3812"/>
                  <a:pt x="3281" y="3874"/>
                </a:cubicBezTo>
                <a:cubicBezTo>
                  <a:pt x="3219" y="3968"/>
                  <a:pt x="3156" y="4030"/>
                  <a:pt x="3250" y="4155"/>
                </a:cubicBezTo>
                <a:cubicBezTo>
                  <a:pt x="3313" y="4280"/>
                  <a:pt x="3594" y="4718"/>
                  <a:pt x="3969" y="5062"/>
                </a:cubicBezTo>
                <a:cubicBezTo>
                  <a:pt x="4469" y="5499"/>
                  <a:pt x="4875" y="5655"/>
                  <a:pt x="5000" y="5718"/>
                </a:cubicBezTo>
                <a:cubicBezTo>
                  <a:pt x="5125" y="5749"/>
                  <a:pt x="5250" y="5749"/>
                  <a:pt x="5313" y="5655"/>
                </a:cubicBezTo>
                <a:cubicBezTo>
                  <a:pt x="5438" y="5562"/>
                  <a:pt x="5563" y="5374"/>
                  <a:pt x="5688" y="5187"/>
                </a:cubicBezTo>
                <a:cubicBezTo>
                  <a:pt x="5750" y="5062"/>
                  <a:pt x="5875" y="5062"/>
                  <a:pt x="6000" y="5093"/>
                </a:cubicBezTo>
                <a:cubicBezTo>
                  <a:pt x="6125" y="5155"/>
                  <a:pt x="6750" y="5468"/>
                  <a:pt x="6875" y="5530"/>
                </a:cubicBezTo>
                <a:cubicBezTo>
                  <a:pt x="7000" y="5593"/>
                  <a:pt x="7094" y="5624"/>
                  <a:pt x="7125" y="5687"/>
                </a:cubicBezTo>
                <a:cubicBezTo>
                  <a:pt x="7156" y="5718"/>
                  <a:pt x="7156" y="5999"/>
                  <a:pt x="7063" y="62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E06C998-C7F5-114B-9C4A-FE3C5758A715}"/>
              </a:ext>
            </a:extLst>
          </p:cNvPr>
          <p:cNvSpPr txBox="1"/>
          <p:nvPr/>
        </p:nvSpPr>
        <p:spPr>
          <a:xfrm>
            <a:off x="4034222" y="7138708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41C4E5-36BD-F348-83AD-A5B1A9989B61}"/>
              </a:ext>
            </a:extLst>
          </p:cNvPr>
          <p:cNvSpPr txBox="1"/>
          <p:nvPr/>
        </p:nvSpPr>
        <p:spPr>
          <a:xfrm>
            <a:off x="3819909" y="6410306"/>
            <a:ext cx="368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Twitter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1BDD68-E182-1F49-9A9B-38A0E2413684}"/>
              </a:ext>
            </a:extLst>
          </p:cNvPr>
          <p:cNvSpPr txBox="1"/>
          <p:nvPr/>
        </p:nvSpPr>
        <p:spPr>
          <a:xfrm>
            <a:off x="10526462" y="7138708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60C51C0-720C-3A4A-9F66-FD2EDD56F0BA}"/>
              </a:ext>
            </a:extLst>
          </p:cNvPr>
          <p:cNvSpPr txBox="1"/>
          <p:nvPr/>
        </p:nvSpPr>
        <p:spPr>
          <a:xfrm>
            <a:off x="10312149" y="6410306"/>
            <a:ext cx="368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Instagram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26F236-82C6-B040-9402-54A848C274EC}"/>
              </a:ext>
            </a:extLst>
          </p:cNvPr>
          <p:cNvSpPr txBox="1"/>
          <p:nvPr/>
        </p:nvSpPr>
        <p:spPr>
          <a:xfrm>
            <a:off x="7295582" y="9089428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6B727D0-B6DD-4540-A556-5B6F3E63E16C}"/>
              </a:ext>
            </a:extLst>
          </p:cNvPr>
          <p:cNvSpPr txBox="1"/>
          <p:nvPr/>
        </p:nvSpPr>
        <p:spPr>
          <a:xfrm>
            <a:off x="7081269" y="8361026"/>
            <a:ext cx="368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Facebook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84B1BCB-F708-014C-A3AC-89D69D873428}"/>
              </a:ext>
            </a:extLst>
          </p:cNvPr>
          <p:cNvSpPr txBox="1"/>
          <p:nvPr/>
        </p:nvSpPr>
        <p:spPr>
          <a:xfrm>
            <a:off x="13818302" y="9089428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A36DECF-06A5-004F-B128-46C619E25AEC}"/>
              </a:ext>
            </a:extLst>
          </p:cNvPr>
          <p:cNvSpPr txBox="1"/>
          <p:nvPr/>
        </p:nvSpPr>
        <p:spPr>
          <a:xfrm>
            <a:off x="13603989" y="8361026"/>
            <a:ext cx="368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Whatsapp</a:t>
            </a:r>
            <a:endParaRPr lang="en-US" b="1" dirty="0">
              <a:solidFill>
                <a:schemeClr val="tx2"/>
              </a:solidFill>
              <a:latin typeface="Poppins SemiBold" pitchFamily="2" charset="77"/>
              <a:ea typeface="Lato Light" panose="020F0502020204030203" pitchFamily="34" charset="0"/>
              <a:cs typeface="Poppins SemiBold" pitchFamily="2" charset="7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052AFC-CD8E-E74D-8F00-DD730F74A6F8}"/>
              </a:ext>
            </a:extLst>
          </p:cNvPr>
          <p:cNvSpPr txBox="1"/>
          <p:nvPr/>
        </p:nvSpPr>
        <p:spPr>
          <a:xfrm>
            <a:off x="17110142" y="7138708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23B7D77-3CAB-F14F-9BA8-FCB6D16869FA}"/>
              </a:ext>
            </a:extLst>
          </p:cNvPr>
          <p:cNvSpPr txBox="1"/>
          <p:nvPr/>
        </p:nvSpPr>
        <p:spPr>
          <a:xfrm>
            <a:off x="16895829" y="6410306"/>
            <a:ext cx="368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TikTok</a:t>
            </a:r>
            <a:endParaRPr lang="en-US" b="1" dirty="0">
              <a:solidFill>
                <a:schemeClr val="tx2"/>
              </a:solidFill>
              <a:latin typeface="Poppins SemiBold" pitchFamily="2" charset="77"/>
              <a:ea typeface="Lato Light" panose="020F0502020204030203" pitchFamily="34" charset="0"/>
              <a:cs typeface="Poppi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7625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Forma libre 292">
            <a:extLst>
              <a:ext uri="{FF2B5EF4-FFF2-40B4-BE49-F238E27FC236}">
                <a16:creationId xmlns:a16="http://schemas.microsoft.com/office/drawing/2014/main" id="{9C138BF0-2A54-8F45-B743-B24EFEE68406}"/>
              </a:ext>
            </a:extLst>
          </p:cNvPr>
          <p:cNvSpPr/>
          <p:nvPr/>
        </p:nvSpPr>
        <p:spPr>
          <a:xfrm>
            <a:off x="6812979" y="9004247"/>
            <a:ext cx="2119758" cy="1873308"/>
          </a:xfrm>
          <a:custGeom>
            <a:avLst/>
            <a:gdLst>
              <a:gd name="connsiteX0" fmla="*/ 190277 w 202170"/>
              <a:gd name="connsiteY0" fmla="*/ 154844 h 178665"/>
              <a:gd name="connsiteX1" fmla="*/ 23785 w 202170"/>
              <a:gd name="connsiteY1" fmla="*/ 11911 h 178665"/>
              <a:gd name="connsiteX2" fmla="*/ 11893 w 202170"/>
              <a:gd name="connsiteY2" fmla="*/ 0 h 178665"/>
              <a:gd name="connsiteX3" fmla="*/ 0 w 202170"/>
              <a:gd name="connsiteY3" fmla="*/ 11911 h 178665"/>
              <a:gd name="connsiteX4" fmla="*/ 190277 w 202170"/>
              <a:gd name="connsiteY4" fmla="*/ 178666 h 178665"/>
              <a:gd name="connsiteX5" fmla="*/ 202170 w 202170"/>
              <a:gd name="connsiteY5" fmla="*/ 166755 h 178665"/>
              <a:gd name="connsiteX6" fmla="*/ 190277 w 202170"/>
              <a:gd name="connsiteY6" fmla="*/ 154844 h 17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170" h="178665">
                <a:moveTo>
                  <a:pt x="190277" y="154844"/>
                </a:moveTo>
                <a:cubicBezTo>
                  <a:pt x="101596" y="154844"/>
                  <a:pt x="23785" y="88053"/>
                  <a:pt x="23785" y="11911"/>
                </a:cubicBezTo>
                <a:cubicBezTo>
                  <a:pt x="23785" y="5327"/>
                  <a:pt x="18466" y="0"/>
                  <a:pt x="11893" y="0"/>
                </a:cubicBezTo>
                <a:cubicBezTo>
                  <a:pt x="5319" y="0"/>
                  <a:pt x="0" y="5327"/>
                  <a:pt x="0" y="11911"/>
                </a:cubicBezTo>
                <a:cubicBezTo>
                  <a:pt x="0" y="100743"/>
                  <a:pt x="88914" y="178666"/>
                  <a:pt x="190277" y="178666"/>
                </a:cubicBezTo>
                <a:cubicBezTo>
                  <a:pt x="196851" y="178666"/>
                  <a:pt x="202170" y="173339"/>
                  <a:pt x="202170" y="166755"/>
                </a:cubicBezTo>
                <a:cubicBezTo>
                  <a:pt x="202170" y="160172"/>
                  <a:pt x="196851" y="154844"/>
                  <a:pt x="190277" y="1548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" name="Forma libre 293">
            <a:extLst>
              <a:ext uri="{FF2B5EF4-FFF2-40B4-BE49-F238E27FC236}">
                <a16:creationId xmlns:a16="http://schemas.microsoft.com/office/drawing/2014/main" id="{935D9047-4FBA-B246-855E-3C81D511A6AF}"/>
              </a:ext>
            </a:extLst>
          </p:cNvPr>
          <p:cNvSpPr/>
          <p:nvPr/>
        </p:nvSpPr>
        <p:spPr>
          <a:xfrm>
            <a:off x="4942650" y="5267037"/>
            <a:ext cx="3865410" cy="766718"/>
          </a:xfrm>
          <a:custGeom>
            <a:avLst/>
            <a:gdLst>
              <a:gd name="connsiteX0" fmla="*/ 11889 w 368660"/>
              <a:gd name="connsiteY0" fmla="*/ 73126 h 73125"/>
              <a:gd name="connsiteX1" fmla="*/ 18068 w 368660"/>
              <a:gd name="connsiteY1" fmla="*/ 71404 h 73125"/>
              <a:gd name="connsiteX2" fmla="*/ 351006 w 368660"/>
              <a:gd name="connsiteY2" fmla="*/ 64402 h 73125"/>
              <a:gd name="connsiteX3" fmla="*/ 367173 w 368660"/>
              <a:gd name="connsiteY3" fmla="*/ 59737 h 73125"/>
              <a:gd name="connsiteX4" fmla="*/ 362528 w 368660"/>
              <a:gd name="connsiteY4" fmla="*/ 43557 h 73125"/>
              <a:gd name="connsiteX5" fmla="*/ 5712 w 368660"/>
              <a:gd name="connsiteY5" fmla="*/ 51025 h 73125"/>
              <a:gd name="connsiteX6" fmla="*/ 1717 w 368660"/>
              <a:gd name="connsiteY6" fmla="*/ 67391 h 73125"/>
              <a:gd name="connsiteX7" fmla="*/ 11889 w 368660"/>
              <a:gd name="connsiteY7" fmla="*/ 73126 h 7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660" h="73125">
                <a:moveTo>
                  <a:pt x="11889" y="73126"/>
                </a:moveTo>
                <a:cubicBezTo>
                  <a:pt x="14003" y="73126"/>
                  <a:pt x="16140" y="72567"/>
                  <a:pt x="18068" y="71404"/>
                </a:cubicBezTo>
                <a:cubicBezTo>
                  <a:pt x="118688" y="10244"/>
                  <a:pt x="249155" y="8022"/>
                  <a:pt x="351006" y="64402"/>
                </a:cubicBezTo>
                <a:cubicBezTo>
                  <a:pt x="356767" y="67600"/>
                  <a:pt x="363991" y="65506"/>
                  <a:pt x="367173" y="59737"/>
                </a:cubicBezTo>
                <a:cubicBezTo>
                  <a:pt x="370355" y="53979"/>
                  <a:pt x="368264" y="46733"/>
                  <a:pt x="362528" y="43557"/>
                </a:cubicBezTo>
                <a:cubicBezTo>
                  <a:pt x="253291" y="-16882"/>
                  <a:pt x="113510" y="-14451"/>
                  <a:pt x="5712" y="51025"/>
                </a:cubicBezTo>
                <a:cubicBezTo>
                  <a:pt x="114" y="54444"/>
                  <a:pt x="-1675" y="61773"/>
                  <a:pt x="1717" y="67391"/>
                </a:cubicBezTo>
                <a:cubicBezTo>
                  <a:pt x="3969" y="71090"/>
                  <a:pt x="7871" y="73126"/>
                  <a:pt x="11889" y="7312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" name="Forma libre 294">
            <a:extLst>
              <a:ext uri="{FF2B5EF4-FFF2-40B4-BE49-F238E27FC236}">
                <a16:creationId xmlns:a16="http://schemas.microsoft.com/office/drawing/2014/main" id="{38239F7C-3FA7-5F4E-846C-1C7B00E1D45F}"/>
              </a:ext>
            </a:extLst>
          </p:cNvPr>
          <p:cNvSpPr/>
          <p:nvPr/>
        </p:nvSpPr>
        <p:spPr>
          <a:xfrm>
            <a:off x="4194459" y="6006934"/>
            <a:ext cx="5486448" cy="1623544"/>
          </a:xfrm>
          <a:custGeom>
            <a:avLst/>
            <a:gdLst>
              <a:gd name="connsiteX0" fmla="*/ 521776 w 523265"/>
              <a:gd name="connsiteY0" fmla="*/ 137163 h 154844"/>
              <a:gd name="connsiteX1" fmla="*/ 261632 w 523265"/>
              <a:gd name="connsiteY1" fmla="*/ 0 h 154844"/>
              <a:gd name="connsiteX2" fmla="*/ 1488 w 523265"/>
              <a:gd name="connsiteY2" fmla="*/ 137163 h 154844"/>
              <a:gd name="connsiteX3" fmla="*/ 6134 w 523265"/>
              <a:gd name="connsiteY3" fmla="*/ 153355 h 154844"/>
              <a:gd name="connsiteX4" fmla="*/ 22300 w 523265"/>
              <a:gd name="connsiteY4" fmla="*/ 148703 h 154844"/>
              <a:gd name="connsiteX5" fmla="*/ 261632 w 523265"/>
              <a:gd name="connsiteY5" fmla="*/ 23822 h 154844"/>
              <a:gd name="connsiteX6" fmla="*/ 500964 w 523265"/>
              <a:gd name="connsiteY6" fmla="*/ 148703 h 154844"/>
              <a:gd name="connsiteX7" fmla="*/ 511371 w 523265"/>
              <a:gd name="connsiteY7" fmla="*/ 154845 h 154844"/>
              <a:gd name="connsiteX8" fmla="*/ 517132 w 523265"/>
              <a:gd name="connsiteY8" fmla="*/ 153356 h 154844"/>
              <a:gd name="connsiteX9" fmla="*/ 521776 w 523265"/>
              <a:gd name="connsiteY9" fmla="*/ 137163 h 1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265" h="154844">
                <a:moveTo>
                  <a:pt x="521776" y="137163"/>
                </a:moveTo>
                <a:cubicBezTo>
                  <a:pt x="475717" y="53844"/>
                  <a:pt x="373611" y="0"/>
                  <a:pt x="261632" y="0"/>
                </a:cubicBezTo>
                <a:cubicBezTo>
                  <a:pt x="149654" y="0"/>
                  <a:pt x="47547" y="53844"/>
                  <a:pt x="1488" y="137163"/>
                </a:cubicBezTo>
                <a:cubicBezTo>
                  <a:pt x="-1694" y="142921"/>
                  <a:pt x="397" y="150168"/>
                  <a:pt x="6134" y="153355"/>
                </a:cubicBezTo>
                <a:cubicBezTo>
                  <a:pt x="11895" y="156530"/>
                  <a:pt x="19095" y="154460"/>
                  <a:pt x="22300" y="148703"/>
                </a:cubicBezTo>
                <a:cubicBezTo>
                  <a:pt x="64225" y="72839"/>
                  <a:pt x="158178" y="23822"/>
                  <a:pt x="261632" y="23822"/>
                </a:cubicBezTo>
                <a:cubicBezTo>
                  <a:pt x="365087" y="23822"/>
                  <a:pt x="459041" y="72839"/>
                  <a:pt x="500964" y="148703"/>
                </a:cubicBezTo>
                <a:cubicBezTo>
                  <a:pt x="503148" y="152634"/>
                  <a:pt x="507190" y="154845"/>
                  <a:pt x="511371" y="154845"/>
                </a:cubicBezTo>
                <a:cubicBezTo>
                  <a:pt x="513322" y="154845"/>
                  <a:pt x="515296" y="154367"/>
                  <a:pt x="517132" y="153356"/>
                </a:cubicBezTo>
                <a:cubicBezTo>
                  <a:pt x="522869" y="150168"/>
                  <a:pt x="524959" y="142921"/>
                  <a:pt x="521776" y="13716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Forma libre 295">
            <a:extLst>
              <a:ext uri="{FF2B5EF4-FFF2-40B4-BE49-F238E27FC236}">
                <a16:creationId xmlns:a16="http://schemas.microsoft.com/office/drawing/2014/main" id="{1EE809A1-C5D4-A744-A65D-457D79D93055}"/>
              </a:ext>
            </a:extLst>
          </p:cNvPr>
          <p:cNvSpPr/>
          <p:nvPr/>
        </p:nvSpPr>
        <p:spPr>
          <a:xfrm>
            <a:off x="5192015" y="7505580"/>
            <a:ext cx="3491346" cy="3746636"/>
          </a:xfrm>
          <a:custGeom>
            <a:avLst/>
            <a:gdLst>
              <a:gd name="connsiteX0" fmla="*/ 23783 w 332984"/>
              <a:gd name="connsiteY0" fmla="*/ 166755 h 357332"/>
              <a:gd name="connsiteX1" fmla="*/ 166491 w 332984"/>
              <a:gd name="connsiteY1" fmla="*/ 23822 h 357332"/>
              <a:gd name="connsiteX2" fmla="*/ 309199 w 332984"/>
              <a:gd name="connsiteY2" fmla="*/ 154844 h 357332"/>
              <a:gd name="connsiteX3" fmla="*/ 321091 w 332984"/>
              <a:gd name="connsiteY3" fmla="*/ 166754 h 357332"/>
              <a:gd name="connsiteX4" fmla="*/ 332984 w 332984"/>
              <a:gd name="connsiteY4" fmla="*/ 154844 h 357332"/>
              <a:gd name="connsiteX5" fmla="*/ 166492 w 332984"/>
              <a:gd name="connsiteY5" fmla="*/ 0 h 357332"/>
              <a:gd name="connsiteX6" fmla="*/ 0 w 332984"/>
              <a:gd name="connsiteY6" fmla="*/ 166755 h 357332"/>
              <a:gd name="connsiteX7" fmla="*/ 80320 w 332984"/>
              <a:gd name="connsiteY7" fmla="*/ 353552 h 357332"/>
              <a:gd name="connsiteX8" fmla="*/ 89007 w 332984"/>
              <a:gd name="connsiteY8" fmla="*/ 357332 h 357332"/>
              <a:gd name="connsiteX9" fmla="*/ 97114 w 332984"/>
              <a:gd name="connsiteY9" fmla="*/ 354121 h 357332"/>
              <a:gd name="connsiteX10" fmla="*/ 97695 w 332984"/>
              <a:gd name="connsiteY10" fmla="*/ 337290 h 357332"/>
              <a:gd name="connsiteX11" fmla="*/ 23783 w 332984"/>
              <a:gd name="connsiteY11" fmla="*/ 166755 h 35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2984" h="357332">
                <a:moveTo>
                  <a:pt x="23783" y="166755"/>
                </a:moveTo>
                <a:cubicBezTo>
                  <a:pt x="23783" y="83936"/>
                  <a:pt x="83802" y="23822"/>
                  <a:pt x="166491" y="23822"/>
                </a:cubicBezTo>
                <a:cubicBezTo>
                  <a:pt x="253175" y="23822"/>
                  <a:pt x="309199" y="75247"/>
                  <a:pt x="309199" y="154844"/>
                </a:cubicBezTo>
                <a:cubicBezTo>
                  <a:pt x="309199" y="161427"/>
                  <a:pt x="314518" y="166754"/>
                  <a:pt x="321091" y="166754"/>
                </a:cubicBezTo>
                <a:cubicBezTo>
                  <a:pt x="327665" y="166754"/>
                  <a:pt x="332984" y="161427"/>
                  <a:pt x="332984" y="154844"/>
                </a:cubicBezTo>
                <a:cubicBezTo>
                  <a:pt x="332984" y="62231"/>
                  <a:pt x="266066" y="0"/>
                  <a:pt x="166492" y="0"/>
                </a:cubicBezTo>
                <a:cubicBezTo>
                  <a:pt x="71586" y="0"/>
                  <a:pt x="0" y="71687"/>
                  <a:pt x="0" y="166755"/>
                </a:cubicBezTo>
                <a:cubicBezTo>
                  <a:pt x="0" y="236361"/>
                  <a:pt x="24760" y="293974"/>
                  <a:pt x="80320" y="353552"/>
                </a:cubicBezTo>
                <a:cubicBezTo>
                  <a:pt x="82666" y="356065"/>
                  <a:pt x="85825" y="357332"/>
                  <a:pt x="89007" y="357332"/>
                </a:cubicBezTo>
                <a:cubicBezTo>
                  <a:pt x="91910" y="357332"/>
                  <a:pt x="94837" y="356274"/>
                  <a:pt x="97114" y="354121"/>
                </a:cubicBezTo>
                <a:cubicBezTo>
                  <a:pt x="101922" y="349632"/>
                  <a:pt x="102178" y="342094"/>
                  <a:pt x="97695" y="337290"/>
                </a:cubicBezTo>
                <a:cubicBezTo>
                  <a:pt x="46570" y="282458"/>
                  <a:pt x="23783" y="229870"/>
                  <a:pt x="23783" y="1667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" name="Forma libre 296">
            <a:extLst>
              <a:ext uri="{FF2B5EF4-FFF2-40B4-BE49-F238E27FC236}">
                <a16:creationId xmlns:a16="http://schemas.microsoft.com/office/drawing/2014/main" id="{406B112D-FEEE-9840-A871-2F58590391A5}"/>
              </a:ext>
            </a:extLst>
          </p:cNvPr>
          <p:cNvSpPr/>
          <p:nvPr/>
        </p:nvSpPr>
        <p:spPr>
          <a:xfrm>
            <a:off x="4443856" y="6756267"/>
            <a:ext cx="4987644" cy="4495949"/>
          </a:xfrm>
          <a:custGeom>
            <a:avLst/>
            <a:gdLst>
              <a:gd name="connsiteX0" fmla="*/ 237846 w 475692"/>
              <a:gd name="connsiteY0" fmla="*/ 0 h 428797"/>
              <a:gd name="connsiteX1" fmla="*/ 0 w 475692"/>
              <a:gd name="connsiteY1" fmla="*/ 226310 h 428797"/>
              <a:gd name="connsiteX2" fmla="*/ 24691 w 475692"/>
              <a:gd name="connsiteY2" fmla="*/ 326159 h 428797"/>
              <a:gd name="connsiteX3" fmla="*/ 40230 w 475692"/>
              <a:gd name="connsiteY3" fmla="*/ 332603 h 428797"/>
              <a:gd name="connsiteX4" fmla="*/ 46664 w 475692"/>
              <a:gd name="connsiteY4" fmla="*/ 317040 h 428797"/>
              <a:gd name="connsiteX5" fmla="*/ 23784 w 475692"/>
              <a:gd name="connsiteY5" fmla="*/ 226310 h 428797"/>
              <a:gd name="connsiteX6" fmla="*/ 237846 w 475692"/>
              <a:gd name="connsiteY6" fmla="*/ 23822 h 428797"/>
              <a:gd name="connsiteX7" fmla="*/ 451908 w 475692"/>
              <a:gd name="connsiteY7" fmla="*/ 238222 h 428797"/>
              <a:gd name="connsiteX8" fmla="*/ 392446 w 475692"/>
              <a:gd name="connsiteY8" fmla="*/ 297776 h 428797"/>
              <a:gd name="connsiteX9" fmla="*/ 332985 w 475692"/>
              <a:gd name="connsiteY9" fmla="*/ 238222 h 428797"/>
              <a:gd name="connsiteX10" fmla="*/ 237847 w 475692"/>
              <a:gd name="connsiteY10" fmla="*/ 142933 h 428797"/>
              <a:gd name="connsiteX11" fmla="*/ 142709 w 475692"/>
              <a:gd name="connsiteY11" fmla="*/ 238222 h 428797"/>
              <a:gd name="connsiteX12" fmla="*/ 269645 w 475692"/>
              <a:gd name="connsiteY12" fmla="*/ 427309 h 428797"/>
              <a:gd name="connsiteX13" fmla="*/ 275406 w 475692"/>
              <a:gd name="connsiteY13" fmla="*/ 428798 h 428797"/>
              <a:gd name="connsiteX14" fmla="*/ 285811 w 475692"/>
              <a:gd name="connsiteY14" fmla="*/ 422645 h 428797"/>
              <a:gd name="connsiteX15" fmla="*/ 281166 w 475692"/>
              <a:gd name="connsiteY15" fmla="*/ 406465 h 428797"/>
              <a:gd name="connsiteX16" fmla="*/ 166492 w 475692"/>
              <a:gd name="connsiteY16" fmla="*/ 238220 h 428797"/>
              <a:gd name="connsiteX17" fmla="*/ 237846 w 475692"/>
              <a:gd name="connsiteY17" fmla="*/ 166754 h 428797"/>
              <a:gd name="connsiteX18" fmla="*/ 309200 w 475692"/>
              <a:gd name="connsiteY18" fmla="*/ 238220 h 428797"/>
              <a:gd name="connsiteX19" fmla="*/ 392446 w 475692"/>
              <a:gd name="connsiteY19" fmla="*/ 321597 h 428797"/>
              <a:gd name="connsiteX20" fmla="*/ 475693 w 475692"/>
              <a:gd name="connsiteY20" fmla="*/ 238220 h 428797"/>
              <a:gd name="connsiteX21" fmla="*/ 237846 w 475692"/>
              <a:gd name="connsiteY21" fmla="*/ 0 h 42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5692" h="428797">
                <a:moveTo>
                  <a:pt x="237846" y="0"/>
                </a:moveTo>
                <a:cubicBezTo>
                  <a:pt x="100039" y="0"/>
                  <a:pt x="0" y="95173"/>
                  <a:pt x="0" y="226310"/>
                </a:cubicBezTo>
                <a:cubicBezTo>
                  <a:pt x="0" y="261671"/>
                  <a:pt x="11869" y="295194"/>
                  <a:pt x="24691" y="326159"/>
                </a:cubicBezTo>
                <a:cubicBezTo>
                  <a:pt x="27199" y="332254"/>
                  <a:pt x="34214" y="335092"/>
                  <a:pt x="40230" y="332603"/>
                </a:cubicBezTo>
                <a:cubicBezTo>
                  <a:pt x="46293" y="330079"/>
                  <a:pt x="49173" y="323112"/>
                  <a:pt x="46664" y="317040"/>
                </a:cubicBezTo>
                <a:cubicBezTo>
                  <a:pt x="34771" y="288343"/>
                  <a:pt x="23784" y="257506"/>
                  <a:pt x="23784" y="226310"/>
                </a:cubicBezTo>
                <a:cubicBezTo>
                  <a:pt x="23784" y="107083"/>
                  <a:pt x="111815" y="23822"/>
                  <a:pt x="237846" y="23822"/>
                </a:cubicBezTo>
                <a:cubicBezTo>
                  <a:pt x="359881" y="23822"/>
                  <a:pt x="451908" y="115994"/>
                  <a:pt x="451908" y="238222"/>
                </a:cubicBezTo>
                <a:cubicBezTo>
                  <a:pt x="451908" y="271059"/>
                  <a:pt x="425242" y="297776"/>
                  <a:pt x="392446" y="297776"/>
                </a:cubicBezTo>
                <a:cubicBezTo>
                  <a:pt x="359649" y="297776"/>
                  <a:pt x="332985" y="271058"/>
                  <a:pt x="332985" y="238222"/>
                </a:cubicBezTo>
                <a:cubicBezTo>
                  <a:pt x="332985" y="182121"/>
                  <a:pt x="293871" y="142933"/>
                  <a:pt x="237847" y="142933"/>
                </a:cubicBezTo>
                <a:cubicBezTo>
                  <a:pt x="181823" y="142933"/>
                  <a:pt x="142709" y="182121"/>
                  <a:pt x="142709" y="238222"/>
                </a:cubicBezTo>
                <a:cubicBezTo>
                  <a:pt x="142709" y="315946"/>
                  <a:pt x="186608" y="381329"/>
                  <a:pt x="269645" y="427309"/>
                </a:cubicBezTo>
                <a:cubicBezTo>
                  <a:pt x="271480" y="428322"/>
                  <a:pt x="273455" y="428798"/>
                  <a:pt x="275406" y="428798"/>
                </a:cubicBezTo>
                <a:cubicBezTo>
                  <a:pt x="279587" y="428798"/>
                  <a:pt x="283652" y="426576"/>
                  <a:pt x="285811" y="422645"/>
                </a:cubicBezTo>
                <a:cubicBezTo>
                  <a:pt x="288993" y="416887"/>
                  <a:pt x="286903" y="409640"/>
                  <a:pt x="281166" y="406465"/>
                </a:cubicBezTo>
                <a:cubicBezTo>
                  <a:pt x="205072" y="364334"/>
                  <a:pt x="166492" y="307733"/>
                  <a:pt x="166492" y="238220"/>
                </a:cubicBezTo>
                <a:cubicBezTo>
                  <a:pt x="166492" y="188855"/>
                  <a:pt x="202332" y="166754"/>
                  <a:pt x="237846" y="166754"/>
                </a:cubicBezTo>
                <a:cubicBezTo>
                  <a:pt x="273360" y="166754"/>
                  <a:pt x="309200" y="188855"/>
                  <a:pt x="309200" y="238220"/>
                </a:cubicBezTo>
                <a:cubicBezTo>
                  <a:pt x="309200" y="284190"/>
                  <a:pt x="346549" y="321597"/>
                  <a:pt x="392446" y="321597"/>
                </a:cubicBezTo>
                <a:cubicBezTo>
                  <a:pt x="438344" y="321597"/>
                  <a:pt x="475693" y="284189"/>
                  <a:pt x="475693" y="238220"/>
                </a:cubicBezTo>
                <a:cubicBezTo>
                  <a:pt x="475692" y="102407"/>
                  <a:pt x="373446" y="0"/>
                  <a:pt x="2378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pic>
        <p:nvPicPr>
          <p:cNvPr id="27" name="Gráfico 241">
            <a:extLst>
              <a:ext uri="{FF2B5EF4-FFF2-40B4-BE49-F238E27FC236}">
                <a16:creationId xmlns:a16="http://schemas.microsoft.com/office/drawing/2014/main" id="{38DCBE89-CA9E-9D4F-8745-82B0698E6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2464" y="5267037"/>
            <a:ext cx="1834803" cy="1834803"/>
          </a:xfrm>
          <a:prstGeom prst="rect">
            <a:avLst/>
          </a:prstGeom>
        </p:spPr>
      </p:pic>
      <p:sp>
        <p:nvSpPr>
          <p:cNvPr id="41" name="Forma libre 351">
            <a:extLst>
              <a:ext uri="{FF2B5EF4-FFF2-40B4-BE49-F238E27FC236}">
                <a16:creationId xmlns:a16="http://schemas.microsoft.com/office/drawing/2014/main" id="{2A028147-A0E5-CE44-9D5A-AE53D8B48ED3}"/>
              </a:ext>
            </a:extLst>
          </p:cNvPr>
          <p:cNvSpPr/>
          <p:nvPr/>
        </p:nvSpPr>
        <p:spPr>
          <a:xfrm>
            <a:off x="11895172" y="9524169"/>
            <a:ext cx="149383" cy="74693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352">
            <a:extLst>
              <a:ext uri="{FF2B5EF4-FFF2-40B4-BE49-F238E27FC236}">
                <a16:creationId xmlns:a16="http://schemas.microsoft.com/office/drawing/2014/main" id="{21BD9BB3-73F6-4F49-853A-7087DA36CBCD}"/>
              </a:ext>
            </a:extLst>
          </p:cNvPr>
          <p:cNvSpPr/>
          <p:nvPr/>
        </p:nvSpPr>
        <p:spPr>
          <a:xfrm>
            <a:off x="11372330" y="9300099"/>
            <a:ext cx="1195071" cy="1792607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353">
            <a:extLst>
              <a:ext uri="{FF2B5EF4-FFF2-40B4-BE49-F238E27FC236}">
                <a16:creationId xmlns:a16="http://schemas.microsoft.com/office/drawing/2014/main" id="{33EA813B-FDF2-A24F-AD91-BEE997814F5A}"/>
              </a:ext>
            </a:extLst>
          </p:cNvPr>
          <p:cNvSpPr/>
          <p:nvPr/>
        </p:nvSpPr>
        <p:spPr>
          <a:xfrm>
            <a:off x="12268632" y="9524172"/>
            <a:ext cx="74693" cy="74693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5EFFBE-53C1-9547-B571-281A38C211A1}"/>
              </a:ext>
            </a:extLst>
          </p:cNvPr>
          <p:cNvSpPr txBox="1"/>
          <p:nvPr/>
        </p:nvSpPr>
        <p:spPr>
          <a:xfrm>
            <a:off x="17382810" y="5468325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9F988-0ABE-1048-8D0D-9AD04832CA1D}"/>
              </a:ext>
            </a:extLst>
          </p:cNvPr>
          <p:cNvSpPr txBox="1"/>
          <p:nvPr/>
        </p:nvSpPr>
        <p:spPr>
          <a:xfrm>
            <a:off x="13989745" y="5697946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Computer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8EFF7A-654B-534D-8BB6-7A5E67457A12}"/>
              </a:ext>
            </a:extLst>
          </p:cNvPr>
          <p:cNvSpPr txBox="1"/>
          <p:nvPr/>
        </p:nvSpPr>
        <p:spPr>
          <a:xfrm>
            <a:off x="17382810" y="9644085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52A8-727D-A044-BDA6-B16DD72621F2}"/>
              </a:ext>
            </a:extLst>
          </p:cNvPr>
          <p:cNvSpPr txBox="1"/>
          <p:nvPr/>
        </p:nvSpPr>
        <p:spPr>
          <a:xfrm>
            <a:off x="13989745" y="9873706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Cellphone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FE3D2D-4A8E-2940-BA88-EA607E6CF41C}"/>
              </a:ext>
            </a:extLst>
          </p:cNvPr>
          <p:cNvCxnSpPr>
            <a:cxnSpLocks/>
          </p:cNvCxnSpPr>
          <p:nvPr/>
        </p:nvCxnSpPr>
        <p:spPr>
          <a:xfrm>
            <a:off x="11052464" y="8078605"/>
            <a:ext cx="9704416" cy="0"/>
          </a:xfrm>
          <a:prstGeom prst="line">
            <a:avLst/>
          </a:prstGeom>
          <a:ln w="190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84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9" name="Forma libre 279">
            <a:extLst>
              <a:ext uri="{FF2B5EF4-FFF2-40B4-BE49-F238E27FC236}">
                <a16:creationId xmlns:a16="http://schemas.microsoft.com/office/drawing/2014/main" id="{1624A032-FC68-DF4B-BBBC-B39AAFE0B3E9}"/>
              </a:ext>
            </a:extLst>
          </p:cNvPr>
          <p:cNvSpPr/>
          <p:nvPr/>
        </p:nvSpPr>
        <p:spPr>
          <a:xfrm>
            <a:off x="11753245" y="6163123"/>
            <a:ext cx="961164" cy="1682035"/>
          </a:xfrm>
          <a:custGeom>
            <a:avLst/>
            <a:gdLst>
              <a:gd name="connsiteX0" fmla="*/ 95139 w 95139"/>
              <a:gd name="connsiteY0" fmla="*/ 47570 h 166493"/>
              <a:gd name="connsiteX1" fmla="*/ 47570 w 95139"/>
              <a:gd name="connsiteY1" fmla="*/ 0 h 166493"/>
              <a:gd name="connsiteX2" fmla="*/ 0 w 95139"/>
              <a:gd name="connsiteY2" fmla="*/ 47570 h 166493"/>
              <a:gd name="connsiteX3" fmla="*/ 19464 w 95139"/>
              <a:gd name="connsiteY3" fmla="*/ 85825 h 166493"/>
              <a:gd name="connsiteX4" fmla="*/ 11962 w 95139"/>
              <a:gd name="connsiteY4" fmla="*/ 153288 h 166493"/>
              <a:gd name="connsiteX5" fmla="*/ 14923 w 95139"/>
              <a:gd name="connsiteY5" fmla="*/ 162533 h 166493"/>
              <a:gd name="connsiteX6" fmla="*/ 23784 w 95139"/>
              <a:gd name="connsiteY6" fmla="*/ 166493 h 166493"/>
              <a:gd name="connsiteX7" fmla="*/ 71354 w 95139"/>
              <a:gd name="connsiteY7" fmla="*/ 166493 h 166493"/>
              <a:gd name="connsiteX8" fmla="*/ 80215 w 95139"/>
              <a:gd name="connsiteY8" fmla="*/ 162533 h 166493"/>
              <a:gd name="connsiteX9" fmla="*/ 83176 w 95139"/>
              <a:gd name="connsiteY9" fmla="*/ 153288 h 166493"/>
              <a:gd name="connsiteX10" fmla="*/ 75674 w 95139"/>
              <a:gd name="connsiteY10" fmla="*/ 85825 h 166493"/>
              <a:gd name="connsiteX11" fmla="*/ 95139 w 95139"/>
              <a:gd name="connsiteY11" fmla="*/ 47570 h 16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139" h="166493">
                <a:moveTo>
                  <a:pt x="95139" y="47570"/>
                </a:moveTo>
                <a:cubicBezTo>
                  <a:pt x="95139" y="21334"/>
                  <a:pt x="73804" y="0"/>
                  <a:pt x="47570" y="0"/>
                </a:cubicBezTo>
                <a:cubicBezTo>
                  <a:pt x="21335" y="0"/>
                  <a:pt x="0" y="21334"/>
                  <a:pt x="0" y="47570"/>
                </a:cubicBezTo>
                <a:cubicBezTo>
                  <a:pt x="0" y="62946"/>
                  <a:pt x="7281" y="76964"/>
                  <a:pt x="19464" y="85825"/>
                </a:cubicBezTo>
                <a:lnTo>
                  <a:pt x="11962" y="153288"/>
                </a:lnTo>
                <a:cubicBezTo>
                  <a:pt x="11591" y="156644"/>
                  <a:pt x="12670" y="160012"/>
                  <a:pt x="14923" y="162533"/>
                </a:cubicBezTo>
                <a:cubicBezTo>
                  <a:pt x="17176" y="165054"/>
                  <a:pt x="20405" y="166493"/>
                  <a:pt x="23784" y="166493"/>
                </a:cubicBezTo>
                <a:lnTo>
                  <a:pt x="71354" y="166493"/>
                </a:lnTo>
                <a:cubicBezTo>
                  <a:pt x="74733" y="166493"/>
                  <a:pt x="77962" y="165053"/>
                  <a:pt x="80215" y="162533"/>
                </a:cubicBezTo>
                <a:cubicBezTo>
                  <a:pt x="82468" y="160013"/>
                  <a:pt x="83549" y="156645"/>
                  <a:pt x="83176" y="153288"/>
                </a:cubicBezTo>
                <a:lnTo>
                  <a:pt x="75674" y="85825"/>
                </a:lnTo>
                <a:cubicBezTo>
                  <a:pt x="87857" y="76963"/>
                  <a:pt x="95139" y="62945"/>
                  <a:pt x="95139" y="47570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280">
            <a:extLst>
              <a:ext uri="{FF2B5EF4-FFF2-40B4-BE49-F238E27FC236}">
                <a16:creationId xmlns:a16="http://schemas.microsoft.com/office/drawing/2014/main" id="{4B6AFD57-7314-5B4B-821A-9BA7F569F8C1}"/>
              </a:ext>
            </a:extLst>
          </p:cNvPr>
          <p:cNvSpPr/>
          <p:nvPr/>
        </p:nvSpPr>
        <p:spPr>
          <a:xfrm>
            <a:off x="9350359" y="4961675"/>
            <a:ext cx="5766966" cy="5286389"/>
          </a:xfrm>
          <a:custGeom>
            <a:avLst/>
            <a:gdLst>
              <a:gd name="connsiteX0" fmla="*/ 523261 w 570832"/>
              <a:gd name="connsiteY0" fmla="*/ 0 h 523263"/>
              <a:gd name="connsiteX1" fmla="*/ 47570 w 570832"/>
              <a:gd name="connsiteY1" fmla="*/ 0 h 523263"/>
              <a:gd name="connsiteX2" fmla="*/ 0 w 570832"/>
              <a:gd name="connsiteY2" fmla="*/ 47570 h 523263"/>
              <a:gd name="connsiteX3" fmla="*/ 0 w 570832"/>
              <a:gd name="connsiteY3" fmla="*/ 380555 h 523263"/>
              <a:gd name="connsiteX4" fmla="*/ 47570 w 570832"/>
              <a:gd name="connsiteY4" fmla="*/ 428124 h 523263"/>
              <a:gd name="connsiteX5" fmla="*/ 214115 w 570832"/>
              <a:gd name="connsiteY5" fmla="*/ 428124 h 523263"/>
              <a:gd name="connsiteX6" fmla="*/ 196386 w 570832"/>
              <a:gd name="connsiteY6" fmla="*/ 491779 h 523263"/>
              <a:gd name="connsiteX7" fmla="*/ 178385 w 570832"/>
              <a:gd name="connsiteY7" fmla="*/ 499478 h 523263"/>
              <a:gd name="connsiteX8" fmla="*/ 166492 w 570832"/>
              <a:gd name="connsiteY8" fmla="*/ 511371 h 523263"/>
              <a:gd name="connsiteX9" fmla="*/ 178385 w 570832"/>
              <a:gd name="connsiteY9" fmla="*/ 523264 h 523263"/>
              <a:gd name="connsiteX10" fmla="*/ 392446 w 570832"/>
              <a:gd name="connsiteY10" fmla="*/ 523264 h 523263"/>
              <a:gd name="connsiteX11" fmla="*/ 404339 w 570832"/>
              <a:gd name="connsiteY11" fmla="*/ 511371 h 523263"/>
              <a:gd name="connsiteX12" fmla="*/ 392446 w 570832"/>
              <a:gd name="connsiteY12" fmla="*/ 499478 h 523263"/>
              <a:gd name="connsiteX13" fmla="*/ 374468 w 570832"/>
              <a:gd name="connsiteY13" fmla="*/ 491790 h 523263"/>
              <a:gd name="connsiteX14" fmla="*/ 356730 w 570832"/>
              <a:gd name="connsiteY14" fmla="*/ 428124 h 523263"/>
              <a:gd name="connsiteX15" fmla="*/ 523263 w 570832"/>
              <a:gd name="connsiteY15" fmla="*/ 428124 h 523263"/>
              <a:gd name="connsiteX16" fmla="*/ 570832 w 570832"/>
              <a:gd name="connsiteY16" fmla="*/ 380555 h 523263"/>
              <a:gd name="connsiteX17" fmla="*/ 570832 w 570832"/>
              <a:gd name="connsiteY17" fmla="*/ 47570 h 523263"/>
              <a:gd name="connsiteX18" fmla="*/ 523261 w 570832"/>
              <a:gd name="connsiteY18" fmla="*/ 0 h 523263"/>
              <a:gd name="connsiteX19" fmla="*/ 285416 w 570832"/>
              <a:gd name="connsiteY19" fmla="*/ 404409 h 523263"/>
              <a:gd name="connsiteX20" fmla="*/ 261561 w 570832"/>
              <a:gd name="connsiteY20" fmla="*/ 380555 h 523263"/>
              <a:gd name="connsiteX21" fmla="*/ 285416 w 570832"/>
              <a:gd name="connsiteY21" fmla="*/ 356700 h 523263"/>
              <a:gd name="connsiteX22" fmla="*/ 309270 w 570832"/>
              <a:gd name="connsiteY22" fmla="*/ 380555 h 523263"/>
              <a:gd name="connsiteX23" fmla="*/ 285416 w 570832"/>
              <a:gd name="connsiteY23" fmla="*/ 404409 h 523263"/>
              <a:gd name="connsiteX24" fmla="*/ 47570 w 570832"/>
              <a:gd name="connsiteY24" fmla="*/ 332985 h 523263"/>
              <a:gd name="connsiteX25" fmla="*/ 47570 w 570832"/>
              <a:gd name="connsiteY25" fmla="*/ 47570 h 523263"/>
              <a:gd name="connsiteX26" fmla="*/ 523263 w 570832"/>
              <a:gd name="connsiteY26" fmla="*/ 47570 h 523263"/>
              <a:gd name="connsiteX27" fmla="*/ 523283 w 570832"/>
              <a:gd name="connsiteY27" fmla="*/ 332985 h 523263"/>
              <a:gd name="connsiteX28" fmla="*/ 47570 w 570832"/>
              <a:gd name="connsiteY28" fmla="*/ 332985 h 52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70832" h="523263">
                <a:moveTo>
                  <a:pt x="523261" y="0"/>
                </a:moveTo>
                <a:lnTo>
                  <a:pt x="47570" y="0"/>
                </a:lnTo>
                <a:cubicBezTo>
                  <a:pt x="21346" y="0"/>
                  <a:pt x="0" y="21335"/>
                  <a:pt x="0" y="47570"/>
                </a:cubicBezTo>
                <a:lnTo>
                  <a:pt x="0" y="380555"/>
                </a:lnTo>
                <a:cubicBezTo>
                  <a:pt x="0" y="406790"/>
                  <a:pt x="21346" y="428124"/>
                  <a:pt x="47570" y="428124"/>
                </a:cubicBezTo>
                <a:lnTo>
                  <a:pt x="214115" y="428124"/>
                </a:lnTo>
                <a:cubicBezTo>
                  <a:pt x="213616" y="447098"/>
                  <a:pt x="209992" y="477448"/>
                  <a:pt x="196386" y="491779"/>
                </a:cubicBezTo>
                <a:cubicBezTo>
                  <a:pt x="191392" y="497028"/>
                  <a:pt x="185678" y="499478"/>
                  <a:pt x="178385" y="499478"/>
                </a:cubicBezTo>
                <a:cubicBezTo>
                  <a:pt x="171811" y="499478"/>
                  <a:pt x="166492" y="504797"/>
                  <a:pt x="166492" y="511371"/>
                </a:cubicBezTo>
                <a:cubicBezTo>
                  <a:pt x="166492" y="517944"/>
                  <a:pt x="171811" y="523264"/>
                  <a:pt x="178385" y="523264"/>
                </a:cubicBezTo>
                <a:lnTo>
                  <a:pt x="392446" y="523264"/>
                </a:lnTo>
                <a:cubicBezTo>
                  <a:pt x="399020" y="523264"/>
                  <a:pt x="404339" y="517944"/>
                  <a:pt x="404339" y="511371"/>
                </a:cubicBezTo>
                <a:cubicBezTo>
                  <a:pt x="404339" y="504797"/>
                  <a:pt x="399020" y="499478"/>
                  <a:pt x="392446" y="499478"/>
                </a:cubicBezTo>
                <a:cubicBezTo>
                  <a:pt x="385153" y="499478"/>
                  <a:pt x="379439" y="497039"/>
                  <a:pt x="374468" y="491790"/>
                </a:cubicBezTo>
                <a:cubicBezTo>
                  <a:pt x="360896" y="477530"/>
                  <a:pt x="357249" y="447137"/>
                  <a:pt x="356730" y="428124"/>
                </a:cubicBezTo>
                <a:lnTo>
                  <a:pt x="523263" y="428124"/>
                </a:lnTo>
                <a:cubicBezTo>
                  <a:pt x="549486" y="428124"/>
                  <a:pt x="570832" y="406791"/>
                  <a:pt x="570832" y="380555"/>
                </a:cubicBezTo>
                <a:lnTo>
                  <a:pt x="570832" y="47570"/>
                </a:lnTo>
                <a:cubicBezTo>
                  <a:pt x="570831" y="21335"/>
                  <a:pt x="549485" y="0"/>
                  <a:pt x="523261" y="0"/>
                </a:cubicBezTo>
                <a:close/>
                <a:moveTo>
                  <a:pt x="285416" y="404409"/>
                </a:moveTo>
                <a:cubicBezTo>
                  <a:pt x="272269" y="404409"/>
                  <a:pt x="261561" y="393702"/>
                  <a:pt x="261561" y="380555"/>
                </a:cubicBezTo>
                <a:cubicBezTo>
                  <a:pt x="261561" y="367408"/>
                  <a:pt x="272269" y="356700"/>
                  <a:pt x="285416" y="356700"/>
                </a:cubicBezTo>
                <a:cubicBezTo>
                  <a:pt x="298562" y="356700"/>
                  <a:pt x="309270" y="367408"/>
                  <a:pt x="309270" y="380555"/>
                </a:cubicBezTo>
                <a:cubicBezTo>
                  <a:pt x="309270" y="393702"/>
                  <a:pt x="298562" y="404409"/>
                  <a:pt x="285416" y="404409"/>
                </a:cubicBezTo>
                <a:close/>
                <a:moveTo>
                  <a:pt x="47570" y="332985"/>
                </a:moveTo>
                <a:lnTo>
                  <a:pt x="47570" y="47570"/>
                </a:lnTo>
                <a:lnTo>
                  <a:pt x="523263" y="47570"/>
                </a:lnTo>
                <a:lnTo>
                  <a:pt x="523283" y="332985"/>
                </a:lnTo>
                <a:lnTo>
                  <a:pt x="47570" y="332985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B1F49A-6A11-C84A-AFEB-BC000328E961}"/>
              </a:ext>
            </a:extLst>
          </p:cNvPr>
          <p:cNvSpPr/>
          <p:nvPr/>
        </p:nvSpPr>
        <p:spPr>
          <a:xfrm>
            <a:off x="3108960" y="4998720"/>
            <a:ext cx="5178925" cy="6827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544524-0135-274F-B377-4BE5D64DE067}"/>
              </a:ext>
            </a:extLst>
          </p:cNvPr>
          <p:cNvSpPr/>
          <p:nvPr/>
        </p:nvSpPr>
        <p:spPr>
          <a:xfrm>
            <a:off x="16287254" y="4998720"/>
            <a:ext cx="5178925" cy="6827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Forma libre 298">
            <a:extLst>
              <a:ext uri="{FF2B5EF4-FFF2-40B4-BE49-F238E27FC236}">
                <a16:creationId xmlns:a16="http://schemas.microsoft.com/office/drawing/2014/main" id="{FD1E50E2-D36C-AB4B-8C9B-25C2364CD6D4}"/>
              </a:ext>
            </a:extLst>
          </p:cNvPr>
          <p:cNvSpPr/>
          <p:nvPr/>
        </p:nvSpPr>
        <p:spPr>
          <a:xfrm>
            <a:off x="5739746" y="6737638"/>
            <a:ext cx="687578" cy="687578"/>
          </a:xfrm>
          <a:custGeom>
            <a:avLst/>
            <a:gdLst>
              <a:gd name="connsiteX0" fmla="*/ 130815 w 261630"/>
              <a:gd name="connsiteY0" fmla="*/ 0 h 261630"/>
              <a:gd name="connsiteX1" fmla="*/ 0 w 261630"/>
              <a:gd name="connsiteY1" fmla="*/ 130815 h 261630"/>
              <a:gd name="connsiteX2" fmla="*/ 130815 w 261630"/>
              <a:gd name="connsiteY2" fmla="*/ 261630 h 261630"/>
              <a:gd name="connsiteX3" fmla="*/ 261630 w 261630"/>
              <a:gd name="connsiteY3" fmla="*/ 130815 h 261630"/>
              <a:gd name="connsiteX4" fmla="*/ 130815 w 261630"/>
              <a:gd name="connsiteY4" fmla="*/ 0 h 261630"/>
              <a:gd name="connsiteX5" fmla="*/ 174901 w 261630"/>
              <a:gd name="connsiteY5" fmla="*/ 158083 h 261630"/>
              <a:gd name="connsiteX6" fmla="*/ 174901 w 261630"/>
              <a:gd name="connsiteY6" fmla="*/ 174900 h 261630"/>
              <a:gd name="connsiteX7" fmla="*/ 166492 w 261630"/>
              <a:gd name="connsiteY7" fmla="*/ 178384 h 261630"/>
              <a:gd name="connsiteX8" fmla="*/ 158083 w 261630"/>
              <a:gd name="connsiteY8" fmla="*/ 174900 h 261630"/>
              <a:gd name="connsiteX9" fmla="*/ 130815 w 261630"/>
              <a:gd name="connsiteY9" fmla="*/ 147631 h 261630"/>
              <a:gd name="connsiteX10" fmla="*/ 103547 w 261630"/>
              <a:gd name="connsiteY10" fmla="*/ 174900 h 261630"/>
              <a:gd name="connsiteX11" fmla="*/ 95138 w 261630"/>
              <a:gd name="connsiteY11" fmla="*/ 178384 h 261630"/>
              <a:gd name="connsiteX12" fmla="*/ 86730 w 261630"/>
              <a:gd name="connsiteY12" fmla="*/ 174900 h 261630"/>
              <a:gd name="connsiteX13" fmla="*/ 86730 w 261630"/>
              <a:gd name="connsiteY13" fmla="*/ 158083 h 261630"/>
              <a:gd name="connsiteX14" fmla="*/ 113998 w 261630"/>
              <a:gd name="connsiteY14" fmla="*/ 130815 h 261630"/>
              <a:gd name="connsiteX15" fmla="*/ 86730 w 261630"/>
              <a:gd name="connsiteY15" fmla="*/ 103547 h 261630"/>
              <a:gd name="connsiteX16" fmla="*/ 86730 w 261630"/>
              <a:gd name="connsiteY16" fmla="*/ 86731 h 261630"/>
              <a:gd name="connsiteX17" fmla="*/ 103546 w 261630"/>
              <a:gd name="connsiteY17" fmla="*/ 86731 h 261630"/>
              <a:gd name="connsiteX18" fmla="*/ 130814 w 261630"/>
              <a:gd name="connsiteY18" fmla="*/ 113999 h 261630"/>
              <a:gd name="connsiteX19" fmla="*/ 158082 w 261630"/>
              <a:gd name="connsiteY19" fmla="*/ 86731 h 261630"/>
              <a:gd name="connsiteX20" fmla="*/ 174898 w 261630"/>
              <a:gd name="connsiteY20" fmla="*/ 86731 h 261630"/>
              <a:gd name="connsiteX21" fmla="*/ 174898 w 261630"/>
              <a:gd name="connsiteY21" fmla="*/ 103547 h 261630"/>
              <a:gd name="connsiteX22" fmla="*/ 147630 w 261630"/>
              <a:gd name="connsiteY22" fmla="*/ 130815 h 261630"/>
              <a:gd name="connsiteX23" fmla="*/ 174901 w 261630"/>
              <a:gd name="connsiteY23" fmla="*/ 158083 h 26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1630" h="261630">
                <a:moveTo>
                  <a:pt x="130815" y="0"/>
                </a:moveTo>
                <a:cubicBezTo>
                  <a:pt x="58683" y="0"/>
                  <a:pt x="0" y="58683"/>
                  <a:pt x="0" y="130815"/>
                </a:cubicBezTo>
                <a:cubicBezTo>
                  <a:pt x="0" y="202947"/>
                  <a:pt x="58683" y="261630"/>
                  <a:pt x="130815" y="261630"/>
                </a:cubicBezTo>
                <a:cubicBezTo>
                  <a:pt x="202947" y="261630"/>
                  <a:pt x="261630" y="202947"/>
                  <a:pt x="261630" y="130815"/>
                </a:cubicBezTo>
                <a:cubicBezTo>
                  <a:pt x="261630" y="58683"/>
                  <a:pt x="202947" y="0"/>
                  <a:pt x="130815" y="0"/>
                </a:cubicBezTo>
                <a:close/>
                <a:moveTo>
                  <a:pt x="174901" y="158083"/>
                </a:moveTo>
                <a:cubicBezTo>
                  <a:pt x="179546" y="162729"/>
                  <a:pt x="179546" y="170255"/>
                  <a:pt x="174901" y="174900"/>
                </a:cubicBezTo>
                <a:cubicBezTo>
                  <a:pt x="172578" y="177222"/>
                  <a:pt x="169535" y="178384"/>
                  <a:pt x="166492" y="178384"/>
                </a:cubicBezTo>
                <a:cubicBezTo>
                  <a:pt x="163449" y="178384"/>
                  <a:pt x="160407" y="177222"/>
                  <a:pt x="158083" y="174900"/>
                </a:cubicBezTo>
                <a:lnTo>
                  <a:pt x="130815" y="147631"/>
                </a:lnTo>
                <a:lnTo>
                  <a:pt x="103547" y="174900"/>
                </a:lnTo>
                <a:cubicBezTo>
                  <a:pt x="101224" y="177222"/>
                  <a:pt x="98181" y="178384"/>
                  <a:pt x="95138" y="178384"/>
                </a:cubicBezTo>
                <a:cubicBezTo>
                  <a:pt x="92096" y="178384"/>
                  <a:pt x="89053" y="177222"/>
                  <a:pt x="86730" y="174900"/>
                </a:cubicBezTo>
                <a:cubicBezTo>
                  <a:pt x="82084" y="170254"/>
                  <a:pt x="82084" y="162728"/>
                  <a:pt x="86730" y="158083"/>
                </a:cubicBezTo>
                <a:lnTo>
                  <a:pt x="113998" y="130815"/>
                </a:lnTo>
                <a:lnTo>
                  <a:pt x="86730" y="103547"/>
                </a:lnTo>
                <a:cubicBezTo>
                  <a:pt x="82084" y="98901"/>
                  <a:pt x="82084" y="91375"/>
                  <a:pt x="86730" y="86731"/>
                </a:cubicBezTo>
                <a:cubicBezTo>
                  <a:pt x="91375" y="82085"/>
                  <a:pt x="98901" y="82085"/>
                  <a:pt x="103546" y="86731"/>
                </a:cubicBezTo>
                <a:lnTo>
                  <a:pt x="130814" y="113999"/>
                </a:lnTo>
                <a:lnTo>
                  <a:pt x="158082" y="86731"/>
                </a:lnTo>
                <a:cubicBezTo>
                  <a:pt x="162728" y="82085"/>
                  <a:pt x="170254" y="82085"/>
                  <a:pt x="174898" y="86731"/>
                </a:cubicBezTo>
                <a:cubicBezTo>
                  <a:pt x="179544" y="91376"/>
                  <a:pt x="179544" y="98902"/>
                  <a:pt x="174898" y="103547"/>
                </a:cubicBezTo>
                <a:lnTo>
                  <a:pt x="147630" y="130815"/>
                </a:lnTo>
                <a:lnTo>
                  <a:pt x="174901" y="158083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299">
            <a:extLst>
              <a:ext uri="{FF2B5EF4-FFF2-40B4-BE49-F238E27FC236}">
                <a16:creationId xmlns:a16="http://schemas.microsoft.com/office/drawing/2014/main" id="{522D245B-2A65-1040-9235-3B6D481F2DCE}"/>
              </a:ext>
            </a:extLst>
          </p:cNvPr>
          <p:cNvSpPr/>
          <p:nvPr/>
        </p:nvSpPr>
        <p:spPr>
          <a:xfrm>
            <a:off x="5052174" y="5925023"/>
            <a:ext cx="1125130" cy="1500193"/>
          </a:xfrm>
          <a:custGeom>
            <a:avLst/>
            <a:gdLst>
              <a:gd name="connsiteX0" fmla="*/ 255042 w 428123"/>
              <a:gd name="connsiteY0" fmla="*/ 510494 h 570838"/>
              <a:gd name="connsiteX1" fmla="*/ 247911 w 428123"/>
              <a:gd name="connsiteY1" fmla="*/ 504560 h 570838"/>
              <a:gd name="connsiteX2" fmla="*/ 238679 w 428123"/>
              <a:gd name="connsiteY2" fmla="*/ 505559 h 570838"/>
              <a:gd name="connsiteX3" fmla="*/ 219621 w 428123"/>
              <a:gd name="connsiteY3" fmla="*/ 515942 h 570838"/>
              <a:gd name="connsiteX4" fmla="*/ 207925 w 428123"/>
              <a:gd name="connsiteY4" fmla="*/ 515616 h 570838"/>
              <a:gd name="connsiteX5" fmla="*/ 202164 w 428123"/>
              <a:gd name="connsiteY5" fmla="*/ 505432 h 570838"/>
              <a:gd name="connsiteX6" fmla="*/ 202164 w 428123"/>
              <a:gd name="connsiteY6" fmla="*/ 309208 h 570838"/>
              <a:gd name="connsiteX7" fmla="*/ 190272 w 428123"/>
              <a:gd name="connsiteY7" fmla="*/ 297316 h 570838"/>
              <a:gd name="connsiteX8" fmla="*/ 60608 w 428123"/>
              <a:gd name="connsiteY8" fmla="*/ 297316 h 570838"/>
              <a:gd name="connsiteX9" fmla="*/ 48728 w 428123"/>
              <a:gd name="connsiteY9" fmla="*/ 285969 h 570838"/>
              <a:gd name="connsiteX10" fmla="*/ 47566 w 428123"/>
              <a:gd name="connsiteY10" fmla="*/ 225962 h 570838"/>
              <a:gd name="connsiteX11" fmla="*/ 47566 w 428123"/>
              <a:gd name="connsiteY11" fmla="*/ 116910 h 570838"/>
              <a:gd name="connsiteX12" fmla="*/ 55499 w 428123"/>
              <a:gd name="connsiteY12" fmla="*/ 105703 h 570838"/>
              <a:gd name="connsiteX13" fmla="*/ 210123 w 428123"/>
              <a:gd name="connsiteY13" fmla="*/ 51130 h 570838"/>
              <a:gd name="connsiteX14" fmla="*/ 220924 w 428123"/>
              <a:gd name="connsiteY14" fmla="*/ 52640 h 570838"/>
              <a:gd name="connsiteX15" fmla="*/ 225952 w 428123"/>
              <a:gd name="connsiteY15" fmla="*/ 62349 h 570838"/>
              <a:gd name="connsiteX16" fmla="*/ 225952 w 428123"/>
              <a:gd name="connsiteY16" fmla="*/ 261638 h 570838"/>
              <a:gd name="connsiteX17" fmla="*/ 237845 w 428123"/>
              <a:gd name="connsiteY17" fmla="*/ 273530 h 570838"/>
              <a:gd name="connsiteX18" fmla="*/ 367510 w 428123"/>
              <a:gd name="connsiteY18" fmla="*/ 273530 h 570838"/>
              <a:gd name="connsiteX19" fmla="*/ 375849 w 428123"/>
              <a:gd name="connsiteY19" fmla="*/ 276898 h 570838"/>
              <a:gd name="connsiteX20" fmla="*/ 377393 w 428123"/>
              <a:gd name="connsiteY20" fmla="*/ 279697 h 570838"/>
              <a:gd name="connsiteX21" fmla="*/ 388055 w 428123"/>
              <a:gd name="connsiteY21" fmla="*/ 285666 h 570838"/>
              <a:gd name="connsiteX22" fmla="*/ 392445 w 428123"/>
              <a:gd name="connsiteY22" fmla="*/ 285422 h 570838"/>
              <a:gd name="connsiteX23" fmla="*/ 413675 w 428123"/>
              <a:gd name="connsiteY23" fmla="*/ 287060 h 570838"/>
              <a:gd name="connsiteX24" fmla="*/ 422943 w 428123"/>
              <a:gd name="connsiteY24" fmla="*/ 284388 h 570838"/>
              <a:gd name="connsiteX25" fmla="*/ 427182 w 428123"/>
              <a:gd name="connsiteY25" fmla="*/ 275724 h 570838"/>
              <a:gd name="connsiteX26" fmla="*/ 428123 w 428123"/>
              <a:gd name="connsiteY26" fmla="*/ 225961 h 570838"/>
              <a:gd name="connsiteX27" fmla="*/ 428123 w 428123"/>
              <a:gd name="connsiteY27" fmla="*/ 83253 h 570838"/>
              <a:gd name="connsiteX28" fmla="*/ 420191 w 428123"/>
              <a:gd name="connsiteY28" fmla="*/ 72034 h 570838"/>
              <a:gd name="connsiteX29" fmla="*/ 218022 w 428123"/>
              <a:gd name="connsiteY29" fmla="*/ 680 h 570838"/>
              <a:gd name="connsiteX30" fmla="*/ 210101 w 428123"/>
              <a:gd name="connsiteY30" fmla="*/ 680 h 570838"/>
              <a:gd name="connsiteX31" fmla="*/ 7933 w 428123"/>
              <a:gd name="connsiteY31" fmla="*/ 72034 h 570838"/>
              <a:gd name="connsiteX32" fmla="*/ 0 w 428123"/>
              <a:gd name="connsiteY32" fmla="*/ 83253 h 570838"/>
              <a:gd name="connsiteX33" fmla="*/ 0 w 428123"/>
              <a:gd name="connsiteY33" fmla="*/ 225961 h 570838"/>
              <a:gd name="connsiteX34" fmla="*/ 208708 w 428123"/>
              <a:gd name="connsiteY34" fmla="*/ 569561 h 570838"/>
              <a:gd name="connsiteX35" fmla="*/ 214062 w 428123"/>
              <a:gd name="connsiteY35" fmla="*/ 570839 h 570838"/>
              <a:gd name="connsiteX36" fmla="*/ 219415 w 428123"/>
              <a:gd name="connsiteY36" fmla="*/ 569561 h 570838"/>
              <a:gd name="connsiteX37" fmla="*/ 262502 w 428123"/>
              <a:gd name="connsiteY37" fmla="*/ 546508 h 570838"/>
              <a:gd name="connsiteX38" fmla="*/ 268263 w 428123"/>
              <a:gd name="connsiteY38" fmla="*/ 538738 h 570838"/>
              <a:gd name="connsiteX39" fmla="*/ 266358 w 428123"/>
              <a:gd name="connsiteY39" fmla="*/ 529262 h 570838"/>
              <a:gd name="connsiteX40" fmla="*/ 255042 w 428123"/>
              <a:gd name="connsiteY40" fmla="*/ 510494 h 57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28123" h="570838">
                <a:moveTo>
                  <a:pt x="255042" y="510494"/>
                </a:moveTo>
                <a:cubicBezTo>
                  <a:pt x="253567" y="507626"/>
                  <a:pt x="250989" y="505488"/>
                  <a:pt x="247911" y="504560"/>
                </a:cubicBezTo>
                <a:cubicBezTo>
                  <a:pt x="244822" y="503608"/>
                  <a:pt x="241477" y="503991"/>
                  <a:pt x="238679" y="505559"/>
                </a:cubicBezTo>
                <a:cubicBezTo>
                  <a:pt x="232536" y="508985"/>
                  <a:pt x="226264" y="512434"/>
                  <a:pt x="219621" y="515942"/>
                </a:cubicBezTo>
                <a:cubicBezTo>
                  <a:pt x="215963" y="517869"/>
                  <a:pt x="211387" y="517719"/>
                  <a:pt x="207925" y="515616"/>
                </a:cubicBezTo>
                <a:cubicBezTo>
                  <a:pt x="204371" y="513479"/>
                  <a:pt x="202164" y="509577"/>
                  <a:pt x="202164" y="505432"/>
                </a:cubicBezTo>
                <a:lnTo>
                  <a:pt x="202164" y="309208"/>
                </a:lnTo>
                <a:cubicBezTo>
                  <a:pt x="202164" y="302635"/>
                  <a:pt x="196845" y="297316"/>
                  <a:pt x="190272" y="297316"/>
                </a:cubicBezTo>
                <a:lnTo>
                  <a:pt x="60608" y="297316"/>
                </a:lnTo>
                <a:cubicBezTo>
                  <a:pt x="54232" y="297316"/>
                  <a:pt x="49018" y="292333"/>
                  <a:pt x="48728" y="285969"/>
                </a:cubicBezTo>
                <a:cubicBezTo>
                  <a:pt x="47903" y="267805"/>
                  <a:pt x="47566" y="248063"/>
                  <a:pt x="47566" y="225962"/>
                </a:cubicBezTo>
                <a:lnTo>
                  <a:pt x="47566" y="116910"/>
                </a:lnTo>
                <a:cubicBezTo>
                  <a:pt x="47566" y="111881"/>
                  <a:pt x="50760" y="107375"/>
                  <a:pt x="55499" y="105703"/>
                </a:cubicBezTo>
                <a:lnTo>
                  <a:pt x="210123" y="51130"/>
                </a:lnTo>
                <a:cubicBezTo>
                  <a:pt x="213677" y="49865"/>
                  <a:pt x="217822" y="50434"/>
                  <a:pt x="220924" y="52640"/>
                </a:cubicBezTo>
                <a:cubicBezTo>
                  <a:pt x="224071" y="54870"/>
                  <a:pt x="225952" y="58493"/>
                  <a:pt x="225952" y="62349"/>
                </a:cubicBezTo>
                <a:lnTo>
                  <a:pt x="225952" y="261638"/>
                </a:lnTo>
                <a:cubicBezTo>
                  <a:pt x="225952" y="268211"/>
                  <a:pt x="231271" y="273530"/>
                  <a:pt x="237845" y="273530"/>
                </a:cubicBezTo>
                <a:lnTo>
                  <a:pt x="367510" y="273530"/>
                </a:lnTo>
                <a:cubicBezTo>
                  <a:pt x="370750" y="273530"/>
                  <a:pt x="373874" y="274866"/>
                  <a:pt x="375849" y="276898"/>
                </a:cubicBezTo>
                <a:lnTo>
                  <a:pt x="377393" y="279697"/>
                </a:lnTo>
                <a:cubicBezTo>
                  <a:pt x="379588" y="283507"/>
                  <a:pt x="383896" y="285887"/>
                  <a:pt x="388055" y="285666"/>
                </a:cubicBezTo>
                <a:cubicBezTo>
                  <a:pt x="388217" y="285655"/>
                  <a:pt x="392282" y="285434"/>
                  <a:pt x="392445" y="285422"/>
                </a:cubicBezTo>
                <a:cubicBezTo>
                  <a:pt x="399669" y="285422"/>
                  <a:pt x="406718" y="286108"/>
                  <a:pt x="413675" y="287060"/>
                </a:cubicBezTo>
                <a:cubicBezTo>
                  <a:pt x="416985" y="287525"/>
                  <a:pt x="420376" y="286549"/>
                  <a:pt x="422943" y="284388"/>
                </a:cubicBezTo>
                <a:cubicBezTo>
                  <a:pt x="425522" y="282228"/>
                  <a:pt x="427055" y="279081"/>
                  <a:pt x="427182" y="275724"/>
                </a:cubicBezTo>
                <a:cubicBezTo>
                  <a:pt x="427774" y="260081"/>
                  <a:pt x="428123" y="243752"/>
                  <a:pt x="428123" y="225961"/>
                </a:cubicBezTo>
                <a:lnTo>
                  <a:pt x="428123" y="83253"/>
                </a:lnTo>
                <a:cubicBezTo>
                  <a:pt x="428123" y="78212"/>
                  <a:pt x="424941" y="73718"/>
                  <a:pt x="420191" y="72034"/>
                </a:cubicBezTo>
                <a:lnTo>
                  <a:pt x="218022" y="680"/>
                </a:lnTo>
                <a:cubicBezTo>
                  <a:pt x="215466" y="-227"/>
                  <a:pt x="212656" y="-227"/>
                  <a:pt x="210101" y="680"/>
                </a:cubicBezTo>
                <a:lnTo>
                  <a:pt x="7933" y="72034"/>
                </a:lnTo>
                <a:cubicBezTo>
                  <a:pt x="3183" y="73717"/>
                  <a:pt x="0" y="78212"/>
                  <a:pt x="0" y="83253"/>
                </a:cubicBezTo>
                <a:lnTo>
                  <a:pt x="0" y="225961"/>
                </a:lnTo>
                <a:cubicBezTo>
                  <a:pt x="0" y="410640"/>
                  <a:pt x="27385" y="478139"/>
                  <a:pt x="208708" y="569561"/>
                </a:cubicBezTo>
                <a:cubicBezTo>
                  <a:pt x="210391" y="570408"/>
                  <a:pt x="212226" y="570839"/>
                  <a:pt x="214062" y="570839"/>
                </a:cubicBezTo>
                <a:cubicBezTo>
                  <a:pt x="215897" y="570839"/>
                  <a:pt x="217732" y="570409"/>
                  <a:pt x="219415" y="569561"/>
                </a:cubicBezTo>
                <a:cubicBezTo>
                  <a:pt x="235047" y="561686"/>
                  <a:pt x="249123" y="554057"/>
                  <a:pt x="262502" y="546508"/>
                </a:cubicBezTo>
                <a:cubicBezTo>
                  <a:pt x="265440" y="544847"/>
                  <a:pt x="267530" y="542025"/>
                  <a:pt x="268263" y="538738"/>
                </a:cubicBezTo>
                <a:cubicBezTo>
                  <a:pt x="269006" y="535452"/>
                  <a:pt x="268310" y="532014"/>
                  <a:pt x="266358" y="529262"/>
                </a:cubicBezTo>
                <a:cubicBezTo>
                  <a:pt x="262347" y="523618"/>
                  <a:pt x="258643" y="517475"/>
                  <a:pt x="255042" y="51049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Forma libre 301">
            <a:extLst>
              <a:ext uri="{FF2B5EF4-FFF2-40B4-BE49-F238E27FC236}">
                <a16:creationId xmlns:a16="http://schemas.microsoft.com/office/drawing/2014/main" id="{29D54583-D08C-884B-A9C6-A19879C1DACE}"/>
              </a:ext>
            </a:extLst>
          </p:cNvPr>
          <p:cNvSpPr/>
          <p:nvPr/>
        </p:nvSpPr>
        <p:spPr>
          <a:xfrm>
            <a:off x="18876713" y="6737638"/>
            <a:ext cx="687578" cy="687578"/>
          </a:xfrm>
          <a:custGeom>
            <a:avLst/>
            <a:gdLst>
              <a:gd name="connsiteX0" fmla="*/ 130815 w 261630"/>
              <a:gd name="connsiteY0" fmla="*/ 0 h 261630"/>
              <a:gd name="connsiteX1" fmla="*/ 0 w 261630"/>
              <a:gd name="connsiteY1" fmla="*/ 130815 h 261630"/>
              <a:gd name="connsiteX2" fmla="*/ 130815 w 261630"/>
              <a:gd name="connsiteY2" fmla="*/ 261630 h 261630"/>
              <a:gd name="connsiteX3" fmla="*/ 261630 w 261630"/>
              <a:gd name="connsiteY3" fmla="*/ 130815 h 261630"/>
              <a:gd name="connsiteX4" fmla="*/ 130815 w 261630"/>
              <a:gd name="connsiteY4" fmla="*/ 0 h 261630"/>
              <a:gd name="connsiteX5" fmla="*/ 186792 w 261630"/>
              <a:gd name="connsiteY5" fmla="*/ 163008 h 261630"/>
              <a:gd name="connsiteX6" fmla="*/ 139223 w 261630"/>
              <a:gd name="connsiteY6" fmla="*/ 210578 h 261630"/>
              <a:gd name="connsiteX7" fmla="*/ 130814 w 261630"/>
              <a:gd name="connsiteY7" fmla="*/ 214062 h 261630"/>
              <a:gd name="connsiteX8" fmla="*/ 122405 w 261630"/>
              <a:gd name="connsiteY8" fmla="*/ 210578 h 261630"/>
              <a:gd name="connsiteX9" fmla="*/ 74836 w 261630"/>
              <a:gd name="connsiteY9" fmla="*/ 163008 h 261630"/>
              <a:gd name="connsiteX10" fmla="*/ 74836 w 261630"/>
              <a:gd name="connsiteY10" fmla="*/ 146192 h 261630"/>
              <a:gd name="connsiteX11" fmla="*/ 91652 w 261630"/>
              <a:gd name="connsiteY11" fmla="*/ 146192 h 261630"/>
              <a:gd name="connsiteX12" fmla="*/ 118900 w 261630"/>
              <a:gd name="connsiteY12" fmla="*/ 173440 h 261630"/>
              <a:gd name="connsiteX13" fmla="*/ 118920 w 261630"/>
              <a:gd name="connsiteY13" fmla="*/ 59461 h 261630"/>
              <a:gd name="connsiteX14" fmla="*/ 130813 w 261630"/>
              <a:gd name="connsiteY14" fmla="*/ 47569 h 261630"/>
              <a:gd name="connsiteX15" fmla="*/ 142706 w 261630"/>
              <a:gd name="connsiteY15" fmla="*/ 59461 h 261630"/>
              <a:gd name="connsiteX16" fmla="*/ 142685 w 261630"/>
              <a:gd name="connsiteY16" fmla="*/ 173480 h 261630"/>
              <a:gd name="connsiteX17" fmla="*/ 169975 w 261630"/>
              <a:gd name="connsiteY17" fmla="*/ 146191 h 261630"/>
              <a:gd name="connsiteX18" fmla="*/ 186791 w 261630"/>
              <a:gd name="connsiteY18" fmla="*/ 146191 h 261630"/>
              <a:gd name="connsiteX19" fmla="*/ 186792 w 261630"/>
              <a:gd name="connsiteY19" fmla="*/ 163008 h 26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30" h="261630">
                <a:moveTo>
                  <a:pt x="130815" y="0"/>
                </a:moveTo>
                <a:cubicBezTo>
                  <a:pt x="58694" y="0"/>
                  <a:pt x="0" y="58683"/>
                  <a:pt x="0" y="130815"/>
                </a:cubicBezTo>
                <a:cubicBezTo>
                  <a:pt x="0" y="202947"/>
                  <a:pt x="58695" y="261630"/>
                  <a:pt x="130815" y="261630"/>
                </a:cubicBezTo>
                <a:cubicBezTo>
                  <a:pt x="202935" y="261630"/>
                  <a:pt x="261630" y="202947"/>
                  <a:pt x="261630" y="130815"/>
                </a:cubicBezTo>
                <a:cubicBezTo>
                  <a:pt x="261630" y="58683"/>
                  <a:pt x="202935" y="0"/>
                  <a:pt x="130815" y="0"/>
                </a:cubicBezTo>
                <a:close/>
                <a:moveTo>
                  <a:pt x="186792" y="163008"/>
                </a:moveTo>
                <a:lnTo>
                  <a:pt x="139223" y="210578"/>
                </a:lnTo>
                <a:cubicBezTo>
                  <a:pt x="136900" y="212900"/>
                  <a:pt x="133857" y="214062"/>
                  <a:pt x="130814" y="214062"/>
                </a:cubicBezTo>
                <a:cubicBezTo>
                  <a:pt x="127771" y="214062"/>
                  <a:pt x="124729" y="212900"/>
                  <a:pt x="122405" y="210578"/>
                </a:cubicBezTo>
                <a:lnTo>
                  <a:pt x="74836" y="163008"/>
                </a:lnTo>
                <a:cubicBezTo>
                  <a:pt x="70190" y="158362"/>
                  <a:pt x="70190" y="150837"/>
                  <a:pt x="74836" y="146192"/>
                </a:cubicBezTo>
                <a:cubicBezTo>
                  <a:pt x="79482" y="141546"/>
                  <a:pt x="87007" y="141546"/>
                  <a:pt x="91652" y="146192"/>
                </a:cubicBezTo>
                <a:lnTo>
                  <a:pt x="118900" y="173440"/>
                </a:lnTo>
                <a:lnTo>
                  <a:pt x="118920" y="59461"/>
                </a:lnTo>
                <a:cubicBezTo>
                  <a:pt x="118920" y="52888"/>
                  <a:pt x="124239" y="47569"/>
                  <a:pt x="130813" y="47569"/>
                </a:cubicBezTo>
                <a:cubicBezTo>
                  <a:pt x="137386" y="47569"/>
                  <a:pt x="142706" y="52899"/>
                  <a:pt x="142706" y="59461"/>
                </a:cubicBezTo>
                <a:lnTo>
                  <a:pt x="142685" y="173480"/>
                </a:lnTo>
                <a:lnTo>
                  <a:pt x="169975" y="146191"/>
                </a:lnTo>
                <a:cubicBezTo>
                  <a:pt x="174621" y="141545"/>
                  <a:pt x="182146" y="141545"/>
                  <a:pt x="186791" y="146191"/>
                </a:cubicBezTo>
                <a:cubicBezTo>
                  <a:pt x="191438" y="150837"/>
                  <a:pt x="191438" y="158362"/>
                  <a:pt x="186792" y="163008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6" name="Forma libre 302">
            <a:extLst>
              <a:ext uri="{FF2B5EF4-FFF2-40B4-BE49-F238E27FC236}">
                <a16:creationId xmlns:a16="http://schemas.microsoft.com/office/drawing/2014/main" id="{9E59C3FE-B428-0D47-B0CF-A8D99B28E764}"/>
              </a:ext>
            </a:extLst>
          </p:cNvPr>
          <p:cNvSpPr/>
          <p:nvPr/>
        </p:nvSpPr>
        <p:spPr>
          <a:xfrm>
            <a:off x="18189141" y="5925023"/>
            <a:ext cx="1125130" cy="1500193"/>
          </a:xfrm>
          <a:custGeom>
            <a:avLst/>
            <a:gdLst>
              <a:gd name="connsiteX0" fmla="*/ 255042 w 428123"/>
              <a:gd name="connsiteY0" fmla="*/ 510494 h 570838"/>
              <a:gd name="connsiteX1" fmla="*/ 247911 w 428123"/>
              <a:gd name="connsiteY1" fmla="*/ 504560 h 570838"/>
              <a:gd name="connsiteX2" fmla="*/ 238679 w 428123"/>
              <a:gd name="connsiteY2" fmla="*/ 505559 h 570838"/>
              <a:gd name="connsiteX3" fmla="*/ 219621 w 428123"/>
              <a:gd name="connsiteY3" fmla="*/ 515942 h 570838"/>
              <a:gd name="connsiteX4" fmla="*/ 207925 w 428123"/>
              <a:gd name="connsiteY4" fmla="*/ 515616 h 570838"/>
              <a:gd name="connsiteX5" fmla="*/ 202164 w 428123"/>
              <a:gd name="connsiteY5" fmla="*/ 505432 h 570838"/>
              <a:gd name="connsiteX6" fmla="*/ 202164 w 428123"/>
              <a:gd name="connsiteY6" fmla="*/ 309208 h 570838"/>
              <a:gd name="connsiteX7" fmla="*/ 190272 w 428123"/>
              <a:gd name="connsiteY7" fmla="*/ 297316 h 570838"/>
              <a:gd name="connsiteX8" fmla="*/ 60608 w 428123"/>
              <a:gd name="connsiteY8" fmla="*/ 297316 h 570838"/>
              <a:gd name="connsiteX9" fmla="*/ 48728 w 428123"/>
              <a:gd name="connsiteY9" fmla="*/ 285969 h 570838"/>
              <a:gd name="connsiteX10" fmla="*/ 47566 w 428123"/>
              <a:gd name="connsiteY10" fmla="*/ 225962 h 570838"/>
              <a:gd name="connsiteX11" fmla="*/ 47566 w 428123"/>
              <a:gd name="connsiteY11" fmla="*/ 116910 h 570838"/>
              <a:gd name="connsiteX12" fmla="*/ 55499 w 428123"/>
              <a:gd name="connsiteY12" fmla="*/ 105703 h 570838"/>
              <a:gd name="connsiteX13" fmla="*/ 210123 w 428123"/>
              <a:gd name="connsiteY13" fmla="*/ 51130 h 570838"/>
              <a:gd name="connsiteX14" fmla="*/ 220924 w 428123"/>
              <a:gd name="connsiteY14" fmla="*/ 52640 h 570838"/>
              <a:gd name="connsiteX15" fmla="*/ 225952 w 428123"/>
              <a:gd name="connsiteY15" fmla="*/ 62349 h 570838"/>
              <a:gd name="connsiteX16" fmla="*/ 225952 w 428123"/>
              <a:gd name="connsiteY16" fmla="*/ 261638 h 570838"/>
              <a:gd name="connsiteX17" fmla="*/ 237845 w 428123"/>
              <a:gd name="connsiteY17" fmla="*/ 273530 h 570838"/>
              <a:gd name="connsiteX18" fmla="*/ 367510 w 428123"/>
              <a:gd name="connsiteY18" fmla="*/ 273530 h 570838"/>
              <a:gd name="connsiteX19" fmla="*/ 375849 w 428123"/>
              <a:gd name="connsiteY19" fmla="*/ 276898 h 570838"/>
              <a:gd name="connsiteX20" fmla="*/ 377393 w 428123"/>
              <a:gd name="connsiteY20" fmla="*/ 279697 h 570838"/>
              <a:gd name="connsiteX21" fmla="*/ 388055 w 428123"/>
              <a:gd name="connsiteY21" fmla="*/ 285666 h 570838"/>
              <a:gd name="connsiteX22" fmla="*/ 392445 w 428123"/>
              <a:gd name="connsiteY22" fmla="*/ 285422 h 570838"/>
              <a:gd name="connsiteX23" fmla="*/ 413675 w 428123"/>
              <a:gd name="connsiteY23" fmla="*/ 287060 h 570838"/>
              <a:gd name="connsiteX24" fmla="*/ 422943 w 428123"/>
              <a:gd name="connsiteY24" fmla="*/ 284388 h 570838"/>
              <a:gd name="connsiteX25" fmla="*/ 427182 w 428123"/>
              <a:gd name="connsiteY25" fmla="*/ 275724 h 570838"/>
              <a:gd name="connsiteX26" fmla="*/ 428123 w 428123"/>
              <a:gd name="connsiteY26" fmla="*/ 225961 h 570838"/>
              <a:gd name="connsiteX27" fmla="*/ 428123 w 428123"/>
              <a:gd name="connsiteY27" fmla="*/ 83253 h 570838"/>
              <a:gd name="connsiteX28" fmla="*/ 420191 w 428123"/>
              <a:gd name="connsiteY28" fmla="*/ 72034 h 570838"/>
              <a:gd name="connsiteX29" fmla="*/ 218022 w 428123"/>
              <a:gd name="connsiteY29" fmla="*/ 680 h 570838"/>
              <a:gd name="connsiteX30" fmla="*/ 210101 w 428123"/>
              <a:gd name="connsiteY30" fmla="*/ 680 h 570838"/>
              <a:gd name="connsiteX31" fmla="*/ 7933 w 428123"/>
              <a:gd name="connsiteY31" fmla="*/ 72034 h 570838"/>
              <a:gd name="connsiteX32" fmla="*/ 0 w 428123"/>
              <a:gd name="connsiteY32" fmla="*/ 83253 h 570838"/>
              <a:gd name="connsiteX33" fmla="*/ 0 w 428123"/>
              <a:gd name="connsiteY33" fmla="*/ 225961 h 570838"/>
              <a:gd name="connsiteX34" fmla="*/ 208708 w 428123"/>
              <a:gd name="connsiteY34" fmla="*/ 569561 h 570838"/>
              <a:gd name="connsiteX35" fmla="*/ 214062 w 428123"/>
              <a:gd name="connsiteY35" fmla="*/ 570839 h 570838"/>
              <a:gd name="connsiteX36" fmla="*/ 219415 w 428123"/>
              <a:gd name="connsiteY36" fmla="*/ 569561 h 570838"/>
              <a:gd name="connsiteX37" fmla="*/ 262502 w 428123"/>
              <a:gd name="connsiteY37" fmla="*/ 546508 h 570838"/>
              <a:gd name="connsiteX38" fmla="*/ 268263 w 428123"/>
              <a:gd name="connsiteY38" fmla="*/ 538738 h 570838"/>
              <a:gd name="connsiteX39" fmla="*/ 266358 w 428123"/>
              <a:gd name="connsiteY39" fmla="*/ 529262 h 570838"/>
              <a:gd name="connsiteX40" fmla="*/ 255042 w 428123"/>
              <a:gd name="connsiteY40" fmla="*/ 510494 h 57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28123" h="570838">
                <a:moveTo>
                  <a:pt x="255042" y="510494"/>
                </a:moveTo>
                <a:cubicBezTo>
                  <a:pt x="253567" y="507626"/>
                  <a:pt x="250989" y="505488"/>
                  <a:pt x="247911" y="504560"/>
                </a:cubicBezTo>
                <a:cubicBezTo>
                  <a:pt x="244822" y="503608"/>
                  <a:pt x="241477" y="503991"/>
                  <a:pt x="238679" y="505559"/>
                </a:cubicBezTo>
                <a:cubicBezTo>
                  <a:pt x="232536" y="508985"/>
                  <a:pt x="226264" y="512434"/>
                  <a:pt x="219621" y="515942"/>
                </a:cubicBezTo>
                <a:cubicBezTo>
                  <a:pt x="215963" y="517869"/>
                  <a:pt x="211387" y="517719"/>
                  <a:pt x="207925" y="515616"/>
                </a:cubicBezTo>
                <a:cubicBezTo>
                  <a:pt x="204371" y="513479"/>
                  <a:pt x="202164" y="509577"/>
                  <a:pt x="202164" y="505432"/>
                </a:cubicBezTo>
                <a:lnTo>
                  <a:pt x="202164" y="309208"/>
                </a:lnTo>
                <a:cubicBezTo>
                  <a:pt x="202164" y="302635"/>
                  <a:pt x="196845" y="297316"/>
                  <a:pt x="190272" y="297316"/>
                </a:cubicBezTo>
                <a:lnTo>
                  <a:pt x="60608" y="297316"/>
                </a:lnTo>
                <a:cubicBezTo>
                  <a:pt x="54232" y="297316"/>
                  <a:pt x="49018" y="292333"/>
                  <a:pt x="48728" y="285969"/>
                </a:cubicBezTo>
                <a:cubicBezTo>
                  <a:pt x="47903" y="267805"/>
                  <a:pt x="47566" y="248063"/>
                  <a:pt x="47566" y="225962"/>
                </a:cubicBezTo>
                <a:lnTo>
                  <a:pt x="47566" y="116910"/>
                </a:lnTo>
                <a:cubicBezTo>
                  <a:pt x="47566" y="111881"/>
                  <a:pt x="50760" y="107375"/>
                  <a:pt x="55499" y="105703"/>
                </a:cubicBezTo>
                <a:lnTo>
                  <a:pt x="210123" y="51130"/>
                </a:lnTo>
                <a:cubicBezTo>
                  <a:pt x="213677" y="49865"/>
                  <a:pt x="217822" y="50434"/>
                  <a:pt x="220924" y="52640"/>
                </a:cubicBezTo>
                <a:cubicBezTo>
                  <a:pt x="224071" y="54870"/>
                  <a:pt x="225952" y="58493"/>
                  <a:pt x="225952" y="62349"/>
                </a:cubicBezTo>
                <a:lnTo>
                  <a:pt x="225952" y="261638"/>
                </a:lnTo>
                <a:cubicBezTo>
                  <a:pt x="225952" y="268211"/>
                  <a:pt x="231271" y="273530"/>
                  <a:pt x="237845" y="273530"/>
                </a:cubicBezTo>
                <a:lnTo>
                  <a:pt x="367510" y="273530"/>
                </a:lnTo>
                <a:cubicBezTo>
                  <a:pt x="370750" y="273530"/>
                  <a:pt x="373874" y="274866"/>
                  <a:pt x="375849" y="276898"/>
                </a:cubicBezTo>
                <a:lnTo>
                  <a:pt x="377393" y="279697"/>
                </a:lnTo>
                <a:cubicBezTo>
                  <a:pt x="379588" y="283507"/>
                  <a:pt x="383896" y="285887"/>
                  <a:pt x="388055" y="285666"/>
                </a:cubicBezTo>
                <a:cubicBezTo>
                  <a:pt x="388217" y="285655"/>
                  <a:pt x="392282" y="285434"/>
                  <a:pt x="392445" y="285422"/>
                </a:cubicBezTo>
                <a:cubicBezTo>
                  <a:pt x="399669" y="285422"/>
                  <a:pt x="406718" y="286108"/>
                  <a:pt x="413675" y="287060"/>
                </a:cubicBezTo>
                <a:cubicBezTo>
                  <a:pt x="416985" y="287525"/>
                  <a:pt x="420376" y="286549"/>
                  <a:pt x="422943" y="284388"/>
                </a:cubicBezTo>
                <a:cubicBezTo>
                  <a:pt x="425522" y="282228"/>
                  <a:pt x="427055" y="279081"/>
                  <a:pt x="427182" y="275724"/>
                </a:cubicBezTo>
                <a:cubicBezTo>
                  <a:pt x="427774" y="260081"/>
                  <a:pt x="428123" y="243752"/>
                  <a:pt x="428123" y="225961"/>
                </a:cubicBezTo>
                <a:lnTo>
                  <a:pt x="428123" y="83253"/>
                </a:lnTo>
                <a:cubicBezTo>
                  <a:pt x="428123" y="78212"/>
                  <a:pt x="424941" y="73718"/>
                  <a:pt x="420191" y="72034"/>
                </a:cubicBezTo>
                <a:lnTo>
                  <a:pt x="218022" y="680"/>
                </a:lnTo>
                <a:cubicBezTo>
                  <a:pt x="215466" y="-227"/>
                  <a:pt x="212656" y="-227"/>
                  <a:pt x="210101" y="680"/>
                </a:cubicBezTo>
                <a:lnTo>
                  <a:pt x="7933" y="72034"/>
                </a:lnTo>
                <a:cubicBezTo>
                  <a:pt x="3183" y="73717"/>
                  <a:pt x="0" y="78212"/>
                  <a:pt x="0" y="83253"/>
                </a:cubicBezTo>
                <a:lnTo>
                  <a:pt x="0" y="225961"/>
                </a:lnTo>
                <a:cubicBezTo>
                  <a:pt x="0" y="410640"/>
                  <a:pt x="27385" y="478139"/>
                  <a:pt x="208708" y="569561"/>
                </a:cubicBezTo>
                <a:cubicBezTo>
                  <a:pt x="210391" y="570408"/>
                  <a:pt x="212226" y="570839"/>
                  <a:pt x="214062" y="570839"/>
                </a:cubicBezTo>
                <a:cubicBezTo>
                  <a:pt x="215897" y="570839"/>
                  <a:pt x="217732" y="570409"/>
                  <a:pt x="219415" y="569561"/>
                </a:cubicBezTo>
                <a:cubicBezTo>
                  <a:pt x="235047" y="561686"/>
                  <a:pt x="249123" y="554057"/>
                  <a:pt x="262502" y="546508"/>
                </a:cubicBezTo>
                <a:cubicBezTo>
                  <a:pt x="265440" y="544847"/>
                  <a:pt x="267530" y="542025"/>
                  <a:pt x="268263" y="538738"/>
                </a:cubicBezTo>
                <a:cubicBezTo>
                  <a:pt x="269006" y="535452"/>
                  <a:pt x="268310" y="532014"/>
                  <a:pt x="266358" y="529262"/>
                </a:cubicBezTo>
                <a:cubicBezTo>
                  <a:pt x="262347" y="523618"/>
                  <a:pt x="258643" y="517475"/>
                  <a:pt x="255042" y="51049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94A012-62AE-2947-8E3C-A763D4DA359C}"/>
              </a:ext>
            </a:extLst>
          </p:cNvPr>
          <p:cNvSpPr txBox="1"/>
          <p:nvPr/>
        </p:nvSpPr>
        <p:spPr>
          <a:xfrm>
            <a:off x="4153042" y="9449637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93B612-8449-8D4D-A3D9-F94C3BED6BEF}"/>
              </a:ext>
            </a:extLst>
          </p:cNvPr>
          <p:cNvSpPr txBox="1"/>
          <p:nvPr/>
        </p:nvSpPr>
        <p:spPr>
          <a:xfrm>
            <a:off x="3568614" y="8581140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Security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6B43EF-D9A1-D943-AC70-CCCAA0D474BA}"/>
              </a:ext>
            </a:extLst>
          </p:cNvPr>
          <p:cNvSpPr txBox="1"/>
          <p:nvPr/>
        </p:nvSpPr>
        <p:spPr>
          <a:xfrm>
            <a:off x="17381362" y="9449637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0D94CB-848A-274F-BA7D-D89B63A47EAA}"/>
              </a:ext>
            </a:extLst>
          </p:cNvPr>
          <p:cNvSpPr txBox="1"/>
          <p:nvPr/>
        </p:nvSpPr>
        <p:spPr>
          <a:xfrm>
            <a:off x="16796934" y="8581140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Security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B93A08-06AA-5A46-9B3D-90E5C2F8502D}"/>
              </a:ext>
            </a:extLst>
          </p:cNvPr>
          <p:cNvSpPr txBox="1"/>
          <p:nvPr/>
        </p:nvSpPr>
        <p:spPr>
          <a:xfrm>
            <a:off x="10712834" y="10731761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03080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766805" y="1046901"/>
            <a:ext cx="148441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Social Media Cloud Services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DD04421-9EC9-3146-9F58-52717CE5827C}"/>
              </a:ext>
            </a:extLst>
          </p:cNvPr>
          <p:cNvSpPr/>
          <p:nvPr/>
        </p:nvSpPr>
        <p:spPr>
          <a:xfrm flipV="1">
            <a:off x="2956156" y="5529266"/>
            <a:ext cx="12552217" cy="6134442"/>
          </a:xfrm>
          <a:custGeom>
            <a:avLst/>
            <a:gdLst>
              <a:gd name="connsiteX0" fmla="*/ 3697272 w 7964026"/>
              <a:gd name="connsiteY0" fmla="*/ 3685443 h 3687089"/>
              <a:gd name="connsiteX1" fmla="*/ 5221506 w 7964026"/>
              <a:gd name="connsiteY1" fmla="*/ 2756791 h 3687089"/>
              <a:gd name="connsiteX2" fmla="*/ 5832058 w 7964026"/>
              <a:gd name="connsiteY2" fmla="*/ 3182089 h 3687089"/>
              <a:gd name="connsiteX3" fmla="*/ 7408620 w 7964026"/>
              <a:gd name="connsiteY3" fmla="*/ 2333969 h 3687089"/>
              <a:gd name="connsiteX4" fmla="*/ 7380488 w 7964026"/>
              <a:gd name="connsiteY4" fmla="*/ 1489810 h 3687089"/>
              <a:gd name="connsiteX5" fmla="*/ 7926410 w 7964026"/>
              <a:gd name="connsiteY5" fmla="*/ 931328 h 3687089"/>
              <a:gd name="connsiteX6" fmla="*/ 7668887 w 7964026"/>
              <a:gd name="connsiteY6" fmla="*/ 30387 h 3687089"/>
              <a:gd name="connsiteX7" fmla="*/ 7625675 w 7964026"/>
              <a:gd name="connsiteY7" fmla="*/ 0 h 3687089"/>
              <a:gd name="connsiteX8" fmla="*/ 329737 w 7964026"/>
              <a:gd name="connsiteY8" fmla="*/ 0 h 3687089"/>
              <a:gd name="connsiteX9" fmla="*/ 296878 w 7964026"/>
              <a:gd name="connsiteY9" fmla="*/ 36057 h 3687089"/>
              <a:gd name="connsiteX10" fmla="*/ 56909 w 7964026"/>
              <a:gd name="connsiteY10" fmla="*/ 484741 h 3687089"/>
              <a:gd name="connsiteX11" fmla="*/ 886438 w 7964026"/>
              <a:gd name="connsiteY11" fmla="*/ 2096317 h 3687089"/>
              <a:gd name="connsiteX12" fmla="*/ 1772612 w 7964026"/>
              <a:gd name="connsiteY12" fmla="*/ 2042350 h 3687089"/>
              <a:gd name="connsiteX13" fmla="*/ 3067088 w 7964026"/>
              <a:gd name="connsiteY13" fmla="*/ 3600950 h 3687089"/>
              <a:gd name="connsiteX14" fmla="*/ 3697272 w 7964026"/>
              <a:gd name="connsiteY14" fmla="*/ 3685443 h 368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964026" h="3687089">
                <a:moveTo>
                  <a:pt x="3697272" y="3685443"/>
                </a:moveTo>
                <a:cubicBezTo>
                  <a:pt x="4320292" y="3658846"/>
                  <a:pt x="4898458" y="3311559"/>
                  <a:pt x="5221506" y="2756791"/>
                </a:cubicBezTo>
                <a:cubicBezTo>
                  <a:pt x="5373574" y="2951121"/>
                  <a:pt x="5581907" y="3102624"/>
                  <a:pt x="5832058" y="3182089"/>
                </a:cubicBezTo>
                <a:cubicBezTo>
                  <a:pt x="6496594" y="3392757"/>
                  <a:pt x="7202188" y="3013257"/>
                  <a:pt x="7408620" y="2333969"/>
                </a:cubicBezTo>
                <a:cubicBezTo>
                  <a:pt x="7495678" y="2046064"/>
                  <a:pt x="7479332" y="1750980"/>
                  <a:pt x="7380488" y="1489810"/>
                </a:cubicBezTo>
                <a:cubicBezTo>
                  <a:pt x="7632160" y="1408860"/>
                  <a:pt x="7842393" y="1208094"/>
                  <a:pt x="7926410" y="931328"/>
                </a:cubicBezTo>
                <a:cubicBezTo>
                  <a:pt x="8028486" y="595645"/>
                  <a:pt x="7916288" y="244088"/>
                  <a:pt x="7668887" y="30387"/>
                </a:cubicBezTo>
                <a:lnTo>
                  <a:pt x="7625675" y="0"/>
                </a:lnTo>
                <a:lnTo>
                  <a:pt x="329737" y="0"/>
                </a:lnTo>
                <a:lnTo>
                  <a:pt x="296878" y="36057"/>
                </a:lnTo>
                <a:cubicBezTo>
                  <a:pt x="191322" y="163849"/>
                  <a:pt x="108517" y="314919"/>
                  <a:pt x="56909" y="484741"/>
                </a:cubicBezTo>
                <a:cubicBezTo>
                  <a:pt x="-149143" y="1164029"/>
                  <a:pt x="221902" y="1885401"/>
                  <a:pt x="886438" y="2096317"/>
                </a:cubicBezTo>
                <a:cubicBezTo>
                  <a:pt x="1190573" y="2192863"/>
                  <a:pt x="1503072" y="2165137"/>
                  <a:pt x="1772612" y="2042350"/>
                </a:cubicBezTo>
                <a:cubicBezTo>
                  <a:pt x="1869175" y="2751345"/>
                  <a:pt x="2353890" y="3374686"/>
                  <a:pt x="3067088" y="3600950"/>
                </a:cubicBezTo>
                <a:cubicBezTo>
                  <a:pt x="3276942" y="3667542"/>
                  <a:pt x="3489599" y="3694309"/>
                  <a:pt x="3697272" y="36854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72">
            <a:extLst>
              <a:ext uri="{FF2B5EF4-FFF2-40B4-BE49-F238E27FC236}">
                <a16:creationId xmlns:a16="http://schemas.microsoft.com/office/drawing/2014/main" id="{BE7C4B9E-19CF-BC4C-A3B4-2880132EC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092" y="6425805"/>
            <a:ext cx="403303" cy="859421"/>
          </a:xfrm>
          <a:custGeom>
            <a:avLst/>
            <a:gdLst>
              <a:gd name="T0" fmla="*/ 238 w 369"/>
              <a:gd name="T1" fmla="*/ 391 h 791"/>
              <a:gd name="T2" fmla="*/ 238 w 369"/>
              <a:gd name="T3" fmla="*/ 391 h 791"/>
              <a:gd name="T4" fmla="*/ 337 w 369"/>
              <a:gd name="T5" fmla="*/ 391 h 791"/>
              <a:gd name="T6" fmla="*/ 353 w 369"/>
              <a:gd name="T7" fmla="*/ 383 h 791"/>
              <a:gd name="T8" fmla="*/ 361 w 369"/>
              <a:gd name="T9" fmla="*/ 314 h 791"/>
              <a:gd name="T10" fmla="*/ 368 w 369"/>
              <a:gd name="T11" fmla="*/ 253 h 791"/>
              <a:gd name="T12" fmla="*/ 238 w 369"/>
              <a:gd name="T13" fmla="*/ 253 h 791"/>
              <a:gd name="T14" fmla="*/ 238 w 369"/>
              <a:gd name="T15" fmla="*/ 169 h 791"/>
              <a:gd name="T16" fmla="*/ 269 w 369"/>
              <a:gd name="T17" fmla="*/ 138 h 791"/>
              <a:gd name="T18" fmla="*/ 345 w 369"/>
              <a:gd name="T19" fmla="*/ 138 h 791"/>
              <a:gd name="T20" fmla="*/ 361 w 369"/>
              <a:gd name="T21" fmla="*/ 138 h 791"/>
              <a:gd name="T22" fmla="*/ 361 w 369"/>
              <a:gd name="T23" fmla="*/ 8 h 791"/>
              <a:gd name="T24" fmla="*/ 353 w 369"/>
              <a:gd name="T25" fmla="*/ 0 h 791"/>
              <a:gd name="T26" fmla="*/ 245 w 369"/>
              <a:gd name="T27" fmla="*/ 0 h 791"/>
              <a:gd name="T28" fmla="*/ 138 w 369"/>
              <a:gd name="T29" fmla="*/ 23 h 791"/>
              <a:gd name="T30" fmla="*/ 77 w 369"/>
              <a:gd name="T31" fmla="*/ 146 h 791"/>
              <a:gd name="T32" fmla="*/ 77 w 369"/>
              <a:gd name="T33" fmla="*/ 238 h 791"/>
              <a:gd name="T34" fmla="*/ 77 w 369"/>
              <a:gd name="T35" fmla="*/ 253 h 791"/>
              <a:gd name="T36" fmla="*/ 0 w 369"/>
              <a:gd name="T37" fmla="*/ 253 h 791"/>
              <a:gd name="T38" fmla="*/ 0 w 369"/>
              <a:gd name="T39" fmla="*/ 391 h 791"/>
              <a:gd name="T40" fmla="*/ 77 w 369"/>
              <a:gd name="T41" fmla="*/ 391 h 791"/>
              <a:gd name="T42" fmla="*/ 77 w 369"/>
              <a:gd name="T43" fmla="*/ 790 h 791"/>
              <a:gd name="T44" fmla="*/ 238 w 369"/>
              <a:gd name="T45" fmla="*/ 790 h 791"/>
              <a:gd name="T46" fmla="*/ 238 w 369"/>
              <a:gd name="T47" fmla="*/ 391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69" h="791">
                <a:moveTo>
                  <a:pt x="238" y="391"/>
                </a:moveTo>
                <a:lnTo>
                  <a:pt x="238" y="391"/>
                </a:lnTo>
                <a:cubicBezTo>
                  <a:pt x="276" y="391"/>
                  <a:pt x="307" y="391"/>
                  <a:pt x="337" y="391"/>
                </a:cubicBezTo>
                <a:cubicBezTo>
                  <a:pt x="345" y="391"/>
                  <a:pt x="353" y="391"/>
                  <a:pt x="353" y="383"/>
                </a:cubicBezTo>
                <a:cubicBezTo>
                  <a:pt x="353" y="360"/>
                  <a:pt x="353" y="337"/>
                  <a:pt x="361" y="314"/>
                </a:cubicBezTo>
                <a:cubicBezTo>
                  <a:pt x="361" y="299"/>
                  <a:pt x="361" y="276"/>
                  <a:pt x="368" y="253"/>
                </a:cubicBezTo>
                <a:cubicBezTo>
                  <a:pt x="322" y="253"/>
                  <a:pt x="284" y="253"/>
                  <a:pt x="238" y="253"/>
                </a:cubicBezTo>
                <a:cubicBezTo>
                  <a:pt x="238" y="222"/>
                  <a:pt x="238" y="192"/>
                  <a:pt x="238" y="169"/>
                </a:cubicBezTo>
                <a:cubicBezTo>
                  <a:pt x="245" y="146"/>
                  <a:pt x="253" y="138"/>
                  <a:pt x="269" y="138"/>
                </a:cubicBezTo>
                <a:cubicBezTo>
                  <a:pt x="299" y="138"/>
                  <a:pt x="322" y="138"/>
                  <a:pt x="345" y="138"/>
                </a:cubicBezTo>
                <a:cubicBezTo>
                  <a:pt x="353" y="138"/>
                  <a:pt x="361" y="138"/>
                  <a:pt x="361" y="138"/>
                </a:cubicBezTo>
                <a:cubicBezTo>
                  <a:pt x="361" y="92"/>
                  <a:pt x="361" y="46"/>
                  <a:pt x="361" y="8"/>
                </a:cubicBezTo>
                <a:cubicBezTo>
                  <a:pt x="361" y="0"/>
                  <a:pt x="361" y="0"/>
                  <a:pt x="353" y="0"/>
                </a:cubicBezTo>
                <a:cubicBezTo>
                  <a:pt x="314" y="0"/>
                  <a:pt x="284" y="0"/>
                  <a:pt x="245" y="0"/>
                </a:cubicBezTo>
                <a:cubicBezTo>
                  <a:pt x="207" y="0"/>
                  <a:pt x="169" y="8"/>
                  <a:pt x="138" y="23"/>
                </a:cubicBezTo>
                <a:cubicBezTo>
                  <a:pt x="100" y="54"/>
                  <a:pt x="85" y="100"/>
                  <a:pt x="77" y="146"/>
                </a:cubicBezTo>
                <a:cubicBezTo>
                  <a:pt x="77" y="176"/>
                  <a:pt x="77" y="207"/>
                  <a:pt x="77" y="238"/>
                </a:cubicBezTo>
                <a:cubicBezTo>
                  <a:pt x="77" y="245"/>
                  <a:pt x="77" y="245"/>
                  <a:pt x="77" y="253"/>
                </a:cubicBezTo>
                <a:cubicBezTo>
                  <a:pt x="46" y="253"/>
                  <a:pt x="23" y="253"/>
                  <a:pt x="0" y="253"/>
                </a:cubicBezTo>
                <a:cubicBezTo>
                  <a:pt x="0" y="299"/>
                  <a:pt x="0" y="345"/>
                  <a:pt x="0" y="391"/>
                </a:cubicBezTo>
                <a:cubicBezTo>
                  <a:pt x="23" y="391"/>
                  <a:pt x="46" y="391"/>
                  <a:pt x="77" y="391"/>
                </a:cubicBezTo>
                <a:cubicBezTo>
                  <a:pt x="77" y="529"/>
                  <a:pt x="77" y="659"/>
                  <a:pt x="77" y="790"/>
                </a:cubicBezTo>
                <a:cubicBezTo>
                  <a:pt x="130" y="790"/>
                  <a:pt x="184" y="790"/>
                  <a:pt x="238" y="790"/>
                </a:cubicBezTo>
                <a:cubicBezTo>
                  <a:pt x="238" y="659"/>
                  <a:pt x="238" y="529"/>
                  <a:pt x="238" y="3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373">
            <a:extLst>
              <a:ext uri="{FF2B5EF4-FFF2-40B4-BE49-F238E27FC236}">
                <a16:creationId xmlns:a16="http://schemas.microsoft.com/office/drawing/2014/main" id="{55A0BCE9-A73E-444B-AD69-942405063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212" y="9516067"/>
            <a:ext cx="973774" cy="879715"/>
          </a:xfrm>
          <a:custGeom>
            <a:avLst/>
            <a:gdLst>
              <a:gd name="T0" fmla="*/ 230 w 775"/>
              <a:gd name="T1" fmla="*/ 537 h 699"/>
              <a:gd name="T2" fmla="*/ 230 w 775"/>
              <a:gd name="T3" fmla="*/ 537 h 699"/>
              <a:gd name="T4" fmla="*/ 84 w 775"/>
              <a:gd name="T5" fmla="*/ 422 h 699"/>
              <a:gd name="T6" fmla="*/ 146 w 775"/>
              <a:gd name="T7" fmla="*/ 422 h 699"/>
              <a:gd name="T8" fmla="*/ 146 w 775"/>
              <a:gd name="T9" fmla="*/ 422 h 699"/>
              <a:gd name="T10" fmla="*/ 23 w 775"/>
              <a:gd name="T11" fmla="*/ 261 h 699"/>
              <a:gd name="T12" fmla="*/ 92 w 775"/>
              <a:gd name="T13" fmla="*/ 284 h 699"/>
              <a:gd name="T14" fmla="*/ 92 w 775"/>
              <a:gd name="T15" fmla="*/ 276 h 699"/>
              <a:gd name="T16" fmla="*/ 23 w 775"/>
              <a:gd name="T17" fmla="*/ 169 h 699"/>
              <a:gd name="T18" fmla="*/ 46 w 775"/>
              <a:gd name="T19" fmla="*/ 69 h 699"/>
              <a:gd name="T20" fmla="*/ 375 w 775"/>
              <a:gd name="T21" fmla="*/ 230 h 699"/>
              <a:gd name="T22" fmla="*/ 383 w 775"/>
              <a:gd name="T23" fmla="*/ 154 h 699"/>
              <a:gd name="T24" fmla="*/ 644 w 775"/>
              <a:gd name="T25" fmla="*/ 77 h 699"/>
              <a:gd name="T26" fmla="*/ 667 w 775"/>
              <a:gd name="T27" fmla="*/ 85 h 699"/>
              <a:gd name="T28" fmla="*/ 751 w 775"/>
              <a:gd name="T29" fmla="*/ 54 h 699"/>
              <a:gd name="T30" fmla="*/ 690 w 775"/>
              <a:gd name="T31" fmla="*/ 138 h 699"/>
              <a:gd name="T32" fmla="*/ 774 w 775"/>
              <a:gd name="T33" fmla="*/ 115 h 699"/>
              <a:gd name="T34" fmla="*/ 774 w 775"/>
              <a:gd name="T35" fmla="*/ 115 h 699"/>
              <a:gd name="T36" fmla="*/ 713 w 775"/>
              <a:gd name="T37" fmla="*/ 184 h 699"/>
              <a:gd name="T38" fmla="*/ 698 w 775"/>
              <a:gd name="T39" fmla="*/ 215 h 699"/>
              <a:gd name="T40" fmla="*/ 475 w 775"/>
              <a:gd name="T41" fmla="*/ 614 h 699"/>
              <a:gd name="T42" fmla="*/ 7 w 775"/>
              <a:gd name="T43" fmla="*/ 614 h 699"/>
              <a:gd name="T44" fmla="*/ 0 w 775"/>
              <a:gd name="T45" fmla="*/ 606 h 699"/>
              <a:gd name="T46" fmla="*/ 0 w 775"/>
              <a:gd name="T47" fmla="*/ 606 h 699"/>
              <a:gd name="T48" fmla="*/ 122 w 775"/>
              <a:gd name="T49" fmla="*/ 591 h 699"/>
              <a:gd name="T50" fmla="*/ 230 w 775"/>
              <a:gd name="T51" fmla="*/ 537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75" h="699">
                <a:moveTo>
                  <a:pt x="230" y="537"/>
                </a:moveTo>
                <a:lnTo>
                  <a:pt x="230" y="537"/>
                </a:lnTo>
                <a:cubicBezTo>
                  <a:pt x="146" y="522"/>
                  <a:pt x="92" y="476"/>
                  <a:pt x="84" y="422"/>
                </a:cubicBezTo>
                <a:cubicBezTo>
                  <a:pt x="107" y="422"/>
                  <a:pt x="122" y="422"/>
                  <a:pt x="146" y="422"/>
                </a:cubicBezTo>
                <a:lnTo>
                  <a:pt x="146" y="422"/>
                </a:lnTo>
                <a:cubicBezTo>
                  <a:pt x="69" y="391"/>
                  <a:pt x="30" y="345"/>
                  <a:pt x="23" y="261"/>
                </a:cubicBezTo>
                <a:cubicBezTo>
                  <a:pt x="46" y="269"/>
                  <a:pt x="69" y="276"/>
                  <a:pt x="92" y="284"/>
                </a:cubicBezTo>
                <a:lnTo>
                  <a:pt x="92" y="276"/>
                </a:lnTo>
                <a:cubicBezTo>
                  <a:pt x="53" y="246"/>
                  <a:pt x="30" y="215"/>
                  <a:pt x="23" y="169"/>
                </a:cubicBezTo>
                <a:cubicBezTo>
                  <a:pt x="23" y="131"/>
                  <a:pt x="30" y="100"/>
                  <a:pt x="46" y="69"/>
                </a:cubicBezTo>
                <a:cubicBezTo>
                  <a:pt x="130" y="169"/>
                  <a:pt x="245" y="223"/>
                  <a:pt x="375" y="230"/>
                </a:cubicBezTo>
                <a:cubicBezTo>
                  <a:pt x="375" y="207"/>
                  <a:pt x="375" y="177"/>
                  <a:pt x="383" y="154"/>
                </a:cubicBezTo>
                <a:cubicBezTo>
                  <a:pt x="414" y="39"/>
                  <a:pt x="552" y="0"/>
                  <a:pt x="644" y="77"/>
                </a:cubicBezTo>
                <a:cubicBezTo>
                  <a:pt x="651" y="85"/>
                  <a:pt x="659" y="85"/>
                  <a:pt x="667" y="85"/>
                </a:cubicBezTo>
                <a:cubicBezTo>
                  <a:pt x="698" y="77"/>
                  <a:pt x="720" y="62"/>
                  <a:pt x="751" y="54"/>
                </a:cubicBezTo>
                <a:cubicBezTo>
                  <a:pt x="743" y="77"/>
                  <a:pt x="736" y="92"/>
                  <a:pt x="690" y="138"/>
                </a:cubicBezTo>
                <a:cubicBezTo>
                  <a:pt x="720" y="131"/>
                  <a:pt x="743" y="123"/>
                  <a:pt x="774" y="115"/>
                </a:cubicBezTo>
                <a:lnTo>
                  <a:pt x="774" y="115"/>
                </a:lnTo>
                <a:cubicBezTo>
                  <a:pt x="751" y="138"/>
                  <a:pt x="736" y="161"/>
                  <a:pt x="713" y="184"/>
                </a:cubicBezTo>
                <a:cubicBezTo>
                  <a:pt x="698" y="192"/>
                  <a:pt x="698" y="200"/>
                  <a:pt x="698" y="215"/>
                </a:cubicBezTo>
                <a:cubicBezTo>
                  <a:pt x="690" y="384"/>
                  <a:pt x="621" y="522"/>
                  <a:pt x="475" y="614"/>
                </a:cubicBezTo>
                <a:cubicBezTo>
                  <a:pt x="322" y="698"/>
                  <a:pt x="161" y="698"/>
                  <a:pt x="7" y="614"/>
                </a:cubicBezTo>
                <a:cubicBezTo>
                  <a:pt x="7" y="606"/>
                  <a:pt x="0" y="606"/>
                  <a:pt x="0" y="606"/>
                </a:cubicBezTo>
                <a:lnTo>
                  <a:pt x="0" y="606"/>
                </a:lnTo>
                <a:cubicBezTo>
                  <a:pt x="38" y="598"/>
                  <a:pt x="76" y="598"/>
                  <a:pt x="122" y="591"/>
                </a:cubicBezTo>
                <a:cubicBezTo>
                  <a:pt x="161" y="583"/>
                  <a:pt x="191" y="560"/>
                  <a:pt x="230" y="5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374">
            <a:extLst>
              <a:ext uri="{FF2B5EF4-FFF2-40B4-BE49-F238E27FC236}">
                <a16:creationId xmlns:a16="http://schemas.microsoft.com/office/drawing/2014/main" id="{46D8285B-7329-D14C-A4DC-C9F27C29C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159" y="9346956"/>
            <a:ext cx="816208" cy="821008"/>
          </a:xfrm>
          <a:custGeom>
            <a:avLst/>
            <a:gdLst>
              <a:gd name="T0" fmla="*/ 559 w 751"/>
              <a:gd name="T1" fmla="*/ 752 h 753"/>
              <a:gd name="T2" fmla="*/ 559 w 751"/>
              <a:gd name="T3" fmla="*/ 752 h 753"/>
              <a:gd name="T4" fmla="*/ 192 w 751"/>
              <a:gd name="T5" fmla="*/ 752 h 753"/>
              <a:gd name="T6" fmla="*/ 169 w 751"/>
              <a:gd name="T7" fmla="*/ 752 h 753"/>
              <a:gd name="T8" fmla="*/ 8 w 751"/>
              <a:gd name="T9" fmla="*/ 598 h 753"/>
              <a:gd name="T10" fmla="*/ 0 w 751"/>
              <a:gd name="T11" fmla="*/ 560 h 753"/>
              <a:gd name="T12" fmla="*/ 0 w 751"/>
              <a:gd name="T13" fmla="*/ 192 h 753"/>
              <a:gd name="T14" fmla="*/ 8 w 751"/>
              <a:gd name="T15" fmla="*/ 169 h 753"/>
              <a:gd name="T16" fmla="*/ 161 w 751"/>
              <a:gd name="T17" fmla="*/ 8 h 753"/>
              <a:gd name="T18" fmla="*/ 192 w 751"/>
              <a:gd name="T19" fmla="*/ 0 h 753"/>
              <a:gd name="T20" fmla="*/ 559 w 751"/>
              <a:gd name="T21" fmla="*/ 0 h 753"/>
              <a:gd name="T22" fmla="*/ 582 w 751"/>
              <a:gd name="T23" fmla="*/ 8 h 753"/>
              <a:gd name="T24" fmla="*/ 750 w 751"/>
              <a:gd name="T25" fmla="*/ 161 h 753"/>
              <a:gd name="T26" fmla="*/ 750 w 751"/>
              <a:gd name="T27" fmla="*/ 192 h 753"/>
              <a:gd name="T28" fmla="*/ 750 w 751"/>
              <a:gd name="T29" fmla="*/ 560 h 753"/>
              <a:gd name="T30" fmla="*/ 750 w 751"/>
              <a:gd name="T31" fmla="*/ 583 h 753"/>
              <a:gd name="T32" fmla="*/ 597 w 751"/>
              <a:gd name="T33" fmla="*/ 752 h 753"/>
              <a:gd name="T34" fmla="*/ 559 w 751"/>
              <a:gd name="T35" fmla="*/ 752 h 753"/>
              <a:gd name="T36" fmla="*/ 375 w 751"/>
              <a:gd name="T37" fmla="*/ 690 h 753"/>
              <a:gd name="T38" fmla="*/ 375 w 751"/>
              <a:gd name="T39" fmla="*/ 690 h 753"/>
              <a:gd name="T40" fmla="*/ 543 w 751"/>
              <a:gd name="T41" fmla="*/ 690 h 753"/>
              <a:gd name="T42" fmla="*/ 589 w 751"/>
              <a:gd name="T43" fmla="*/ 683 h 753"/>
              <a:gd name="T44" fmla="*/ 689 w 751"/>
              <a:gd name="T45" fmla="*/ 545 h 753"/>
              <a:gd name="T46" fmla="*/ 689 w 751"/>
              <a:gd name="T47" fmla="*/ 215 h 753"/>
              <a:gd name="T48" fmla="*/ 681 w 751"/>
              <a:gd name="T49" fmla="*/ 161 h 753"/>
              <a:gd name="T50" fmla="*/ 543 w 751"/>
              <a:gd name="T51" fmla="*/ 69 h 753"/>
              <a:gd name="T52" fmla="*/ 215 w 751"/>
              <a:gd name="T53" fmla="*/ 69 h 753"/>
              <a:gd name="T54" fmla="*/ 169 w 751"/>
              <a:gd name="T55" fmla="*/ 77 h 753"/>
              <a:gd name="T56" fmla="*/ 69 w 751"/>
              <a:gd name="T57" fmla="*/ 215 h 753"/>
              <a:gd name="T58" fmla="*/ 69 w 751"/>
              <a:gd name="T59" fmla="*/ 545 h 753"/>
              <a:gd name="T60" fmla="*/ 130 w 751"/>
              <a:gd name="T61" fmla="*/ 660 h 753"/>
              <a:gd name="T62" fmla="*/ 215 w 751"/>
              <a:gd name="T63" fmla="*/ 690 h 753"/>
              <a:gd name="T64" fmla="*/ 375 w 751"/>
              <a:gd name="T65" fmla="*/ 69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51" h="753">
                <a:moveTo>
                  <a:pt x="559" y="752"/>
                </a:moveTo>
                <a:lnTo>
                  <a:pt x="559" y="752"/>
                </a:lnTo>
                <a:cubicBezTo>
                  <a:pt x="436" y="752"/>
                  <a:pt x="314" y="752"/>
                  <a:pt x="192" y="752"/>
                </a:cubicBezTo>
                <a:cubicBezTo>
                  <a:pt x="184" y="752"/>
                  <a:pt x="176" y="752"/>
                  <a:pt x="169" y="752"/>
                </a:cubicBezTo>
                <a:cubicBezTo>
                  <a:pt x="84" y="729"/>
                  <a:pt x="31" y="683"/>
                  <a:pt x="8" y="598"/>
                </a:cubicBezTo>
                <a:cubicBezTo>
                  <a:pt x="8" y="583"/>
                  <a:pt x="8" y="576"/>
                  <a:pt x="0" y="560"/>
                </a:cubicBezTo>
                <a:cubicBezTo>
                  <a:pt x="0" y="437"/>
                  <a:pt x="0" y="315"/>
                  <a:pt x="0" y="192"/>
                </a:cubicBezTo>
                <a:cubicBezTo>
                  <a:pt x="0" y="184"/>
                  <a:pt x="8" y="177"/>
                  <a:pt x="8" y="169"/>
                </a:cubicBezTo>
                <a:cubicBezTo>
                  <a:pt x="23" y="85"/>
                  <a:pt x="77" y="31"/>
                  <a:pt x="161" y="8"/>
                </a:cubicBezTo>
                <a:cubicBezTo>
                  <a:pt x="169" y="8"/>
                  <a:pt x="184" y="0"/>
                  <a:pt x="192" y="0"/>
                </a:cubicBezTo>
                <a:cubicBezTo>
                  <a:pt x="314" y="0"/>
                  <a:pt x="436" y="0"/>
                  <a:pt x="559" y="0"/>
                </a:cubicBezTo>
                <a:cubicBezTo>
                  <a:pt x="566" y="0"/>
                  <a:pt x="574" y="0"/>
                  <a:pt x="582" y="8"/>
                </a:cubicBezTo>
                <a:cubicBezTo>
                  <a:pt x="666" y="23"/>
                  <a:pt x="727" y="77"/>
                  <a:pt x="750" y="161"/>
                </a:cubicBezTo>
                <a:cubicBezTo>
                  <a:pt x="750" y="169"/>
                  <a:pt x="750" y="184"/>
                  <a:pt x="750" y="192"/>
                </a:cubicBezTo>
                <a:cubicBezTo>
                  <a:pt x="750" y="315"/>
                  <a:pt x="750" y="437"/>
                  <a:pt x="750" y="560"/>
                </a:cubicBezTo>
                <a:cubicBezTo>
                  <a:pt x="750" y="568"/>
                  <a:pt x="750" y="576"/>
                  <a:pt x="750" y="583"/>
                </a:cubicBezTo>
                <a:cubicBezTo>
                  <a:pt x="727" y="668"/>
                  <a:pt x="681" y="729"/>
                  <a:pt x="597" y="752"/>
                </a:cubicBezTo>
                <a:cubicBezTo>
                  <a:pt x="582" y="752"/>
                  <a:pt x="574" y="752"/>
                  <a:pt x="559" y="752"/>
                </a:cubicBezTo>
                <a:close/>
                <a:moveTo>
                  <a:pt x="375" y="690"/>
                </a:moveTo>
                <a:lnTo>
                  <a:pt x="375" y="690"/>
                </a:lnTo>
                <a:cubicBezTo>
                  <a:pt x="428" y="690"/>
                  <a:pt x="490" y="690"/>
                  <a:pt x="543" y="690"/>
                </a:cubicBezTo>
                <a:cubicBezTo>
                  <a:pt x="559" y="690"/>
                  <a:pt x="574" y="683"/>
                  <a:pt x="589" y="683"/>
                </a:cubicBezTo>
                <a:cubicBezTo>
                  <a:pt x="651" y="660"/>
                  <a:pt x="689" y="606"/>
                  <a:pt x="689" y="545"/>
                </a:cubicBezTo>
                <a:cubicBezTo>
                  <a:pt x="689" y="430"/>
                  <a:pt x="689" y="322"/>
                  <a:pt x="689" y="215"/>
                </a:cubicBezTo>
                <a:cubicBezTo>
                  <a:pt x="689" y="200"/>
                  <a:pt x="681" y="184"/>
                  <a:pt x="681" y="161"/>
                </a:cubicBezTo>
                <a:cubicBezTo>
                  <a:pt x="658" y="108"/>
                  <a:pt x="605" y="69"/>
                  <a:pt x="543" y="69"/>
                </a:cubicBezTo>
                <a:cubicBezTo>
                  <a:pt x="436" y="69"/>
                  <a:pt x="322" y="69"/>
                  <a:pt x="215" y="69"/>
                </a:cubicBezTo>
                <a:cubicBezTo>
                  <a:pt x="199" y="69"/>
                  <a:pt x="184" y="69"/>
                  <a:pt x="169" y="77"/>
                </a:cubicBezTo>
                <a:cubicBezTo>
                  <a:pt x="107" y="100"/>
                  <a:pt x="69" y="146"/>
                  <a:pt x="69" y="215"/>
                </a:cubicBezTo>
                <a:cubicBezTo>
                  <a:pt x="69" y="322"/>
                  <a:pt x="69" y="437"/>
                  <a:pt x="69" y="545"/>
                </a:cubicBezTo>
                <a:cubicBezTo>
                  <a:pt x="69" y="591"/>
                  <a:pt x="92" y="629"/>
                  <a:pt x="130" y="660"/>
                </a:cubicBezTo>
                <a:cubicBezTo>
                  <a:pt x="153" y="683"/>
                  <a:pt x="184" y="690"/>
                  <a:pt x="215" y="690"/>
                </a:cubicBezTo>
                <a:cubicBezTo>
                  <a:pt x="268" y="690"/>
                  <a:pt x="322" y="690"/>
                  <a:pt x="375" y="6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375">
            <a:extLst>
              <a:ext uri="{FF2B5EF4-FFF2-40B4-BE49-F238E27FC236}">
                <a16:creationId xmlns:a16="http://schemas.microsoft.com/office/drawing/2014/main" id="{FF061789-8B64-9348-B92D-EE1ECECC0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1810" y="9548608"/>
            <a:ext cx="427310" cy="427307"/>
          </a:xfrm>
          <a:custGeom>
            <a:avLst/>
            <a:gdLst>
              <a:gd name="T0" fmla="*/ 390 w 391"/>
              <a:gd name="T1" fmla="*/ 192 h 393"/>
              <a:gd name="T2" fmla="*/ 390 w 391"/>
              <a:gd name="T3" fmla="*/ 192 h 393"/>
              <a:gd name="T4" fmla="*/ 191 w 391"/>
              <a:gd name="T5" fmla="*/ 392 h 393"/>
              <a:gd name="T6" fmla="*/ 0 w 391"/>
              <a:gd name="T7" fmla="*/ 192 h 393"/>
              <a:gd name="T8" fmla="*/ 191 w 391"/>
              <a:gd name="T9" fmla="*/ 0 h 393"/>
              <a:gd name="T10" fmla="*/ 390 w 391"/>
              <a:gd name="T11" fmla="*/ 192 h 393"/>
              <a:gd name="T12" fmla="*/ 321 w 391"/>
              <a:gd name="T13" fmla="*/ 192 h 393"/>
              <a:gd name="T14" fmla="*/ 321 w 391"/>
              <a:gd name="T15" fmla="*/ 192 h 393"/>
              <a:gd name="T16" fmla="*/ 191 w 391"/>
              <a:gd name="T17" fmla="*/ 69 h 393"/>
              <a:gd name="T18" fmla="*/ 69 w 391"/>
              <a:gd name="T19" fmla="*/ 192 h 393"/>
              <a:gd name="T20" fmla="*/ 191 w 391"/>
              <a:gd name="T21" fmla="*/ 322 h 393"/>
              <a:gd name="T22" fmla="*/ 321 w 391"/>
              <a:gd name="T23" fmla="*/ 192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1" h="393">
                <a:moveTo>
                  <a:pt x="390" y="192"/>
                </a:moveTo>
                <a:lnTo>
                  <a:pt x="390" y="192"/>
                </a:lnTo>
                <a:cubicBezTo>
                  <a:pt x="390" y="299"/>
                  <a:pt x="298" y="392"/>
                  <a:pt x="191" y="392"/>
                </a:cubicBezTo>
                <a:cubicBezTo>
                  <a:pt x="84" y="392"/>
                  <a:pt x="0" y="299"/>
                  <a:pt x="0" y="192"/>
                </a:cubicBezTo>
                <a:cubicBezTo>
                  <a:pt x="0" y="85"/>
                  <a:pt x="84" y="0"/>
                  <a:pt x="191" y="0"/>
                </a:cubicBezTo>
                <a:cubicBezTo>
                  <a:pt x="298" y="0"/>
                  <a:pt x="390" y="85"/>
                  <a:pt x="390" y="192"/>
                </a:cubicBezTo>
                <a:close/>
                <a:moveTo>
                  <a:pt x="321" y="192"/>
                </a:moveTo>
                <a:lnTo>
                  <a:pt x="321" y="192"/>
                </a:lnTo>
                <a:cubicBezTo>
                  <a:pt x="321" y="123"/>
                  <a:pt x="267" y="69"/>
                  <a:pt x="191" y="69"/>
                </a:cubicBezTo>
                <a:cubicBezTo>
                  <a:pt x="123" y="69"/>
                  <a:pt x="69" y="123"/>
                  <a:pt x="69" y="192"/>
                </a:cubicBezTo>
                <a:cubicBezTo>
                  <a:pt x="69" y="261"/>
                  <a:pt x="123" y="322"/>
                  <a:pt x="191" y="322"/>
                </a:cubicBezTo>
                <a:cubicBezTo>
                  <a:pt x="260" y="322"/>
                  <a:pt x="321" y="261"/>
                  <a:pt x="321" y="1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376">
            <a:extLst>
              <a:ext uri="{FF2B5EF4-FFF2-40B4-BE49-F238E27FC236}">
                <a16:creationId xmlns:a16="http://schemas.microsoft.com/office/drawing/2014/main" id="{F515A8B1-0917-BA4D-B2B4-A420A21D8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6306" y="9490993"/>
            <a:ext cx="110430" cy="100824"/>
          </a:xfrm>
          <a:custGeom>
            <a:avLst/>
            <a:gdLst>
              <a:gd name="T0" fmla="*/ 54 w 101"/>
              <a:gd name="T1" fmla="*/ 0 h 93"/>
              <a:gd name="T2" fmla="*/ 54 w 101"/>
              <a:gd name="T3" fmla="*/ 0 h 93"/>
              <a:gd name="T4" fmla="*/ 100 w 101"/>
              <a:gd name="T5" fmla="*/ 46 h 93"/>
              <a:gd name="T6" fmla="*/ 46 w 101"/>
              <a:gd name="T7" fmla="*/ 92 h 93"/>
              <a:gd name="T8" fmla="*/ 0 w 101"/>
              <a:gd name="T9" fmla="*/ 46 h 93"/>
              <a:gd name="T10" fmla="*/ 54 w 101"/>
              <a:gd name="T1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54" y="0"/>
                </a:moveTo>
                <a:lnTo>
                  <a:pt x="54" y="0"/>
                </a:lnTo>
                <a:cubicBezTo>
                  <a:pt x="77" y="0"/>
                  <a:pt x="100" y="23"/>
                  <a:pt x="100" y="46"/>
                </a:cubicBezTo>
                <a:cubicBezTo>
                  <a:pt x="100" y="76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  <a:cubicBezTo>
                  <a:pt x="0" y="15"/>
                  <a:pt x="23" y="0"/>
                  <a:pt x="5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Gráfico 68">
            <a:extLst>
              <a:ext uri="{FF2B5EF4-FFF2-40B4-BE49-F238E27FC236}">
                <a16:creationId xmlns:a16="http://schemas.microsoft.com/office/drawing/2014/main" id="{499AB69F-83BD-EB44-847F-47ACD2AD03C7}"/>
              </a:ext>
            </a:extLst>
          </p:cNvPr>
          <p:cNvSpPr/>
          <p:nvPr/>
        </p:nvSpPr>
        <p:spPr>
          <a:xfrm>
            <a:off x="7925014" y="8712039"/>
            <a:ext cx="2614500" cy="2287687"/>
          </a:xfrm>
          <a:custGeom>
            <a:avLst/>
            <a:gdLst>
              <a:gd name="connsiteX0" fmla="*/ 535154 w 570831"/>
              <a:gd name="connsiteY0" fmla="*/ 0 h 499477"/>
              <a:gd name="connsiteX1" fmla="*/ 35677 w 570831"/>
              <a:gd name="connsiteY1" fmla="*/ 0 h 499477"/>
              <a:gd name="connsiteX2" fmla="*/ 0 w 570831"/>
              <a:gd name="connsiteY2" fmla="*/ 35677 h 499477"/>
              <a:gd name="connsiteX3" fmla="*/ 0 w 570831"/>
              <a:gd name="connsiteY3" fmla="*/ 356769 h 499477"/>
              <a:gd name="connsiteX4" fmla="*/ 35677 w 570831"/>
              <a:gd name="connsiteY4" fmla="*/ 392446 h 499477"/>
              <a:gd name="connsiteX5" fmla="*/ 249739 w 570831"/>
              <a:gd name="connsiteY5" fmla="*/ 392446 h 499477"/>
              <a:gd name="connsiteX6" fmla="*/ 249739 w 570831"/>
              <a:gd name="connsiteY6" fmla="*/ 428123 h 499477"/>
              <a:gd name="connsiteX7" fmla="*/ 142708 w 570831"/>
              <a:gd name="connsiteY7" fmla="*/ 428123 h 499477"/>
              <a:gd name="connsiteX8" fmla="*/ 107031 w 570831"/>
              <a:gd name="connsiteY8" fmla="*/ 463800 h 499477"/>
              <a:gd name="connsiteX9" fmla="*/ 107031 w 570831"/>
              <a:gd name="connsiteY9" fmla="*/ 499477 h 499477"/>
              <a:gd name="connsiteX10" fmla="*/ 463800 w 570831"/>
              <a:gd name="connsiteY10" fmla="*/ 499477 h 499477"/>
              <a:gd name="connsiteX11" fmla="*/ 463800 w 570831"/>
              <a:gd name="connsiteY11" fmla="*/ 463800 h 499477"/>
              <a:gd name="connsiteX12" fmla="*/ 428123 w 570831"/>
              <a:gd name="connsiteY12" fmla="*/ 428123 h 499477"/>
              <a:gd name="connsiteX13" fmla="*/ 321092 w 570831"/>
              <a:gd name="connsiteY13" fmla="*/ 428123 h 499477"/>
              <a:gd name="connsiteX14" fmla="*/ 321092 w 570831"/>
              <a:gd name="connsiteY14" fmla="*/ 392446 h 499477"/>
              <a:gd name="connsiteX15" fmla="*/ 535154 w 570831"/>
              <a:gd name="connsiteY15" fmla="*/ 392446 h 499477"/>
              <a:gd name="connsiteX16" fmla="*/ 570831 w 570831"/>
              <a:gd name="connsiteY16" fmla="*/ 356769 h 499477"/>
              <a:gd name="connsiteX17" fmla="*/ 570831 w 570831"/>
              <a:gd name="connsiteY17" fmla="*/ 35677 h 499477"/>
              <a:gd name="connsiteX18" fmla="*/ 535154 w 570831"/>
              <a:gd name="connsiteY18" fmla="*/ 0 h 499477"/>
              <a:gd name="connsiteX19" fmla="*/ 499477 w 570831"/>
              <a:gd name="connsiteY19" fmla="*/ 321092 h 499477"/>
              <a:gd name="connsiteX20" fmla="*/ 71354 w 570831"/>
              <a:gd name="connsiteY20" fmla="*/ 321092 h 499477"/>
              <a:gd name="connsiteX21" fmla="*/ 71354 w 570831"/>
              <a:gd name="connsiteY21" fmla="*/ 71354 h 499477"/>
              <a:gd name="connsiteX22" fmla="*/ 499477 w 570831"/>
              <a:gd name="connsiteY22" fmla="*/ 71354 h 49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0831" h="499477">
                <a:moveTo>
                  <a:pt x="535154" y="0"/>
                </a:moveTo>
                <a:lnTo>
                  <a:pt x="35677" y="0"/>
                </a:lnTo>
                <a:cubicBezTo>
                  <a:pt x="15974" y="0"/>
                  <a:pt x="0" y="15974"/>
                  <a:pt x="0" y="35677"/>
                </a:cubicBezTo>
                <a:lnTo>
                  <a:pt x="0" y="356769"/>
                </a:lnTo>
                <a:cubicBezTo>
                  <a:pt x="0" y="376471"/>
                  <a:pt x="15974" y="392446"/>
                  <a:pt x="35677" y="392446"/>
                </a:cubicBezTo>
                <a:lnTo>
                  <a:pt x="249739" y="392446"/>
                </a:lnTo>
                <a:lnTo>
                  <a:pt x="249739" y="428123"/>
                </a:lnTo>
                <a:lnTo>
                  <a:pt x="142708" y="428123"/>
                </a:lnTo>
                <a:cubicBezTo>
                  <a:pt x="123003" y="428123"/>
                  <a:pt x="107031" y="444095"/>
                  <a:pt x="107031" y="463800"/>
                </a:cubicBezTo>
                <a:lnTo>
                  <a:pt x="107031" y="499477"/>
                </a:lnTo>
                <a:lnTo>
                  <a:pt x="463800" y="499477"/>
                </a:lnTo>
                <a:lnTo>
                  <a:pt x="463800" y="463800"/>
                </a:lnTo>
                <a:cubicBezTo>
                  <a:pt x="463800" y="444095"/>
                  <a:pt x="447828" y="428123"/>
                  <a:pt x="428123" y="428123"/>
                </a:cubicBezTo>
                <a:lnTo>
                  <a:pt x="321092" y="428123"/>
                </a:lnTo>
                <a:lnTo>
                  <a:pt x="321092" y="392446"/>
                </a:lnTo>
                <a:lnTo>
                  <a:pt x="535154" y="392446"/>
                </a:lnTo>
                <a:cubicBezTo>
                  <a:pt x="554857" y="392446"/>
                  <a:pt x="570831" y="376472"/>
                  <a:pt x="570831" y="356769"/>
                </a:cubicBezTo>
                <a:lnTo>
                  <a:pt x="570831" y="35677"/>
                </a:lnTo>
                <a:cubicBezTo>
                  <a:pt x="570831" y="15974"/>
                  <a:pt x="554856" y="0"/>
                  <a:pt x="535154" y="0"/>
                </a:cubicBezTo>
                <a:close/>
                <a:moveTo>
                  <a:pt x="499477" y="321092"/>
                </a:moveTo>
                <a:lnTo>
                  <a:pt x="71354" y="321092"/>
                </a:lnTo>
                <a:lnTo>
                  <a:pt x="71354" y="71354"/>
                </a:lnTo>
                <a:lnTo>
                  <a:pt x="499477" y="71354"/>
                </a:lnTo>
                <a:close/>
              </a:path>
            </a:pathLst>
          </a:custGeom>
          <a:solidFill>
            <a:schemeClr val="accent1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5A0FF5-3F6A-8E42-B7D6-D8A3B58F4E15}"/>
              </a:ext>
            </a:extLst>
          </p:cNvPr>
          <p:cNvSpPr txBox="1"/>
          <p:nvPr/>
        </p:nvSpPr>
        <p:spPr>
          <a:xfrm>
            <a:off x="16096166" y="5529266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Twitter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60A33A-2802-0445-B0CD-91385702C681}"/>
              </a:ext>
            </a:extLst>
          </p:cNvPr>
          <p:cNvSpPr txBox="1"/>
          <p:nvPr/>
        </p:nvSpPr>
        <p:spPr>
          <a:xfrm>
            <a:off x="16096166" y="6178099"/>
            <a:ext cx="489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B610C6-22F5-B14D-8E20-532D2EFF9BB2}"/>
              </a:ext>
            </a:extLst>
          </p:cNvPr>
          <p:cNvSpPr txBox="1"/>
          <p:nvPr/>
        </p:nvSpPr>
        <p:spPr>
          <a:xfrm>
            <a:off x="16096166" y="7967666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Facebook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E146B-DD9F-3544-93B6-9AA69917F450}"/>
              </a:ext>
            </a:extLst>
          </p:cNvPr>
          <p:cNvSpPr txBox="1"/>
          <p:nvPr/>
        </p:nvSpPr>
        <p:spPr>
          <a:xfrm>
            <a:off x="16096166" y="8616499"/>
            <a:ext cx="489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33062C-DABC-944F-8BCC-72D2D5D48572}"/>
              </a:ext>
            </a:extLst>
          </p:cNvPr>
          <p:cNvSpPr txBox="1"/>
          <p:nvPr/>
        </p:nvSpPr>
        <p:spPr>
          <a:xfrm>
            <a:off x="16096166" y="10436546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Instagram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925A8D-EB9A-6844-BCC0-9455094328E2}"/>
              </a:ext>
            </a:extLst>
          </p:cNvPr>
          <p:cNvSpPr txBox="1"/>
          <p:nvPr/>
        </p:nvSpPr>
        <p:spPr>
          <a:xfrm>
            <a:off x="16096166" y="11085379"/>
            <a:ext cx="489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9DFF2C-DDD2-ED4B-8D38-2A8E8633DEA0}"/>
              </a:ext>
            </a:extLst>
          </p:cNvPr>
          <p:cNvCxnSpPr/>
          <p:nvPr/>
        </p:nvCxnSpPr>
        <p:spPr>
          <a:xfrm>
            <a:off x="5516880" y="9744217"/>
            <a:ext cx="219456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8A562C1-D71E-0348-9CAA-C06807049076}"/>
              </a:ext>
            </a:extLst>
          </p:cNvPr>
          <p:cNvCxnSpPr/>
          <p:nvPr/>
        </p:nvCxnSpPr>
        <p:spPr>
          <a:xfrm>
            <a:off x="10607040" y="9744217"/>
            <a:ext cx="219456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AB442-50A3-7A48-999E-CD20A244A98B}"/>
              </a:ext>
            </a:extLst>
          </p:cNvPr>
          <p:cNvCxnSpPr>
            <a:cxnSpLocks/>
          </p:cNvCxnSpPr>
          <p:nvPr/>
        </p:nvCxnSpPr>
        <p:spPr>
          <a:xfrm flipV="1">
            <a:off x="9213492" y="7410781"/>
            <a:ext cx="0" cy="1118378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54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1" name="Forma libre 32">
            <a:extLst>
              <a:ext uri="{FF2B5EF4-FFF2-40B4-BE49-F238E27FC236}">
                <a16:creationId xmlns:a16="http://schemas.microsoft.com/office/drawing/2014/main" id="{A193F7D1-36D8-6C48-81BC-D7BAEB7E1084}"/>
              </a:ext>
            </a:extLst>
          </p:cNvPr>
          <p:cNvSpPr/>
          <p:nvPr/>
        </p:nvSpPr>
        <p:spPr>
          <a:xfrm>
            <a:off x="8543447" y="5973900"/>
            <a:ext cx="7389153" cy="5001890"/>
          </a:xfrm>
          <a:custGeom>
            <a:avLst/>
            <a:gdLst>
              <a:gd name="connsiteX0" fmla="*/ 812062 w 826041"/>
              <a:gd name="connsiteY0" fmla="*/ 85146 h 559166"/>
              <a:gd name="connsiteX1" fmla="*/ 592208 w 826041"/>
              <a:gd name="connsiteY1" fmla="*/ 85146 h 559166"/>
              <a:gd name="connsiteX2" fmla="*/ 575688 w 826041"/>
              <a:gd name="connsiteY2" fmla="*/ 101667 h 559166"/>
              <a:gd name="connsiteX3" fmla="*/ 592208 w 826041"/>
              <a:gd name="connsiteY3" fmla="*/ 118187 h 559166"/>
              <a:gd name="connsiteX4" fmla="*/ 794271 w 826041"/>
              <a:gd name="connsiteY4" fmla="*/ 118187 h 559166"/>
              <a:gd name="connsiteX5" fmla="*/ 794271 w 826041"/>
              <a:gd name="connsiteY5" fmla="*/ 465125 h 559166"/>
              <a:gd name="connsiteX6" fmla="*/ 493083 w 826041"/>
              <a:gd name="connsiteY6" fmla="*/ 465125 h 559166"/>
              <a:gd name="connsiteX7" fmla="*/ 334229 w 826041"/>
              <a:gd name="connsiteY7" fmla="*/ 465125 h 559166"/>
              <a:gd name="connsiteX8" fmla="*/ 33042 w 826041"/>
              <a:gd name="connsiteY8" fmla="*/ 465125 h 559166"/>
              <a:gd name="connsiteX9" fmla="*/ 33042 w 826041"/>
              <a:gd name="connsiteY9" fmla="*/ 118187 h 559166"/>
              <a:gd name="connsiteX10" fmla="*/ 235104 w 826041"/>
              <a:gd name="connsiteY10" fmla="*/ 118187 h 559166"/>
              <a:gd name="connsiteX11" fmla="*/ 251625 w 826041"/>
              <a:gd name="connsiteY11" fmla="*/ 101667 h 559166"/>
              <a:gd name="connsiteX12" fmla="*/ 235104 w 826041"/>
              <a:gd name="connsiteY12" fmla="*/ 85146 h 559166"/>
              <a:gd name="connsiteX13" fmla="*/ 16521 w 826041"/>
              <a:gd name="connsiteY13" fmla="*/ 85146 h 559166"/>
              <a:gd name="connsiteX14" fmla="*/ 0 w 826041"/>
              <a:gd name="connsiteY14" fmla="*/ 101667 h 559166"/>
              <a:gd name="connsiteX15" fmla="*/ 0 w 826041"/>
              <a:gd name="connsiteY15" fmla="*/ 482917 h 559166"/>
              <a:gd name="connsiteX16" fmla="*/ 16521 w 826041"/>
              <a:gd name="connsiteY16" fmla="*/ 499437 h 559166"/>
              <a:gd name="connsiteX17" fmla="*/ 317708 w 826041"/>
              <a:gd name="connsiteY17" fmla="*/ 499437 h 559166"/>
              <a:gd name="connsiteX18" fmla="*/ 317708 w 826041"/>
              <a:gd name="connsiteY18" fmla="*/ 537562 h 559166"/>
              <a:gd name="connsiteX19" fmla="*/ 135979 w 826041"/>
              <a:gd name="connsiteY19" fmla="*/ 537562 h 559166"/>
              <a:gd name="connsiteX20" fmla="*/ 119458 w 826041"/>
              <a:gd name="connsiteY20" fmla="*/ 554083 h 559166"/>
              <a:gd name="connsiteX21" fmla="*/ 135979 w 826041"/>
              <a:gd name="connsiteY21" fmla="*/ 570604 h 559166"/>
              <a:gd name="connsiteX22" fmla="*/ 335500 w 826041"/>
              <a:gd name="connsiteY22" fmla="*/ 570604 h 559166"/>
              <a:gd name="connsiteX23" fmla="*/ 494354 w 826041"/>
              <a:gd name="connsiteY23" fmla="*/ 570604 h 559166"/>
              <a:gd name="connsiteX24" fmla="*/ 693875 w 826041"/>
              <a:gd name="connsiteY24" fmla="*/ 570604 h 559166"/>
              <a:gd name="connsiteX25" fmla="*/ 710396 w 826041"/>
              <a:gd name="connsiteY25" fmla="*/ 554083 h 559166"/>
              <a:gd name="connsiteX26" fmla="*/ 693875 w 826041"/>
              <a:gd name="connsiteY26" fmla="*/ 537562 h 559166"/>
              <a:gd name="connsiteX27" fmla="*/ 512146 w 826041"/>
              <a:gd name="connsiteY27" fmla="*/ 537562 h 559166"/>
              <a:gd name="connsiteX28" fmla="*/ 512146 w 826041"/>
              <a:gd name="connsiteY28" fmla="*/ 499437 h 559166"/>
              <a:gd name="connsiteX29" fmla="*/ 813333 w 826041"/>
              <a:gd name="connsiteY29" fmla="*/ 499437 h 559166"/>
              <a:gd name="connsiteX30" fmla="*/ 829854 w 826041"/>
              <a:gd name="connsiteY30" fmla="*/ 482917 h 559166"/>
              <a:gd name="connsiteX31" fmla="*/ 829854 w 826041"/>
              <a:gd name="connsiteY31" fmla="*/ 101667 h 559166"/>
              <a:gd name="connsiteX32" fmla="*/ 812062 w 826041"/>
              <a:gd name="connsiteY32" fmla="*/ 85146 h 559166"/>
              <a:gd name="connsiteX33" fmla="*/ 476563 w 826041"/>
              <a:gd name="connsiteY33" fmla="*/ 538833 h 559166"/>
              <a:gd name="connsiteX34" fmla="*/ 350750 w 826041"/>
              <a:gd name="connsiteY34" fmla="*/ 538833 h 559166"/>
              <a:gd name="connsiteX35" fmla="*/ 350750 w 826041"/>
              <a:gd name="connsiteY35" fmla="*/ 500708 h 559166"/>
              <a:gd name="connsiteX36" fmla="*/ 476563 w 826041"/>
              <a:gd name="connsiteY36" fmla="*/ 500708 h 559166"/>
              <a:gd name="connsiteX37" fmla="*/ 476563 w 826041"/>
              <a:gd name="connsiteY37" fmla="*/ 538833 h 559166"/>
              <a:gd name="connsiteX38" fmla="*/ 387604 w 826041"/>
              <a:gd name="connsiteY38" fmla="*/ 202062 h 559166"/>
              <a:gd name="connsiteX39" fmla="*/ 413021 w 826041"/>
              <a:gd name="connsiteY39" fmla="*/ 226208 h 559166"/>
              <a:gd name="connsiteX40" fmla="*/ 438438 w 826041"/>
              <a:gd name="connsiteY40" fmla="*/ 202062 h 559166"/>
              <a:gd name="connsiteX41" fmla="*/ 413021 w 826041"/>
              <a:gd name="connsiteY41" fmla="*/ 177917 h 559166"/>
              <a:gd name="connsiteX42" fmla="*/ 387604 w 826041"/>
              <a:gd name="connsiteY42" fmla="*/ 202062 h 559166"/>
              <a:gd name="connsiteX43" fmla="*/ 447333 w 826041"/>
              <a:gd name="connsiteY43" fmla="*/ 172833 h 559166"/>
              <a:gd name="connsiteX44" fmla="*/ 379979 w 826041"/>
              <a:gd name="connsiteY44" fmla="*/ 172833 h 559166"/>
              <a:gd name="connsiteX45" fmla="*/ 368542 w 826041"/>
              <a:gd name="connsiteY45" fmla="*/ 176646 h 559166"/>
              <a:gd name="connsiteX46" fmla="*/ 355833 w 826041"/>
              <a:gd name="connsiteY46" fmla="*/ 171563 h 559166"/>
              <a:gd name="connsiteX47" fmla="*/ 357104 w 826041"/>
              <a:gd name="connsiteY47" fmla="*/ 147417 h 559166"/>
              <a:gd name="connsiteX48" fmla="*/ 470208 w 826041"/>
              <a:gd name="connsiteY48" fmla="*/ 147417 h 559166"/>
              <a:gd name="connsiteX49" fmla="*/ 471479 w 826041"/>
              <a:gd name="connsiteY49" fmla="*/ 171563 h 559166"/>
              <a:gd name="connsiteX50" fmla="*/ 447333 w 826041"/>
              <a:gd name="connsiteY50" fmla="*/ 172833 h 559166"/>
              <a:gd name="connsiteX51" fmla="*/ 493083 w 826041"/>
              <a:gd name="connsiteY51" fmla="*/ 132167 h 559166"/>
              <a:gd name="connsiteX52" fmla="*/ 334229 w 826041"/>
              <a:gd name="connsiteY52" fmla="*/ 132167 h 559166"/>
              <a:gd name="connsiteX53" fmla="*/ 322792 w 826041"/>
              <a:gd name="connsiteY53" fmla="*/ 135979 h 559166"/>
              <a:gd name="connsiteX54" fmla="*/ 310083 w 826041"/>
              <a:gd name="connsiteY54" fmla="*/ 130896 h 559166"/>
              <a:gd name="connsiteX55" fmla="*/ 311354 w 826041"/>
              <a:gd name="connsiteY55" fmla="*/ 106750 h 559166"/>
              <a:gd name="connsiteX56" fmla="*/ 515958 w 826041"/>
              <a:gd name="connsiteY56" fmla="*/ 106750 h 559166"/>
              <a:gd name="connsiteX57" fmla="*/ 517229 w 826041"/>
              <a:gd name="connsiteY57" fmla="*/ 130896 h 559166"/>
              <a:gd name="connsiteX58" fmla="*/ 493083 w 826041"/>
              <a:gd name="connsiteY58" fmla="*/ 132167 h 559166"/>
              <a:gd name="connsiteX59" fmla="*/ 257979 w 826041"/>
              <a:gd name="connsiteY59" fmla="*/ 82604 h 559166"/>
              <a:gd name="connsiteX60" fmla="*/ 259250 w 826041"/>
              <a:gd name="connsiteY60" fmla="*/ 58458 h 559166"/>
              <a:gd name="connsiteX61" fmla="*/ 414292 w 826041"/>
              <a:gd name="connsiteY61" fmla="*/ 0 h 559166"/>
              <a:gd name="connsiteX62" fmla="*/ 569333 w 826041"/>
              <a:gd name="connsiteY62" fmla="*/ 58458 h 559166"/>
              <a:gd name="connsiteX63" fmla="*/ 570604 w 826041"/>
              <a:gd name="connsiteY63" fmla="*/ 82604 h 559166"/>
              <a:gd name="connsiteX64" fmla="*/ 546458 w 826041"/>
              <a:gd name="connsiteY64" fmla="*/ 83875 h 559166"/>
              <a:gd name="connsiteX65" fmla="*/ 414292 w 826041"/>
              <a:gd name="connsiteY65" fmla="*/ 34313 h 559166"/>
              <a:gd name="connsiteX66" fmla="*/ 282125 w 826041"/>
              <a:gd name="connsiteY66" fmla="*/ 83875 h 559166"/>
              <a:gd name="connsiteX67" fmla="*/ 270688 w 826041"/>
              <a:gd name="connsiteY67" fmla="*/ 87687 h 559166"/>
              <a:gd name="connsiteX68" fmla="*/ 257979 w 826041"/>
              <a:gd name="connsiteY68" fmla="*/ 82604 h 559166"/>
              <a:gd name="connsiteX69" fmla="*/ 247813 w 826041"/>
              <a:gd name="connsiteY69" fmla="*/ 371084 h 559166"/>
              <a:gd name="connsiteX70" fmla="*/ 279583 w 826041"/>
              <a:gd name="connsiteY70" fmla="*/ 419375 h 559166"/>
              <a:gd name="connsiteX71" fmla="*/ 287208 w 826041"/>
              <a:gd name="connsiteY71" fmla="*/ 420646 h 559166"/>
              <a:gd name="connsiteX72" fmla="*/ 287208 w 826041"/>
              <a:gd name="connsiteY72" fmla="*/ 420646 h 559166"/>
              <a:gd name="connsiteX73" fmla="*/ 549000 w 826041"/>
              <a:gd name="connsiteY73" fmla="*/ 419375 h 559166"/>
              <a:gd name="connsiteX74" fmla="*/ 560438 w 826041"/>
              <a:gd name="connsiteY74" fmla="*/ 414292 h 559166"/>
              <a:gd name="connsiteX75" fmla="*/ 576958 w 826041"/>
              <a:gd name="connsiteY75" fmla="*/ 369813 h 559166"/>
              <a:gd name="connsiteX76" fmla="*/ 559167 w 826041"/>
              <a:gd name="connsiteY76" fmla="*/ 327875 h 559166"/>
              <a:gd name="connsiteX77" fmla="*/ 531208 w 826041"/>
              <a:gd name="connsiteY77" fmla="*/ 312625 h 559166"/>
              <a:gd name="connsiteX78" fmla="*/ 440979 w 826041"/>
              <a:gd name="connsiteY78" fmla="*/ 238917 h 559166"/>
              <a:gd name="connsiteX79" fmla="*/ 381250 w 826041"/>
              <a:gd name="connsiteY79" fmla="*/ 260521 h 559166"/>
              <a:gd name="connsiteX80" fmla="*/ 355833 w 826041"/>
              <a:gd name="connsiteY80" fmla="*/ 256708 h 559166"/>
              <a:gd name="connsiteX81" fmla="*/ 282125 w 826041"/>
              <a:gd name="connsiteY81" fmla="*/ 318979 h 559166"/>
              <a:gd name="connsiteX82" fmla="*/ 247813 w 826041"/>
              <a:gd name="connsiteY82" fmla="*/ 371084 h 55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26041" h="559166">
                <a:moveTo>
                  <a:pt x="812062" y="85146"/>
                </a:moveTo>
                <a:lnTo>
                  <a:pt x="592208" y="85146"/>
                </a:lnTo>
                <a:cubicBezTo>
                  <a:pt x="583312" y="85146"/>
                  <a:pt x="575688" y="92771"/>
                  <a:pt x="575688" y="101667"/>
                </a:cubicBezTo>
                <a:cubicBezTo>
                  <a:pt x="575688" y="110563"/>
                  <a:pt x="583312" y="118187"/>
                  <a:pt x="592208" y="118187"/>
                </a:cubicBezTo>
                <a:lnTo>
                  <a:pt x="794271" y="118187"/>
                </a:lnTo>
                <a:lnTo>
                  <a:pt x="794271" y="465125"/>
                </a:lnTo>
                <a:lnTo>
                  <a:pt x="493083" y="465125"/>
                </a:lnTo>
                <a:lnTo>
                  <a:pt x="334229" y="465125"/>
                </a:lnTo>
                <a:lnTo>
                  <a:pt x="33042" y="465125"/>
                </a:lnTo>
                <a:lnTo>
                  <a:pt x="33042" y="118187"/>
                </a:lnTo>
                <a:lnTo>
                  <a:pt x="235104" y="118187"/>
                </a:lnTo>
                <a:cubicBezTo>
                  <a:pt x="244000" y="118187"/>
                  <a:pt x="251625" y="110563"/>
                  <a:pt x="251625" y="101667"/>
                </a:cubicBezTo>
                <a:cubicBezTo>
                  <a:pt x="251625" y="92771"/>
                  <a:pt x="244000" y="85146"/>
                  <a:pt x="235104" y="85146"/>
                </a:cubicBezTo>
                <a:lnTo>
                  <a:pt x="16521" y="85146"/>
                </a:lnTo>
                <a:cubicBezTo>
                  <a:pt x="7625" y="85146"/>
                  <a:pt x="0" y="92771"/>
                  <a:pt x="0" y="101667"/>
                </a:cubicBezTo>
                <a:lnTo>
                  <a:pt x="0" y="482917"/>
                </a:lnTo>
                <a:cubicBezTo>
                  <a:pt x="0" y="491813"/>
                  <a:pt x="7625" y="499437"/>
                  <a:pt x="16521" y="499437"/>
                </a:cubicBezTo>
                <a:lnTo>
                  <a:pt x="317708" y="499437"/>
                </a:lnTo>
                <a:lnTo>
                  <a:pt x="317708" y="537562"/>
                </a:lnTo>
                <a:lnTo>
                  <a:pt x="135979" y="537562"/>
                </a:lnTo>
                <a:cubicBezTo>
                  <a:pt x="127083" y="537562"/>
                  <a:pt x="119458" y="545187"/>
                  <a:pt x="119458" y="554083"/>
                </a:cubicBezTo>
                <a:cubicBezTo>
                  <a:pt x="119458" y="562979"/>
                  <a:pt x="127083" y="570604"/>
                  <a:pt x="135979" y="570604"/>
                </a:cubicBezTo>
                <a:lnTo>
                  <a:pt x="335500" y="570604"/>
                </a:lnTo>
                <a:lnTo>
                  <a:pt x="494354" y="570604"/>
                </a:lnTo>
                <a:lnTo>
                  <a:pt x="693875" y="570604"/>
                </a:lnTo>
                <a:cubicBezTo>
                  <a:pt x="702771" y="570604"/>
                  <a:pt x="710396" y="562979"/>
                  <a:pt x="710396" y="554083"/>
                </a:cubicBezTo>
                <a:cubicBezTo>
                  <a:pt x="710396" y="545187"/>
                  <a:pt x="702771" y="537562"/>
                  <a:pt x="693875" y="537562"/>
                </a:cubicBezTo>
                <a:lnTo>
                  <a:pt x="512146" y="537562"/>
                </a:lnTo>
                <a:lnTo>
                  <a:pt x="512146" y="499437"/>
                </a:lnTo>
                <a:lnTo>
                  <a:pt x="813333" y="499437"/>
                </a:lnTo>
                <a:cubicBezTo>
                  <a:pt x="822229" y="499437"/>
                  <a:pt x="829854" y="491813"/>
                  <a:pt x="829854" y="482917"/>
                </a:cubicBezTo>
                <a:lnTo>
                  <a:pt x="829854" y="101667"/>
                </a:lnTo>
                <a:cubicBezTo>
                  <a:pt x="828583" y="92771"/>
                  <a:pt x="820958" y="85146"/>
                  <a:pt x="812062" y="85146"/>
                </a:cubicBezTo>
                <a:close/>
                <a:moveTo>
                  <a:pt x="476563" y="538833"/>
                </a:moveTo>
                <a:lnTo>
                  <a:pt x="350750" y="538833"/>
                </a:lnTo>
                <a:lnTo>
                  <a:pt x="350750" y="500708"/>
                </a:lnTo>
                <a:lnTo>
                  <a:pt x="476563" y="500708"/>
                </a:lnTo>
                <a:lnTo>
                  <a:pt x="476563" y="538833"/>
                </a:lnTo>
                <a:close/>
                <a:moveTo>
                  <a:pt x="387604" y="202062"/>
                </a:moveTo>
                <a:cubicBezTo>
                  <a:pt x="387604" y="216042"/>
                  <a:pt x="399042" y="226208"/>
                  <a:pt x="413021" y="226208"/>
                </a:cubicBezTo>
                <a:cubicBezTo>
                  <a:pt x="427000" y="226208"/>
                  <a:pt x="438438" y="214771"/>
                  <a:pt x="438438" y="202062"/>
                </a:cubicBezTo>
                <a:cubicBezTo>
                  <a:pt x="438438" y="189354"/>
                  <a:pt x="427000" y="177917"/>
                  <a:pt x="413021" y="177917"/>
                </a:cubicBezTo>
                <a:cubicBezTo>
                  <a:pt x="399042" y="177917"/>
                  <a:pt x="387604" y="188083"/>
                  <a:pt x="387604" y="202062"/>
                </a:cubicBezTo>
                <a:close/>
                <a:moveTo>
                  <a:pt x="447333" y="172833"/>
                </a:moveTo>
                <a:cubicBezTo>
                  <a:pt x="429542" y="156312"/>
                  <a:pt x="397771" y="156312"/>
                  <a:pt x="379979" y="172833"/>
                </a:cubicBezTo>
                <a:cubicBezTo>
                  <a:pt x="376167" y="175375"/>
                  <a:pt x="372354" y="176646"/>
                  <a:pt x="368542" y="176646"/>
                </a:cubicBezTo>
                <a:cubicBezTo>
                  <a:pt x="363458" y="176646"/>
                  <a:pt x="359646" y="175375"/>
                  <a:pt x="355833" y="171563"/>
                </a:cubicBezTo>
                <a:cubicBezTo>
                  <a:pt x="349479" y="165208"/>
                  <a:pt x="349479" y="153771"/>
                  <a:pt x="357104" y="147417"/>
                </a:cubicBezTo>
                <a:cubicBezTo>
                  <a:pt x="387604" y="119458"/>
                  <a:pt x="439708" y="119458"/>
                  <a:pt x="470208" y="147417"/>
                </a:cubicBezTo>
                <a:cubicBezTo>
                  <a:pt x="476563" y="153771"/>
                  <a:pt x="477833" y="163937"/>
                  <a:pt x="471479" y="171563"/>
                </a:cubicBezTo>
                <a:cubicBezTo>
                  <a:pt x="465125" y="179188"/>
                  <a:pt x="453687" y="179188"/>
                  <a:pt x="447333" y="172833"/>
                </a:cubicBezTo>
                <a:close/>
                <a:moveTo>
                  <a:pt x="493083" y="132167"/>
                </a:moveTo>
                <a:cubicBezTo>
                  <a:pt x="451146" y="94042"/>
                  <a:pt x="376167" y="94042"/>
                  <a:pt x="334229" y="132167"/>
                </a:cubicBezTo>
                <a:cubicBezTo>
                  <a:pt x="330417" y="134708"/>
                  <a:pt x="326604" y="135979"/>
                  <a:pt x="322792" y="135979"/>
                </a:cubicBezTo>
                <a:cubicBezTo>
                  <a:pt x="317708" y="135979"/>
                  <a:pt x="313896" y="134708"/>
                  <a:pt x="310083" y="130896"/>
                </a:cubicBezTo>
                <a:cubicBezTo>
                  <a:pt x="303729" y="124542"/>
                  <a:pt x="303729" y="113104"/>
                  <a:pt x="311354" y="106750"/>
                </a:cubicBezTo>
                <a:cubicBezTo>
                  <a:pt x="366000" y="57188"/>
                  <a:pt x="461313" y="57188"/>
                  <a:pt x="515958" y="106750"/>
                </a:cubicBezTo>
                <a:cubicBezTo>
                  <a:pt x="522313" y="113104"/>
                  <a:pt x="523583" y="123271"/>
                  <a:pt x="517229" y="130896"/>
                </a:cubicBezTo>
                <a:cubicBezTo>
                  <a:pt x="510875" y="137250"/>
                  <a:pt x="499438" y="138521"/>
                  <a:pt x="493083" y="132167"/>
                </a:cubicBezTo>
                <a:close/>
                <a:moveTo>
                  <a:pt x="257979" y="82604"/>
                </a:moveTo>
                <a:cubicBezTo>
                  <a:pt x="251625" y="76250"/>
                  <a:pt x="251625" y="64813"/>
                  <a:pt x="259250" y="58458"/>
                </a:cubicBezTo>
                <a:cubicBezTo>
                  <a:pt x="301187" y="20333"/>
                  <a:pt x="355833" y="0"/>
                  <a:pt x="414292" y="0"/>
                </a:cubicBezTo>
                <a:cubicBezTo>
                  <a:pt x="472750" y="0"/>
                  <a:pt x="527396" y="20333"/>
                  <a:pt x="569333" y="58458"/>
                </a:cubicBezTo>
                <a:cubicBezTo>
                  <a:pt x="575688" y="64813"/>
                  <a:pt x="576958" y="74979"/>
                  <a:pt x="570604" y="82604"/>
                </a:cubicBezTo>
                <a:cubicBezTo>
                  <a:pt x="564250" y="88958"/>
                  <a:pt x="554083" y="90229"/>
                  <a:pt x="546458" y="83875"/>
                </a:cubicBezTo>
                <a:cubicBezTo>
                  <a:pt x="510875" y="52104"/>
                  <a:pt x="465125" y="34313"/>
                  <a:pt x="414292" y="34313"/>
                </a:cubicBezTo>
                <a:cubicBezTo>
                  <a:pt x="364729" y="34313"/>
                  <a:pt x="317708" y="52104"/>
                  <a:pt x="282125" y="83875"/>
                </a:cubicBezTo>
                <a:cubicBezTo>
                  <a:pt x="278313" y="86417"/>
                  <a:pt x="274500" y="87687"/>
                  <a:pt x="270688" y="87687"/>
                </a:cubicBezTo>
                <a:cubicBezTo>
                  <a:pt x="265604" y="88958"/>
                  <a:pt x="260521" y="86417"/>
                  <a:pt x="257979" y="82604"/>
                </a:cubicBezTo>
                <a:close/>
                <a:moveTo>
                  <a:pt x="247813" y="371084"/>
                </a:moveTo>
                <a:cubicBezTo>
                  <a:pt x="247813" y="391417"/>
                  <a:pt x="259250" y="410479"/>
                  <a:pt x="279583" y="419375"/>
                </a:cubicBezTo>
                <a:cubicBezTo>
                  <a:pt x="282125" y="420646"/>
                  <a:pt x="284667" y="420646"/>
                  <a:pt x="287208" y="420646"/>
                </a:cubicBezTo>
                <a:cubicBezTo>
                  <a:pt x="287208" y="420646"/>
                  <a:pt x="287208" y="420646"/>
                  <a:pt x="287208" y="420646"/>
                </a:cubicBezTo>
                <a:lnTo>
                  <a:pt x="549000" y="419375"/>
                </a:lnTo>
                <a:cubicBezTo>
                  <a:pt x="554083" y="419375"/>
                  <a:pt x="557896" y="418104"/>
                  <a:pt x="560438" y="414292"/>
                </a:cubicBezTo>
                <a:cubicBezTo>
                  <a:pt x="570604" y="404125"/>
                  <a:pt x="576958" y="386333"/>
                  <a:pt x="576958" y="369813"/>
                </a:cubicBezTo>
                <a:cubicBezTo>
                  <a:pt x="576958" y="353292"/>
                  <a:pt x="570604" y="339313"/>
                  <a:pt x="559167" y="327875"/>
                </a:cubicBezTo>
                <a:cubicBezTo>
                  <a:pt x="551542" y="320250"/>
                  <a:pt x="541375" y="315167"/>
                  <a:pt x="531208" y="312625"/>
                </a:cubicBezTo>
                <a:cubicBezTo>
                  <a:pt x="523583" y="270687"/>
                  <a:pt x="485458" y="238917"/>
                  <a:pt x="440979" y="238917"/>
                </a:cubicBezTo>
                <a:cubicBezTo>
                  <a:pt x="419375" y="238917"/>
                  <a:pt x="397771" y="246542"/>
                  <a:pt x="381250" y="260521"/>
                </a:cubicBezTo>
                <a:cubicBezTo>
                  <a:pt x="373625" y="257979"/>
                  <a:pt x="364729" y="256708"/>
                  <a:pt x="355833" y="256708"/>
                </a:cubicBezTo>
                <a:cubicBezTo>
                  <a:pt x="317708" y="256708"/>
                  <a:pt x="285938" y="284667"/>
                  <a:pt x="282125" y="318979"/>
                </a:cubicBezTo>
                <a:cubicBezTo>
                  <a:pt x="261792" y="330417"/>
                  <a:pt x="247813" y="349479"/>
                  <a:pt x="247813" y="371084"/>
                </a:cubicBezTo>
                <a:close/>
              </a:path>
            </a:pathLst>
          </a:custGeom>
          <a:solidFill>
            <a:schemeClr val="tx2"/>
          </a:solidFill>
          <a:ln w="1270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639090-16AC-3C46-B9C9-1CA5E4DA5385}"/>
              </a:ext>
            </a:extLst>
          </p:cNvPr>
          <p:cNvSpPr txBox="1"/>
          <p:nvPr/>
        </p:nvSpPr>
        <p:spPr>
          <a:xfrm>
            <a:off x="3288773" y="6131905"/>
            <a:ext cx="4250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here, write your paragraph here.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D544BE-C9D0-5143-987B-2BE6F1C178A0}"/>
              </a:ext>
            </a:extLst>
          </p:cNvPr>
          <p:cNvSpPr txBox="1"/>
          <p:nvPr/>
        </p:nvSpPr>
        <p:spPr>
          <a:xfrm>
            <a:off x="3288773" y="5394509"/>
            <a:ext cx="340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Option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F6744F-75FA-5343-B671-646DC6B7FFAF}"/>
              </a:ext>
            </a:extLst>
          </p:cNvPr>
          <p:cNvSpPr txBox="1"/>
          <p:nvPr/>
        </p:nvSpPr>
        <p:spPr>
          <a:xfrm>
            <a:off x="3288773" y="9880945"/>
            <a:ext cx="4250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here, write your paragraph here.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FC6BD-9F0E-EC45-9BD7-B5B28804BFF0}"/>
              </a:ext>
            </a:extLst>
          </p:cNvPr>
          <p:cNvSpPr txBox="1"/>
          <p:nvPr/>
        </p:nvSpPr>
        <p:spPr>
          <a:xfrm>
            <a:off x="3288773" y="9143549"/>
            <a:ext cx="340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Option 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81597E-1B64-A34D-BB6D-B0772844A14D}"/>
              </a:ext>
            </a:extLst>
          </p:cNvPr>
          <p:cNvCxnSpPr>
            <a:cxnSpLocks/>
          </p:cNvCxnSpPr>
          <p:nvPr/>
        </p:nvCxnSpPr>
        <p:spPr>
          <a:xfrm>
            <a:off x="3288773" y="8474845"/>
            <a:ext cx="4250546" cy="0"/>
          </a:xfrm>
          <a:prstGeom prst="line">
            <a:avLst/>
          </a:prstGeom>
          <a:ln w="190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43291F6-4EDF-E441-AEEC-51E74969C687}"/>
              </a:ext>
            </a:extLst>
          </p:cNvPr>
          <p:cNvSpPr txBox="1"/>
          <p:nvPr/>
        </p:nvSpPr>
        <p:spPr>
          <a:xfrm>
            <a:off x="16838333" y="6131905"/>
            <a:ext cx="4250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here, write your paragraph here.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05D937-05DC-D64D-9BEC-3EA2DA70F86E}"/>
              </a:ext>
            </a:extLst>
          </p:cNvPr>
          <p:cNvSpPr txBox="1"/>
          <p:nvPr/>
        </p:nvSpPr>
        <p:spPr>
          <a:xfrm>
            <a:off x="17683106" y="5394509"/>
            <a:ext cx="34057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3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Option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FB211C-B9D7-3347-ADBE-1BC79AB2AD6F}"/>
              </a:ext>
            </a:extLst>
          </p:cNvPr>
          <p:cNvSpPr txBox="1"/>
          <p:nvPr/>
        </p:nvSpPr>
        <p:spPr>
          <a:xfrm>
            <a:off x="16838333" y="9880945"/>
            <a:ext cx="4250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here, write your paragraph here.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62C8F1-ED2F-7F47-8BAC-EE97FE1225BC}"/>
              </a:ext>
            </a:extLst>
          </p:cNvPr>
          <p:cNvSpPr txBox="1"/>
          <p:nvPr/>
        </p:nvSpPr>
        <p:spPr>
          <a:xfrm>
            <a:off x="17683106" y="9143549"/>
            <a:ext cx="340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4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Option 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9FB0387-5102-9A45-9518-7F8A3CFBAC57}"/>
              </a:ext>
            </a:extLst>
          </p:cNvPr>
          <p:cNvCxnSpPr>
            <a:cxnSpLocks/>
          </p:cNvCxnSpPr>
          <p:nvPr/>
        </p:nvCxnSpPr>
        <p:spPr>
          <a:xfrm>
            <a:off x="16838333" y="8474845"/>
            <a:ext cx="4250546" cy="0"/>
          </a:xfrm>
          <a:prstGeom prst="line">
            <a:avLst/>
          </a:prstGeom>
          <a:ln w="190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0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68985" y="1046901"/>
            <a:ext cx="82397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5G Technology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6EAB1-5D83-B649-813D-5BE03E5CE283}"/>
              </a:ext>
            </a:extLst>
          </p:cNvPr>
          <p:cNvSpPr txBox="1"/>
          <p:nvPr/>
        </p:nvSpPr>
        <p:spPr>
          <a:xfrm>
            <a:off x="10329653" y="6009985"/>
            <a:ext cx="4250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here, write your paragraph here.</a:t>
            </a:r>
          </a:p>
        </p:txBody>
      </p:sp>
      <p:sp>
        <p:nvSpPr>
          <p:cNvPr id="47" name="Forma libre 355">
            <a:extLst>
              <a:ext uri="{FF2B5EF4-FFF2-40B4-BE49-F238E27FC236}">
                <a16:creationId xmlns:a16="http://schemas.microsoft.com/office/drawing/2014/main" id="{4FA6CC05-6E88-AB4C-A55F-5A18462E4C8F}"/>
              </a:ext>
            </a:extLst>
          </p:cNvPr>
          <p:cNvSpPr/>
          <p:nvPr/>
        </p:nvSpPr>
        <p:spPr>
          <a:xfrm>
            <a:off x="5071194" y="7906443"/>
            <a:ext cx="1778611" cy="2668183"/>
          </a:xfrm>
          <a:custGeom>
            <a:avLst/>
            <a:gdLst>
              <a:gd name="connsiteX0" fmla="*/ 11886 w 190263"/>
              <a:gd name="connsiteY0" fmla="*/ 178393 h 285423"/>
              <a:gd name="connsiteX1" fmla="*/ 71347 w 190263"/>
              <a:gd name="connsiteY1" fmla="*/ 178393 h 285423"/>
              <a:gd name="connsiteX2" fmla="*/ 71347 w 190263"/>
              <a:gd name="connsiteY2" fmla="*/ 273532 h 285423"/>
              <a:gd name="connsiteX3" fmla="*/ 80011 w 190263"/>
              <a:gd name="connsiteY3" fmla="*/ 284971 h 285423"/>
              <a:gd name="connsiteX4" fmla="*/ 83240 w 190263"/>
              <a:gd name="connsiteY4" fmla="*/ 285423 h 285423"/>
              <a:gd name="connsiteX5" fmla="*/ 93366 w 190263"/>
              <a:gd name="connsiteY5" fmla="*/ 279767 h 285423"/>
              <a:gd name="connsiteX6" fmla="*/ 188504 w 190263"/>
              <a:gd name="connsiteY6" fmla="*/ 125167 h 285423"/>
              <a:gd name="connsiteX7" fmla="*/ 188760 w 190263"/>
              <a:gd name="connsiteY7" fmla="*/ 113124 h 285423"/>
              <a:gd name="connsiteX8" fmla="*/ 178377 w 190263"/>
              <a:gd name="connsiteY8" fmla="*/ 107038 h 285423"/>
              <a:gd name="connsiteX9" fmla="*/ 118916 w 190263"/>
              <a:gd name="connsiteY9" fmla="*/ 107038 h 285423"/>
              <a:gd name="connsiteX10" fmla="*/ 118916 w 190263"/>
              <a:gd name="connsiteY10" fmla="*/ 11900 h 285423"/>
              <a:gd name="connsiteX11" fmla="*/ 110252 w 190263"/>
              <a:gd name="connsiteY11" fmla="*/ 461 h 285423"/>
              <a:gd name="connsiteX12" fmla="*/ 96896 w 190263"/>
              <a:gd name="connsiteY12" fmla="*/ 5665 h 285423"/>
              <a:gd name="connsiteX13" fmla="*/ 1759 w 190263"/>
              <a:gd name="connsiteY13" fmla="*/ 160264 h 285423"/>
              <a:gd name="connsiteX14" fmla="*/ 1504 w 190263"/>
              <a:gd name="connsiteY14" fmla="*/ 172307 h 285423"/>
              <a:gd name="connsiteX15" fmla="*/ 11886 w 190263"/>
              <a:gd name="connsiteY15" fmla="*/ 178393 h 28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0263" h="285423">
                <a:moveTo>
                  <a:pt x="11886" y="178393"/>
                </a:moveTo>
                <a:lnTo>
                  <a:pt x="71347" y="178393"/>
                </a:lnTo>
                <a:lnTo>
                  <a:pt x="71347" y="273532"/>
                </a:lnTo>
                <a:cubicBezTo>
                  <a:pt x="71347" y="278851"/>
                  <a:pt x="74878" y="283531"/>
                  <a:pt x="80011" y="284971"/>
                </a:cubicBezTo>
                <a:cubicBezTo>
                  <a:pt x="81079" y="285273"/>
                  <a:pt x="82172" y="285423"/>
                  <a:pt x="83240" y="285423"/>
                </a:cubicBezTo>
                <a:cubicBezTo>
                  <a:pt x="87305" y="285423"/>
                  <a:pt x="91160" y="283344"/>
                  <a:pt x="93366" y="279767"/>
                </a:cubicBezTo>
                <a:lnTo>
                  <a:pt x="188504" y="125167"/>
                </a:lnTo>
                <a:cubicBezTo>
                  <a:pt x="190758" y="121497"/>
                  <a:pt x="190850" y="116886"/>
                  <a:pt x="188760" y="113124"/>
                </a:cubicBezTo>
                <a:cubicBezTo>
                  <a:pt x="186646" y="109372"/>
                  <a:pt x="182675" y="107038"/>
                  <a:pt x="178377" y="107038"/>
                </a:cubicBezTo>
                <a:lnTo>
                  <a:pt x="118916" y="107038"/>
                </a:lnTo>
                <a:lnTo>
                  <a:pt x="118916" y="11900"/>
                </a:lnTo>
                <a:cubicBezTo>
                  <a:pt x="118916" y="6581"/>
                  <a:pt x="115385" y="1901"/>
                  <a:pt x="110252" y="461"/>
                </a:cubicBezTo>
                <a:cubicBezTo>
                  <a:pt x="105119" y="-1014"/>
                  <a:pt x="99683" y="1135"/>
                  <a:pt x="96896" y="5665"/>
                </a:cubicBezTo>
                <a:lnTo>
                  <a:pt x="1759" y="160264"/>
                </a:lnTo>
                <a:cubicBezTo>
                  <a:pt x="-494" y="163934"/>
                  <a:pt x="-587" y="168544"/>
                  <a:pt x="1504" y="172307"/>
                </a:cubicBezTo>
                <a:cubicBezTo>
                  <a:pt x="3618" y="176059"/>
                  <a:pt x="7589" y="178393"/>
                  <a:pt x="11886" y="178393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8" name="Forma libre 356">
            <a:extLst>
              <a:ext uri="{FF2B5EF4-FFF2-40B4-BE49-F238E27FC236}">
                <a16:creationId xmlns:a16="http://schemas.microsoft.com/office/drawing/2014/main" id="{C84EE9D4-83AE-8243-AD58-351648CF9D6F}"/>
              </a:ext>
            </a:extLst>
          </p:cNvPr>
          <p:cNvSpPr/>
          <p:nvPr/>
        </p:nvSpPr>
        <p:spPr>
          <a:xfrm>
            <a:off x="5738157" y="7461826"/>
            <a:ext cx="444683" cy="222346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Forma libre 357">
            <a:extLst>
              <a:ext uri="{FF2B5EF4-FFF2-40B4-BE49-F238E27FC236}">
                <a16:creationId xmlns:a16="http://schemas.microsoft.com/office/drawing/2014/main" id="{6A055476-68B0-5246-97B2-62ADFD71E46E}"/>
              </a:ext>
            </a:extLst>
          </p:cNvPr>
          <p:cNvSpPr/>
          <p:nvPr/>
        </p:nvSpPr>
        <p:spPr>
          <a:xfrm>
            <a:off x="4181762" y="6794815"/>
            <a:ext cx="3557483" cy="5336225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358">
            <a:extLst>
              <a:ext uri="{FF2B5EF4-FFF2-40B4-BE49-F238E27FC236}">
                <a16:creationId xmlns:a16="http://schemas.microsoft.com/office/drawing/2014/main" id="{6FC5D38C-1448-6642-9176-FAE4D875D843}"/>
              </a:ext>
            </a:extLst>
          </p:cNvPr>
          <p:cNvSpPr/>
          <p:nvPr/>
        </p:nvSpPr>
        <p:spPr>
          <a:xfrm>
            <a:off x="6849870" y="7461835"/>
            <a:ext cx="222346" cy="222346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Gráfico 212">
            <a:extLst>
              <a:ext uri="{FF2B5EF4-FFF2-40B4-BE49-F238E27FC236}">
                <a16:creationId xmlns:a16="http://schemas.microsoft.com/office/drawing/2014/main" id="{66B73CFB-3A25-F64B-B92C-670F8CC19744}"/>
              </a:ext>
            </a:extLst>
          </p:cNvPr>
          <p:cNvSpPr/>
          <p:nvPr/>
        </p:nvSpPr>
        <p:spPr>
          <a:xfrm>
            <a:off x="4227601" y="3995430"/>
            <a:ext cx="3405773" cy="2554319"/>
          </a:xfrm>
          <a:custGeom>
            <a:avLst/>
            <a:gdLst>
              <a:gd name="connsiteX0" fmla="*/ 567000 w 570833"/>
              <a:gd name="connsiteY0" fmla="*/ 110189 h 428123"/>
              <a:gd name="connsiteX1" fmla="*/ 285416 w 570833"/>
              <a:gd name="connsiteY1" fmla="*/ 0 h 428123"/>
              <a:gd name="connsiteX2" fmla="*/ 3834 w 570833"/>
              <a:gd name="connsiteY2" fmla="*/ 110189 h 428123"/>
              <a:gd name="connsiteX3" fmla="*/ 3137 w 570833"/>
              <a:gd name="connsiteY3" fmla="*/ 126971 h 428123"/>
              <a:gd name="connsiteX4" fmla="*/ 276660 w 570833"/>
              <a:gd name="connsiteY4" fmla="*/ 424279 h 428123"/>
              <a:gd name="connsiteX5" fmla="*/ 285416 w 570833"/>
              <a:gd name="connsiteY5" fmla="*/ 428123 h 428123"/>
              <a:gd name="connsiteX6" fmla="*/ 294173 w 570833"/>
              <a:gd name="connsiteY6" fmla="*/ 424279 h 428123"/>
              <a:gd name="connsiteX7" fmla="*/ 567695 w 570833"/>
              <a:gd name="connsiteY7" fmla="*/ 126971 h 428123"/>
              <a:gd name="connsiteX8" fmla="*/ 567000 w 570833"/>
              <a:gd name="connsiteY8" fmla="*/ 110189 h 42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833" h="428123">
                <a:moveTo>
                  <a:pt x="567000" y="110189"/>
                </a:moveTo>
                <a:cubicBezTo>
                  <a:pt x="490071" y="39125"/>
                  <a:pt x="390055" y="0"/>
                  <a:pt x="285416" y="0"/>
                </a:cubicBezTo>
                <a:cubicBezTo>
                  <a:pt x="180777" y="0"/>
                  <a:pt x="80762" y="39125"/>
                  <a:pt x="3834" y="110189"/>
                </a:cubicBezTo>
                <a:cubicBezTo>
                  <a:pt x="-997" y="114638"/>
                  <a:pt x="-1299" y="122151"/>
                  <a:pt x="3137" y="126971"/>
                </a:cubicBezTo>
                <a:lnTo>
                  <a:pt x="276660" y="424279"/>
                </a:lnTo>
                <a:cubicBezTo>
                  <a:pt x="278913" y="426730"/>
                  <a:pt x="282095" y="428123"/>
                  <a:pt x="285416" y="428123"/>
                </a:cubicBezTo>
                <a:cubicBezTo>
                  <a:pt x="288737" y="428123"/>
                  <a:pt x="291919" y="426730"/>
                  <a:pt x="294173" y="424279"/>
                </a:cubicBezTo>
                <a:lnTo>
                  <a:pt x="567695" y="126971"/>
                </a:lnTo>
                <a:cubicBezTo>
                  <a:pt x="572133" y="122151"/>
                  <a:pt x="571831" y="114637"/>
                  <a:pt x="567000" y="11018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8FFB53-9374-6949-95EA-09D09EA69479}"/>
              </a:ext>
            </a:extLst>
          </p:cNvPr>
          <p:cNvSpPr txBox="1"/>
          <p:nvPr/>
        </p:nvSpPr>
        <p:spPr>
          <a:xfrm>
            <a:off x="10329653" y="5272589"/>
            <a:ext cx="340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Option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949C9F-BD57-B84E-A18F-5FABF9A45ABF}"/>
              </a:ext>
            </a:extLst>
          </p:cNvPr>
          <p:cNvSpPr txBox="1"/>
          <p:nvPr/>
        </p:nvSpPr>
        <p:spPr>
          <a:xfrm>
            <a:off x="10329653" y="9850465"/>
            <a:ext cx="4250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here, write your paragraph here.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807B88-24CE-F741-95AB-8312C255D6C1}"/>
              </a:ext>
            </a:extLst>
          </p:cNvPr>
          <p:cNvSpPr txBox="1"/>
          <p:nvPr/>
        </p:nvSpPr>
        <p:spPr>
          <a:xfrm>
            <a:off x="10329653" y="9113069"/>
            <a:ext cx="340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Option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ABC3AC-E6EB-9046-BA5F-3FCE8CE52E58}"/>
              </a:ext>
            </a:extLst>
          </p:cNvPr>
          <p:cNvSpPr txBox="1"/>
          <p:nvPr/>
        </p:nvSpPr>
        <p:spPr>
          <a:xfrm>
            <a:off x="16456133" y="6009985"/>
            <a:ext cx="4250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here, write your paragraph here.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961485-4A32-0F4C-8BE0-1D6F68AB5CC2}"/>
              </a:ext>
            </a:extLst>
          </p:cNvPr>
          <p:cNvSpPr txBox="1"/>
          <p:nvPr/>
        </p:nvSpPr>
        <p:spPr>
          <a:xfrm>
            <a:off x="16456133" y="5272589"/>
            <a:ext cx="340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Option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BB5869-9A5C-0440-8FD2-168A40783773}"/>
              </a:ext>
            </a:extLst>
          </p:cNvPr>
          <p:cNvSpPr txBox="1"/>
          <p:nvPr/>
        </p:nvSpPr>
        <p:spPr>
          <a:xfrm>
            <a:off x="16456133" y="9850465"/>
            <a:ext cx="4250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here, write your paragraph here.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E5227E-C0B0-8547-A337-BF5AB0970E09}"/>
              </a:ext>
            </a:extLst>
          </p:cNvPr>
          <p:cNvSpPr txBox="1"/>
          <p:nvPr/>
        </p:nvSpPr>
        <p:spPr>
          <a:xfrm>
            <a:off x="16456133" y="9113069"/>
            <a:ext cx="340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Option 4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BA0F410-686D-F14D-BF30-7343A41B001F}"/>
              </a:ext>
            </a:extLst>
          </p:cNvPr>
          <p:cNvCxnSpPr>
            <a:cxnSpLocks/>
          </p:cNvCxnSpPr>
          <p:nvPr/>
        </p:nvCxnSpPr>
        <p:spPr>
          <a:xfrm>
            <a:off x="10329653" y="7927540"/>
            <a:ext cx="4636027" cy="0"/>
          </a:xfrm>
          <a:prstGeom prst="line">
            <a:avLst/>
          </a:prstGeom>
          <a:ln w="889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E9636F-0356-1147-AE7F-647070D13B68}"/>
              </a:ext>
            </a:extLst>
          </p:cNvPr>
          <p:cNvCxnSpPr>
            <a:cxnSpLocks/>
          </p:cNvCxnSpPr>
          <p:nvPr/>
        </p:nvCxnSpPr>
        <p:spPr>
          <a:xfrm>
            <a:off x="10329653" y="11798500"/>
            <a:ext cx="4636027" cy="0"/>
          </a:xfrm>
          <a:prstGeom prst="line">
            <a:avLst/>
          </a:prstGeom>
          <a:ln w="889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7CF8CF9-BC1C-2544-8FE0-02847C0A4329}"/>
              </a:ext>
            </a:extLst>
          </p:cNvPr>
          <p:cNvCxnSpPr>
            <a:cxnSpLocks/>
          </p:cNvCxnSpPr>
          <p:nvPr/>
        </p:nvCxnSpPr>
        <p:spPr>
          <a:xfrm>
            <a:off x="16608533" y="7927540"/>
            <a:ext cx="4636027" cy="0"/>
          </a:xfrm>
          <a:prstGeom prst="line">
            <a:avLst/>
          </a:prstGeom>
          <a:ln w="889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CCC683-D138-4C48-9595-50ED47219BAA}"/>
              </a:ext>
            </a:extLst>
          </p:cNvPr>
          <p:cNvCxnSpPr>
            <a:cxnSpLocks/>
          </p:cNvCxnSpPr>
          <p:nvPr/>
        </p:nvCxnSpPr>
        <p:spPr>
          <a:xfrm>
            <a:off x="16608533" y="11798500"/>
            <a:ext cx="4636027" cy="0"/>
          </a:xfrm>
          <a:prstGeom prst="line">
            <a:avLst/>
          </a:prstGeom>
          <a:ln w="889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07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libre 55">
            <a:extLst>
              <a:ext uri="{FF2B5EF4-FFF2-40B4-BE49-F238E27FC236}">
                <a16:creationId xmlns:a16="http://schemas.microsoft.com/office/drawing/2014/main" id="{D2540F6F-4580-7840-A26D-054DCB858029}"/>
              </a:ext>
            </a:extLst>
          </p:cNvPr>
          <p:cNvSpPr/>
          <p:nvPr/>
        </p:nvSpPr>
        <p:spPr>
          <a:xfrm>
            <a:off x="3165112" y="4594381"/>
            <a:ext cx="7320008" cy="7320008"/>
          </a:xfrm>
          <a:custGeom>
            <a:avLst/>
            <a:gdLst>
              <a:gd name="connsiteX0" fmla="*/ 734542 w 826041"/>
              <a:gd name="connsiteY0" fmla="*/ 639361 h 826041"/>
              <a:gd name="connsiteX1" fmla="*/ 679896 w 826041"/>
              <a:gd name="connsiteY1" fmla="*/ 657153 h 826041"/>
              <a:gd name="connsiteX2" fmla="*/ 599834 w 826041"/>
              <a:gd name="connsiteY2" fmla="*/ 577090 h 826041"/>
              <a:gd name="connsiteX3" fmla="*/ 660833 w 826041"/>
              <a:gd name="connsiteY3" fmla="*/ 415694 h 826041"/>
              <a:gd name="connsiteX4" fmla="*/ 599834 w 826041"/>
              <a:gd name="connsiteY4" fmla="*/ 254299 h 826041"/>
              <a:gd name="connsiteX5" fmla="*/ 681167 w 826041"/>
              <a:gd name="connsiteY5" fmla="*/ 174236 h 826041"/>
              <a:gd name="connsiteX6" fmla="*/ 735813 w 826041"/>
              <a:gd name="connsiteY6" fmla="*/ 192028 h 826041"/>
              <a:gd name="connsiteX7" fmla="*/ 753604 w 826041"/>
              <a:gd name="connsiteY7" fmla="*/ 190757 h 826041"/>
              <a:gd name="connsiteX8" fmla="*/ 831125 w 826041"/>
              <a:gd name="connsiteY8" fmla="*/ 78923 h 826041"/>
              <a:gd name="connsiteX9" fmla="*/ 831125 w 826041"/>
              <a:gd name="connsiteY9" fmla="*/ 78923 h 826041"/>
              <a:gd name="connsiteX10" fmla="*/ 719292 w 826041"/>
              <a:gd name="connsiteY10" fmla="*/ 1403 h 826041"/>
              <a:gd name="connsiteX11" fmla="*/ 641771 w 826041"/>
              <a:gd name="connsiteY11" fmla="*/ 113235 h 826041"/>
              <a:gd name="connsiteX12" fmla="*/ 658292 w 826041"/>
              <a:gd name="connsiteY12" fmla="*/ 150090 h 826041"/>
              <a:gd name="connsiteX13" fmla="*/ 576959 w 826041"/>
              <a:gd name="connsiteY13" fmla="*/ 230153 h 826041"/>
              <a:gd name="connsiteX14" fmla="*/ 416833 w 826041"/>
              <a:gd name="connsiteY14" fmla="*/ 170423 h 826041"/>
              <a:gd name="connsiteX15" fmla="*/ 263063 w 826041"/>
              <a:gd name="connsiteY15" fmla="*/ 225069 h 826041"/>
              <a:gd name="connsiteX16" fmla="*/ 177917 w 826041"/>
              <a:gd name="connsiteY16" fmla="*/ 148819 h 826041"/>
              <a:gd name="connsiteX17" fmla="*/ 193167 w 826041"/>
              <a:gd name="connsiteY17" fmla="*/ 96715 h 826041"/>
              <a:gd name="connsiteX18" fmla="*/ 96584 w 826041"/>
              <a:gd name="connsiteY18" fmla="*/ 132 h 826041"/>
              <a:gd name="connsiteX19" fmla="*/ 0 w 826041"/>
              <a:gd name="connsiteY19" fmla="*/ 96715 h 826041"/>
              <a:gd name="connsiteX20" fmla="*/ 96584 w 826041"/>
              <a:gd name="connsiteY20" fmla="*/ 193298 h 826041"/>
              <a:gd name="connsiteX21" fmla="*/ 153771 w 826041"/>
              <a:gd name="connsiteY21" fmla="*/ 174236 h 826041"/>
              <a:gd name="connsiteX22" fmla="*/ 237646 w 826041"/>
              <a:gd name="connsiteY22" fmla="*/ 249215 h 826041"/>
              <a:gd name="connsiteX23" fmla="*/ 171563 w 826041"/>
              <a:gd name="connsiteY23" fmla="*/ 416965 h 826041"/>
              <a:gd name="connsiteX24" fmla="*/ 231292 w 826041"/>
              <a:gd name="connsiteY24" fmla="*/ 577090 h 826041"/>
              <a:gd name="connsiteX25" fmla="*/ 151229 w 826041"/>
              <a:gd name="connsiteY25" fmla="*/ 657153 h 826041"/>
              <a:gd name="connsiteX26" fmla="*/ 96584 w 826041"/>
              <a:gd name="connsiteY26" fmla="*/ 639361 h 826041"/>
              <a:gd name="connsiteX27" fmla="*/ 0 w 826041"/>
              <a:gd name="connsiteY27" fmla="*/ 735944 h 826041"/>
              <a:gd name="connsiteX28" fmla="*/ 96584 w 826041"/>
              <a:gd name="connsiteY28" fmla="*/ 832528 h 826041"/>
              <a:gd name="connsiteX29" fmla="*/ 193167 w 826041"/>
              <a:gd name="connsiteY29" fmla="*/ 735944 h 826041"/>
              <a:gd name="connsiteX30" fmla="*/ 175375 w 826041"/>
              <a:gd name="connsiteY30" fmla="*/ 681299 h 826041"/>
              <a:gd name="connsiteX31" fmla="*/ 255438 w 826041"/>
              <a:gd name="connsiteY31" fmla="*/ 601236 h 826041"/>
              <a:gd name="connsiteX32" fmla="*/ 416833 w 826041"/>
              <a:gd name="connsiteY32" fmla="*/ 662236 h 826041"/>
              <a:gd name="connsiteX33" fmla="*/ 576959 w 826041"/>
              <a:gd name="connsiteY33" fmla="*/ 602506 h 826041"/>
              <a:gd name="connsiteX34" fmla="*/ 657021 w 826041"/>
              <a:gd name="connsiteY34" fmla="*/ 682569 h 826041"/>
              <a:gd name="connsiteX35" fmla="*/ 640500 w 826041"/>
              <a:gd name="connsiteY35" fmla="*/ 737216 h 826041"/>
              <a:gd name="connsiteX36" fmla="*/ 737083 w 826041"/>
              <a:gd name="connsiteY36" fmla="*/ 833799 h 826041"/>
              <a:gd name="connsiteX37" fmla="*/ 833667 w 826041"/>
              <a:gd name="connsiteY37" fmla="*/ 737216 h 826041"/>
              <a:gd name="connsiteX38" fmla="*/ 734542 w 826041"/>
              <a:gd name="connsiteY38" fmla="*/ 639361 h 826041"/>
              <a:gd name="connsiteX39" fmla="*/ 560438 w 826041"/>
              <a:gd name="connsiteY39" fmla="*/ 502112 h 826041"/>
              <a:gd name="connsiteX40" fmla="*/ 547730 w 826041"/>
              <a:gd name="connsiteY40" fmla="*/ 507194 h 826041"/>
              <a:gd name="connsiteX41" fmla="*/ 292292 w 826041"/>
              <a:gd name="connsiteY41" fmla="*/ 508466 h 826041"/>
              <a:gd name="connsiteX42" fmla="*/ 292292 w 826041"/>
              <a:gd name="connsiteY42" fmla="*/ 508466 h 826041"/>
              <a:gd name="connsiteX43" fmla="*/ 284667 w 826041"/>
              <a:gd name="connsiteY43" fmla="*/ 507194 h 826041"/>
              <a:gd name="connsiteX44" fmla="*/ 254167 w 826041"/>
              <a:gd name="connsiteY44" fmla="*/ 457632 h 826041"/>
              <a:gd name="connsiteX45" fmla="*/ 287209 w 826041"/>
              <a:gd name="connsiteY45" fmla="*/ 406799 h 826041"/>
              <a:gd name="connsiteX46" fmla="*/ 359646 w 826041"/>
              <a:gd name="connsiteY46" fmla="*/ 341985 h 826041"/>
              <a:gd name="connsiteX47" fmla="*/ 383792 w 826041"/>
              <a:gd name="connsiteY47" fmla="*/ 345798 h 826041"/>
              <a:gd name="connsiteX48" fmla="*/ 442250 w 826041"/>
              <a:gd name="connsiteY48" fmla="*/ 322923 h 826041"/>
              <a:gd name="connsiteX49" fmla="*/ 531208 w 826041"/>
              <a:gd name="connsiteY49" fmla="*/ 399173 h 826041"/>
              <a:gd name="connsiteX50" fmla="*/ 575687 w 826041"/>
              <a:gd name="connsiteY50" fmla="*/ 457632 h 826041"/>
              <a:gd name="connsiteX51" fmla="*/ 560438 w 826041"/>
              <a:gd name="connsiteY51" fmla="*/ 502112 h 826041"/>
              <a:gd name="connsiteX52" fmla="*/ 542646 w 826041"/>
              <a:gd name="connsiteY52" fmla="*/ 457632 h 826041"/>
              <a:gd name="connsiteX53" fmla="*/ 538834 w 826041"/>
              <a:gd name="connsiteY53" fmla="*/ 474152 h 826041"/>
              <a:gd name="connsiteX54" fmla="*/ 297375 w 826041"/>
              <a:gd name="connsiteY54" fmla="*/ 475423 h 826041"/>
              <a:gd name="connsiteX55" fmla="*/ 288479 w 826041"/>
              <a:gd name="connsiteY55" fmla="*/ 457632 h 826041"/>
              <a:gd name="connsiteX56" fmla="*/ 307542 w 826041"/>
              <a:gd name="connsiteY56" fmla="*/ 436027 h 826041"/>
              <a:gd name="connsiteX57" fmla="*/ 321521 w 826041"/>
              <a:gd name="connsiteY57" fmla="*/ 414424 h 826041"/>
              <a:gd name="connsiteX58" fmla="*/ 359646 w 826041"/>
              <a:gd name="connsiteY58" fmla="*/ 376299 h 826041"/>
              <a:gd name="connsiteX59" fmla="*/ 378708 w 826041"/>
              <a:gd name="connsiteY59" fmla="*/ 381382 h 826041"/>
              <a:gd name="connsiteX60" fmla="*/ 400313 w 826041"/>
              <a:gd name="connsiteY60" fmla="*/ 377569 h 826041"/>
              <a:gd name="connsiteX61" fmla="*/ 442250 w 826041"/>
              <a:gd name="connsiteY61" fmla="*/ 357236 h 826041"/>
              <a:gd name="connsiteX62" fmla="*/ 498167 w 826041"/>
              <a:gd name="connsiteY62" fmla="*/ 410611 h 826041"/>
              <a:gd name="connsiteX63" fmla="*/ 499437 w 826041"/>
              <a:gd name="connsiteY63" fmla="*/ 419507 h 826041"/>
              <a:gd name="connsiteX64" fmla="*/ 514688 w 826041"/>
              <a:gd name="connsiteY64" fmla="*/ 429673 h 826041"/>
              <a:gd name="connsiteX65" fmla="*/ 542646 w 826041"/>
              <a:gd name="connsiteY65" fmla="*/ 457632 h 826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826041" h="826041">
                <a:moveTo>
                  <a:pt x="734542" y="639361"/>
                </a:moveTo>
                <a:cubicBezTo>
                  <a:pt x="714209" y="639361"/>
                  <a:pt x="695146" y="645715"/>
                  <a:pt x="679896" y="657153"/>
                </a:cubicBezTo>
                <a:lnTo>
                  <a:pt x="599834" y="577090"/>
                </a:lnTo>
                <a:cubicBezTo>
                  <a:pt x="637959" y="533882"/>
                  <a:pt x="660833" y="477965"/>
                  <a:pt x="660833" y="415694"/>
                </a:cubicBezTo>
                <a:cubicBezTo>
                  <a:pt x="660833" y="353423"/>
                  <a:pt x="637959" y="297506"/>
                  <a:pt x="599834" y="254299"/>
                </a:cubicBezTo>
                <a:lnTo>
                  <a:pt x="681167" y="174236"/>
                </a:lnTo>
                <a:cubicBezTo>
                  <a:pt x="696417" y="185674"/>
                  <a:pt x="715479" y="192028"/>
                  <a:pt x="735813" y="192028"/>
                </a:cubicBezTo>
                <a:cubicBezTo>
                  <a:pt x="742167" y="192028"/>
                  <a:pt x="747250" y="192028"/>
                  <a:pt x="753604" y="190757"/>
                </a:cubicBezTo>
                <a:cubicBezTo>
                  <a:pt x="805709" y="180590"/>
                  <a:pt x="840021" y="131027"/>
                  <a:pt x="831125" y="78923"/>
                </a:cubicBezTo>
                <a:lnTo>
                  <a:pt x="831125" y="78923"/>
                </a:lnTo>
                <a:cubicBezTo>
                  <a:pt x="820959" y="26820"/>
                  <a:pt x="771396" y="-7494"/>
                  <a:pt x="719292" y="1403"/>
                </a:cubicBezTo>
                <a:cubicBezTo>
                  <a:pt x="667188" y="11569"/>
                  <a:pt x="632875" y="61131"/>
                  <a:pt x="641771" y="113235"/>
                </a:cubicBezTo>
                <a:cubicBezTo>
                  <a:pt x="644313" y="127216"/>
                  <a:pt x="650667" y="139924"/>
                  <a:pt x="658292" y="150090"/>
                </a:cubicBezTo>
                <a:lnTo>
                  <a:pt x="576959" y="230153"/>
                </a:lnTo>
                <a:cubicBezTo>
                  <a:pt x="533750" y="193298"/>
                  <a:pt x="477834" y="170423"/>
                  <a:pt x="416833" y="170423"/>
                </a:cubicBezTo>
                <a:cubicBezTo>
                  <a:pt x="358375" y="170423"/>
                  <a:pt x="305000" y="190757"/>
                  <a:pt x="263063" y="225069"/>
                </a:cubicBezTo>
                <a:lnTo>
                  <a:pt x="177917" y="148819"/>
                </a:lnTo>
                <a:cubicBezTo>
                  <a:pt x="188083" y="133570"/>
                  <a:pt x="193167" y="115778"/>
                  <a:pt x="193167" y="96715"/>
                </a:cubicBezTo>
                <a:cubicBezTo>
                  <a:pt x="193167" y="43339"/>
                  <a:pt x="149958" y="132"/>
                  <a:pt x="96584" y="132"/>
                </a:cubicBezTo>
                <a:cubicBezTo>
                  <a:pt x="43209" y="132"/>
                  <a:pt x="0" y="43339"/>
                  <a:pt x="0" y="96715"/>
                </a:cubicBezTo>
                <a:cubicBezTo>
                  <a:pt x="0" y="150090"/>
                  <a:pt x="43209" y="193298"/>
                  <a:pt x="96584" y="193298"/>
                </a:cubicBezTo>
                <a:cubicBezTo>
                  <a:pt x="118187" y="193298"/>
                  <a:pt x="137250" y="185674"/>
                  <a:pt x="153771" y="174236"/>
                </a:cubicBezTo>
                <a:lnTo>
                  <a:pt x="237646" y="249215"/>
                </a:lnTo>
                <a:cubicBezTo>
                  <a:pt x="196979" y="292424"/>
                  <a:pt x="171563" y="352153"/>
                  <a:pt x="171563" y="416965"/>
                </a:cubicBezTo>
                <a:cubicBezTo>
                  <a:pt x="171563" y="477965"/>
                  <a:pt x="194437" y="533882"/>
                  <a:pt x="231292" y="577090"/>
                </a:cubicBezTo>
                <a:lnTo>
                  <a:pt x="151229" y="657153"/>
                </a:lnTo>
                <a:cubicBezTo>
                  <a:pt x="135979" y="645715"/>
                  <a:pt x="116917" y="639361"/>
                  <a:pt x="96584" y="639361"/>
                </a:cubicBezTo>
                <a:cubicBezTo>
                  <a:pt x="43209" y="639361"/>
                  <a:pt x="0" y="682569"/>
                  <a:pt x="0" y="735944"/>
                </a:cubicBezTo>
                <a:cubicBezTo>
                  <a:pt x="0" y="789320"/>
                  <a:pt x="43209" y="832528"/>
                  <a:pt x="96584" y="832528"/>
                </a:cubicBezTo>
                <a:cubicBezTo>
                  <a:pt x="149958" y="832528"/>
                  <a:pt x="193167" y="789320"/>
                  <a:pt x="193167" y="735944"/>
                </a:cubicBezTo>
                <a:cubicBezTo>
                  <a:pt x="193167" y="715611"/>
                  <a:pt x="186813" y="696548"/>
                  <a:pt x="175375" y="681299"/>
                </a:cubicBezTo>
                <a:lnTo>
                  <a:pt x="255438" y="601236"/>
                </a:lnTo>
                <a:cubicBezTo>
                  <a:pt x="298646" y="639361"/>
                  <a:pt x="354563" y="662236"/>
                  <a:pt x="416833" y="662236"/>
                </a:cubicBezTo>
                <a:cubicBezTo>
                  <a:pt x="477834" y="662236"/>
                  <a:pt x="533750" y="639361"/>
                  <a:pt x="576959" y="602506"/>
                </a:cubicBezTo>
                <a:lnTo>
                  <a:pt x="657021" y="682569"/>
                </a:lnTo>
                <a:cubicBezTo>
                  <a:pt x="646855" y="697819"/>
                  <a:pt x="640500" y="716881"/>
                  <a:pt x="640500" y="737216"/>
                </a:cubicBezTo>
                <a:cubicBezTo>
                  <a:pt x="640500" y="790590"/>
                  <a:pt x="683708" y="833799"/>
                  <a:pt x="737083" y="833799"/>
                </a:cubicBezTo>
                <a:cubicBezTo>
                  <a:pt x="790459" y="833799"/>
                  <a:pt x="833667" y="790590"/>
                  <a:pt x="833667" y="737216"/>
                </a:cubicBezTo>
                <a:cubicBezTo>
                  <a:pt x="831125" y="682569"/>
                  <a:pt x="787917" y="639361"/>
                  <a:pt x="734542" y="639361"/>
                </a:cubicBezTo>
                <a:close/>
                <a:moveTo>
                  <a:pt x="560438" y="502112"/>
                </a:moveTo>
                <a:cubicBezTo>
                  <a:pt x="556625" y="505923"/>
                  <a:pt x="552813" y="507194"/>
                  <a:pt x="547730" y="507194"/>
                </a:cubicBezTo>
                <a:lnTo>
                  <a:pt x="292292" y="508466"/>
                </a:lnTo>
                <a:cubicBezTo>
                  <a:pt x="292292" y="508466"/>
                  <a:pt x="292292" y="508466"/>
                  <a:pt x="292292" y="508466"/>
                </a:cubicBezTo>
                <a:cubicBezTo>
                  <a:pt x="289750" y="508466"/>
                  <a:pt x="287209" y="507194"/>
                  <a:pt x="284667" y="507194"/>
                </a:cubicBezTo>
                <a:cubicBezTo>
                  <a:pt x="265604" y="497028"/>
                  <a:pt x="254167" y="477965"/>
                  <a:pt x="254167" y="457632"/>
                </a:cubicBezTo>
                <a:cubicBezTo>
                  <a:pt x="254167" y="434757"/>
                  <a:pt x="266875" y="415694"/>
                  <a:pt x="287209" y="406799"/>
                </a:cubicBezTo>
                <a:cubicBezTo>
                  <a:pt x="291021" y="369945"/>
                  <a:pt x="321521" y="341985"/>
                  <a:pt x="359646" y="341985"/>
                </a:cubicBezTo>
                <a:cubicBezTo>
                  <a:pt x="368542" y="341985"/>
                  <a:pt x="376167" y="343257"/>
                  <a:pt x="383792" y="345798"/>
                </a:cubicBezTo>
                <a:cubicBezTo>
                  <a:pt x="400313" y="331820"/>
                  <a:pt x="420646" y="322923"/>
                  <a:pt x="442250" y="322923"/>
                </a:cubicBezTo>
                <a:cubicBezTo>
                  <a:pt x="486729" y="322923"/>
                  <a:pt x="524854" y="355966"/>
                  <a:pt x="531208" y="399173"/>
                </a:cubicBezTo>
                <a:cubicBezTo>
                  <a:pt x="556625" y="406799"/>
                  <a:pt x="575687" y="429673"/>
                  <a:pt x="575687" y="457632"/>
                </a:cubicBezTo>
                <a:cubicBezTo>
                  <a:pt x="576959" y="474152"/>
                  <a:pt x="569333" y="491944"/>
                  <a:pt x="560438" y="502112"/>
                </a:cubicBezTo>
                <a:close/>
                <a:moveTo>
                  <a:pt x="542646" y="457632"/>
                </a:moveTo>
                <a:cubicBezTo>
                  <a:pt x="542646" y="462715"/>
                  <a:pt x="541375" y="469069"/>
                  <a:pt x="538834" y="474152"/>
                </a:cubicBezTo>
                <a:lnTo>
                  <a:pt x="297375" y="475423"/>
                </a:lnTo>
                <a:cubicBezTo>
                  <a:pt x="292292" y="471611"/>
                  <a:pt x="288479" y="465257"/>
                  <a:pt x="288479" y="457632"/>
                </a:cubicBezTo>
                <a:cubicBezTo>
                  <a:pt x="288479" y="446195"/>
                  <a:pt x="296104" y="437298"/>
                  <a:pt x="307542" y="436027"/>
                </a:cubicBezTo>
                <a:cubicBezTo>
                  <a:pt x="316438" y="434757"/>
                  <a:pt x="322792" y="423319"/>
                  <a:pt x="321521" y="414424"/>
                </a:cubicBezTo>
                <a:cubicBezTo>
                  <a:pt x="321521" y="392819"/>
                  <a:pt x="339313" y="376299"/>
                  <a:pt x="359646" y="376299"/>
                </a:cubicBezTo>
                <a:cubicBezTo>
                  <a:pt x="366000" y="376299"/>
                  <a:pt x="372354" y="377569"/>
                  <a:pt x="378708" y="381382"/>
                </a:cubicBezTo>
                <a:cubicBezTo>
                  <a:pt x="386334" y="385194"/>
                  <a:pt x="395230" y="383923"/>
                  <a:pt x="400313" y="377569"/>
                </a:cubicBezTo>
                <a:cubicBezTo>
                  <a:pt x="411750" y="364861"/>
                  <a:pt x="427000" y="357236"/>
                  <a:pt x="442250" y="357236"/>
                </a:cubicBezTo>
                <a:cubicBezTo>
                  <a:pt x="472750" y="357236"/>
                  <a:pt x="498167" y="382653"/>
                  <a:pt x="498167" y="410611"/>
                </a:cubicBezTo>
                <a:cubicBezTo>
                  <a:pt x="498167" y="413153"/>
                  <a:pt x="498167" y="416965"/>
                  <a:pt x="499437" y="419507"/>
                </a:cubicBezTo>
                <a:cubicBezTo>
                  <a:pt x="501979" y="425862"/>
                  <a:pt x="508333" y="429673"/>
                  <a:pt x="514688" y="429673"/>
                </a:cubicBezTo>
                <a:cubicBezTo>
                  <a:pt x="531208" y="430944"/>
                  <a:pt x="542646" y="442381"/>
                  <a:pt x="542646" y="457632"/>
                </a:cubicBezTo>
                <a:close/>
              </a:path>
            </a:pathLst>
          </a:custGeom>
          <a:solidFill>
            <a:schemeClr val="tx2"/>
          </a:solidFill>
          <a:ln w="1270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DF72CA-CA2C-3542-961B-DCCCFDF0EF0B}"/>
              </a:ext>
            </a:extLst>
          </p:cNvPr>
          <p:cNvSpPr/>
          <p:nvPr/>
        </p:nvSpPr>
        <p:spPr>
          <a:xfrm>
            <a:off x="3147218" y="4499817"/>
            <a:ext cx="1832847" cy="18328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7FC4BB1-3951-EE4D-9669-D77BE09E556D}"/>
              </a:ext>
            </a:extLst>
          </p:cNvPr>
          <p:cNvSpPr/>
          <p:nvPr/>
        </p:nvSpPr>
        <p:spPr>
          <a:xfrm>
            <a:off x="8725058" y="4499817"/>
            <a:ext cx="1832847" cy="18328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BFF2751-FE74-EC41-AB81-C45474217E4A}"/>
              </a:ext>
            </a:extLst>
          </p:cNvPr>
          <p:cNvSpPr/>
          <p:nvPr/>
        </p:nvSpPr>
        <p:spPr>
          <a:xfrm>
            <a:off x="3147218" y="10230057"/>
            <a:ext cx="1832847" cy="18328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6F2FA2-8CE3-9449-BBC3-2D46548DE54A}"/>
              </a:ext>
            </a:extLst>
          </p:cNvPr>
          <p:cNvSpPr/>
          <p:nvPr/>
        </p:nvSpPr>
        <p:spPr>
          <a:xfrm>
            <a:off x="8725058" y="10230057"/>
            <a:ext cx="1832847" cy="18328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13" y="1046901"/>
            <a:ext cx="133389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8" name="Forma libre 349">
            <a:extLst>
              <a:ext uri="{FF2B5EF4-FFF2-40B4-BE49-F238E27FC236}">
                <a16:creationId xmlns:a16="http://schemas.microsoft.com/office/drawing/2014/main" id="{BEA551FD-9062-2743-AE21-8118DB7B01BE}"/>
              </a:ext>
            </a:extLst>
          </p:cNvPr>
          <p:cNvSpPr/>
          <p:nvPr/>
        </p:nvSpPr>
        <p:spPr>
          <a:xfrm>
            <a:off x="9619717" y="5171940"/>
            <a:ext cx="194381" cy="194381"/>
          </a:xfrm>
          <a:custGeom>
            <a:avLst/>
            <a:gdLst>
              <a:gd name="connsiteX0" fmla="*/ 118922 w 118922"/>
              <a:gd name="connsiteY0" fmla="*/ 59461 h 118922"/>
              <a:gd name="connsiteX1" fmla="*/ 59461 w 118922"/>
              <a:gd name="connsiteY1" fmla="*/ 118922 h 118922"/>
              <a:gd name="connsiteX2" fmla="*/ 0 w 118922"/>
              <a:gd name="connsiteY2" fmla="*/ 59461 h 118922"/>
              <a:gd name="connsiteX3" fmla="*/ 59461 w 118922"/>
              <a:gd name="connsiteY3" fmla="*/ 0 h 118922"/>
              <a:gd name="connsiteX4" fmla="*/ 118922 w 118922"/>
              <a:gd name="connsiteY4" fmla="*/ 59461 h 11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22" h="118922">
                <a:moveTo>
                  <a:pt x="118922" y="59461"/>
                </a:moveTo>
                <a:cubicBezTo>
                  <a:pt x="118922" y="92301"/>
                  <a:pt x="92301" y="118922"/>
                  <a:pt x="59461" y="118922"/>
                </a:cubicBezTo>
                <a:cubicBezTo>
                  <a:pt x="26622" y="118922"/>
                  <a:pt x="0" y="92301"/>
                  <a:pt x="0" y="59461"/>
                </a:cubicBezTo>
                <a:cubicBezTo>
                  <a:pt x="0" y="26622"/>
                  <a:pt x="26622" y="0"/>
                  <a:pt x="59461" y="0"/>
                </a:cubicBezTo>
                <a:cubicBezTo>
                  <a:pt x="92301" y="0"/>
                  <a:pt x="118922" y="26622"/>
                  <a:pt x="118922" y="5946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Forma libre 350">
            <a:extLst>
              <a:ext uri="{FF2B5EF4-FFF2-40B4-BE49-F238E27FC236}">
                <a16:creationId xmlns:a16="http://schemas.microsoft.com/office/drawing/2014/main" id="{B858616C-7245-1440-BB6B-2DFFBCA7BA0C}"/>
              </a:ext>
            </a:extLst>
          </p:cNvPr>
          <p:cNvSpPr/>
          <p:nvPr/>
        </p:nvSpPr>
        <p:spPr>
          <a:xfrm>
            <a:off x="9541963" y="5385761"/>
            <a:ext cx="349888" cy="174943"/>
          </a:xfrm>
          <a:custGeom>
            <a:avLst/>
            <a:gdLst>
              <a:gd name="connsiteX0" fmla="*/ 25480 w 214061"/>
              <a:gd name="connsiteY0" fmla="*/ 107031 h 107030"/>
              <a:gd name="connsiteX1" fmla="*/ 188582 w 214061"/>
              <a:gd name="connsiteY1" fmla="*/ 107031 h 107030"/>
              <a:gd name="connsiteX2" fmla="*/ 214062 w 214061"/>
              <a:gd name="connsiteY2" fmla="*/ 79529 h 107030"/>
              <a:gd name="connsiteX3" fmla="*/ 214062 w 214061"/>
              <a:gd name="connsiteY3" fmla="*/ 71911 h 107030"/>
              <a:gd name="connsiteX4" fmla="*/ 188372 w 214061"/>
              <a:gd name="connsiteY4" fmla="*/ 24539 h 107030"/>
              <a:gd name="connsiteX5" fmla="*/ 107031 w 214061"/>
              <a:gd name="connsiteY5" fmla="*/ 0 h 107030"/>
              <a:gd name="connsiteX6" fmla="*/ 25690 w 214061"/>
              <a:gd name="connsiteY6" fmla="*/ 24539 h 107030"/>
              <a:gd name="connsiteX7" fmla="*/ 0 w 214061"/>
              <a:gd name="connsiteY7" fmla="*/ 71911 h 107030"/>
              <a:gd name="connsiteX8" fmla="*/ 0 w 214061"/>
              <a:gd name="connsiteY8" fmla="*/ 79529 h 107030"/>
              <a:gd name="connsiteX9" fmla="*/ 25480 w 214061"/>
              <a:gd name="connsiteY9" fmla="*/ 107031 h 10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061" h="107030">
                <a:moveTo>
                  <a:pt x="25480" y="107031"/>
                </a:moveTo>
                <a:lnTo>
                  <a:pt x="188582" y="107031"/>
                </a:lnTo>
                <a:cubicBezTo>
                  <a:pt x="202634" y="107031"/>
                  <a:pt x="214062" y="94697"/>
                  <a:pt x="214062" y="79529"/>
                </a:cubicBezTo>
                <a:lnTo>
                  <a:pt x="214062" y="71911"/>
                </a:lnTo>
                <a:cubicBezTo>
                  <a:pt x="214062" y="52040"/>
                  <a:pt x="204214" y="33889"/>
                  <a:pt x="188372" y="24539"/>
                </a:cubicBezTo>
                <a:cubicBezTo>
                  <a:pt x="169372" y="13343"/>
                  <a:pt x="139827" y="0"/>
                  <a:pt x="107031" y="0"/>
                </a:cubicBezTo>
                <a:cubicBezTo>
                  <a:pt x="74235" y="0"/>
                  <a:pt x="44689" y="13344"/>
                  <a:pt x="25690" y="24539"/>
                </a:cubicBezTo>
                <a:cubicBezTo>
                  <a:pt x="9848" y="33889"/>
                  <a:pt x="0" y="52040"/>
                  <a:pt x="0" y="71911"/>
                </a:cubicBezTo>
                <a:lnTo>
                  <a:pt x="0" y="79529"/>
                </a:lnTo>
                <a:cubicBezTo>
                  <a:pt x="0" y="94698"/>
                  <a:pt x="11428" y="107031"/>
                  <a:pt x="25480" y="10703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351">
            <a:extLst>
              <a:ext uri="{FF2B5EF4-FFF2-40B4-BE49-F238E27FC236}">
                <a16:creationId xmlns:a16="http://schemas.microsoft.com/office/drawing/2014/main" id="{8419A8AA-DD49-784B-9E8F-D925C293C05A}"/>
              </a:ext>
            </a:extLst>
          </p:cNvPr>
          <p:cNvSpPr/>
          <p:nvPr/>
        </p:nvSpPr>
        <p:spPr>
          <a:xfrm>
            <a:off x="9678030" y="5055309"/>
            <a:ext cx="77753" cy="38877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Forma libre 352">
            <a:extLst>
              <a:ext uri="{FF2B5EF4-FFF2-40B4-BE49-F238E27FC236}">
                <a16:creationId xmlns:a16="http://schemas.microsoft.com/office/drawing/2014/main" id="{C7FD362C-3909-CD4A-AAB1-7D1282309B3D}"/>
              </a:ext>
            </a:extLst>
          </p:cNvPr>
          <p:cNvSpPr/>
          <p:nvPr/>
        </p:nvSpPr>
        <p:spPr>
          <a:xfrm>
            <a:off x="9405895" y="4938682"/>
            <a:ext cx="622025" cy="933038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353">
            <a:extLst>
              <a:ext uri="{FF2B5EF4-FFF2-40B4-BE49-F238E27FC236}">
                <a16:creationId xmlns:a16="http://schemas.microsoft.com/office/drawing/2014/main" id="{5BF952AB-0937-7349-B31B-5F0F4A3E65A9}"/>
              </a:ext>
            </a:extLst>
          </p:cNvPr>
          <p:cNvSpPr/>
          <p:nvPr/>
        </p:nvSpPr>
        <p:spPr>
          <a:xfrm>
            <a:off x="9872413" y="5055310"/>
            <a:ext cx="38877" cy="38877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191">
            <a:extLst>
              <a:ext uri="{FF2B5EF4-FFF2-40B4-BE49-F238E27FC236}">
                <a16:creationId xmlns:a16="http://schemas.microsoft.com/office/drawing/2014/main" id="{49271D73-6666-2A44-8CCF-F022F35215DA}"/>
              </a:ext>
            </a:extLst>
          </p:cNvPr>
          <p:cNvSpPr/>
          <p:nvPr/>
        </p:nvSpPr>
        <p:spPr>
          <a:xfrm>
            <a:off x="3830377" y="5260734"/>
            <a:ext cx="388767" cy="272137"/>
          </a:xfrm>
          <a:custGeom>
            <a:avLst/>
            <a:gdLst>
              <a:gd name="connsiteX0" fmla="*/ 4068 w 237847"/>
              <a:gd name="connsiteY0" fmla="*/ 145658 h 166493"/>
              <a:gd name="connsiteX1" fmla="*/ 2954 w 237847"/>
              <a:gd name="connsiteY1" fmla="*/ 162428 h 166493"/>
              <a:gd name="connsiteX2" fmla="*/ 11896 w 237847"/>
              <a:gd name="connsiteY2" fmla="*/ 166493 h 166493"/>
              <a:gd name="connsiteX3" fmla="*/ 19724 w 237847"/>
              <a:gd name="connsiteY3" fmla="*/ 163543 h 166493"/>
              <a:gd name="connsiteX4" fmla="*/ 37633 w 237847"/>
              <a:gd name="connsiteY4" fmla="*/ 144938 h 166493"/>
              <a:gd name="connsiteX5" fmla="*/ 73054 w 237847"/>
              <a:gd name="connsiteY5" fmla="*/ 166492 h 166493"/>
              <a:gd name="connsiteX6" fmla="*/ 115049 w 237847"/>
              <a:gd name="connsiteY6" fmla="*/ 113836 h 166493"/>
              <a:gd name="connsiteX7" fmla="*/ 117372 w 237847"/>
              <a:gd name="connsiteY7" fmla="*/ 108331 h 166493"/>
              <a:gd name="connsiteX8" fmla="*/ 119509 w 237847"/>
              <a:gd name="connsiteY8" fmla="*/ 116461 h 166493"/>
              <a:gd name="connsiteX9" fmla="*/ 149518 w 237847"/>
              <a:gd name="connsiteY9" fmla="*/ 166492 h 166493"/>
              <a:gd name="connsiteX10" fmla="*/ 234924 w 237847"/>
              <a:gd name="connsiteY10" fmla="*/ 91050 h 166493"/>
              <a:gd name="connsiteX11" fmla="*/ 233762 w 237847"/>
              <a:gd name="connsiteY11" fmla="*/ 74279 h 166493"/>
              <a:gd name="connsiteX12" fmla="*/ 216992 w 237847"/>
              <a:gd name="connsiteY12" fmla="*/ 75441 h 166493"/>
              <a:gd name="connsiteX13" fmla="*/ 152002 w 237847"/>
              <a:gd name="connsiteY13" fmla="*/ 141267 h 166493"/>
              <a:gd name="connsiteX14" fmla="*/ 142525 w 237847"/>
              <a:gd name="connsiteY14" fmla="*/ 110537 h 166493"/>
              <a:gd name="connsiteX15" fmla="*/ 118926 w 237847"/>
              <a:gd name="connsiteY15" fmla="*/ 71353 h 166493"/>
              <a:gd name="connsiteX16" fmla="*/ 93120 w 237847"/>
              <a:gd name="connsiteY16" fmla="*/ 104591 h 166493"/>
              <a:gd name="connsiteX17" fmla="*/ 73075 w 237847"/>
              <a:gd name="connsiteY17" fmla="*/ 142708 h 166493"/>
              <a:gd name="connsiteX18" fmla="*/ 52403 w 237847"/>
              <a:gd name="connsiteY18" fmla="*/ 125589 h 166493"/>
              <a:gd name="connsiteX19" fmla="*/ 84945 w 237847"/>
              <a:gd name="connsiteY19" fmla="*/ 47570 h 166493"/>
              <a:gd name="connsiteX20" fmla="*/ 42486 w 237847"/>
              <a:gd name="connsiteY20" fmla="*/ 0 h 166493"/>
              <a:gd name="connsiteX21" fmla="*/ 3 w 237847"/>
              <a:gd name="connsiteY21" fmla="*/ 65408 h 166493"/>
              <a:gd name="connsiteX22" fmla="*/ 22766 w 237847"/>
              <a:gd name="connsiteY22" fmla="*/ 125683 h 166493"/>
              <a:gd name="connsiteX23" fmla="*/ 4068 w 237847"/>
              <a:gd name="connsiteY23" fmla="*/ 145658 h 166493"/>
              <a:gd name="connsiteX24" fmla="*/ 42487 w 237847"/>
              <a:gd name="connsiteY24" fmla="*/ 23784 h 166493"/>
              <a:gd name="connsiteX25" fmla="*/ 61162 w 237847"/>
              <a:gd name="connsiteY25" fmla="*/ 47568 h 166493"/>
              <a:gd name="connsiteX26" fmla="*/ 37749 w 237847"/>
              <a:gd name="connsiteY26" fmla="*/ 104847 h 166493"/>
              <a:gd name="connsiteX27" fmla="*/ 23789 w 237847"/>
              <a:gd name="connsiteY27" fmla="*/ 65407 h 166493"/>
              <a:gd name="connsiteX28" fmla="*/ 42487 w 237847"/>
              <a:gd name="connsiteY28" fmla="*/ 23784 h 16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37847" h="166493">
                <a:moveTo>
                  <a:pt x="4068" y="145658"/>
                </a:moveTo>
                <a:cubicBezTo>
                  <a:pt x="-880" y="149978"/>
                  <a:pt x="-1390" y="157480"/>
                  <a:pt x="2954" y="162428"/>
                </a:cubicBezTo>
                <a:cubicBezTo>
                  <a:pt x="5299" y="165123"/>
                  <a:pt x="8598" y="166493"/>
                  <a:pt x="11896" y="166493"/>
                </a:cubicBezTo>
                <a:cubicBezTo>
                  <a:pt x="14683" y="166493"/>
                  <a:pt x="17471" y="165518"/>
                  <a:pt x="19724" y="163543"/>
                </a:cubicBezTo>
                <a:cubicBezTo>
                  <a:pt x="25322" y="158665"/>
                  <a:pt x="31454" y="152278"/>
                  <a:pt x="37633" y="144938"/>
                </a:cubicBezTo>
                <a:cubicBezTo>
                  <a:pt x="49339" y="157759"/>
                  <a:pt x="62045" y="166492"/>
                  <a:pt x="73054" y="166492"/>
                </a:cubicBezTo>
                <a:cubicBezTo>
                  <a:pt x="92820" y="166492"/>
                  <a:pt x="104109" y="139711"/>
                  <a:pt x="115049" y="113836"/>
                </a:cubicBezTo>
                <a:cubicBezTo>
                  <a:pt x="115770" y="112094"/>
                  <a:pt x="116559" y="110213"/>
                  <a:pt x="117372" y="108331"/>
                </a:cubicBezTo>
                <a:cubicBezTo>
                  <a:pt x="118139" y="111165"/>
                  <a:pt x="118858" y="113998"/>
                  <a:pt x="119509" y="116461"/>
                </a:cubicBezTo>
                <a:cubicBezTo>
                  <a:pt x="126708" y="144426"/>
                  <a:pt x="132398" y="166492"/>
                  <a:pt x="149518" y="166492"/>
                </a:cubicBezTo>
                <a:cubicBezTo>
                  <a:pt x="154395" y="166492"/>
                  <a:pt x="169260" y="166492"/>
                  <a:pt x="234924" y="91050"/>
                </a:cubicBezTo>
                <a:cubicBezTo>
                  <a:pt x="239244" y="86102"/>
                  <a:pt x="238710" y="78576"/>
                  <a:pt x="233762" y="74279"/>
                </a:cubicBezTo>
                <a:cubicBezTo>
                  <a:pt x="228814" y="69912"/>
                  <a:pt x="221289" y="70493"/>
                  <a:pt x="216992" y="75441"/>
                </a:cubicBezTo>
                <a:cubicBezTo>
                  <a:pt x="192998" y="102988"/>
                  <a:pt x="162593" y="133950"/>
                  <a:pt x="152002" y="141267"/>
                </a:cubicBezTo>
                <a:cubicBezTo>
                  <a:pt x="148704" y="134439"/>
                  <a:pt x="144802" y="119317"/>
                  <a:pt x="142525" y="110537"/>
                </a:cubicBezTo>
                <a:cubicBezTo>
                  <a:pt x="136230" y="86102"/>
                  <a:pt x="132421" y="71353"/>
                  <a:pt x="118926" y="71353"/>
                </a:cubicBezTo>
                <a:cubicBezTo>
                  <a:pt x="107149" y="71353"/>
                  <a:pt x="102155" y="83152"/>
                  <a:pt x="93120" y="104591"/>
                </a:cubicBezTo>
                <a:cubicBezTo>
                  <a:pt x="88243" y="116135"/>
                  <a:pt x="78116" y="140129"/>
                  <a:pt x="73075" y="142708"/>
                </a:cubicBezTo>
                <a:cubicBezTo>
                  <a:pt x="68779" y="142429"/>
                  <a:pt x="60741" y="135577"/>
                  <a:pt x="52403" y="125589"/>
                </a:cubicBezTo>
                <a:cubicBezTo>
                  <a:pt x="70055" y="100225"/>
                  <a:pt x="84945" y="69891"/>
                  <a:pt x="84945" y="47570"/>
                </a:cubicBezTo>
                <a:cubicBezTo>
                  <a:pt x="84945" y="12659"/>
                  <a:pt x="59557" y="0"/>
                  <a:pt x="42486" y="0"/>
                </a:cubicBezTo>
                <a:cubicBezTo>
                  <a:pt x="25786" y="0"/>
                  <a:pt x="3" y="28082"/>
                  <a:pt x="3" y="65408"/>
                </a:cubicBezTo>
                <a:cubicBezTo>
                  <a:pt x="3" y="82224"/>
                  <a:pt x="9527" y="105615"/>
                  <a:pt x="22766" y="125683"/>
                </a:cubicBezTo>
                <a:cubicBezTo>
                  <a:pt x="16495" y="133486"/>
                  <a:pt x="10084" y="140384"/>
                  <a:pt x="4068" y="145658"/>
                </a:cubicBezTo>
                <a:close/>
                <a:moveTo>
                  <a:pt x="42487" y="23784"/>
                </a:moveTo>
                <a:cubicBezTo>
                  <a:pt x="43254" y="23784"/>
                  <a:pt x="61162" y="24063"/>
                  <a:pt x="61162" y="47568"/>
                </a:cubicBezTo>
                <a:cubicBezTo>
                  <a:pt x="61162" y="61899"/>
                  <a:pt x="51057" y="84174"/>
                  <a:pt x="37749" y="104847"/>
                </a:cubicBezTo>
                <a:cubicBezTo>
                  <a:pt x="29781" y="91537"/>
                  <a:pt x="23789" y="77021"/>
                  <a:pt x="23789" y="65407"/>
                </a:cubicBezTo>
                <a:cubicBezTo>
                  <a:pt x="23789" y="39764"/>
                  <a:pt x="39908" y="25039"/>
                  <a:pt x="42487" y="23784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192">
            <a:extLst>
              <a:ext uri="{FF2B5EF4-FFF2-40B4-BE49-F238E27FC236}">
                <a16:creationId xmlns:a16="http://schemas.microsoft.com/office/drawing/2014/main" id="{C7F7D676-D3BF-8F4A-A2DD-AB3834128E31}"/>
              </a:ext>
            </a:extLst>
          </p:cNvPr>
          <p:cNvSpPr/>
          <p:nvPr/>
        </p:nvSpPr>
        <p:spPr>
          <a:xfrm>
            <a:off x="3985889" y="5066348"/>
            <a:ext cx="77753" cy="38877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193">
            <a:extLst>
              <a:ext uri="{FF2B5EF4-FFF2-40B4-BE49-F238E27FC236}">
                <a16:creationId xmlns:a16="http://schemas.microsoft.com/office/drawing/2014/main" id="{12DE3C06-C873-F342-9C05-9BA000851E21}"/>
              </a:ext>
            </a:extLst>
          </p:cNvPr>
          <p:cNvSpPr/>
          <p:nvPr/>
        </p:nvSpPr>
        <p:spPr>
          <a:xfrm>
            <a:off x="3713753" y="4949721"/>
            <a:ext cx="622026" cy="933039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194">
            <a:extLst>
              <a:ext uri="{FF2B5EF4-FFF2-40B4-BE49-F238E27FC236}">
                <a16:creationId xmlns:a16="http://schemas.microsoft.com/office/drawing/2014/main" id="{3D58B2C9-CB04-8F4D-92E3-36FF775D8456}"/>
              </a:ext>
            </a:extLst>
          </p:cNvPr>
          <p:cNvSpPr/>
          <p:nvPr/>
        </p:nvSpPr>
        <p:spPr>
          <a:xfrm>
            <a:off x="4180272" y="5066349"/>
            <a:ext cx="38877" cy="38877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Gráfico 68">
            <a:extLst>
              <a:ext uri="{FF2B5EF4-FFF2-40B4-BE49-F238E27FC236}">
                <a16:creationId xmlns:a16="http://schemas.microsoft.com/office/drawing/2014/main" id="{DB392741-11C0-9847-B91B-357C32D780DC}"/>
              </a:ext>
            </a:extLst>
          </p:cNvPr>
          <p:cNvSpPr/>
          <p:nvPr/>
        </p:nvSpPr>
        <p:spPr>
          <a:xfrm>
            <a:off x="3543465" y="10686834"/>
            <a:ext cx="901630" cy="788926"/>
          </a:xfrm>
          <a:custGeom>
            <a:avLst/>
            <a:gdLst>
              <a:gd name="connsiteX0" fmla="*/ 535154 w 570831"/>
              <a:gd name="connsiteY0" fmla="*/ 0 h 499477"/>
              <a:gd name="connsiteX1" fmla="*/ 35677 w 570831"/>
              <a:gd name="connsiteY1" fmla="*/ 0 h 499477"/>
              <a:gd name="connsiteX2" fmla="*/ 0 w 570831"/>
              <a:gd name="connsiteY2" fmla="*/ 35677 h 499477"/>
              <a:gd name="connsiteX3" fmla="*/ 0 w 570831"/>
              <a:gd name="connsiteY3" fmla="*/ 356769 h 499477"/>
              <a:gd name="connsiteX4" fmla="*/ 35677 w 570831"/>
              <a:gd name="connsiteY4" fmla="*/ 392446 h 499477"/>
              <a:gd name="connsiteX5" fmla="*/ 249739 w 570831"/>
              <a:gd name="connsiteY5" fmla="*/ 392446 h 499477"/>
              <a:gd name="connsiteX6" fmla="*/ 249739 w 570831"/>
              <a:gd name="connsiteY6" fmla="*/ 428123 h 499477"/>
              <a:gd name="connsiteX7" fmla="*/ 142708 w 570831"/>
              <a:gd name="connsiteY7" fmla="*/ 428123 h 499477"/>
              <a:gd name="connsiteX8" fmla="*/ 107031 w 570831"/>
              <a:gd name="connsiteY8" fmla="*/ 463800 h 499477"/>
              <a:gd name="connsiteX9" fmla="*/ 107031 w 570831"/>
              <a:gd name="connsiteY9" fmla="*/ 499477 h 499477"/>
              <a:gd name="connsiteX10" fmla="*/ 463800 w 570831"/>
              <a:gd name="connsiteY10" fmla="*/ 499477 h 499477"/>
              <a:gd name="connsiteX11" fmla="*/ 463800 w 570831"/>
              <a:gd name="connsiteY11" fmla="*/ 463800 h 499477"/>
              <a:gd name="connsiteX12" fmla="*/ 428123 w 570831"/>
              <a:gd name="connsiteY12" fmla="*/ 428123 h 499477"/>
              <a:gd name="connsiteX13" fmla="*/ 321092 w 570831"/>
              <a:gd name="connsiteY13" fmla="*/ 428123 h 499477"/>
              <a:gd name="connsiteX14" fmla="*/ 321092 w 570831"/>
              <a:gd name="connsiteY14" fmla="*/ 392446 h 499477"/>
              <a:gd name="connsiteX15" fmla="*/ 535154 w 570831"/>
              <a:gd name="connsiteY15" fmla="*/ 392446 h 499477"/>
              <a:gd name="connsiteX16" fmla="*/ 570831 w 570831"/>
              <a:gd name="connsiteY16" fmla="*/ 356769 h 499477"/>
              <a:gd name="connsiteX17" fmla="*/ 570831 w 570831"/>
              <a:gd name="connsiteY17" fmla="*/ 35677 h 499477"/>
              <a:gd name="connsiteX18" fmla="*/ 535154 w 570831"/>
              <a:gd name="connsiteY18" fmla="*/ 0 h 499477"/>
              <a:gd name="connsiteX19" fmla="*/ 499477 w 570831"/>
              <a:gd name="connsiteY19" fmla="*/ 321092 h 499477"/>
              <a:gd name="connsiteX20" fmla="*/ 71354 w 570831"/>
              <a:gd name="connsiteY20" fmla="*/ 321092 h 499477"/>
              <a:gd name="connsiteX21" fmla="*/ 71354 w 570831"/>
              <a:gd name="connsiteY21" fmla="*/ 71354 h 499477"/>
              <a:gd name="connsiteX22" fmla="*/ 499477 w 570831"/>
              <a:gd name="connsiteY22" fmla="*/ 71354 h 49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0831" h="499477">
                <a:moveTo>
                  <a:pt x="535154" y="0"/>
                </a:moveTo>
                <a:lnTo>
                  <a:pt x="35677" y="0"/>
                </a:lnTo>
                <a:cubicBezTo>
                  <a:pt x="15974" y="0"/>
                  <a:pt x="0" y="15974"/>
                  <a:pt x="0" y="35677"/>
                </a:cubicBezTo>
                <a:lnTo>
                  <a:pt x="0" y="356769"/>
                </a:lnTo>
                <a:cubicBezTo>
                  <a:pt x="0" y="376471"/>
                  <a:pt x="15974" y="392446"/>
                  <a:pt x="35677" y="392446"/>
                </a:cubicBezTo>
                <a:lnTo>
                  <a:pt x="249739" y="392446"/>
                </a:lnTo>
                <a:lnTo>
                  <a:pt x="249739" y="428123"/>
                </a:lnTo>
                <a:lnTo>
                  <a:pt x="142708" y="428123"/>
                </a:lnTo>
                <a:cubicBezTo>
                  <a:pt x="123003" y="428123"/>
                  <a:pt x="107031" y="444095"/>
                  <a:pt x="107031" y="463800"/>
                </a:cubicBezTo>
                <a:lnTo>
                  <a:pt x="107031" y="499477"/>
                </a:lnTo>
                <a:lnTo>
                  <a:pt x="463800" y="499477"/>
                </a:lnTo>
                <a:lnTo>
                  <a:pt x="463800" y="463800"/>
                </a:lnTo>
                <a:cubicBezTo>
                  <a:pt x="463800" y="444095"/>
                  <a:pt x="447828" y="428123"/>
                  <a:pt x="428123" y="428123"/>
                </a:cubicBezTo>
                <a:lnTo>
                  <a:pt x="321092" y="428123"/>
                </a:lnTo>
                <a:lnTo>
                  <a:pt x="321092" y="392446"/>
                </a:lnTo>
                <a:lnTo>
                  <a:pt x="535154" y="392446"/>
                </a:lnTo>
                <a:cubicBezTo>
                  <a:pt x="554857" y="392446"/>
                  <a:pt x="570831" y="376472"/>
                  <a:pt x="570831" y="356769"/>
                </a:cubicBezTo>
                <a:lnTo>
                  <a:pt x="570831" y="35677"/>
                </a:lnTo>
                <a:cubicBezTo>
                  <a:pt x="570831" y="15974"/>
                  <a:pt x="554856" y="0"/>
                  <a:pt x="535154" y="0"/>
                </a:cubicBezTo>
                <a:close/>
                <a:moveTo>
                  <a:pt x="499477" y="321092"/>
                </a:moveTo>
                <a:lnTo>
                  <a:pt x="71354" y="321092"/>
                </a:lnTo>
                <a:lnTo>
                  <a:pt x="71354" y="71354"/>
                </a:lnTo>
                <a:lnTo>
                  <a:pt x="499477" y="71354"/>
                </a:lnTo>
                <a:close/>
              </a:path>
            </a:pathLst>
          </a:custGeom>
          <a:solidFill>
            <a:schemeClr val="bg1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Gráfico 209">
            <a:extLst>
              <a:ext uri="{FF2B5EF4-FFF2-40B4-BE49-F238E27FC236}">
                <a16:creationId xmlns:a16="http://schemas.microsoft.com/office/drawing/2014/main" id="{6B334434-6569-714D-BF71-C11ED1C2976E}"/>
              </a:ext>
            </a:extLst>
          </p:cNvPr>
          <p:cNvSpPr/>
          <p:nvPr/>
        </p:nvSpPr>
        <p:spPr>
          <a:xfrm>
            <a:off x="9157342" y="10815197"/>
            <a:ext cx="985709" cy="739275"/>
          </a:xfrm>
          <a:custGeom>
            <a:avLst/>
            <a:gdLst>
              <a:gd name="connsiteX0" fmla="*/ 567013 w 570836"/>
              <a:gd name="connsiteY0" fmla="*/ 110189 h 428123"/>
              <a:gd name="connsiteX1" fmla="*/ 285418 w 570836"/>
              <a:gd name="connsiteY1" fmla="*/ 0 h 428123"/>
              <a:gd name="connsiteX2" fmla="*/ 3824 w 570836"/>
              <a:gd name="connsiteY2" fmla="*/ 110189 h 428123"/>
              <a:gd name="connsiteX3" fmla="*/ 3138 w 570836"/>
              <a:gd name="connsiteY3" fmla="*/ 126971 h 428123"/>
              <a:gd name="connsiteX4" fmla="*/ 276661 w 570836"/>
              <a:gd name="connsiteY4" fmla="*/ 424279 h 428123"/>
              <a:gd name="connsiteX5" fmla="*/ 285417 w 570836"/>
              <a:gd name="connsiteY5" fmla="*/ 428123 h 428123"/>
              <a:gd name="connsiteX6" fmla="*/ 294174 w 570836"/>
              <a:gd name="connsiteY6" fmla="*/ 424279 h 428123"/>
              <a:gd name="connsiteX7" fmla="*/ 567699 w 570836"/>
              <a:gd name="connsiteY7" fmla="*/ 126971 h 428123"/>
              <a:gd name="connsiteX8" fmla="*/ 567013 w 570836"/>
              <a:gd name="connsiteY8" fmla="*/ 110189 h 428123"/>
              <a:gd name="connsiteX9" fmla="*/ 492568 w 570836"/>
              <a:gd name="connsiteY9" fmla="*/ 173504 h 428123"/>
              <a:gd name="connsiteX10" fmla="*/ 285420 w 570836"/>
              <a:gd name="connsiteY10" fmla="*/ 95138 h 428123"/>
              <a:gd name="connsiteX11" fmla="*/ 78265 w 570836"/>
              <a:gd name="connsiteY11" fmla="*/ 173498 h 428123"/>
              <a:gd name="connsiteX12" fmla="*/ 28805 w 570836"/>
              <a:gd name="connsiteY12" fmla="*/ 119736 h 428123"/>
              <a:gd name="connsiteX13" fmla="*/ 285420 w 570836"/>
              <a:gd name="connsiteY13" fmla="*/ 23784 h 428123"/>
              <a:gd name="connsiteX14" fmla="*/ 542034 w 570836"/>
              <a:gd name="connsiteY14" fmla="*/ 119736 h 428123"/>
              <a:gd name="connsiteX15" fmla="*/ 492568 w 570836"/>
              <a:gd name="connsiteY15" fmla="*/ 173504 h 42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0836" h="428123">
                <a:moveTo>
                  <a:pt x="567013" y="110189"/>
                </a:moveTo>
                <a:cubicBezTo>
                  <a:pt x="490061" y="39125"/>
                  <a:pt x="390057" y="0"/>
                  <a:pt x="285418" y="0"/>
                </a:cubicBezTo>
                <a:cubicBezTo>
                  <a:pt x="180780" y="0"/>
                  <a:pt x="80775" y="39125"/>
                  <a:pt x="3824" y="110189"/>
                </a:cubicBezTo>
                <a:cubicBezTo>
                  <a:pt x="-996" y="114638"/>
                  <a:pt x="-1298" y="122151"/>
                  <a:pt x="3138" y="126971"/>
                </a:cubicBezTo>
                <a:lnTo>
                  <a:pt x="276661" y="424279"/>
                </a:lnTo>
                <a:cubicBezTo>
                  <a:pt x="278914" y="426730"/>
                  <a:pt x="282096" y="428123"/>
                  <a:pt x="285417" y="428123"/>
                </a:cubicBezTo>
                <a:cubicBezTo>
                  <a:pt x="288739" y="428123"/>
                  <a:pt x="291921" y="426730"/>
                  <a:pt x="294174" y="424279"/>
                </a:cubicBezTo>
                <a:lnTo>
                  <a:pt x="567699" y="126971"/>
                </a:lnTo>
                <a:cubicBezTo>
                  <a:pt x="572135" y="122151"/>
                  <a:pt x="571833" y="114637"/>
                  <a:pt x="567013" y="110189"/>
                </a:cubicBezTo>
                <a:close/>
                <a:moveTo>
                  <a:pt x="492568" y="173504"/>
                </a:moveTo>
                <a:cubicBezTo>
                  <a:pt x="434697" y="123063"/>
                  <a:pt x="361682" y="95138"/>
                  <a:pt x="285420" y="95138"/>
                </a:cubicBezTo>
                <a:cubicBezTo>
                  <a:pt x="209148" y="95138"/>
                  <a:pt x="136134" y="123064"/>
                  <a:pt x="78265" y="173498"/>
                </a:cubicBezTo>
                <a:lnTo>
                  <a:pt x="28805" y="119736"/>
                </a:lnTo>
                <a:cubicBezTo>
                  <a:pt x="100078" y="57778"/>
                  <a:pt x="190734" y="23784"/>
                  <a:pt x="285420" y="23784"/>
                </a:cubicBezTo>
                <a:cubicBezTo>
                  <a:pt x="380105" y="23784"/>
                  <a:pt x="470761" y="57778"/>
                  <a:pt x="542034" y="119736"/>
                </a:cubicBezTo>
                <a:lnTo>
                  <a:pt x="492568" y="173504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B827704-355C-EC41-8B74-A32FA5D09436}"/>
              </a:ext>
            </a:extLst>
          </p:cNvPr>
          <p:cNvSpPr/>
          <p:nvPr/>
        </p:nvSpPr>
        <p:spPr>
          <a:xfrm>
            <a:off x="13993893" y="4499817"/>
            <a:ext cx="6979920" cy="137190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771224-186F-3742-A1F7-2170EB91DF37}"/>
              </a:ext>
            </a:extLst>
          </p:cNvPr>
          <p:cNvSpPr txBox="1"/>
          <p:nvPr/>
        </p:nvSpPr>
        <p:spPr>
          <a:xfrm>
            <a:off x="12348808" y="4832015"/>
            <a:ext cx="164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38</a:t>
            </a:r>
            <a:r>
              <a:rPr lang="en-US" sz="3600" b="1" dirty="0">
                <a:solidFill>
                  <a:schemeClr val="accent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D5BB57-AA7A-9F40-8926-791085B0FE56}"/>
              </a:ext>
            </a:extLst>
          </p:cNvPr>
          <p:cNvSpPr txBox="1"/>
          <p:nvPr/>
        </p:nvSpPr>
        <p:spPr>
          <a:xfrm>
            <a:off x="14770367" y="4893380"/>
            <a:ext cx="560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80FC432-22B7-E548-8630-BDFA8F309546}"/>
              </a:ext>
            </a:extLst>
          </p:cNvPr>
          <p:cNvSpPr/>
          <p:nvPr/>
        </p:nvSpPr>
        <p:spPr>
          <a:xfrm>
            <a:off x="13993893" y="6389577"/>
            <a:ext cx="6979920" cy="137190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AB8E7C-E5CD-FE4E-AD9E-D238BA623C84}"/>
              </a:ext>
            </a:extLst>
          </p:cNvPr>
          <p:cNvSpPr txBox="1"/>
          <p:nvPr/>
        </p:nvSpPr>
        <p:spPr>
          <a:xfrm>
            <a:off x="12348808" y="6721775"/>
            <a:ext cx="164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20%</a:t>
            </a:r>
            <a:endParaRPr lang="en-US" sz="3600" b="1" dirty="0">
              <a:solidFill>
                <a:schemeClr val="accent2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ECBBB2-CF3D-CF47-9840-DE48EC69628E}"/>
              </a:ext>
            </a:extLst>
          </p:cNvPr>
          <p:cNvSpPr txBox="1"/>
          <p:nvPr/>
        </p:nvSpPr>
        <p:spPr>
          <a:xfrm>
            <a:off x="14770367" y="6783140"/>
            <a:ext cx="560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E9C82005-50F3-B541-A5EE-93F0479B363A}"/>
              </a:ext>
            </a:extLst>
          </p:cNvPr>
          <p:cNvSpPr/>
          <p:nvPr/>
        </p:nvSpPr>
        <p:spPr>
          <a:xfrm>
            <a:off x="13993893" y="8370777"/>
            <a:ext cx="6979920" cy="137190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050E07-9385-2E44-A11A-E88A1F5EE599}"/>
              </a:ext>
            </a:extLst>
          </p:cNvPr>
          <p:cNvSpPr txBox="1"/>
          <p:nvPr/>
        </p:nvSpPr>
        <p:spPr>
          <a:xfrm>
            <a:off x="12348808" y="8702975"/>
            <a:ext cx="164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12%</a:t>
            </a:r>
            <a:endParaRPr lang="en-US" sz="3600" b="1" dirty="0">
              <a:solidFill>
                <a:schemeClr val="accent3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14CC6E-E161-A34C-94F5-3E548234220C}"/>
              </a:ext>
            </a:extLst>
          </p:cNvPr>
          <p:cNvSpPr txBox="1"/>
          <p:nvPr/>
        </p:nvSpPr>
        <p:spPr>
          <a:xfrm>
            <a:off x="14770367" y="8764340"/>
            <a:ext cx="560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9EF72C4-505E-CF4D-A1D7-58168F0FFDB3}"/>
              </a:ext>
            </a:extLst>
          </p:cNvPr>
          <p:cNvSpPr/>
          <p:nvPr/>
        </p:nvSpPr>
        <p:spPr>
          <a:xfrm>
            <a:off x="13993893" y="10382457"/>
            <a:ext cx="6979920" cy="137190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4888CE-B9AD-F248-BFBE-C0253F73B3FD}"/>
              </a:ext>
            </a:extLst>
          </p:cNvPr>
          <p:cNvSpPr txBox="1"/>
          <p:nvPr/>
        </p:nvSpPr>
        <p:spPr>
          <a:xfrm>
            <a:off x="12348808" y="10714655"/>
            <a:ext cx="164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87%</a:t>
            </a:r>
            <a:endParaRPr lang="en-US" sz="3600" b="1" dirty="0">
              <a:solidFill>
                <a:schemeClr val="accent4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5A475ED-825A-A346-A206-4609907D4394}"/>
              </a:ext>
            </a:extLst>
          </p:cNvPr>
          <p:cNvSpPr txBox="1"/>
          <p:nvPr/>
        </p:nvSpPr>
        <p:spPr>
          <a:xfrm>
            <a:off x="14770367" y="10776020"/>
            <a:ext cx="560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63278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701080" y="1046901"/>
            <a:ext cx="149755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How to Set Up a Smart Home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0" name="Gráfico 88">
            <a:extLst>
              <a:ext uri="{FF2B5EF4-FFF2-40B4-BE49-F238E27FC236}">
                <a16:creationId xmlns:a16="http://schemas.microsoft.com/office/drawing/2014/main" id="{F6C8DD3B-82BE-0A40-9B89-F354654EAB3E}"/>
              </a:ext>
            </a:extLst>
          </p:cNvPr>
          <p:cNvSpPr/>
          <p:nvPr/>
        </p:nvSpPr>
        <p:spPr>
          <a:xfrm>
            <a:off x="13164685" y="4280818"/>
            <a:ext cx="8103802" cy="8103830"/>
          </a:xfrm>
          <a:custGeom>
            <a:avLst/>
            <a:gdLst>
              <a:gd name="connsiteX0" fmla="*/ 571087 w 571086"/>
              <a:gd name="connsiteY0" fmla="*/ 285544 h 571088"/>
              <a:gd name="connsiteX1" fmla="*/ 285544 w 571086"/>
              <a:gd name="connsiteY1" fmla="*/ 0 h 571088"/>
              <a:gd name="connsiteX2" fmla="*/ 0 w 571086"/>
              <a:gd name="connsiteY2" fmla="*/ 285544 h 571088"/>
              <a:gd name="connsiteX3" fmla="*/ 71385 w 571086"/>
              <a:gd name="connsiteY3" fmla="*/ 285544 h 571088"/>
              <a:gd name="connsiteX4" fmla="*/ 71385 w 571086"/>
              <a:gd name="connsiteY4" fmla="*/ 571088 h 571088"/>
              <a:gd name="connsiteX5" fmla="*/ 499700 w 571086"/>
              <a:gd name="connsiteY5" fmla="*/ 571088 h 571088"/>
              <a:gd name="connsiteX6" fmla="*/ 499700 w 571086"/>
              <a:gd name="connsiteY6" fmla="*/ 285540 h 57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086" h="571088">
                <a:moveTo>
                  <a:pt x="571087" y="285544"/>
                </a:moveTo>
                <a:lnTo>
                  <a:pt x="285544" y="0"/>
                </a:lnTo>
                <a:lnTo>
                  <a:pt x="0" y="285544"/>
                </a:lnTo>
                <a:lnTo>
                  <a:pt x="71385" y="285544"/>
                </a:lnTo>
                <a:lnTo>
                  <a:pt x="71385" y="571088"/>
                </a:lnTo>
                <a:lnTo>
                  <a:pt x="499700" y="571088"/>
                </a:lnTo>
                <a:lnTo>
                  <a:pt x="499700" y="2855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Forma libre 225">
            <a:extLst>
              <a:ext uri="{FF2B5EF4-FFF2-40B4-BE49-F238E27FC236}">
                <a16:creationId xmlns:a16="http://schemas.microsoft.com/office/drawing/2014/main" id="{C5041C66-AF7D-5548-8AA4-4930FD5CEAF1}"/>
              </a:ext>
            </a:extLst>
          </p:cNvPr>
          <p:cNvSpPr/>
          <p:nvPr/>
        </p:nvSpPr>
        <p:spPr>
          <a:xfrm>
            <a:off x="16835793" y="6237766"/>
            <a:ext cx="571135" cy="523741"/>
          </a:xfrm>
          <a:custGeom>
            <a:avLst/>
            <a:gdLst>
              <a:gd name="connsiteX0" fmla="*/ 2860 w 155732"/>
              <a:gd name="connsiteY0" fmla="*/ 137979 h 142809"/>
              <a:gd name="connsiteX1" fmla="*/ 12978 w 155732"/>
              <a:gd name="connsiteY1" fmla="*/ 142810 h 142809"/>
              <a:gd name="connsiteX2" fmla="*/ 142754 w 155732"/>
              <a:gd name="connsiteY2" fmla="*/ 142810 h 142809"/>
              <a:gd name="connsiteX3" fmla="*/ 152872 w 155732"/>
              <a:gd name="connsiteY3" fmla="*/ 137979 h 142809"/>
              <a:gd name="connsiteX4" fmla="*/ 155432 w 155732"/>
              <a:gd name="connsiteY4" fmla="*/ 127076 h 142809"/>
              <a:gd name="connsiteX5" fmla="*/ 77865 w 155732"/>
              <a:gd name="connsiteY5" fmla="*/ 0 h 142809"/>
              <a:gd name="connsiteX6" fmla="*/ 299 w 155732"/>
              <a:gd name="connsiteY6" fmla="*/ 127075 h 142809"/>
              <a:gd name="connsiteX7" fmla="*/ 2860 w 155732"/>
              <a:gd name="connsiteY7" fmla="*/ 137979 h 14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732" h="142809">
                <a:moveTo>
                  <a:pt x="2860" y="137979"/>
                </a:moveTo>
                <a:cubicBezTo>
                  <a:pt x="5345" y="141034"/>
                  <a:pt x="9047" y="142810"/>
                  <a:pt x="12978" y="142810"/>
                </a:cubicBezTo>
                <a:lnTo>
                  <a:pt x="142754" y="142810"/>
                </a:lnTo>
                <a:cubicBezTo>
                  <a:pt x="146684" y="142810"/>
                  <a:pt x="150386" y="141035"/>
                  <a:pt x="152872" y="137979"/>
                </a:cubicBezTo>
                <a:cubicBezTo>
                  <a:pt x="155331" y="134924"/>
                  <a:pt x="156270" y="130917"/>
                  <a:pt x="155432" y="127076"/>
                </a:cubicBezTo>
                <a:cubicBezTo>
                  <a:pt x="138696" y="49877"/>
                  <a:pt x="108243" y="0"/>
                  <a:pt x="77865" y="0"/>
                </a:cubicBezTo>
                <a:cubicBezTo>
                  <a:pt x="47488" y="0"/>
                  <a:pt x="17035" y="49877"/>
                  <a:pt x="299" y="127075"/>
                </a:cubicBezTo>
                <a:cubicBezTo>
                  <a:pt x="-537" y="130916"/>
                  <a:pt x="400" y="134923"/>
                  <a:pt x="2860" y="137979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8" name="Forma libre 226">
            <a:extLst>
              <a:ext uri="{FF2B5EF4-FFF2-40B4-BE49-F238E27FC236}">
                <a16:creationId xmlns:a16="http://schemas.microsoft.com/office/drawing/2014/main" id="{12AB19DE-6BC3-7043-8156-725A0006AA58}"/>
              </a:ext>
            </a:extLst>
          </p:cNvPr>
          <p:cNvSpPr/>
          <p:nvPr/>
        </p:nvSpPr>
        <p:spPr>
          <a:xfrm>
            <a:off x="16305613" y="6293874"/>
            <a:ext cx="552196" cy="467629"/>
          </a:xfrm>
          <a:custGeom>
            <a:avLst/>
            <a:gdLst>
              <a:gd name="connsiteX0" fmla="*/ 12984 w 150568"/>
              <a:gd name="connsiteY0" fmla="*/ 127510 h 127509"/>
              <a:gd name="connsiteX1" fmla="*/ 104624 w 150568"/>
              <a:gd name="connsiteY1" fmla="*/ 127510 h 127509"/>
              <a:gd name="connsiteX2" fmla="*/ 117378 w 150568"/>
              <a:gd name="connsiteY2" fmla="*/ 117000 h 127509"/>
              <a:gd name="connsiteX3" fmla="*/ 149124 w 150568"/>
              <a:gd name="connsiteY3" fmla="*/ 18933 h 127509"/>
              <a:gd name="connsiteX4" fmla="*/ 147324 w 150568"/>
              <a:gd name="connsiteY4" fmla="*/ 4390 h 127509"/>
              <a:gd name="connsiteX5" fmla="*/ 133124 w 150568"/>
              <a:gd name="connsiteY5" fmla="*/ 802 h 127509"/>
              <a:gd name="connsiteX6" fmla="*/ 1953 w 150568"/>
              <a:gd name="connsiteY6" fmla="*/ 107682 h 127509"/>
              <a:gd name="connsiteX7" fmla="*/ 1649 w 150568"/>
              <a:gd name="connsiteY7" fmla="*/ 120842 h 127509"/>
              <a:gd name="connsiteX8" fmla="*/ 12984 w 150568"/>
              <a:gd name="connsiteY8" fmla="*/ 127510 h 12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568" h="127509">
                <a:moveTo>
                  <a:pt x="12984" y="127510"/>
                </a:moveTo>
                <a:lnTo>
                  <a:pt x="104624" y="127510"/>
                </a:lnTo>
                <a:cubicBezTo>
                  <a:pt x="110836" y="127510"/>
                  <a:pt x="116186" y="123110"/>
                  <a:pt x="117378" y="117000"/>
                </a:cubicBezTo>
                <a:cubicBezTo>
                  <a:pt x="124909" y="78216"/>
                  <a:pt x="135609" y="45227"/>
                  <a:pt x="149124" y="18933"/>
                </a:cubicBezTo>
                <a:cubicBezTo>
                  <a:pt x="151584" y="14165"/>
                  <a:pt x="150849" y="8397"/>
                  <a:pt x="147324" y="4390"/>
                </a:cubicBezTo>
                <a:cubicBezTo>
                  <a:pt x="143799" y="397"/>
                  <a:pt x="138119" y="-1061"/>
                  <a:pt x="133124" y="802"/>
                </a:cubicBezTo>
                <a:cubicBezTo>
                  <a:pt x="79013" y="20644"/>
                  <a:pt x="32432" y="58590"/>
                  <a:pt x="1953" y="107682"/>
                </a:cubicBezTo>
                <a:cubicBezTo>
                  <a:pt x="-532" y="111675"/>
                  <a:pt x="-659" y="116721"/>
                  <a:pt x="1649" y="120842"/>
                </a:cubicBezTo>
                <a:cubicBezTo>
                  <a:pt x="3931" y="124962"/>
                  <a:pt x="8268" y="127510"/>
                  <a:pt x="12984" y="127510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Forma libre 227">
            <a:extLst>
              <a:ext uri="{FF2B5EF4-FFF2-40B4-BE49-F238E27FC236}">
                <a16:creationId xmlns:a16="http://schemas.microsoft.com/office/drawing/2014/main" id="{1E11AEA0-CCC5-AF46-B327-D31BE2C9F4A3}"/>
              </a:ext>
            </a:extLst>
          </p:cNvPr>
          <p:cNvSpPr/>
          <p:nvPr/>
        </p:nvSpPr>
        <p:spPr>
          <a:xfrm>
            <a:off x="17384909" y="6293867"/>
            <a:ext cx="552196" cy="467633"/>
          </a:xfrm>
          <a:custGeom>
            <a:avLst/>
            <a:gdLst>
              <a:gd name="connsiteX0" fmla="*/ 33191 w 150568"/>
              <a:gd name="connsiteY0" fmla="*/ 117001 h 127510"/>
              <a:gd name="connsiteX1" fmla="*/ 45945 w 150568"/>
              <a:gd name="connsiteY1" fmla="*/ 127511 h 127510"/>
              <a:gd name="connsiteX2" fmla="*/ 137585 w 150568"/>
              <a:gd name="connsiteY2" fmla="*/ 127511 h 127510"/>
              <a:gd name="connsiteX3" fmla="*/ 148920 w 150568"/>
              <a:gd name="connsiteY3" fmla="*/ 120842 h 127510"/>
              <a:gd name="connsiteX4" fmla="*/ 148615 w 150568"/>
              <a:gd name="connsiteY4" fmla="*/ 107682 h 127510"/>
              <a:gd name="connsiteX5" fmla="*/ 17445 w 150568"/>
              <a:gd name="connsiteY5" fmla="*/ 802 h 127510"/>
              <a:gd name="connsiteX6" fmla="*/ 3244 w 150568"/>
              <a:gd name="connsiteY6" fmla="*/ 4390 h 127510"/>
              <a:gd name="connsiteX7" fmla="*/ 1444 w 150568"/>
              <a:gd name="connsiteY7" fmla="*/ 18933 h 127510"/>
              <a:gd name="connsiteX8" fmla="*/ 33191 w 150568"/>
              <a:gd name="connsiteY8" fmla="*/ 117001 h 12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568" h="127510">
                <a:moveTo>
                  <a:pt x="33191" y="117001"/>
                </a:moveTo>
                <a:cubicBezTo>
                  <a:pt x="34382" y="123112"/>
                  <a:pt x="39733" y="127511"/>
                  <a:pt x="45945" y="127511"/>
                </a:cubicBezTo>
                <a:lnTo>
                  <a:pt x="137585" y="127511"/>
                </a:lnTo>
                <a:cubicBezTo>
                  <a:pt x="142301" y="127511"/>
                  <a:pt x="146638" y="124962"/>
                  <a:pt x="148920" y="120842"/>
                </a:cubicBezTo>
                <a:cubicBezTo>
                  <a:pt x="151227" y="116722"/>
                  <a:pt x="151101" y="111676"/>
                  <a:pt x="148615" y="107682"/>
                </a:cubicBezTo>
                <a:cubicBezTo>
                  <a:pt x="118136" y="58591"/>
                  <a:pt x="71556" y="20645"/>
                  <a:pt x="17445" y="802"/>
                </a:cubicBezTo>
                <a:cubicBezTo>
                  <a:pt x="12500" y="-1061"/>
                  <a:pt x="6795" y="397"/>
                  <a:pt x="3244" y="4390"/>
                </a:cubicBezTo>
                <a:cubicBezTo>
                  <a:pt x="-280" y="8397"/>
                  <a:pt x="-1015" y="14165"/>
                  <a:pt x="1444" y="18933"/>
                </a:cubicBezTo>
                <a:cubicBezTo>
                  <a:pt x="14959" y="45229"/>
                  <a:pt x="25659" y="78217"/>
                  <a:pt x="33191" y="117001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228">
            <a:extLst>
              <a:ext uri="{FF2B5EF4-FFF2-40B4-BE49-F238E27FC236}">
                <a16:creationId xmlns:a16="http://schemas.microsoft.com/office/drawing/2014/main" id="{9713CB61-F3B8-7E48-B8E6-FFB259268304}"/>
              </a:ext>
            </a:extLst>
          </p:cNvPr>
          <p:cNvSpPr/>
          <p:nvPr/>
        </p:nvSpPr>
        <p:spPr>
          <a:xfrm>
            <a:off x="16550002" y="7285248"/>
            <a:ext cx="1714061" cy="476127"/>
          </a:xfrm>
          <a:custGeom>
            <a:avLst/>
            <a:gdLst>
              <a:gd name="connsiteX0" fmla="*/ 428428 w 467375"/>
              <a:gd name="connsiteY0" fmla="*/ 0 h 129826"/>
              <a:gd name="connsiteX1" fmla="*/ 38948 w 467375"/>
              <a:gd name="connsiteY1" fmla="*/ 0 h 129826"/>
              <a:gd name="connsiteX2" fmla="*/ 0 w 467375"/>
              <a:gd name="connsiteY2" fmla="*/ 38948 h 129826"/>
              <a:gd name="connsiteX3" fmla="*/ 0 w 467375"/>
              <a:gd name="connsiteY3" fmla="*/ 90879 h 129826"/>
              <a:gd name="connsiteX4" fmla="*/ 38948 w 467375"/>
              <a:gd name="connsiteY4" fmla="*/ 129827 h 129826"/>
              <a:gd name="connsiteX5" fmla="*/ 428428 w 467375"/>
              <a:gd name="connsiteY5" fmla="*/ 129827 h 129826"/>
              <a:gd name="connsiteX6" fmla="*/ 467376 w 467375"/>
              <a:gd name="connsiteY6" fmla="*/ 90879 h 129826"/>
              <a:gd name="connsiteX7" fmla="*/ 467376 w 467375"/>
              <a:gd name="connsiteY7" fmla="*/ 38948 h 129826"/>
              <a:gd name="connsiteX8" fmla="*/ 428428 w 467375"/>
              <a:gd name="connsiteY8" fmla="*/ 0 h 129826"/>
              <a:gd name="connsiteX9" fmla="*/ 77896 w 467375"/>
              <a:gd name="connsiteY9" fmla="*/ 77896 h 129826"/>
              <a:gd name="connsiteX10" fmla="*/ 64913 w 467375"/>
              <a:gd name="connsiteY10" fmla="*/ 90879 h 129826"/>
              <a:gd name="connsiteX11" fmla="*/ 51931 w 467375"/>
              <a:gd name="connsiteY11" fmla="*/ 77896 h 129826"/>
              <a:gd name="connsiteX12" fmla="*/ 51931 w 467375"/>
              <a:gd name="connsiteY12" fmla="*/ 51931 h 129826"/>
              <a:gd name="connsiteX13" fmla="*/ 64914 w 467375"/>
              <a:gd name="connsiteY13" fmla="*/ 38948 h 129826"/>
              <a:gd name="connsiteX14" fmla="*/ 77897 w 467375"/>
              <a:gd name="connsiteY14" fmla="*/ 51931 h 129826"/>
              <a:gd name="connsiteX15" fmla="*/ 77897 w 467375"/>
              <a:gd name="connsiteY15" fmla="*/ 77896 h 129826"/>
              <a:gd name="connsiteX16" fmla="*/ 129827 w 467375"/>
              <a:gd name="connsiteY16" fmla="*/ 77896 h 129826"/>
              <a:gd name="connsiteX17" fmla="*/ 116844 w 467375"/>
              <a:gd name="connsiteY17" fmla="*/ 90879 h 129826"/>
              <a:gd name="connsiteX18" fmla="*/ 103861 w 467375"/>
              <a:gd name="connsiteY18" fmla="*/ 77896 h 129826"/>
              <a:gd name="connsiteX19" fmla="*/ 103861 w 467375"/>
              <a:gd name="connsiteY19" fmla="*/ 51931 h 129826"/>
              <a:gd name="connsiteX20" fmla="*/ 116844 w 467375"/>
              <a:gd name="connsiteY20" fmla="*/ 38948 h 129826"/>
              <a:gd name="connsiteX21" fmla="*/ 129827 w 467375"/>
              <a:gd name="connsiteY21" fmla="*/ 51931 h 129826"/>
              <a:gd name="connsiteX22" fmla="*/ 129827 w 467375"/>
              <a:gd name="connsiteY22" fmla="*/ 77896 h 129826"/>
              <a:gd name="connsiteX23" fmla="*/ 181758 w 467375"/>
              <a:gd name="connsiteY23" fmla="*/ 77896 h 129826"/>
              <a:gd name="connsiteX24" fmla="*/ 168775 w 467375"/>
              <a:gd name="connsiteY24" fmla="*/ 90879 h 129826"/>
              <a:gd name="connsiteX25" fmla="*/ 155792 w 467375"/>
              <a:gd name="connsiteY25" fmla="*/ 77896 h 129826"/>
              <a:gd name="connsiteX26" fmla="*/ 155792 w 467375"/>
              <a:gd name="connsiteY26" fmla="*/ 51931 h 129826"/>
              <a:gd name="connsiteX27" fmla="*/ 168775 w 467375"/>
              <a:gd name="connsiteY27" fmla="*/ 38948 h 129826"/>
              <a:gd name="connsiteX28" fmla="*/ 181758 w 467375"/>
              <a:gd name="connsiteY28" fmla="*/ 51931 h 129826"/>
              <a:gd name="connsiteX29" fmla="*/ 181758 w 467375"/>
              <a:gd name="connsiteY29" fmla="*/ 77896 h 129826"/>
              <a:gd name="connsiteX30" fmla="*/ 311584 w 467375"/>
              <a:gd name="connsiteY30" fmla="*/ 90878 h 129826"/>
              <a:gd name="connsiteX31" fmla="*/ 285619 w 467375"/>
              <a:gd name="connsiteY31" fmla="*/ 64913 h 129826"/>
              <a:gd name="connsiteX32" fmla="*/ 311584 w 467375"/>
              <a:gd name="connsiteY32" fmla="*/ 38948 h 129826"/>
              <a:gd name="connsiteX33" fmla="*/ 337549 w 467375"/>
              <a:gd name="connsiteY33" fmla="*/ 64913 h 129826"/>
              <a:gd name="connsiteX34" fmla="*/ 311584 w 467375"/>
              <a:gd name="connsiteY34" fmla="*/ 90878 h 129826"/>
              <a:gd name="connsiteX35" fmla="*/ 389480 w 467375"/>
              <a:gd name="connsiteY35" fmla="*/ 90878 h 129826"/>
              <a:gd name="connsiteX36" fmla="*/ 363515 w 467375"/>
              <a:gd name="connsiteY36" fmla="*/ 64913 h 129826"/>
              <a:gd name="connsiteX37" fmla="*/ 389480 w 467375"/>
              <a:gd name="connsiteY37" fmla="*/ 38948 h 129826"/>
              <a:gd name="connsiteX38" fmla="*/ 415444 w 467375"/>
              <a:gd name="connsiteY38" fmla="*/ 64913 h 129826"/>
              <a:gd name="connsiteX39" fmla="*/ 389480 w 467375"/>
              <a:gd name="connsiteY39" fmla="*/ 90878 h 12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67375" h="129826">
                <a:moveTo>
                  <a:pt x="428428" y="0"/>
                </a:moveTo>
                <a:lnTo>
                  <a:pt x="38948" y="0"/>
                </a:lnTo>
                <a:cubicBezTo>
                  <a:pt x="17471" y="0"/>
                  <a:pt x="0" y="17471"/>
                  <a:pt x="0" y="38948"/>
                </a:cubicBezTo>
                <a:lnTo>
                  <a:pt x="0" y="90879"/>
                </a:lnTo>
                <a:cubicBezTo>
                  <a:pt x="0" y="112356"/>
                  <a:pt x="17471" y="129827"/>
                  <a:pt x="38948" y="129827"/>
                </a:cubicBezTo>
                <a:lnTo>
                  <a:pt x="428428" y="129827"/>
                </a:lnTo>
                <a:cubicBezTo>
                  <a:pt x="449905" y="129827"/>
                  <a:pt x="467376" y="112356"/>
                  <a:pt x="467376" y="90879"/>
                </a:cubicBezTo>
                <a:lnTo>
                  <a:pt x="467376" y="38948"/>
                </a:lnTo>
                <a:cubicBezTo>
                  <a:pt x="467376" y="17471"/>
                  <a:pt x="449905" y="0"/>
                  <a:pt x="428428" y="0"/>
                </a:cubicBezTo>
                <a:close/>
                <a:moveTo>
                  <a:pt x="77896" y="77896"/>
                </a:moveTo>
                <a:cubicBezTo>
                  <a:pt x="77896" y="85072"/>
                  <a:pt x="72089" y="90879"/>
                  <a:pt x="64913" y="90879"/>
                </a:cubicBezTo>
                <a:cubicBezTo>
                  <a:pt x="57737" y="90879"/>
                  <a:pt x="51931" y="85071"/>
                  <a:pt x="51931" y="77896"/>
                </a:cubicBezTo>
                <a:lnTo>
                  <a:pt x="51931" y="51931"/>
                </a:lnTo>
                <a:cubicBezTo>
                  <a:pt x="51931" y="44755"/>
                  <a:pt x="57738" y="38948"/>
                  <a:pt x="64914" y="38948"/>
                </a:cubicBezTo>
                <a:cubicBezTo>
                  <a:pt x="72090" y="38948"/>
                  <a:pt x="77897" y="44755"/>
                  <a:pt x="77897" y="51931"/>
                </a:cubicBezTo>
                <a:lnTo>
                  <a:pt x="77897" y="77896"/>
                </a:lnTo>
                <a:close/>
                <a:moveTo>
                  <a:pt x="129827" y="77896"/>
                </a:moveTo>
                <a:cubicBezTo>
                  <a:pt x="129827" y="85072"/>
                  <a:pt x="124020" y="90879"/>
                  <a:pt x="116844" y="90879"/>
                </a:cubicBezTo>
                <a:cubicBezTo>
                  <a:pt x="109668" y="90879"/>
                  <a:pt x="103861" y="85072"/>
                  <a:pt x="103861" y="77896"/>
                </a:cubicBezTo>
                <a:lnTo>
                  <a:pt x="103861" y="51931"/>
                </a:lnTo>
                <a:cubicBezTo>
                  <a:pt x="103861" y="44755"/>
                  <a:pt x="109668" y="38948"/>
                  <a:pt x="116844" y="38948"/>
                </a:cubicBezTo>
                <a:cubicBezTo>
                  <a:pt x="124020" y="38948"/>
                  <a:pt x="129827" y="44755"/>
                  <a:pt x="129827" y="51931"/>
                </a:cubicBezTo>
                <a:lnTo>
                  <a:pt x="129827" y="77896"/>
                </a:lnTo>
                <a:close/>
                <a:moveTo>
                  <a:pt x="181758" y="77896"/>
                </a:moveTo>
                <a:cubicBezTo>
                  <a:pt x="181758" y="85072"/>
                  <a:pt x="175951" y="90879"/>
                  <a:pt x="168775" y="90879"/>
                </a:cubicBezTo>
                <a:cubicBezTo>
                  <a:pt x="161599" y="90879"/>
                  <a:pt x="155792" y="85072"/>
                  <a:pt x="155792" y="77896"/>
                </a:cubicBezTo>
                <a:lnTo>
                  <a:pt x="155792" y="51931"/>
                </a:lnTo>
                <a:cubicBezTo>
                  <a:pt x="155792" y="44755"/>
                  <a:pt x="161599" y="38948"/>
                  <a:pt x="168775" y="38948"/>
                </a:cubicBezTo>
                <a:cubicBezTo>
                  <a:pt x="175951" y="38948"/>
                  <a:pt x="181758" y="44755"/>
                  <a:pt x="181758" y="51931"/>
                </a:cubicBezTo>
                <a:lnTo>
                  <a:pt x="181758" y="77896"/>
                </a:lnTo>
                <a:close/>
                <a:moveTo>
                  <a:pt x="311584" y="90878"/>
                </a:moveTo>
                <a:cubicBezTo>
                  <a:pt x="297258" y="90878"/>
                  <a:pt x="285619" y="79226"/>
                  <a:pt x="285619" y="64913"/>
                </a:cubicBezTo>
                <a:cubicBezTo>
                  <a:pt x="285619" y="50599"/>
                  <a:pt x="297258" y="38948"/>
                  <a:pt x="311584" y="38948"/>
                </a:cubicBezTo>
                <a:cubicBezTo>
                  <a:pt x="325909" y="38948"/>
                  <a:pt x="337549" y="50599"/>
                  <a:pt x="337549" y="64913"/>
                </a:cubicBezTo>
                <a:cubicBezTo>
                  <a:pt x="337550" y="79226"/>
                  <a:pt x="325910" y="90878"/>
                  <a:pt x="311584" y="90878"/>
                </a:cubicBezTo>
                <a:close/>
                <a:moveTo>
                  <a:pt x="389480" y="90878"/>
                </a:moveTo>
                <a:cubicBezTo>
                  <a:pt x="375154" y="90878"/>
                  <a:pt x="363515" y="79226"/>
                  <a:pt x="363515" y="64913"/>
                </a:cubicBezTo>
                <a:cubicBezTo>
                  <a:pt x="363515" y="50599"/>
                  <a:pt x="375154" y="38948"/>
                  <a:pt x="389480" y="38948"/>
                </a:cubicBezTo>
                <a:cubicBezTo>
                  <a:pt x="403805" y="38948"/>
                  <a:pt x="415444" y="50599"/>
                  <a:pt x="415444" y="64913"/>
                </a:cubicBezTo>
                <a:cubicBezTo>
                  <a:pt x="415446" y="79226"/>
                  <a:pt x="403806" y="90878"/>
                  <a:pt x="389480" y="90878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Forma libre 229">
            <a:extLst>
              <a:ext uri="{FF2B5EF4-FFF2-40B4-BE49-F238E27FC236}">
                <a16:creationId xmlns:a16="http://schemas.microsoft.com/office/drawing/2014/main" id="{D11FD6FA-D747-254F-8113-E9B7A4901B53}"/>
              </a:ext>
            </a:extLst>
          </p:cNvPr>
          <p:cNvSpPr/>
          <p:nvPr/>
        </p:nvSpPr>
        <p:spPr>
          <a:xfrm>
            <a:off x="16550002" y="7856603"/>
            <a:ext cx="1714061" cy="476127"/>
          </a:xfrm>
          <a:custGeom>
            <a:avLst/>
            <a:gdLst>
              <a:gd name="connsiteX0" fmla="*/ 428428 w 467375"/>
              <a:gd name="connsiteY0" fmla="*/ 0 h 129826"/>
              <a:gd name="connsiteX1" fmla="*/ 38948 w 467375"/>
              <a:gd name="connsiteY1" fmla="*/ 0 h 129826"/>
              <a:gd name="connsiteX2" fmla="*/ 0 w 467375"/>
              <a:gd name="connsiteY2" fmla="*/ 38948 h 129826"/>
              <a:gd name="connsiteX3" fmla="*/ 0 w 467375"/>
              <a:gd name="connsiteY3" fmla="*/ 90879 h 129826"/>
              <a:gd name="connsiteX4" fmla="*/ 38948 w 467375"/>
              <a:gd name="connsiteY4" fmla="*/ 129827 h 129826"/>
              <a:gd name="connsiteX5" fmla="*/ 428428 w 467375"/>
              <a:gd name="connsiteY5" fmla="*/ 129827 h 129826"/>
              <a:gd name="connsiteX6" fmla="*/ 467376 w 467375"/>
              <a:gd name="connsiteY6" fmla="*/ 90879 h 129826"/>
              <a:gd name="connsiteX7" fmla="*/ 467376 w 467375"/>
              <a:gd name="connsiteY7" fmla="*/ 38948 h 129826"/>
              <a:gd name="connsiteX8" fmla="*/ 428428 w 467375"/>
              <a:gd name="connsiteY8" fmla="*/ 0 h 129826"/>
              <a:gd name="connsiteX9" fmla="*/ 77896 w 467375"/>
              <a:gd name="connsiteY9" fmla="*/ 77896 h 129826"/>
              <a:gd name="connsiteX10" fmla="*/ 64913 w 467375"/>
              <a:gd name="connsiteY10" fmla="*/ 90879 h 129826"/>
              <a:gd name="connsiteX11" fmla="*/ 51931 w 467375"/>
              <a:gd name="connsiteY11" fmla="*/ 77896 h 129826"/>
              <a:gd name="connsiteX12" fmla="*/ 51931 w 467375"/>
              <a:gd name="connsiteY12" fmla="*/ 51931 h 129826"/>
              <a:gd name="connsiteX13" fmla="*/ 64914 w 467375"/>
              <a:gd name="connsiteY13" fmla="*/ 38948 h 129826"/>
              <a:gd name="connsiteX14" fmla="*/ 77897 w 467375"/>
              <a:gd name="connsiteY14" fmla="*/ 51931 h 129826"/>
              <a:gd name="connsiteX15" fmla="*/ 77897 w 467375"/>
              <a:gd name="connsiteY15" fmla="*/ 77896 h 129826"/>
              <a:gd name="connsiteX16" fmla="*/ 129827 w 467375"/>
              <a:gd name="connsiteY16" fmla="*/ 77896 h 129826"/>
              <a:gd name="connsiteX17" fmla="*/ 116844 w 467375"/>
              <a:gd name="connsiteY17" fmla="*/ 90879 h 129826"/>
              <a:gd name="connsiteX18" fmla="*/ 103861 w 467375"/>
              <a:gd name="connsiteY18" fmla="*/ 77896 h 129826"/>
              <a:gd name="connsiteX19" fmla="*/ 103861 w 467375"/>
              <a:gd name="connsiteY19" fmla="*/ 51931 h 129826"/>
              <a:gd name="connsiteX20" fmla="*/ 116844 w 467375"/>
              <a:gd name="connsiteY20" fmla="*/ 38948 h 129826"/>
              <a:gd name="connsiteX21" fmla="*/ 129827 w 467375"/>
              <a:gd name="connsiteY21" fmla="*/ 51931 h 129826"/>
              <a:gd name="connsiteX22" fmla="*/ 129827 w 467375"/>
              <a:gd name="connsiteY22" fmla="*/ 77896 h 129826"/>
              <a:gd name="connsiteX23" fmla="*/ 181758 w 467375"/>
              <a:gd name="connsiteY23" fmla="*/ 77896 h 129826"/>
              <a:gd name="connsiteX24" fmla="*/ 168775 w 467375"/>
              <a:gd name="connsiteY24" fmla="*/ 90879 h 129826"/>
              <a:gd name="connsiteX25" fmla="*/ 155792 w 467375"/>
              <a:gd name="connsiteY25" fmla="*/ 77896 h 129826"/>
              <a:gd name="connsiteX26" fmla="*/ 155792 w 467375"/>
              <a:gd name="connsiteY26" fmla="*/ 51931 h 129826"/>
              <a:gd name="connsiteX27" fmla="*/ 168775 w 467375"/>
              <a:gd name="connsiteY27" fmla="*/ 38948 h 129826"/>
              <a:gd name="connsiteX28" fmla="*/ 181758 w 467375"/>
              <a:gd name="connsiteY28" fmla="*/ 51931 h 129826"/>
              <a:gd name="connsiteX29" fmla="*/ 181758 w 467375"/>
              <a:gd name="connsiteY29" fmla="*/ 77896 h 129826"/>
              <a:gd name="connsiteX30" fmla="*/ 311584 w 467375"/>
              <a:gd name="connsiteY30" fmla="*/ 90878 h 129826"/>
              <a:gd name="connsiteX31" fmla="*/ 285619 w 467375"/>
              <a:gd name="connsiteY31" fmla="*/ 64913 h 129826"/>
              <a:gd name="connsiteX32" fmla="*/ 311584 w 467375"/>
              <a:gd name="connsiteY32" fmla="*/ 38948 h 129826"/>
              <a:gd name="connsiteX33" fmla="*/ 337549 w 467375"/>
              <a:gd name="connsiteY33" fmla="*/ 64913 h 129826"/>
              <a:gd name="connsiteX34" fmla="*/ 311584 w 467375"/>
              <a:gd name="connsiteY34" fmla="*/ 90878 h 129826"/>
              <a:gd name="connsiteX35" fmla="*/ 389480 w 467375"/>
              <a:gd name="connsiteY35" fmla="*/ 90878 h 129826"/>
              <a:gd name="connsiteX36" fmla="*/ 363515 w 467375"/>
              <a:gd name="connsiteY36" fmla="*/ 64913 h 129826"/>
              <a:gd name="connsiteX37" fmla="*/ 389480 w 467375"/>
              <a:gd name="connsiteY37" fmla="*/ 38948 h 129826"/>
              <a:gd name="connsiteX38" fmla="*/ 415444 w 467375"/>
              <a:gd name="connsiteY38" fmla="*/ 64913 h 129826"/>
              <a:gd name="connsiteX39" fmla="*/ 389480 w 467375"/>
              <a:gd name="connsiteY39" fmla="*/ 90878 h 12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67375" h="129826">
                <a:moveTo>
                  <a:pt x="428428" y="0"/>
                </a:moveTo>
                <a:lnTo>
                  <a:pt x="38948" y="0"/>
                </a:lnTo>
                <a:cubicBezTo>
                  <a:pt x="17471" y="0"/>
                  <a:pt x="0" y="17471"/>
                  <a:pt x="0" y="38948"/>
                </a:cubicBezTo>
                <a:lnTo>
                  <a:pt x="0" y="90879"/>
                </a:lnTo>
                <a:cubicBezTo>
                  <a:pt x="0" y="112356"/>
                  <a:pt x="17471" y="129827"/>
                  <a:pt x="38948" y="129827"/>
                </a:cubicBezTo>
                <a:lnTo>
                  <a:pt x="428428" y="129827"/>
                </a:lnTo>
                <a:cubicBezTo>
                  <a:pt x="449905" y="129827"/>
                  <a:pt x="467376" y="112356"/>
                  <a:pt x="467376" y="90879"/>
                </a:cubicBezTo>
                <a:lnTo>
                  <a:pt x="467376" y="38948"/>
                </a:lnTo>
                <a:cubicBezTo>
                  <a:pt x="467376" y="17471"/>
                  <a:pt x="449905" y="0"/>
                  <a:pt x="428428" y="0"/>
                </a:cubicBezTo>
                <a:close/>
                <a:moveTo>
                  <a:pt x="77896" y="77896"/>
                </a:moveTo>
                <a:cubicBezTo>
                  <a:pt x="77896" y="85072"/>
                  <a:pt x="72089" y="90879"/>
                  <a:pt x="64913" y="90879"/>
                </a:cubicBezTo>
                <a:cubicBezTo>
                  <a:pt x="57737" y="90879"/>
                  <a:pt x="51931" y="85072"/>
                  <a:pt x="51931" y="77896"/>
                </a:cubicBezTo>
                <a:lnTo>
                  <a:pt x="51931" y="51931"/>
                </a:lnTo>
                <a:cubicBezTo>
                  <a:pt x="51931" y="44755"/>
                  <a:pt x="57738" y="38948"/>
                  <a:pt x="64914" y="38948"/>
                </a:cubicBezTo>
                <a:cubicBezTo>
                  <a:pt x="72090" y="38948"/>
                  <a:pt x="77897" y="44755"/>
                  <a:pt x="77897" y="51931"/>
                </a:cubicBezTo>
                <a:lnTo>
                  <a:pt x="77897" y="77896"/>
                </a:lnTo>
                <a:close/>
                <a:moveTo>
                  <a:pt x="129827" y="77896"/>
                </a:moveTo>
                <a:cubicBezTo>
                  <a:pt x="129827" y="85072"/>
                  <a:pt x="124020" y="90879"/>
                  <a:pt x="116844" y="90879"/>
                </a:cubicBezTo>
                <a:cubicBezTo>
                  <a:pt x="109668" y="90879"/>
                  <a:pt x="103861" y="85072"/>
                  <a:pt x="103861" y="77896"/>
                </a:cubicBezTo>
                <a:lnTo>
                  <a:pt x="103861" y="51931"/>
                </a:lnTo>
                <a:cubicBezTo>
                  <a:pt x="103861" y="44755"/>
                  <a:pt x="109668" y="38948"/>
                  <a:pt x="116844" y="38948"/>
                </a:cubicBezTo>
                <a:cubicBezTo>
                  <a:pt x="124020" y="38948"/>
                  <a:pt x="129827" y="44755"/>
                  <a:pt x="129827" y="51931"/>
                </a:cubicBezTo>
                <a:lnTo>
                  <a:pt x="129827" y="77896"/>
                </a:lnTo>
                <a:close/>
                <a:moveTo>
                  <a:pt x="181758" y="77896"/>
                </a:moveTo>
                <a:cubicBezTo>
                  <a:pt x="181758" y="85072"/>
                  <a:pt x="175951" y="90879"/>
                  <a:pt x="168775" y="90879"/>
                </a:cubicBezTo>
                <a:cubicBezTo>
                  <a:pt x="161599" y="90879"/>
                  <a:pt x="155792" y="85072"/>
                  <a:pt x="155792" y="77896"/>
                </a:cubicBezTo>
                <a:lnTo>
                  <a:pt x="155792" y="51931"/>
                </a:lnTo>
                <a:cubicBezTo>
                  <a:pt x="155792" y="44755"/>
                  <a:pt x="161599" y="38948"/>
                  <a:pt x="168775" y="38948"/>
                </a:cubicBezTo>
                <a:cubicBezTo>
                  <a:pt x="175951" y="38948"/>
                  <a:pt x="181758" y="44755"/>
                  <a:pt x="181758" y="51931"/>
                </a:cubicBezTo>
                <a:lnTo>
                  <a:pt x="181758" y="77896"/>
                </a:lnTo>
                <a:close/>
                <a:moveTo>
                  <a:pt x="311584" y="90878"/>
                </a:moveTo>
                <a:cubicBezTo>
                  <a:pt x="297258" y="90878"/>
                  <a:pt x="285619" y="79226"/>
                  <a:pt x="285619" y="64913"/>
                </a:cubicBezTo>
                <a:cubicBezTo>
                  <a:pt x="285619" y="50599"/>
                  <a:pt x="297258" y="38948"/>
                  <a:pt x="311584" y="38948"/>
                </a:cubicBezTo>
                <a:cubicBezTo>
                  <a:pt x="325909" y="38948"/>
                  <a:pt x="337549" y="50599"/>
                  <a:pt x="337549" y="64913"/>
                </a:cubicBezTo>
                <a:cubicBezTo>
                  <a:pt x="337550" y="79226"/>
                  <a:pt x="325910" y="90878"/>
                  <a:pt x="311584" y="90878"/>
                </a:cubicBezTo>
                <a:close/>
                <a:moveTo>
                  <a:pt x="389480" y="90878"/>
                </a:moveTo>
                <a:cubicBezTo>
                  <a:pt x="375154" y="90878"/>
                  <a:pt x="363515" y="79226"/>
                  <a:pt x="363515" y="64913"/>
                </a:cubicBezTo>
                <a:cubicBezTo>
                  <a:pt x="363515" y="50599"/>
                  <a:pt x="375154" y="38948"/>
                  <a:pt x="389480" y="38948"/>
                </a:cubicBezTo>
                <a:cubicBezTo>
                  <a:pt x="403805" y="38948"/>
                  <a:pt x="415444" y="50599"/>
                  <a:pt x="415444" y="64913"/>
                </a:cubicBezTo>
                <a:cubicBezTo>
                  <a:pt x="415446" y="79226"/>
                  <a:pt x="403806" y="90878"/>
                  <a:pt x="389480" y="90878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230">
            <a:extLst>
              <a:ext uri="{FF2B5EF4-FFF2-40B4-BE49-F238E27FC236}">
                <a16:creationId xmlns:a16="http://schemas.microsoft.com/office/drawing/2014/main" id="{D0449CE1-5674-0042-88F8-A4F7437AA6FB}"/>
              </a:ext>
            </a:extLst>
          </p:cNvPr>
          <p:cNvSpPr/>
          <p:nvPr/>
        </p:nvSpPr>
        <p:spPr>
          <a:xfrm>
            <a:off x="17534335" y="6856731"/>
            <a:ext cx="537307" cy="333284"/>
          </a:xfrm>
          <a:custGeom>
            <a:avLst/>
            <a:gdLst>
              <a:gd name="connsiteX0" fmla="*/ 3324 w 146508"/>
              <a:gd name="connsiteY0" fmla="*/ 4310 h 90877"/>
              <a:gd name="connsiteX1" fmla="*/ 78 w 146508"/>
              <a:gd name="connsiteY1" fmla="*/ 14377 h 90877"/>
              <a:gd name="connsiteX2" fmla="*/ 3881 w 146508"/>
              <a:gd name="connsiteY2" fmla="*/ 78136 h 90877"/>
              <a:gd name="connsiteX3" fmla="*/ 16864 w 146508"/>
              <a:gd name="connsiteY3" fmla="*/ 90878 h 90877"/>
              <a:gd name="connsiteX4" fmla="*/ 133531 w 146508"/>
              <a:gd name="connsiteY4" fmla="*/ 90878 h 90877"/>
              <a:gd name="connsiteX5" fmla="*/ 142963 w 146508"/>
              <a:gd name="connsiteY5" fmla="*/ 86821 h 90877"/>
              <a:gd name="connsiteX6" fmla="*/ 146488 w 146508"/>
              <a:gd name="connsiteY6" fmla="*/ 77198 h 90877"/>
              <a:gd name="connsiteX7" fmla="*/ 133632 w 146508"/>
              <a:gd name="connsiteY7" fmla="*/ 8887 h 90877"/>
              <a:gd name="connsiteX8" fmla="*/ 121308 w 146508"/>
              <a:gd name="connsiteY8" fmla="*/ 0 h 90877"/>
              <a:gd name="connsiteX9" fmla="*/ 12984 w 146508"/>
              <a:gd name="connsiteY9" fmla="*/ 0 h 90877"/>
              <a:gd name="connsiteX10" fmla="*/ 3324 w 146508"/>
              <a:gd name="connsiteY10" fmla="*/ 4310 h 9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508" h="90877">
                <a:moveTo>
                  <a:pt x="3324" y="4310"/>
                </a:moveTo>
                <a:cubicBezTo>
                  <a:pt x="864" y="7061"/>
                  <a:pt x="-327" y="10712"/>
                  <a:pt x="78" y="14377"/>
                </a:cubicBezTo>
                <a:cubicBezTo>
                  <a:pt x="2208" y="34003"/>
                  <a:pt x="3451" y="54858"/>
                  <a:pt x="3881" y="78136"/>
                </a:cubicBezTo>
                <a:cubicBezTo>
                  <a:pt x="4008" y="85211"/>
                  <a:pt x="9789" y="90878"/>
                  <a:pt x="16864" y="90878"/>
                </a:cubicBezTo>
                <a:lnTo>
                  <a:pt x="133531" y="90878"/>
                </a:lnTo>
                <a:cubicBezTo>
                  <a:pt x="137107" y="90878"/>
                  <a:pt x="140503" y="89407"/>
                  <a:pt x="142963" y="86821"/>
                </a:cubicBezTo>
                <a:cubicBezTo>
                  <a:pt x="145398" y="84235"/>
                  <a:pt x="146691" y="80761"/>
                  <a:pt x="146488" y="77198"/>
                </a:cubicBezTo>
                <a:cubicBezTo>
                  <a:pt x="145220" y="53718"/>
                  <a:pt x="140910" y="30745"/>
                  <a:pt x="133632" y="8887"/>
                </a:cubicBezTo>
                <a:cubicBezTo>
                  <a:pt x="131857" y="3575"/>
                  <a:pt x="126886" y="0"/>
                  <a:pt x="121308" y="0"/>
                </a:cubicBezTo>
                <a:lnTo>
                  <a:pt x="12984" y="0"/>
                </a:lnTo>
                <a:cubicBezTo>
                  <a:pt x="9309" y="0"/>
                  <a:pt x="5784" y="1571"/>
                  <a:pt x="3324" y="4310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231">
            <a:extLst>
              <a:ext uri="{FF2B5EF4-FFF2-40B4-BE49-F238E27FC236}">
                <a16:creationId xmlns:a16="http://schemas.microsoft.com/office/drawing/2014/main" id="{7FFDCFEF-B12E-9D44-B2E9-FA24D8D09AB3}"/>
              </a:ext>
            </a:extLst>
          </p:cNvPr>
          <p:cNvSpPr/>
          <p:nvPr/>
        </p:nvSpPr>
        <p:spPr>
          <a:xfrm>
            <a:off x="16789459" y="6856731"/>
            <a:ext cx="663800" cy="333295"/>
          </a:xfrm>
          <a:custGeom>
            <a:avLst/>
            <a:gdLst>
              <a:gd name="connsiteX0" fmla="*/ 164009 w 180999"/>
              <a:gd name="connsiteY0" fmla="*/ 0 h 90880"/>
              <a:gd name="connsiteX1" fmla="*/ 16990 w 180999"/>
              <a:gd name="connsiteY1" fmla="*/ 0 h 90880"/>
              <a:gd name="connsiteX2" fmla="*/ 4084 w 180999"/>
              <a:gd name="connsiteY2" fmla="*/ 11487 h 90880"/>
              <a:gd name="connsiteX3" fmla="*/ 1 w 180999"/>
              <a:gd name="connsiteY3" fmla="*/ 77668 h 90880"/>
              <a:gd name="connsiteX4" fmla="*/ 3729 w 180999"/>
              <a:gd name="connsiteY4" fmla="*/ 87000 h 90880"/>
              <a:gd name="connsiteX5" fmla="*/ 12984 w 180999"/>
              <a:gd name="connsiteY5" fmla="*/ 90880 h 90880"/>
              <a:gd name="connsiteX6" fmla="*/ 168016 w 180999"/>
              <a:gd name="connsiteY6" fmla="*/ 90880 h 90880"/>
              <a:gd name="connsiteX7" fmla="*/ 177271 w 180999"/>
              <a:gd name="connsiteY7" fmla="*/ 87000 h 90880"/>
              <a:gd name="connsiteX8" fmla="*/ 180999 w 180999"/>
              <a:gd name="connsiteY8" fmla="*/ 77668 h 90880"/>
              <a:gd name="connsiteX9" fmla="*/ 176916 w 180999"/>
              <a:gd name="connsiteY9" fmla="*/ 11487 h 90880"/>
              <a:gd name="connsiteX10" fmla="*/ 164009 w 180999"/>
              <a:gd name="connsiteY10" fmla="*/ 0 h 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999" h="90880">
                <a:moveTo>
                  <a:pt x="164009" y="0"/>
                </a:moveTo>
                <a:lnTo>
                  <a:pt x="16990" y="0"/>
                </a:lnTo>
                <a:cubicBezTo>
                  <a:pt x="10397" y="0"/>
                  <a:pt x="4844" y="4932"/>
                  <a:pt x="4084" y="11487"/>
                </a:cubicBezTo>
                <a:cubicBezTo>
                  <a:pt x="1802" y="31164"/>
                  <a:pt x="432" y="53427"/>
                  <a:pt x="1" y="77668"/>
                </a:cubicBezTo>
                <a:cubicBezTo>
                  <a:pt x="-50" y="81155"/>
                  <a:pt x="1295" y="84515"/>
                  <a:pt x="3729" y="87000"/>
                </a:cubicBezTo>
                <a:cubicBezTo>
                  <a:pt x="6164" y="89485"/>
                  <a:pt x="9511" y="90880"/>
                  <a:pt x="12984" y="90880"/>
                </a:cubicBezTo>
                <a:lnTo>
                  <a:pt x="168016" y="90880"/>
                </a:lnTo>
                <a:cubicBezTo>
                  <a:pt x="171489" y="90880"/>
                  <a:pt x="174836" y="89485"/>
                  <a:pt x="177271" y="87000"/>
                </a:cubicBezTo>
                <a:cubicBezTo>
                  <a:pt x="179705" y="84515"/>
                  <a:pt x="181049" y="81155"/>
                  <a:pt x="180999" y="77668"/>
                </a:cubicBezTo>
                <a:cubicBezTo>
                  <a:pt x="180568" y="53427"/>
                  <a:pt x="179199" y="31164"/>
                  <a:pt x="176916" y="11487"/>
                </a:cubicBezTo>
                <a:cubicBezTo>
                  <a:pt x="176155" y="4932"/>
                  <a:pt x="170602" y="0"/>
                  <a:pt x="164009" y="0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232">
            <a:extLst>
              <a:ext uri="{FF2B5EF4-FFF2-40B4-BE49-F238E27FC236}">
                <a16:creationId xmlns:a16="http://schemas.microsoft.com/office/drawing/2014/main" id="{1344DEA3-B56F-F147-A937-A3D65CD0CA60}"/>
              </a:ext>
            </a:extLst>
          </p:cNvPr>
          <p:cNvSpPr/>
          <p:nvPr/>
        </p:nvSpPr>
        <p:spPr>
          <a:xfrm>
            <a:off x="16169104" y="6856728"/>
            <a:ext cx="539280" cy="666580"/>
          </a:xfrm>
          <a:custGeom>
            <a:avLst/>
            <a:gdLst>
              <a:gd name="connsiteX0" fmla="*/ 77896 w 147046"/>
              <a:gd name="connsiteY0" fmla="*/ 168775 h 181757"/>
              <a:gd name="connsiteX1" fmla="*/ 77896 w 147046"/>
              <a:gd name="connsiteY1" fmla="*/ 155792 h 181757"/>
              <a:gd name="connsiteX2" fmla="*/ 132261 w 147046"/>
              <a:gd name="connsiteY2" fmla="*/ 91982 h 181757"/>
              <a:gd name="connsiteX3" fmla="*/ 143140 w 147046"/>
              <a:gd name="connsiteY3" fmla="*/ 79380 h 181757"/>
              <a:gd name="connsiteX4" fmla="*/ 146969 w 147046"/>
              <a:gd name="connsiteY4" fmla="*/ 14390 h 181757"/>
              <a:gd name="connsiteX5" fmla="*/ 143723 w 147046"/>
              <a:gd name="connsiteY5" fmla="*/ 4311 h 181757"/>
              <a:gd name="connsiteX6" fmla="*/ 134061 w 147046"/>
              <a:gd name="connsiteY6" fmla="*/ 0 h 181757"/>
              <a:gd name="connsiteX7" fmla="*/ 25737 w 147046"/>
              <a:gd name="connsiteY7" fmla="*/ 0 h 181757"/>
              <a:gd name="connsiteX8" fmla="*/ 13414 w 147046"/>
              <a:gd name="connsiteY8" fmla="*/ 8875 h 181757"/>
              <a:gd name="connsiteX9" fmla="*/ 0 w 147046"/>
              <a:gd name="connsiteY9" fmla="*/ 90879 h 181757"/>
              <a:gd name="connsiteX10" fmla="*/ 13414 w 147046"/>
              <a:gd name="connsiteY10" fmla="*/ 172883 h 181757"/>
              <a:gd name="connsiteX11" fmla="*/ 25737 w 147046"/>
              <a:gd name="connsiteY11" fmla="*/ 181758 h 181757"/>
              <a:gd name="connsiteX12" fmla="*/ 64914 w 147046"/>
              <a:gd name="connsiteY12" fmla="*/ 181758 h 181757"/>
              <a:gd name="connsiteX13" fmla="*/ 77896 w 147046"/>
              <a:gd name="connsiteY13" fmla="*/ 168775 h 18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7046" h="181757">
                <a:moveTo>
                  <a:pt x="77896" y="168775"/>
                </a:moveTo>
                <a:lnTo>
                  <a:pt x="77896" y="155792"/>
                </a:lnTo>
                <a:cubicBezTo>
                  <a:pt x="77896" y="124020"/>
                  <a:pt x="100768" y="97192"/>
                  <a:pt x="132261" y="91982"/>
                </a:cubicBezTo>
                <a:cubicBezTo>
                  <a:pt x="138473" y="90968"/>
                  <a:pt x="143038" y="85655"/>
                  <a:pt x="143140" y="79380"/>
                </a:cubicBezTo>
                <a:cubicBezTo>
                  <a:pt x="143495" y="56229"/>
                  <a:pt x="144788" y="34358"/>
                  <a:pt x="146969" y="14390"/>
                </a:cubicBezTo>
                <a:cubicBezTo>
                  <a:pt x="147374" y="10727"/>
                  <a:pt x="146183" y="7062"/>
                  <a:pt x="143723" y="4311"/>
                </a:cubicBezTo>
                <a:cubicBezTo>
                  <a:pt x="141263" y="1573"/>
                  <a:pt x="137738" y="0"/>
                  <a:pt x="134061" y="0"/>
                </a:cubicBezTo>
                <a:lnTo>
                  <a:pt x="25737" y="0"/>
                </a:lnTo>
                <a:cubicBezTo>
                  <a:pt x="20159" y="0"/>
                  <a:pt x="15188" y="3576"/>
                  <a:pt x="13414" y="8875"/>
                </a:cubicBezTo>
                <a:cubicBezTo>
                  <a:pt x="4513" y="35614"/>
                  <a:pt x="0" y="63203"/>
                  <a:pt x="0" y="90879"/>
                </a:cubicBezTo>
                <a:cubicBezTo>
                  <a:pt x="0" y="118556"/>
                  <a:pt x="4513" y="146144"/>
                  <a:pt x="13414" y="172883"/>
                </a:cubicBezTo>
                <a:cubicBezTo>
                  <a:pt x="15188" y="178182"/>
                  <a:pt x="20159" y="181758"/>
                  <a:pt x="25737" y="181758"/>
                </a:cubicBezTo>
                <a:lnTo>
                  <a:pt x="64914" y="181758"/>
                </a:lnTo>
                <a:cubicBezTo>
                  <a:pt x="72089" y="181758"/>
                  <a:pt x="77896" y="175951"/>
                  <a:pt x="77896" y="168775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233">
            <a:extLst>
              <a:ext uri="{FF2B5EF4-FFF2-40B4-BE49-F238E27FC236}">
                <a16:creationId xmlns:a16="http://schemas.microsoft.com/office/drawing/2014/main" id="{E64D5E1B-16D3-1A46-B61F-97960F2D9A91}"/>
              </a:ext>
            </a:extLst>
          </p:cNvPr>
          <p:cNvSpPr/>
          <p:nvPr/>
        </p:nvSpPr>
        <p:spPr>
          <a:xfrm>
            <a:off x="16305616" y="7618536"/>
            <a:ext cx="223471" cy="248244"/>
          </a:xfrm>
          <a:custGeom>
            <a:avLst/>
            <a:gdLst>
              <a:gd name="connsiteX0" fmla="*/ 41763 w 60934"/>
              <a:gd name="connsiteY0" fmla="*/ 10776 h 67689"/>
              <a:gd name="connsiteX1" fmla="*/ 28957 w 60934"/>
              <a:gd name="connsiteY1" fmla="*/ 0 h 67689"/>
              <a:gd name="connsiteX2" fmla="*/ 12983 w 60934"/>
              <a:gd name="connsiteY2" fmla="*/ 0 h 67689"/>
              <a:gd name="connsiteX3" fmla="*/ 1649 w 60934"/>
              <a:gd name="connsiteY3" fmla="*/ 6669 h 67689"/>
              <a:gd name="connsiteX4" fmla="*/ 1953 w 60934"/>
              <a:gd name="connsiteY4" fmla="*/ 19816 h 67689"/>
              <a:gd name="connsiteX5" fmla="*/ 36540 w 60934"/>
              <a:gd name="connsiteY5" fmla="*/ 63759 h 67689"/>
              <a:gd name="connsiteX6" fmla="*/ 45846 w 60934"/>
              <a:gd name="connsiteY6" fmla="*/ 67689 h 67689"/>
              <a:gd name="connsiteX7" fmla="*/ 46354 w 60934"/>
              <a:gd name="connsiteY7" fmla="*/ 67677 h 67689"/>
              <a:gd name="connsiteX8" fmla="*/ 55838 w 60934"/>
              <a:gd name="connsiteY8" fmla="*/ 62986 h 67689"/>
              <a:gd name="connsiteX9" fmla="*/ 57663 w 60934"/>
              <a:gd name="connsiteY9" fmla="*/ 60540 h 67689"/>
              <a:gd name="connsiteX10" fmla="*/ 57587 w 60934"/>
              <a:gd name="connsiteY10" fmla="*/ 43247 h 67689"/>
              <a:gd name="connsiteX11" fmla="*/ 41763 w 60934"/>
              <a:gd name="connsiteY11" fmla="*/ 10776 h 67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34" h="67689">
                <a:moveTo>
                  <a:pt x="41763" y="10776"/>
                </a:moveTo>
                <a:cubicBezTo>
                  <a:pt x="40672" y="4551"/>
                  <a:pt x="35272" y="0"/>
                  <a:pt x="28957" y="0"/>
                </a:cubicBezTo>
                <a:lnTo>
                  <a:pt x="12983" y="0"/>
                </a:lnTo>
                <a:cubicBezTo>
                  <a:pt x="8266" y="0"/>
                  <a:pt x="3930" y="2549"/>
                  <a:pt x="1649" y="6669"/>
                </a:cubicBezTo>
                <a:cubicBezTo>
                  <a:pt x="-659" y="10789"/>
                  <a:pt x="-532" y="15823"/>
                  <a:pt x="1953" y="19816"/>
                </a:cubicBezTo>
                <a:cubicBezTo>
                  <a:pt x="11437" y="35157"/>
                  <a:pt x="23075" y="49940"/>
                  <a:pt x="36540" y="63759"/>
                </a:cubicBezTo>
                <a:cubicBezTo>
                  <a:pt x="39000" y="66282"/>
                  <a:pt x="42347" y="67689"/>
                  <a:pt x="45846" y="67689"/>
                </a:cubicBezTo>
                <a:cubicBezTo>
                  <a:pt x="46024" y="67689"/>
                  <a:pt x="46202" y="67689"/>
                  <a:pt x="46354" y="67677"/>
                </a:cubicBezTo>
                <a:cubicBezTo>
                  <a:pt x="50056" y="67537"/>
                  <a:pt x="53504" y="65826"/>
                  <a:pt x="55838" y="62986"/>
                </a:cubicBezTo>
                <a:cubicBezTo>
                  <a:pt x="55939" y="62885"/>
                  <a:pt x="57385" y="60907"/>
                  <a:pt x="57663" y="60540"/>
                </a:cubicBezTo>
                <a:cubicBezTo>
                  <a:pt x="62050" y="55608"/>
                  <a:pt x="62024" y="48153"/>
                  <a:pt x="57587" y="43247"/>
                </a:cubicBezTo>
                <a:cubicBezTo>
                  <a:pt x="49319" y="34042"/>
                  <a:pt x="43842" y="22821"/>
                  <a:pt x="41763" y="10776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Gráfico 68">
            <a:extLst>
              <a:ext uri="{FF2B5EF4-FFF2-40B4-BE49-F238E27FC236}">
                <a16:creationId xmlns:a16="http://schemas.microsoft.com/office/drawing/2014/main" id="{18E35B1E-9FF5-8B44-A099-AEA9EB80889F}"/>
              </a:ext>
            </a:extLst>
          </p:cNvPr>
          <p:cNvSpPr/>
          <p:nvPr/>
        </p:nvSpPr>
        <p:spPr>
          <a:xfrm>
            <a:off x="15020031" y="9659843"/>
            <a:ext cx="1911824" cy="1672846"/>
          </a:xfrm>
          <a:custGeom>
            <a:avLst/>
            <a:gdLst>
              <a:gd name="connsiteX0" fmla="*/ 535154 w 570831"/>
              <a:gd name="connsiteY0" fmla="*/ 0 h 499477"/>
              <a:gd name="connsiteX1" fmla="*/ 35677 w 570831"/>
              <a:gd name="connsiteY1" fmla="*/ 0 h 499477"/>
              <a:gd name="connsiteX2" fmla="*/ 0 w 570831"/>
              <a:gd name="connsiteY2" fmla="*/ 35677 h 499477"/>
              <a:gd name="connsiteX3" fmla="*/ 0 w 570831"/>
              <a:gd name="connsiteY3" fmla="*/ 356769 h 499477"/>
              <a:gd name="connsiteX4" fmla="*/ 35677 w 570831"/>
              <a:gd name="connsiteY4" fmla="*/ 392446 h 499477"/>
              <a:gd name="connsiteX5" fmla="*/ 249739 w 570831"/>
              <a:gd name="connsiteY5" fmla="*/ 392446 h 499477"/>
              <a:gd name="connsiteX6" fmla="*/ 249739 w 570831"/>
              <a:gd name="connsiteY6" fmla="*/ 428123 h 499477"/>
              <a:gd name="connsiteX7" fmla="*/ 142708 w 570831"/>
              <a:gd name="connsiteY7" fmla="*/ 428123 h 499477"/>
              <a:gd name="connsiteX8" fmla="*/ 107031 w 570831"/>
              <a:gd name="connsiteY8" fmla="*/ 463800 h 499477"/>
              <a:gd name="connsiteX9" fmla="*/ 107031 w 570831"/>
              <a:gd name="connsiteY9" fmla="*/ 499477 h 499477"/>
              <a:gd name="connsiteX10" fmla="*/ 463800 w 570831"/>
              <a:gd name="connsiteY10" fmla="*/ 499477 h 499477"/>
              <a:gd name="connsiteX11" fmla="*/ 463800 w 570831"/>
              <a:gd name="connsiteY11" fmla="*/ 463800 h 499477"/>
              <a:gd name="connsiteX12" fmla="*/ 428123 w 570831"/>
              <a:gd name="connsiteY12" fmla="*/ 428123 h 499477"/>
              <a:gd name="connsiteX13" fmla="*/ 321092 w 570831"/>
              <a:gd name="connsiteY13" fmla="*/ 428123 h 499477"/>
              <a:gd name="connsiteX14" fmla="*/ 321092 w 570831"/>
              <a:gd name="connsiteY14" fmla="*/ 392446 h 499477"/>
              <a:gd name="connsiteX15" fmla="*/ 535154 w 570831"/>
              <a:gd name="connsiteY15" fmla="*/ 392446 h 499477"/>
              <a:gd name="connsiteX16" fmla="*/ 570831 w 570831"/>
              <a:gd name="connsiteY16" fmla="*/ 356769 h 499477"/>
              <a:gd name="connsiteX17" fmla="*/ 570831 w 570831"/>
              <a:gd name="connsiteY17" fmla="*/ 35677 h 499477"/>
              <a:gd name="connsiteX18" fmla="*/ 535154 w 570831"/>
              <a:gd name="connsiteY18" fmla="*/ 0 h 499477"/>
              <a:gd name="connsiteX19" fmla="*/ 499477 w 570831"/>
              <a:gd name="connsiteY19" fmla="*/ 321092 h 499477"/>
              <a:gd name="connsiteX20" fmla="*/ 71354 w 570831"/>
              <a:gd name="connsiteY20" fmla="*/ 321092 h 499477"/>
              <a:gd name="connsiteX21" fmla="*/ 71354 w 570831"/>
              <a:gd name="connsiteY21" fmla="*/ 71354 h 499477"/>
              <a:gd name="connsiteX22" fmla="*/ 499477 w 570831"/>
              <a:gd name="connsiteY22" fmla="*/ 71354 h 49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0831" h="499477">
                <a:moveTo>
                  <a:pt x="535154" y="0"/>
                </a:moveTo>
                <a:lnTo>
                  <a:pt x="35677" y="0"/>
                </a:lnTo>
                <a:cubicBezTo>
                  <a:pt x="15974" y="0"/>
                  <a:pt x="0" y="15974"/>
                  <a:pt x="0" y="35677"/>
                </a:cubicBezTo>
                <a:lnTo>
                  <a:pt x="0" y="356769"/>
                </a:lnTo>
                <a:cubicBezTo>
                  <a:pt x="0" y="376471"/>
                  <a:pt x="15974" y="392446"/>
                  <a:pt x="35677" y="392446"/>
                </a:cubicBezTo>
                <a:lnTo>
                  <a:pt x="249739" y="392446"/>
                </a:lnTo>
                <a:lnTo>
                  <a:pt x="249739" y="428123"/>
                </a:lnTo>
                <a:lnTo>
                  <a:pt x="142708" y="428123"/>
                </a:lnTo>
                <a:cubicBezTo>
                  <a:pt x="123003" y="428123"/>
                  <a:pt x="107031" y="444095"/>
                  <a:pt x="107031" y="463800"/>
                </a:cubicBezTo>
                <a:lnTo>
                  <a:pt x="107031" y="499477"/>
                </a:lnTo>
                <a:lnTo>
                  <a:pt x="463800" y="499477"/>
                </a:lnTo>
                <a:lnTo>
                  <a:pt x="463800" y="463800"/>
                </a:lnTo>
                <a:cubicBezTo>
                  <a:pt x="463800" y="444095"/>
                  <a:pt x="447828" y="428123"/>
                  <a:pt x="428123" y="428123"/>
                </a:cubicBezTo>
                <a:lnTo>
                  <a:pt x="321092" y="428123"/>
                </a:lnTo>
                <a:lnTo>
                  <a:pt x="321092" y="392446"/>
                </a:lnTo>
                <a:lnTo>
                  <a:pt x="535154" y="392446"/>
                </a:lnTo>
                <a:cubicBezTo>
                  <a:pt x="554857" y="392446"/>
                  <a:pt x="570831" y="376472"/>
                  <a:pt x="570831" y="356769"/>
                </a:cubicBezTo>
                <a:lnTo>
                  <a:pt x="570831" y="35677"/>
                </a:lnTo>
                <a:cubicBezTo>
                  <a:pt x="570831" y="15974"/>
                  <a:pt x="554856" y="0"/>
                  <a:pt x="535154" y="0"/>
                </a:cubicBezTo>
                <a:close/>
                <a:moveTo>
                  <a:pt x="499477" y="321092"/>
                </a:moveTo>
                <a:lnTo>
                  <a:pt x="71354" y="321092"/>
                </a:lnTo>
                <a:lnTo>
                  <a:pt x="71354" y="71354"/>
                </a:lnTo>
                <a:lnTo>
                  <a:pt x="499477" y="71354"/>
                </a:lnTo>
                <a:close/>
              </a:path>
            </a:pathLst>
          </a:custGeom>
          <a:solidFill>
            <a:schemeClr val="accent2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351">
            <a:extLst>
              <a:ext uri="{FF2B5EF4-FFF2-40B4-BE49-F238E27FC236}">
                <a16:creationId xmlns:a16="http://schemas.microsoft.com/office/drawing/2014/main" id="{46E89248-FDB7-824F-A6F6-95E4754D831E}"/>
              </a:ext>
            </a:extLst>
          </p:cNvPr>
          <p:cNvSpPr/>
          <p:nvPr/>
        </p:nvSpPr>
        <p:spPr>
          <a:xfrm>
            <a:off x="18402024" y="9805341"/>
            <a:ext cx="146241" cy="73122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352">
            <a:extLst>
              <a:ext uri="{FF2B5EF4-FFF2-40B4-BE49-F238E27FC236}">
                <a16:creationId xmlns:a16="http://schemas.microsoft.com/office/drawing/2014/main" id="{6CD7A41F-6B17-DF4C-9821-5D0E4D7BC02C}"/>
              </a:ext>
            </a:extLst>
          </p:cNvPr>
          <p:cNvSpPr/>
          <p:nvPr/>
        </p:nvSpPr>
        <p:spPr>
          <a:xfrm>
            <a:off x="17890180" y="9585984"/>
            <a:ext cx="1169932" cy="1754899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Forma libre 353">
            <a:extLst>
              <a:ext uri="{FF2B5EF4-FFF2-40B4-BE49-F238E27FC236}">
                <a16:creationId xmlns:a16="http://schemas.microsoft.com/office/drawing/2014/main" id="{3981E87C-CA38-1348-B744-50676A05A903}"/>
              </a:ext>
            </a:extLst>
          </p:cNvPr>
          <p:cNvSpPr/>
          <p:nvPr/>
        </p:nvSpPr>
        <p:spPr>
          <a:xfrm>
            <a:off x="18767627" y="9805344"/>
            <a:ext cx="73122" cy="73122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B21E1-06FE-244C-9BEC-F8671B5763F4}"/>
              </a:ext>
            </a:extLst>
          </p:cNvPr>
          <p:cNvSpPr/>
          <p:nvPr/>
        </p:nvSpPr>
        <p:spPr>
          <a:xfrm>
            <a:off x="3109164" y="5547360"/>
            <a:ext cx="9079662" cy="1975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C94407-9A78-9446-AC3B-2D1C42C802D9}"/>
              </a:ext>
            </a:extLst>
          </p:cNvPr>
          <p:cNvSpPr/>
          <p:nvPr/>
        </p:nvSpPr>
        <p:spPr>
          <a:xfrm>
            <a:off x="3109164" y="7955280"/>
            <a:ext cx="9079662" cy="19759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45F8CB-8EDF-4248-9B1F-0213F938F520}"/>
              </a:ext>
            </a:extLst>
          </p:cNvPr>
          <p:cNvSpPr/>
          <p:nvPr/>
        </p:nvSpPr>
        <p:spPr>
          <a:xfrm>
            <a:off x="3109164" y="10302240"/>
            <a:ext cx="9079662" cy="19759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B52493-7664-7F4D-B5E5-6C2662704484}"/>
              </a:ext>
            </a:extLst>
          </p:cNvPr>
          <p:cNvSpPr txBox="1"/>
          <p:nvPr/>
        </p:nvSpPr>
        <p:spPr>
          <a:xfrm>
            <a:off x="5819182" y="6293867"/>
            <a:ext cx="489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D5A49D-C78A-0546-B797-345D74C81089}"/>
              </a:ext>
            </a:extLst>
          </p:cNvPr>
          <p:cNvSpPr txBox="1"/>
          <p:nvPr/>
        </p:nvSpPr>
        <p:spPr>
          <a:xfrm>
            <a:off x="4482807" y="6255454"/>
            <a:ext cx="103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01</a:t>
            </a:r>
            <a:endParaRPr lang="en-US" sz="36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59D16F-EFB3-C440-9608-7F092CE48283}"/>
              </a:ext>
            </a:extLst>
          </p:cNvPr>
          <p:cNvSpPr txBox="1"/>
          <p:nvPr/>
        </p:nvSpPr>
        <p:spPr>
          <a:xfrm>
            <a:off x="5819182" y="8640827"/>
            <a:ext cx="489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0E6B35-BB76-9A43-A6CA-6E9779C1394F}"/>
              </a:ext>
            </a:extLst>
          </p:cNvPr>
          <p:cNvSpPr txBox="1"/>
          <p:nvPr/>
        </p:nvSpPr>
        <p:spPr>
          <a:xfrm>
            <a:off x="4482807" y="8602414"/>
            <a:ext cx="103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02</a:t>
            </a:r>
            <a:endParaRPr lang="en-US" sz="36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025C62-4CAA-F243-8690-D2F6F6E9A871}"/>
              </a:ext>
            </a:extLst>
          </p:cNvPr>
          <p:cNvSpPr txBox="1"/>
          <p:nvPr/>
        </p:nvSpPr>
        <p:spPr>
          <a:xfrm>
            <a:off x="5819182" y="10957307"/>
            <a:ext cx="489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6A661B-AEFB-8F41-8475-EB491A6CFF3B}"/>
              </a:ext>
            </a:extLst>
          </p:cNvPr>
          <p:cNvSpPr txBox="1"/>
          <p:nvPr/>
        </p:nvSpPr>
        <p:spPr>
          <a:xfrm>
            <a:off x="4482807" y="10918894"/>
            <a:ext cx="103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03</a:t>
            </a:r>
            <a:endParaRPr lang="en-US" sz="36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0146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503129" y="1046901"/>
            <a:ext cx="93714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err="1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WiFi</a:t>
            </a:r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5DB31A-7CCC-7F45-80ED-52399914258C}"/>
              </a:ext>
            </a:extLst>
          </p:cNvPr>
          <p:cNvSpPr/>
          <p:nvPr/>
        </p:nvSpPr>
        <p:spPr>
          <a:xfrm>
            <a:off x="1463040" y="4572000"/>
            <a:ext cx="6702925" cy="7863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6CE687-30DB-4043-8D57-7D5A0271DF8A}"/>
              </a:ext>
            </a:extLst>
          </p:cNvPr>
          <p:cNvSpPr/>
          <p:nvPr/>
        </p:nvSpPr>
        <p:spPr>
          <a:xfrm>
            <a:off x="8686800" y="4572000"/>
            <a:ext cx="6702925" cy="7863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EF1FC3-2B0D-7C42-8C16-66216CD75FA7}"/>
              </a:ext>
            </a:extLst>
          </p:cNvPr>
          <p:cNvSpPr/>
          <p:nvPr/>
        </p:nvSpPr>
        <p:spPr>
          <a:xfrm>
            <a:off x="15941040" y="4572000"/>
            <a:ext cx="6702925" cy="7863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8D468825-40C4-2146-AEB7-018C79D90C01}"/>
              </a:ext>
            </a:extLst>
          </p:cNvPr>
          <p:cNvSpPr/>
          <p:nvPr/>
        </p:nvSpPr>
        <p:spPr>
          <a:xfrm rot="10800000">
            <a:off x="1463037" y="4541520"/>
            <a:ext cx="6702925" cy="397764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E7F0AE15-3703-7E43-BFA9-595769A29A79}"/>
              </a:ext>
            </a:extLst>
          </p:cNvPr>
          <p:cNvSpPr/>
          <p:nvPr/>
        </p:nvSpPr>
        <p:spPr>
          <a:xfrm rot="10800000">
            <a:off x="8686797" y="4541520"/>
            <a:ext cx="6702925" cy="397764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2B2188FE-6D8E-E34B-B406-C2DD0BBD7EA8}"/>
              </a:ext>
            </a:extLst>
          </p:cNvPr>
          <p:cNvSpPr/>
          <p:nvPr/>
        </p:nvSpPr>
        <p:spPr>
          <a:xfrm rot="10800000">
            <a:off x="15941037" y="4541520"/>
            <a:ext cx="6702925" cy="397764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A43B19-07CF-F340-BB05-68A497CD6D4B}"/>
              </a:ext>
            </a:extLst>
          </p:cNvPr>
          <p:cNvSpPr/>
          <p:nvPr/>
        </p:nvSpPr>
        <p:spPr>
          <a:xfrm>
            <a:off x="3153339" y="5181600"/>
            <a:ext cx="3322320" cy="3322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EEC09F-5485-5B49-837C-1781C103BE3B}"/>
              </a:ext>
            </a:extLst>
          </p:cNvPr>
          <p:cNvSpPr/>
          <p:nvPr/>
        </p:nvSpPr>
        <p:spPr>
          <a:xfrm>
            <a:off x="10377099" y="5181600"/>
            <a:ext cx="3322320" cy="3322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E967D20-EE69-6A4D-8884-8039F74BFF30}"/>
              </a:ext>
            </a:extLst>
          </p:cNvPr>
          <p:cNvSpPr/>
          <p:nvPr/>
        </p:nvSpPr>
        <p:spPr>
          <a:xfrm>
            <a:off x="17600859" y="5181600"/>
            <a:ext cx="3322320" cy="3322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9" name="Gráfico 209">
            <a:extLst>
              <a:ext uri="{FF2B5EF4-FFF2-40B4-BE49-F238E27FC236}">
                <a16:creationId xmlns:a16="http://schemas.microsoft.com/office/drawing/2014/main" id="{1B7E1187-CC4D-AC44-8ED6-2A200857B311}"/>
              </a:ext>
            </a:extLst>
          </p:cNvPr>
          <p:cNvSpPr/>
          <p:nvPr/>
        </p:nvSpPr>
        <p:spPr>
          <a:xfrm>
            <a:off x="3932090" y="6162625"/>
            <a:ext cx="1866359" cy="1399756"/>
          </a:xfrm>
          <a:custGeom>
            <a:avLst/>
            <a:gdLst>
              <a:gd name="connsiteX0" fmla="*/ 567013 w 570836"/>
              <a:gd name="connsiteY0" fmla="*/ 110189 h 428123"/>
              <a:gd name="connsiteX1" fmla="*/ 285418 w 570836"/>
              <a:gd name="connsiteY1" fmla="*/ 0 h 428123"/>
              <a:gd name="connsiteX2" fmla="*/ 3824 w 570836"/>
              <a:gd name="connsiteY2" fmla="*/ 110189 h 428123"/>
              <a:gd name="connsiteX3" fmla="*/ 3138 w 570836"/>
              <a:gd name="connsiteY3" fmla="*/ 126971 h 428123"/>
              <a:gd name="connsiteX4" fmla="*/ 276661 w 570836"/>
              <a:gd name="connsiteY4" fmla="*/ 424279 h 428123"/>
              <a:gd name="connsiteX5" fmla="*/ 285417 w 570836"/>
              <a:gd name="connsiteY5" fmla="*/ 428123 h 428123"/>
              <a:gd name="connsiteX6" fmla="*/ 294174 w 570836"/>
              <a:gd name="connsiteY6" fmla="*/ 424279 h 428123"/>
              <a:gd name="connsiteX7" fmla="*/ 567699 w 570836"/>
              <a:gd name="connsiteY7" fmla="*/ 126971 h 428123"/>
              <a:gd name="connsiteX8" fmla="*/ 567013 w 570836"/>
              <a:gd name="connsiteY8" fmla="*/ 110189 h 428123"/>
              <a:gd name="connsiteX9" fmla="*/ 492568 w 570836"/>
              <a:gd name="connsiteY9" fmla="*/ 173504 h 428123"/>
              <a:gd name="connsiteX10" fmla="*/ 285420 w 570836"/>
              <a:gd name="connsiteY10" fmla="*/ 95138 h 428123"/>
              <a:gd name="connsiteX11" fmla="*/ 78265 w 570836"/>
              <a:gd name="connsiteY11" fmla="*/ 173498 h 428123"/>
              <a:gd name="connsiteX12" fmla="*/ 28805 w 570836"/>
              <a:gd name="connsiteY12" fmla="*/ 119736 h 428123"/>
              <a:gd name="connsiteX13" fmla="*/ 285420 w 570836"/>
              <a:gd name="connsiteY13" fmla="*/ 23784 h 428123"/>
              <a:gd name="connsiteX14" fmla="*/ 542034 w 570836"/>
              <a:gd name="connsiteY14" fmla="*/ 119736 h 428123"/>
              <a:gd name="connsiteX15" fmla="*/ 492568 w 570836"/>
              <a:gd name="connsiteY15" fmla="*/ 173504 h 42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0836" h="428123">
                <a:moveTo>
                  <a:pt x="567013" y="110189"/>
                </a:moveTo>
                <a:cubicBezTo>
                  <a:pt x="490061" y="39125"/>
                  <a:pt x="390057" y="0"/>
                  <a:pt x="285418" y="0"/>
                </a:cubicBezTo>
                <a:cubicBezTo>
                  <a:pt x="180780" y="0"/>
                  <a:pt x="80775" y="39125"/>
                  <a:pt x="3824" y="110189"/>
                </a:cubicBezTo>
                <a:cubicBezTo>
                  <a:pt x="-996" y="114638"/>
                  <a:pt x="-1298" y="122151"/>
                  <a:pt x="3138" y="126971"/>
                </a:cubicBezTo>
                <a:lnTo>
                  <a:pt x="276661" y="424279"/>
                </a:lnTo>
                <a:cubicBezTo>
                  <a:pt x="278914" y="426730"/>
                  <a:pt x="282096" y="428123"/>
                  <a:pt x="285417" y="428123"/>
                </a:cubicBezTo>
                <a:cubicBezTo>
                  <a:pt x="288739" y="428123"/>
                  <a:pt x="291921" y="426730"/>
                  <a:pt x="294174" y="424279"/>
                </a:cubicBezTo>
                <a:lnTo>
                  <a:pt x="567699" y="126971"/>
                </a:lnTo>
                <a:cubicBezTo>
                  <a:pt x="572135" y="122151"/>
                  <a:pt x="571833" y="114637"/>
                  <a:pt x="567013" y="110189"/>
                </a:cubicBezTo>
                <a:close/>
                <a:moveTo>
                  <a:pt x="492568" y="173504"/>
                </a:moveTo>
                <a:cubicBezTo>
                  <a:pt x="434697" y="123063"/>
                  <a:pt x="361682" y="95138"/>
                  <a:pt x="285420" y="95138"/>
                </a:cubicBezTo>
                <a:cubicBezTo>
                  <a:pt x="209148" y="95138"/>
                  <a:pt x="136134" y="123064"/>
                  <a:pt x="78265" y="173498"/>
                </a:cubicBezTo>
                <a:lnTo>
                  <a:pt x="28805" y="119736"/>
                </a:lnTo>
                <a:cubicBezTo>
                  <a:pt x="100078" y="57778"/>
                  <a:pt x="190734" y="23784"/>
                  <a:pt x="285420" y="23784"/>
                </a:cubicBezTo>
                <a:cubicBezTo>
                  <a:pt x="380105" y="23784"/>
                  <a:pt x="470761" y="57778"/>
                  <a:pt x="542034" y="119736"/>
                </a:cubicBezTo>
                <a:lnTo>
                  <a:pt x="492568" y="173504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1" name="Gráfico 210">
            <a:extLst>
              <a:ext uri="{FF2B5EF4-FFF2-40B4-BE49-F238E27FC236}">
                <a16:creationId xmlns:a16="http://schemas.microsoft.com/office/drawing/2014/main" id="{7BF95E7D-D9B7-A14E-9BFF-8E69B08E8112}"/>
              </a:ext>
            </a:extLst>
          </p:cNvPr>
          <p:cNvSpPr/>
          <p:nvPr/>
        </p:nvSpPr>
        <p:spPr>
          <a:xfrm>
            <a:off x="11089844" y="6162625"/>
            <a:ext cx="1866359" cy="1399756"/>
          </a:xfrm>
          <a:custGeom>
            <a:avLst/>
            <a:gdLst>
              <a:gd name="connsiteX0" fmla="*/ 567013 w 570836"/>
              <a:gd name="connsiteY0" fmla="*/ 110189 h 428123"/>
              <a:gd name="connsiteX1" fmla="*/ 285418 w 570836"/>
              <a:gd name="connsiteY1" fmla="*/ 0 h 428123"/>
              <a:gd name="connsiteX2" fmla="*/ 3824 w 570836"/>
              <a:gd name="connsiteY2" fmla="*/ 110189 h 428123"/>
              <a:gd name="connsiteX3" fmla="*/ 3138 w 570836"/>
              <a:gd name="connsiteY3" fmla="*/ 126971 h 428123"/>
              <a:gd name="connsiteX4" fmla="*/ 276661 w 570836"/>
              <a:gd name="connsiteY4" fmla="*/ 424279 h 428123"/>
              <a:gd name="connsiteX5" fmla="*/ 285417 w 570836"/>
              <a:gd name="connsiteY5" fmla="*/ 428123 h 428123"/>
              <a:gd name="connsiteX6" fmla="*/ 294174 w 570836"/>
              <a:gd name="connsiteY6" fmla="*/ 424279 h 428123"/>
              <a:gd name="connsiteX7" fmla="*/ 567699 w 570836"/>
              <a:gd name="connsiteY7" fmla="*/ 126971 h 428123"/>
              <a:gd name="connsiteX8" fmla="*/ 567013 w 570836"/>
              <a:gd name="connsiteY8" fmla="*/ 110189 h 428123"/>
              <a:gd name="connsiteX9" fmla="*/ 428623 w 570836"/>
              <a:gd name="connsiteY9" fmla="*/ 243010 h 428123"/>
              <a:gd name="connsiteX10" fmla="*/ 285420 w 570836"/>
              <a:gd name="connsiteY10" fmla="*/ 190276 h 428123"/>
              <a:gd name="connsiteX11" fmla="*/ 142216 w 570836"/>
              <a:gd name="connsiteY11" fmla="*/ 243010 h 428123"/>
              <a:gd name="connsiteX12" fmla="*/ 28805 w 570836"/>
              <a:gd name="connsiteY12" fmla="*/ 119735 h 428123"/>
              <a:gd name="connsiteX13" fmla="*/ 285420 w 570836"/>
              <a:gd name="connsiteY13" fmla="*/ 23783 h 428123"/>
              <a:gd name="connsiteX14" fmla="*/ 542034 w 570836"/>
              <a:gd name="connsiteY14" fmla="*/ 119735 h 428123"/>
              <a:gd name="connsiteX15" fmla="*/ 428623 w 570836"/>
              <a:gd name="connsiteY15" fmla="*/ 243010 h 42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0836" h="428123">
                <a:moveTo>
                  <a:pt x="567013" y="110189"/>
                </a:moveTo>
                <a:cubicBezTo>
                  <a:pt x="490061" y="39125"/>
                  <a:pt x="390057" y="0"/>
                  <a:pt x="285418" y="0"/>
                </a:cubicBezTo>
                <a:cubicBezTo>
                  <a:pt x="180780" y="0"/>
                  <a:pt x="80775" y="39125"/>
                  <a:pt x="3824" y="110189"/>
                </a:cubicBezTo>
                <a:cubicBezTo>
                  <a:pt x="-996" y="114638"/>
                  <a:pt x="-1298" y="122151"/>
                  <a:pt x="3138" y="126971"/>
                </a:cubicBezTo>
                <a:lnTo>
                  <a:pt x="276661" y="424279"/>
                </a:lnTo>
                <a:cubicBezTo>
                  <a:pt x="278914" y="426730"/>
                  <a:pt x="282096" y="428123"/>
                  <a:pt x="285417" y="428123"/>
                </a:cubicBezTo>
                <a:cubicBezTo>
                  <a:pt x="288739" y="428123"/>
                  <a:pt x="291921" y="426730"/>
                  <a:pt x="294174" y="424279"/>
                </a:cubicBezTo>
                <a:lnTo>
                  <a:pt x="567699" y="126971"/>
                </a:lnTo>
                <a:cubicBezTo>
                  <a:pt x="572135" y="122151"/>
                  <a:pt x="571833" y="114637"/>
                  <a:pt x="567013" y="110189"/>
                </a:cubicBezTo>
                <a:close/>
                <a:moveTo>
                  <a:pt x="428623" y="243010"/>
                </a:moveTo>
                <a:cubicBezTo>
                  <a:pt x="388288" y="209058"/>
                  <a:pt x="337957" y="190276"/>
                  <a:pt x="285420" y="190276"/>
                </a:cubicBezTo>
                <a:cubicBezTo>
                  <a:pt x="232882" y="190276"/>
                  <a:pt x="182551" y="209057"/>
                  <a:pt x="142216" y="243010"/>
                </a:cubicBezTo>
                <a:lnTo>
                  <a:pt x="28805" y="119735"/>
                </a:lnTo>
                <a:cubicBezTo>
                  <a:pt x="100078" y="57777"/>
                  <a:pt x="190734" y="23783"/>
                  <a:pt x="285420" y="23783"/>
                </a:cubicBezTo>
                <a:cubicBezTo>
                  <a:pt x="380105" y="23783"/>
                  <a:pt x="470761" y="57777"/>
                  <a:pt x="542034" y="119735"/>
                </a:cubicBezTo>
                <a:lnTo>
                  <a:pt x="428623" y="243010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2" name="Gráfico 211">
            <a:extLst>
              <a:ext uri="{FF2B5EF4-FFF2-40B4-BE49-F238E27FC236}">
                <a16:creationId xmlns:a16="http://schemas.microsoft.com/office/drawing/2014/main" id="{97A6152A-EE97-FD49-92B1-3F84D3837C5D}"/>
              </a:ext>
            </a:extLst>
          </p:cNvPr>
          <p:cNvSpPr/>
          <p:nvPr/>
        </p:nvSpPr>
        <p:spPr>
          <a:xfrm>
            <a:off x="18359319" y="6158122"/>
            <a:ext cx="1866359" cy="1399756"/>
          </a:xfrm>
          <a:custGeom>
            <a:avLst/>
            <a:gdLst>
              <a:gd name="connsiteX0" fmla="*/ 567013 w 570836"/>
              <a:gd name="connsiteY0" fmla="*/ 110189 h 428123"/>
              <a:gd name="connsiteX1" fmla="*/ 285418 w 570836"/>
              <a:gd name="connsiteY1" fmla="*/ 0 h 428123"/>
              <a:gd name="connsiteX2" fmla="*/ 3824 w 570836"/>
              <a:gd name="connsiteY2" fmla="*/ 110189 h 428123"/>
              <a:gd name="connsiteX3" fmla="*/ 3138 w 570836"/>
              <a:gd name="connsiteY3" fmla="*/ 126971 h 428123"/>
              <a:gd name="connsiteX4" fmla="*/ 276661 w 570836"/>
              <a:gd name="connsiteY4" fmla="*/ 424279 h 428123"/>
              <a:gd name="connsiteX5" fmla="*/ 285417 w 570836"/>
              <a:gd name="connsiteY5" fmla="*/ 428123 h 428123"/>
              <a:gd name="connsiteX6" fmla="*/ 294174 w 570836"/>
              <a:gd name="connsiteY6" fmla="*/ 424279 h 428123"/>
              <a:gd name="connsiteX7" fmla="*/ 567699 w 570836"/>
              <a:gd name="connsiteY7" fmla="*/ 126971 h 428123"/>
              <a:gd name="connsiteX8" fmla="*/ 567013 w 570836"/>
              <a:gd name="connsiteY8" fmla="*/ 110189 h 428123"/>
              <a:gd name="connsiteX9" fmla="*/ 363798 w 570836"/>
              <a:gd name="connsiteY9" fmla="*/ 313473 h 428123"/>
              <a:gd name="connsiteX10" fmla="*/ 285418 w 570836"/>
              <a:gd name="connsiteY10" fmla="*/ 285414 h 428123"/>
              <a:gd name="connsiteX11" fmla="*/ 207037 w 570836"/>
              <a:gd name="connsiteY11" fmla="*/ 313471 h 428123"/>
              <a:gd name="connsiteX12" fmla="*/ 28805 w 570836"/>
              <a:gd name="connsiteY12" fmla="*/ 119735 h 428123"/>
              <a:gd name="connsiteX13" fmla="*/ 285420 w 570836"/>
              <a:gd name="connsiteY13" fmla="*/ 23783 h 428123"/>
              <a:gd name="connsiteX14" fmla="*/ 542034 w 570836"/>
              <a:gd name="connsiteY14" fmla="*/ 119735 h 428123"/>
              <a:gd name="connsiteX15" fmla="*/ 363798 w 570836"/>
              <a:gd name="connsiteY15" fmla="*/ 313473 h 42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0836" h="428123">
                <a:moveTo>
                  <a:pt x="567013" y="110189"/>
                </a:moveTo>
                <a:cubicBezTo>
                  <a:pt x="490061" y="39125"/>
                  <a:pt x="390057" y="0"/>
                  <a:pt x="285418" y="0"/>
                </a:cubicBezTo>
                <a:cubicBezTo>
                  <a:pt x="180780" y="0"/>
                  <a:pt x="80775" y="39125"/>
                  <a:pt x="3824" y="110189"/>
                </a:cubicBezTo>
                <a:cubicBezTo>
                  <a:pt x="-996" y="114638"/>
                  <a:pt x="-1298" y="122151"/>
                  <a:pt x="3138" y="126971"/>
                </a:cubicBezTo>
                <a:lnTo>
                  <a:pt x="276661" y="424279"/>
                </a:lnTo>
                <a:cubicBezTo>
                  <a:pt x="278914" y="426730"/>
                  <a:pt x="282096" y="428123"/>
                  <a:pt x="285417" y="428123"/>
                </a:cubicBezTo>
                <a:cubicBezTo>
                  <a:pt x="288739" y="428123"/>
                  <a:pt x="291921" y="426730"/>
                  <a:pt x="294174" y="424279"/>
                </a:cubicBezTo>
                <a:lnTo>
                  <a:pt x="567699" y="126971"/>
                </a:lnTo>
                <a:cubicBezTo>
                  <a:pt x="572135" y="122151"/>
                  <a:pt x="571833" y="114637"/>
                  <a:pt x="567013" y="110189"/>
                </a:cubicBezTo>
                <a:close/>
                <a:moveTo>
                  <a:pt x="363798" y="313473"/>
                </a:moveTo>
                <a:cubicBezTo>
                  <a:pt x="341154" y="295621"/>
                  <a:pt x="313898" y="285414"/>
                  <a:pt x="285418" y="285414"/>
                </a:cubicBezTo>
                <a:cubicBezTo>
                  <a:pt x="256929" y="285414"/>
                  <a:pt x="229677" y="295620"/>
                  <a:pt x="207037" y="313471"/>
                </a:cubicBezTo>
                <a:lnTo>
                  <a:pt x="28805" y="119735"/>
                </a:lnTo>
                <a:cubicBezTo>
                  <a:pt x="100078" y="57777"/>
                  <a:pt x="190734" y="23783"/>
                  <a:pt x="285420" y="23783"/>
                </a:cubicBezTo>
                <a:cubicBezTo>
                  <a:pt x="380105" y="23783"/>
                  <a:pt x="470761" y="57777"/>
                  <a:pt x="542034" y="119735"/>
                </a:cubicBezTo>
                <a:lnTo>
                  <a:pt x="363798" y="313473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A321CD-456B-1549-82C9-8D3BDCC68DF2}"/>
              </a:ext>
            </a:extLst>
          </p:cNvPr>
          <p:cNvSpPr txBox="1"/>
          <p:nvPr/>
        </p:nvSpPr>
        <p:spPr>
          <a:xfrm>
            <a:off x="2684691" y="9507520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Wi-Fi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6E7C6C9-EDBB-7C41-A027-C37E56132BC3}"/>
              </a:ext>
            </a:extLst>
          </p:cNvPr>
          <p:cNvSpPr txBox="1"/>
          <p:nvPr/>
        </p:nvSpPr>
        <p:spPr>
          <a:xfrm>
            <a:off x="2877678" y="10156353"/>
            <a:ext cx="3873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1EFAA1-F29A-A242-887B-CB08C79A0A01}"/>
              </a:ext>
            </a:extLst>
          </p:cNvPr>
          <p:cNvSpPr txBox="1"/>
          <p:nvPr/>
        </p:nvSpPr>
        <p:spPr>
          <a:xfrm>
            <a:off x="9847491" y="9507520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Wi-Fi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5FEBD95-F793-1E42-ABB1-C1B96A37D801}"/>
              </a:ext>
            </a:extLst>
          </p:cNvPr>
          <p:cNvSpPr txBox="1"/>
          <p:nvPr/>
        </p:nvSpPr>
        <p:spPr>
          <a:xfrm>
            <a:off x="10040478" y="10156353"/>
            <a:ext cx="3873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7BD056-743D-5449-A459-98177066F213}"/>
              </a:ext>
            </a:extLst>
          </p:cNvPr>
          <p:cNvSpPr txBox="1"/>
          <p:nvPr/>
        </p:nvSpPr>
        <p:spPr>
          <a:xfrm>
            <a:off x="17132211" y="9507520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Wi-Fi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50A0A6-5C87-004A-B352-5389FD8D0292}"/>
              </a:ext>
            </a:extLst>
          </p:cNvPr>
          <p:cNvSpPr txBox="1"/>
          <p:nvPr/>
        </p:nvSpPr>
        <p:spPr>
          <a:xfrm>
            <a:off x="17325198" y="10156353"/>
            <a:ext cx="3873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B92F4E2-75AE-DF44-BF58-20D2608D7DA7}"/>
              </a:ext>
            </a:extLst>
          </p:cNvPr>
          <p:cNvSpPr txBox="1"/>
          <p:nvPr/>
        </p:nvSpPr>
        <p:spPr>
          <a:xfrm>
            <a:off x="6319280" y="4928393"/>
            <a:ext cx="145102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500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01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4ADB10-B8F4-0A4E-A34C-11A7F363DBD9}"/>
              </a:ext>
            </a:extLst>
          </p:cNvPr>
          <p:cNvSpPr txBox="1"/>
          <p:nvPr/>
        </p:nvSpPr>
        <p:spPr>
          <a:xfrm>
            <a:off x="13512560" y="4928393"/>
            <a:ext cx="145102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500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02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D3EB107-E9FF-794D-BE67-6E87EF645EB7}"/>
              </a:ext>
            </a:extLst>
          </p:cNvPr>
          <p:cNvSpPr txBox="1"/>
          <p:nvPr/>
        </p:nvSpPr>
        <p:spPr>
          <a:xfrm>
            <a:off x="20675360" y="4928393"/>
            <a:ext cx="145102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500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1000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13" y="1046901"/>
            <a:ext cx="133389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orma libre 67">
            <a:extLst>
              <a:ext uri="{FF2B5EF4-FFF2-40B4-BE49-F238E27FC236}">
                <a16:creationId xmlns:a16="http://schemas.microsoft.com/office/drawing/2014/main" id="{0C8F7336-5A2B-2A44-8D96-741555AA14F8}"/>
              </a:ext>
            </a:extLst>
          </p:cNvPr>
          <p:cNvSpPr/>
          <p:nvPr/>
        </p:nvSpPr>
        <p:spPr>
          <a:xfrm>
            <a:off x="11827809" y="4108186"/>
            <a:ext cx="7481763" cy="5377517"/>
          </a:xfrm>
          <a:custGeom>
            <a:avLst/>
            <a:gdLst>
              <a:gd name="connsiteX0" fmla="*/ 170292 w 813333"/>
              <a:gd name="connsiteY0" fmla="*/ 415562 h 584583"/>
              <a:gd name="connsiteX1" fmla="*/ 172833 w 813333"/>
              <a:gd name="connsiteY1" fmla="*/ 415562 h 584583"/>
              <a:gd name="connsiteX2" fmla="*/ 172833 w 813333"/>
              <a:gd name="connsiteY2" fmla="*/ 414291 h 584583"/>
              <a:gd name="connsiteX3" fmla="*/ 170292 w 813333"/>
              <a:gd name="connsiteY3" fmla="*/ 415562 h 584583"/>
              <a:gd name="connsiteX4" fmla="*/ 170292 w 813333"/>
              <a:gd name="connsiteY4" fmla="*/ 415562 h 584583"/>
              <a:gd name="connsiteX5" fmla="*/ 172833 w 813333"/>
              <a:gd name="connsiteY5" fmla="*/ 415562 h 584583"/>
              <a:gd name="connsiteX6" fmla="*/ 172833 w 813333"/>
              <a:gd name="connsiteY6" fmla="*/ 414291 h 584583"/>
              <a:gd name="connsiteX7" fmla="*/ 170292 w 813333"/>
              <a:gd name="connsiteY7" fmla="*/ 415562 h 584583"/>
              <a:gd name="connsiteX8" fmla="*/ 815875 w 813333"/>
              <a:gd name="connsiteY8" fmla="*/ 339312 h 584583"/>
              <a:gd name="connsiteX9" fmla="*/ 779021 w 813333"/>
              <a:gd name="connsiteY9" fmla="*/ 440979 h 584583"/>
              <a:gd name="connsiteX10" fmla="*/ 766313 w 813333"/>
              <a:gd name="connsiteY10" fmla="*/ 446062 h 584583"/>
              <a:gd name="connsiteX11" fmla="*/ 676084 w 813333"/>
              <a:gd name="connsiteY11" fmla="*/ 446062 h 584583"/>
              <a:gd name="connsiteX12" fmla="*/ 676084 w 813333"/>
              <a:gd name="connsiteY12" fmla="*/ 428270 h 584583"/>
              <a:gd name="connsiteX13" fmla="*/ 693875 w 813333"/>
              <a:gd name="connsiteY13" fmla="*/ 411750 h 584583"/>
              <a:gd name="connsiteX14" fmla="*/ 714209 w 813333"/>
              <a:gd name="connsiteY14" fmla="*/ 353292 h 584583"/>
              <a:gd name="connsiteX15" fmla="*/ 623979 w 813333"/>
              <a:gd name="connsiteY15" fmla="*/ 263062 h 584583"/>
              <a:gd name="connsiteX16" fmla="*/ 533750 w 813333"/>
              <a:gd name="connsiteY16" fmla="*/ 353292 h 584583"/>
              <a:gd name="connsiteX17" fmla="*/ 555354 w 813333"/>
              <a:gd name="connsiteY17" fmla="*/ 411750 h 584583"/>
              <a:gd name="connsiteX18" fmla="*/ 574417 w 813333"/>
              <a:gd name="connsiteY18" fmla="*/ 428270 h 584583"/>
              <a:gd name="connsiteX19" fmla="*/ 574417 w 813333"/>
              <a:gd name="connsiteY19" fmla="*/ 446062 h 584583"/>
              <a:gd name="connsiteX20" fmla="*/ 458771 w 813333"/>
              <a:gd name="connsiteY20" fmla="*/ 446062 h 584583"/>
              <a:gd name="connsiteX21" fmla="*/ 458771 w 813333"/>
              <a:gd name="connsiteY21" fmla="*/ 411750 h 584583"/>
              <a:gd name="connsiteX22" fmla="*/ 458771 w 813333"/>
              <a:gd name="connsiteY22" fmla="*/ 289750 h 584583"/>
              <a:gd name="connsiteX23" fmla="*/ 498167 w 813333"/>
              <a:gd name="connsiteY23" fmla="*/ 214770 h 584583"/>
              <a:gd name="connsiteX24" fmla="*/ 407938 w 813333"/>
              <a:gd name="connsiteY24" fmla="*/ 124542 h 584583"/>
              <a:gd name="connsiteX25" fmla="*/ 317708 w 813333"/>
              <a:gd name="connsiteY25" fmla="*/ 214770 h 584583"/>
              <a:gd name="connsiteX26" fmla="*/ 357104 w 813333"/>
              <a:gd name="connsiteY26" fmla="*/ 288479 h 584583"/>
              <a:gd name="connsiteX27" fmla="*/ 357104 w 813333"/>
              <a:gd name="connsiteY27" fmla="*/ 410479 h 584583"/>
              <a:gd name="connsiteX28" fmla="*/ 357104 w 813333"/>
              <a:gd name="connsiteY28" fmla="*/ 444792 h 584583"/>
              <a:gd name="connsiteX29" fmla="*/ 241458 w 813333"/>
              <a:gd name="connsiteY29" fmla="*/ 444792 h 584583"/>
              <a:gd name="connsiteX30" fmla="*/ 241458 w 813333"/>
              <a:gd name="connsiteY30" fmla="*/ 427000 h 584583"/>
              <a:gd name="connsiteX31" fmla="*/ 259250 w 813333"/>
              <a:gd name="connsiteY31" fmla="*/ 410479 h 584583"/>
              <a:gd name="connsiteX32" fmla="*/ 280854 w 813333"/>
              <a:gd name="connsiteY32" fmla="*/ 352020 h 584583"/>
              <a:gd name="connsiteX33" fmla="*/ 190625 w 813333"/>
              <a:gd name="connsiteY33" fmla="*/ 261791 h 584583"/>
              <a:gd name="connsiteX34" fmla="*/ 100396 w 813333"/>
              <a:gd name="connsiteY34" fmla="*/ 352020 h 584583"/>
              <a:gd name="connsiteX35" fmla="*/ 123271 w 813333"/>
              <a:gd name="connsiteY35" fmla="*/ 413021 h 584583"/>
              <a:gd name="connsiteX36" fmla="*/ 139792 w 813333"/>
              <a:gd name="connsiteY36" fmla="*/ 427000 h 584583"/>
              <a:gd name="connsiteX37" fmla="*/ 139792 w 813333"/>
              <a:gd name="connsiteY37" fmla="*/ 447333 h 584583"/>
              <a:gd name="connsiteX38" fmla="*/ 74979 w 813333"/>
              <a:gd name="connsiteY38" fmla="*/ 447333 h 584583"/>
              <a:gd name="connsiteX39" fmla="*/ 67354 w 813333"/>
              <a:gd name="connsiteY39" fmla="*/ 444792 h 584583"/>
              <a:gd name="connsiteX40" fmla="*/ 0 w 813333"/>
              <a:gd name="connsiteY40" fmla="*/ 335500 h 584583"/>
              <a:gd name="connsiteX41" fmla="*/ 88958 w 813333"/>
              <a:gd name="connsiteY41" fmla="*/ 217312 h 584583"/>
              <a:gd name="connsiteX42" fmla="*/ 257979 w 813333"/>
              <a:gd name="connsiteY42" fmla="*/ 49562 h 584583"/>
              <a:gd name="connsiteX43" fmla="*/ 330417 w 813333"/>
              <a:gd name="connsiteY43" fmla="*/ 66083 h 584583"/>
              <a:gd name="connsiteX44" fmla="*/ 484188 w 813333"/>
              <a:gd name="connsiteY44" fmla="*/ 0 h 584583"/>
              <a:gd name="connsiteX45" fmla="*/ 698958 w 813333"/>
              <a:gd name="connsiteY45" fmla="*/ 202062 h 584583"/>
              <a:gd name="connsiteX46" fmla="*/ 815875 w 813333"/>
              <a:gd name="connsiteY46" fmla="*/ 339312 h 584583"/>
              <a:gd name="connsiteX47" fmla="*/ 463854 w 813333"/>
              <a:gd name="connsiteY47" fmla="*/ 217312 h 584583"/>
              <a:gd name="connsiteX48" fmla="*/ 424459 w 813333"/>
              <a:gd name="connsiteY48" fmla="*/ 270687 h 584583"/>
              <a:gd name="connsiteX49" fmla="*/ 424459 w 813333"/>
              <a:gd name="connsiteY49" fmla="*/ 413021 h 584583"/>
              <a:gd name="connsiteX50" fmla="*/ 424459 w 813333"/>
              <a:gd name="connsiteY50" fmla="*/ 447333 h 584583"/>
              <a:gd name="connsiteX51" fmla="*/ 424459 w 813333"/>
              <a:gd name="connsiteY51" fmla="*/ 575687 h 584583"/>
              <a:gd name="connsiteX52" fmla="*/ 407938 w 813333"/>
              <a:gd name="connsiteY52" fmla="*/ 592208 h 584583"/>
              <a:gd name="connsiteX53" fmla="*/ 391417 w 813333"/>
              <a:gd name="connsiteY53" fmla="*/ 575687 h 584583"/>
              <a:gd name="connsiteX54" fmla="*/ 391417 w 813333"/>
              <a:gd name="connsiteY54" fmla="*/ 447333 h 584583"/>
              <a:gd name="connsiteX55" fmla="*/ 391417 w 813333"/>
              <a:gd name="connsiteY55" fmla="*/ 413021 h 584583"/>
              <a:gd name="connsiteX56" fmla="*/ 391417 w 813333"/>
              <a:gd name="connsiteY56" fmla="*/ 270687 h 584583"/>
              <a:gd name="connsiteX57" fmla="*/ 352021 w 813333"/>
              <a:gd name="connsiteY57" fmla="*/ 217312 h 584583"/>
              <a:gd name="connsiteX58" fmla="*/ 407938 w 813333"/>
              <a:gd name="connsiteY58" fmla="*/ 161395 h 584583"/>
              <a:gd name="connsiteX59" fmla="*/ 463854 w 813333"/>
              <a:gd name="connsiteY59" fmla="*/ 217312 h 584583"/>
              <a:gd name="connsiteX60" fmla="*/ 681167 w 813333"/>
              <a:gd name="connsiteY60" fmla="*/ 355833 h 584583"/>
              <a:gd name="connsiteX61" fmla="*/ 641771 w 813333"/>
              <a:gd name="connsiteY61" fmla="*/ 409208 h 584583"/>
              <a:gd name="connsiteX62" fmla="*/ 641771 w 813333"/>
              <a:gd name="connsiteY62" fmla="*/ 576958 h 584583"/>
              <a:gd name="connsiteX63" fmla="*/ 625250 w 813333"/>
              <a:gd name="connsiteY63" fmla="*/ 593479 h 584583"/>
              <a:gd name="connsiteX64" fmla="*/ 608730 w 813333"/>
              <a:gd name="connsiteY64" fmla="*/ 576958 h 584583"/>
              <a:gd name="connsiteX65" fmla="*/ 608730 w 813333"/>
              <a:gd name="connsiteY65" fmla="*/ 409208 h 584583"/>
              <a:gd name="connsiteX66" fmla="*/ 569334 w 813333"/>
              <a:gd name="connsiteY66" fmla="*/ 355833 h 584583"/>
              <a:gd name="connsiteX67" fmla="*/ 625250 w 813333"/>
              <a:gd name="connsiteY67" fmla="*/ 299916 h 584583"/>
              <a:gd name="connsiteX68" fmla="*/ 681167 w 813333"/>
              <a:gd name="connsiteY68" fmla="*/ 355833 h 584583"/>
              <a:gd name="connsiteX69" fmla="*/ 171563 w 813333"/>
              <a:gd name="connsiteY69" fmla="*/ 415562 h 584583"/>
              <a:gd name="connsiteX70" fmla="*/ 171563 w 813333"/>
              <a:gd name="connsiteY70" fmla="*/ 415562 h 584583"/>
              <a:gd name="connsiteX71" fmla="*/ 169021 w 813333"/>
              <a:gd name="connsiteY71" fmla="*/ 416833 h 584583"/>
              <a:gd name="connsiteX72" fmla="*/ 171563 w 813333"/>
              <a:gd name="connsiteY72" fmla="*/ 415562 h 584583"/>
              <a:gd name="connsiteX73" fmla="*/ 170292 w 813333"/>
              <a:gd name="connsiteY73" fmla="*/ 415562 h 584583"/>
              <a:gd name="connsiteX74" fmla="*/ 172833 w 813333"/>
              <a:gd name="connsiteY74" fmla="*/ 415562 h 584583"/>
              <a:gd name="connsiteX75" fmla="*/ 172833 w 813333"/>
              <a:gd name="connsiteY75" fmla="*/ 414291 h 584583"/>
              <a:gd name="connsiteX76" fmla="*/ 170292 w 813333"/>
              <a:gd name="connsiteY76" fmla="*/ 415562 h 584583"/>
              <a:gd name="connsiteX77" fmla="*/ 170292 w 813333"/>
              <a:gd name="connsiteY77" fmla="*/ 415562 h 584583"/>
              <a:gd name="connsiteX78" fmla="*/ 172833 w 813333"/>
              <a:gd name="connsiteY78" fmla="*/ 415562 h 584583"/>
              <a:gd name="connsiteX79" fmla="*/ 172833 w 813333"/>
              <a:gd name="connsiteY79" fmla="*/ 414291 h 584583"/>
              <a:gd name="connsiteX80" fmla="*/ 170292 w 813333"/>
              <a:gd name="connsiteY80" fmla="*/ 415562 h 584583"/>
              <a:gd name="connsiteX81" fmla="*/ 245271 w 813333"/>
              <a:gd name="connsiteY81" fmla="*/ 355833 h 584583"/>
              <a:gd name="connsiteX82" fmla="*/ 205875 w 813333"/>
              <a:gd name="connsiteY82" fmla="*/ 409208 h 584583"/>
              <a:gd name="connsiteX83" fmla="*/ 205875 w 813333"/>
              <a:gd name="connsiteY83" fmla="*/ 576958 h 584583"/>
              <a:gd name="connsiteX84" fmla="*/ 189354 w 813333"/>
              <a:gd name="connsiteY84" fmla="*/ 593479 h 584583"/>
              <a:gd name="connsiteX85" fmla="*/ 172833 w 813333"/>
              <a:gd name="connsiteY85" fmla="*/ 576958 h 584583"/>
              <a:gd name="connsiteX86" fmla="*/ 172833 w 813333"/>
              <a:gd name="connsiteY86" fmla="*/ 409208 h 584583"/>
              <a:gd name="connsiteX87" fmla="*/ 133438 w 813333"/>
              <a:gd name="connsiteY87" fmla="*/ 355833 h 584583"/>
              <a:gd name="connsiteX88" fmla="*/ 189354 w 813333"/>
              <a:gd name="connsiteY88" fmla="*/ 299916 h 584583"/>
              <a:gd name="connsiteX89" fmla="*/ 245271 w 813333"/>
              <a:gd name="connsiteY89" fmla="*/ 355833 h 58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813333" h="584583">
                <a:moveTo>
                  <a:pt x="170292" y="415562"/>
                </a:moveTo>
                <a:lnTo>
                  <a:pt x="172833" y="415562"/>
                </a:lnTo>
                <a:lnTo>
                  <a:pt x="172833" y="414291"/>
                </a:lnTo>
                <a:cubicBezTo>
                  <a:pt x="171563" y="415562"/>
                  <a:pt x="170292" y="415562"/>
                  <a:pt x="170292" y="415562"/>
                </a:cubicBezTo>
                <a:close/>
                <a:moveTo>
                  <a:pt x="170292" y="415562"/>
                </a:moveTo>
                <a:lnTo>
                  <a:pt x="172833" y="415562"/>
                </a:lnTo>
                <a:lnTo>
                  <a:pt x="172833" y="414291"/>
                </a:lnTo>
                <a:cubicBezTo>
                  <a:pt x="171563" y="415562"/>
                  <a:pt x="170292" y="415562"/>
                  <a:pt x="170292" y="415562"/>
                </a:cubicBezTo>
                <a:close/>
                <a:moveTo>
                  <a:pt x="815875" y="339312"/>
                </a:moveTo>
                <a:cubicBezTo>
                  <a:pt x="815875" y="376166"/>
                  <a:pt x="800625" y="418104"/>
                  <a:pt x="779021" y="440979"/>
                </a:cubicBezTo>
                <a:cubicBezTo>
                  <a:pt x="775208" y="444792"/>
                  <a:pt x="771396" y="446062"/>
                  <a:pt x="766313" y="446062"/>
                </a:cubicBezTo>
                <a:lnTo>
                  <a:pt x="676084" y="446062"/>
                </a:lnTo>
                <a:lnTo>
                  <a:pt x="676084" y="428270"/>
                </a:lnTo>
                <a:cubicBezTo>
                  <a:pt x="682438" y="423187"/>
                  <a:pt x="688792" y="418104"/>
                  <a:pt x="693875" y="411750"/>
                </a:cubicBezTo>
                <a:cubicBezTo>
                  <a:pt x="706583" y="396499"/>
                  <a:pt x="714209" y="376166"/>
                  <a:pt x="714209" y="353292"/>
                </a:cubicBezTo>
                <a:cubicBezTo>
                  <a:pt x="714209" y="303729"/>
                  <a:pt x="673542" y="263062"/>
                  <a:pt x="623979" y="263062"/>
                </a:cubicBezTo>
                <a:cubicBezTo>
                  <a:pt x="574417" y="263062"/>
                  <a:pt x="533750" y="303729"/>
                  <a:pt x="533750" y="353292"/>
                </a:cubicBezTo>
                <a:cubicBezTo>
                  <a:pt x="533750" y="374896"/>
                  <a:pt x="541375" y="395229"/>
                  <a:pt x="555354" y="411750"/>
                </a:cubicBezTo>
                <a:cubicBezTo>
                  <a:pt x="560438" y="418104"/>
                  <a:pt x="566792" y="423187"/>
                  <a:pt x="574417" y="428270"/>
                </a:cubicBezTo>
                <a:lnTo>
                  <a:pt x="574417" y="446062"/>
                </a:lnTo>
                <a:lnTo>
                  <a:pt x="458771" y="446062"/>
                </a:lnTo>
                <a:lnTo>
                  <a:pt x="458771" y="411750"/>
                </a:lnTo>
                <a:lnTo>
                  <a:pt x="458771" y="289750"/>
                </a:lnTo>
                <a:cubicBezTo>
                  <a:pt x="482917" y="273229"/>
                  <a:pt x="498167" y="245271"/>
                  <a:pt x="498167" y="214770"/>
                </a:cubicBezTo>
                <a:cubicBezTo>
                  <a:pt x="498167" y="165208"/>
                  <a:pt x="457500" y="124542"/>
                  <a:pt x="407938" y="124542"/>
                </a:cubicBezTo>
                <a:cubicBezTo>
                  <a:pt x="358375" y="124542"/>
                  <a:pt x="317708" y="165208"/>
                  <a:pt x="317708" y="214770"/>
                </a:cubicBezTo>
                <a:cubicBezTo>
                  <a:pt x="317708" y="245271"/>
                  <a:pt x="332959" y="273229"/>
                  <a:pt x="357104" y="288479"/>
                </a:cubicBezTo>
                <a:lnTo>
                  <a:pt x="357104" y="410479"/>
                </a:lnTo>
                <a:lnTo>
                  <a:pt x="357104" y="444792"/>
                </a:lnTo>
                <a:lnTo>
                  <a:pt x="241458" y="444792"/>
                </a:lnTo>
                <a:lnTo>
                  <a:pt x="241458" y="427000"/>
                </a:lnTo>
                <a:cubicBezTo>
                  <a:pt x="247813" y="423187"/>
                  <a:pt x="254167" y="416833"/>
                  <a:pt x="259250" y="410479"/>
                </a:cubicBezTo>
                <a:cubicBezTo>
                  <a:pt x="273229" y="393958"/>
                  <a:pt x="280854" y="373625"/>
                  <a:pt x="280854" y="352020"/>
                </a:cubicBezTo>
                <a:cubicBezTo>
                  <a:pt x="280854" y="302458"/>
                  <a:pt x="240188" y="261791"/>
                  <a:pt x="190625" y="261791"/>
                </a:cubicBezTo>
                <a:cubicBezTo>
                  <a:pt x="141063" y="261791"/>
                  <a:pt x="100396" y="302458"/>
                  <a:pt x="100396" y="352020"/>
                </a:cubicBezTo>
                <a:cubicBezTo>
                  <a:pt x="100396" y="374896"/>
                  <a:pt x="109292" y="396499"/>
                  <a:pt x="123271" y="413021"/>
                </a:cubicBezTo>
                <a:cubicBezTo>
                  <a:pt x="128354" y="418104"/>
                  <a:pt x="133438" y="421916"/>
                  <a:pt x="139792" y="427000"/>
                </a:cubicBezTo>
                <a:lnTo>
                  <a:pt x="139792" y="447333"/>
                </a:lnTo>
                <a:lnTo>
                  <a:pt x="74979" y="447333"/>
                </a:lnTo>
                <a:cubicBezTo>
                  <a:pt x="72438" y="447333"/>
                  <a:pt x="69896" y="446062"/>
                  <a:pt x="67354" y="444792"/>
                </a:cubicBezTo>
                <a:cubicBezTo>
                  <a:pt x="26688" y="423187"/>
                  <a:pt x="0" y="381250"/>
                  <a:pt x="0" y="335500"/>
                </a:cubicBezTo>
                <a:cubicBezTo>
                  <a:pt x="0" y="280854"/>
                  <a:pt x="36854" y="232562"/>
                  <a:pt x="88958" y="217312"/>
                </a:cubicBezTo>
                <a:cubicBezTo>
                  <a:pt x="88958" y="124542"/>
                  <a:pt x="165208" y="49562"/>
                  <a:pt x="257979" y="49562"/>
                </a:cubicBezTo>
                <a:cubicBezTo>
                  <a:pt x="283396" y="49562"/>
                  <a:pt x="307542" y="54646"/>
                  <a:pt x="330417" y="66083"/>
                </a:cubicBezTo>
                <a:cubicBezTo>
                  <a:pt x="371084" y="24145"/>
                  <a:pt x="427000" y="0"/>
                  <a:pt x="484188" y="0"/>
                </a:cubicBezTo>
                <a:cubicBezTo>
                  <a:pt x="598563" y="0"/>
                  <a:pt x="691334" y="88958"/>
                  <a:pt x="698958" y="202062"/>
                </a:cubicBezTo>
                <a:cubicBezTo>
                  <a:pt x="765042" y="213500"/>
                  <a:pt x="815875" y="270687"/>
                  <a:pt x="815875" y="339312"/>
                </a:cubicBezTo>
                <a:close/>
                <a:moveTo>
                  <a:pt x="463854" y="217312"/>
                </a:moveTo>
                <a:cubicBezTo>
                  <a:pt x="463854" y="242729"/>
                  <a:pt x="447334" y="264333"/>
                  <a:pt x="424459" y="270687"/>
                </a:cubicBezTo>
                <a:lnTo>
                  <a:pt x="424459" y="413021"/>
                </a:lnTo>
                <a:lnTo>
                  <a:pt x="424459" y="447333"/>
                </a:lnTo>
                <a:lnTo>
                  <a:pt x="424459" y="575687"/>
                </a:lnTo>
                <a:cubicBezTo>
                  <a:pt x="424459" y="584583"/>
                  <a:pt x="416834" y="592208"/>
                  <a:pt x="407938" y="592208"/>
                </a:cubicBezTo>
                <a:cubicBezTo>
                  <a:pt x="399042" y="592208"/>
                  <a:pt x="391417" y="584583"/>
                  <a:pt x="391417" y="575687"/>
                </a:cubicBezTo>
                <a:lnTo>
                  <a:pt x="391417" y="447333"/>
                </a:lnTo>
                <a:lnTo>
                  <a:pt x="391417" y="413021"/>
                </a:lnTo>
                <a:lnTo>
                  <a:pt x="391417" y="270687"/>
                </a:lnTo>
                <a:cubicBezTo>
                  <a:pt x="368542" y="263062"/>
                  <a:pt x="352021" y="242729"/>
                  <a:pt x="352021" y="217312"/>
                </a:cubicBezTo>
                <a:cubicBezTo>
                  <a:pt x="352021" y="185541"/>
                  <a:pt x="377438" y="161395"/>
                  <a:pt x="407938" y="161395"/>
                </a:cubicBezTo>
                <a:cubicBezTo>
                  <a:pt x="438438" y="161395"/>
                  <a:pt x="463854" y="185541"/>
                  <a:pt x="463854" y="217312"/>
                </a:cubicBezTo>
                <a:close/>
                <a:moveTo>
                  <a:pt x="681167" y="355833"/>
                </a:moveTo>
                <a:cubicBezTo>
                  <a:pt x="681167" y="381250"/>
                  <a:pt x="664646" y="402854"/>
                  <a:pt x="641771" y="409208"/>
                </a:cubicBezTo>
                <a:lnTo>
                  <a:pt x="641771" y="576958"/>
                </a:lnTo>
                <a:cubicBezTo>
                  <a:pt x="641771" y="585854"/>
                  <a:pt x="634146" y="593479"/>
                  <a:pt x="625250" y="593479"/>
                </a:cubicBezTo>
                <a:cubicBezTo>
                  <a:pt x="616354" y="593479"/>
                  <a:pt x="608730" y="585854"/>
                  <a:pt x="608730" y="576958"/>
                </a:cubicBezTo>
                <a:lnTo>
                  <a:pt x="608730" y="409208"/>
                </a:lnTo>
                <a:cubicBezTo>
                  <a:pt x="585854" y="401583"/>
                  <a:pt x="569334" y="381250"/>
                  <a:pt x="569334" y="355833"/>
                </a:cubicBezTo>
                <a:cubicBezTo>
                  <a:pt x="569334" y="325333"/>
                  <a:pt x="594750" y="299916"/>
                  <a:pt x="625250" y="299916"/>
                </a:cubicBezTo>
                <a:cubicBezTo>
                  <a:pt x="655750" y="298646"/>
                  <a:pt x="681167" y="324063"/>
                  <a:pt x="681167" y="355833"/>
                </a:cubicBezTo>
                <a:close/>
                <a:moveTo>
                  <a:pt x="171563" y="415562"/>
                </a:moveTo>
                <a:lnTo>
                  <a:pt x="171563" y="415562"/>
                </a:lnTo>
                <a:lnTo>
                  <a:pt x="169021" y="416833"/>
                </a:lnTo>
                <a:cubicBezTo>
                  <a:pt x="170292" y="415562"/>
                  <a:pt x="171563" y="415562"/>
                  <a:pt x="171563" y="415562"/>
                </a:cubicBezTo>
                <a:close/>
                <a:moveTo>
                  <a:pt x="170292" y="415562"/>
                </a:moveTo>
                <a:lnTo>
                  <a:pt x="172833" y="415562"/>
                </a:lnTo>
                <a:lnTo>
                  <a:pt x="172833" y="414291"/>
                </a:lnTo>
                <a:cubicBezTo>
                  <a:pt x="171563" y="415562"/>
                  <a:pt x="170292" y="415562"/>
                  <a:pt x="170292" y="415562"/>
                </a:cubicBezTo>
                <a:close/>
                <a:moveTo>
                  <a:pt x="170292" y="415562"/>
                </a:moveTo>
                <a:lnTo>
                  <a:pt x="172833" y="415562"/>
                </a:lnTo>
                <a:lnTo>
                  <a:pt x="172833" y="414291"/>
                </a:lnTo>
                <a:cubicBezTo>
                  <a:pt x="171563" y="415562"/>
                  <a:pt x="170292" y="415562"/>
                  <a:pt x="170292" y="415562"/>
                </a:cubicBezTo>
                <a:close/>
                <a:moveTo>
                  <a:pt x="245271" y="355833"/>
                </a:moveTo>
                <a:cubicBezTo>
                  <a:pt x="245271" y="381250"/>
                  <a:pt x="228750" y="402854"/>
                  <a:pt x="205875" y="409208"/>
                </a:cubicBezTo>
                <a:lnTo>
                  <a:pt x="205875" y="576958"/>
                </a:lnTo>
                <a:cubicBezTo>
                  <a:pt x="205875" y="585854"/>
                  <a:pt x="198250" y="593479"/>
                  <a:pt x="189354" y="593479"/>
                </a:cubicBezTo>
                <a:cubicBezTo>
                  <a:pt x="180458" y="593479"/>
                  <a:pt x="172833" y="585854"/>
                  <a:pt x="172833" y="576958"/>
                </a:cubicBezTo>
                <a:lnTo>
                  <a:pt x="172833" y="409208"/>
                </a:lnTo>
                <a:cubicBezTo>
                  <a:pt x="149959" y="401583"/>
                  <a:pt x="133438" y="381250"/>
                  <a:pt x="133438" y="355833"/>
                </a:cubicBezTo>
                <a:cubicBezTo>
                  <a:pt x="133438" y="325333"/>
                  <a:pt x="158854" y="299916"/>
                  <a:pt x="189354" y="299916"/>
                </a:cubicBezTo>
                <a:cubicBezTo>
                  <a:pt x="219854" y="298646"/>
                  <a:pt x="245271" y="324063"/>
                  <a:pt x="245271" y="3558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6" name="Gráfico 233">
            <a:extLst>
              <a:ext uri="{FF2B5EF4-FFF2-40B4-BE49-F238E27FC236}">
                <a16:creationId xmlns:a16="http://schemas.microsoft.com/office/drawing/2014/main" id="{67E95903-BBF4-8148-B534-EC7E63B11A0A}"/>
              </a:ext>
            </a:extLst>
          </p:cNvPr>
          <p:cNvGrpSpPr/>
          <p:nvPr/>
        </p:nvGrpSpPr>
        <p:grpSpPr>
          <a:xfrm>
            <a:off x="14875200" y="9937150"/>
            <a:ext cx="1442273" cy="2163410"/>
            <a:chOff x="5266151" y="2936812"/>
            <a:chExt cx="380554" cy="570831"/>
          </a:xfrm>
          <a:solidFill>
            <a:schemeClr val="accent2"/>
          </a:solidFill>
        </p:grpSpPr>
        <p:sp>
          <p:nvSpPr>
            <p:cNvPr id="27" name="Forma libre 318">
              <a:extLst>
                <a:ext uri="{FF2B5EF4-FFF2-40B4-BE49-F238E27FC236}">
                  <a16:creationId xmlns:a16="http://schemas.microsoft.com/office/drawing/2014/main" id="{E90717A5-2F21-8D4C-B07B-5BE339FD82AB}"/>
                </a:ext>
              </a:extLst>
            </p:cNvPr>
            <p:cNvSpPr/>
            <p:nvPr/>
          </p:nvSpPr>
          <p:spPr>
            <a:xfrm>
              <a:off x="5337504" y="3103303"/>
              <a:ext cx="237845" cy="190277"/>
            </a:xfrm>
            <a:custGeom>
              <a:avLst/>
              <a:gdLst>
                <a:gd name="connsiteX0" fmla="*/ 35677 w 237845"/>
                <a:gd name="connsiteY0" fmla="*/ 190277 h 190277"/>
                <a:gd name="connsiteX1" fmla="*/ 202169 w 237845"/>
                <a:gd name="connsiteY1" fmla="*/ 190277 h 190277"/>
                <a:gd name="connsiteX2" fmla="*/ 237846 w 237845"/>
                <a:gd name="connsiteY2" fmla="*/ 154600 h 190277"/>
                <a:gd name="connsiteX3" fmla="*/ 237846 w 237845"/>
                <a:gd name="connsiteY3" fmla="*/ 35677 h 190277"/>
                <a:gd name="connsiteX4" fmla="*/ 202169 w 237845"/>
                <a:gd name="connsiteY4" fmla="*/ 0 h 190277"/>
                <a:gd name="connsiteX5" fmla="*/ 35677 w 237845"/>
                <a:gd name="connsiteY5" fmla="*/ 0 h 190277"/>
                <a:gd name="connsiteX6" fmla="*/ 0 w 237845"/>
                <a:gd name="connsiteY6" fmla="*/ 35677 h 190277"/>
                <a:gd name="connsiteX7" fmla="*/ 0 w 237845"/>
                <a:gd name="connsiteY7" fmla="*/ 154600 h 190277"/>
                <a:gd name="connsiteX8" fmla="*/ 35677 w 237845"/>
                <a:gd name="connsiteY8" fmla="*/ 190277 h 190277"/>
                <a:gd name="connsiteX9" fmla="*/ 71354 w 237845"/>
                <a:gd name="connsiteY9" fmla="*/ 47570 h 190277"/>
                <a:gd name="connsiteX10" fmla="*/ 77636 w 237845"/>
                <a:gd name="connsiteY10" fmla="*/ 37094 h 190277"/>
                <a:gd name="connsiteX11" fmla="*/ 89842 w 237845"/>
                <a:gd name="connsiteY11" fmla="*/ 37675 h 190277"/>
                <a:gd name="connsiteX12" fmla="*/ 161196 w 237845"/>
                <a:gd name="connsiteY12" fmla="*/ 85244 h 190277"/>
                <a:gd name="connsiteX13" fmla="*/ 166492 w 237845"/>
                <a:gd name="connsiteY13" fmla="*/ 95139 h 190277"/>
                <a:gd name="connsiteX14" fmla="*/ 161196 w 237845"/>
                <a:gd name="connsiteY14" fmla="*/ 105034 h 190277"/>
                <a:gd name="connsiteX15" fmla="*/ 89842 w 237845"/>
                <a:gd name="connsiteY15" fmla="*/ 152604 h 190277"/>
                <a:gd name="connsiteX16" fmla="*/ 83247 w 237845"/>
                <a:gd name="connsiteY16" fmla="*/ 154600 h 190277"/>
                <a:gd name="connsiteX17" fmla="*/ 77637 w 237845"/>
                <a:gd name="connsiteY17" fmla="*/ 153183 h 190277"/>
                <a:gd name="connsiteX18" fmla="*/ 71355 w 237845"/>
                <a:gd name="connsiteY18" fmla="*/ 142708 h 190277"/>
                <a:gd name="connsiteX19" fmla="*/ 71355 w 237845"/>
                <a:gd name="connsiteY19" fmla="*/ 47570 h 19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7845" h="190277">
                  <a:moveTo>
                    <a:pt x="35677" y="190277"/>
                  </a:moveTo>
                  <a:lnTo>
                    <a:pt x="202169" y="190277"/>
                  </a:lnTo>
                  <a:cubicBezTo>
                    <a:pt x="221843" y="190277"/>
                    <a:pt x="237846" y="174274"/>
                    <a:pt x="237846" y="154600"/>
                  </a:cubicBezTo>
                  <a:lnTo>
                    <a:pt x="237846" y="35677"/>
                  </a:lnTo>
                  <a:cubicBezTo>
                    <a:pt x="237846" y="16003"/>
                    <a:pt x="221843" y="0"/>
                    <a:pt x="202169" y="0"/>
                  </a:cubicBezTo>
                  <a:lnTo>
                    <a:pt x="35677" y="0"/>
                  </a:lnTo>
                  <a:cubicBezTo>
                    <a:pt x="16003" y="0"/>
                    <a:pt x="0" y="16003"/>
                    <a:pt x="0" y="35677"/>
                  </a:cubicBezTo>
                  <a:lnTo>
                    <a:pt x="0" y="154600"/>
                  </a:lnTo>
                  <a:cubicBezTo>
                    <a:pt x="0" y="174274"/>
                    <a:pt x="16004" y="190277"/>
                    <a:pt x="35677" y="190277"/>
                  </a:cubicBezTo>
                  <a:close/>
                  <a:moveTo>
                    <a:pt x="71354" y="47570"/>
                  </a:moveTo>
                  <a:cubicBezTo>
                    <a:pt x="71354" y="43179"/>
                    <a:pt x="73770" y="39161"/>
                    <a:pt x="77636" y="37094"/>
                  </a:cubicBezTo>
                  <a:cubicBezTo>
                    <a:pt x="81504" y="35004"/>
                    <a:pt x="86219" y="35235"/>
                    <a:pt x="89842" y="37675"/>
                  </a:cubicBezTo>
                  <a:lnTo>
                    <a:pt x="161196" y="85244"/>
                  </a:lnTo>
                  <a:cubicBezTo>
                    <a:pt x="164506" y="87451"/>
                    <a:pt x="166492" y="91168"/>
                    <a:pt x="166492" y="95139"/>
                  </a:cubicBezTo>
                  <a:cubicBezTo>
                    <a:pt x="166492" y="99111"/>
                    <a:pt x="164506" y="102828"/>
                    <a:pt x="161196" y="105034"/>
                  </a:cubicBezTo>
                  <a:lnTo>
                    <a:pt x="89842" y="152604"/>
                  </a:lnTo>
                  <a:cubicBezTo>
                    <a:pt x="87857" y="153927"/>
                    <a:pt x="85558" y="154600"/>
                    <a:pt x="83247" y="154600"/>
                  </a:cubicBezTo>
                  <a:cubicBezTo>
                    <a:pt x="81319" y="154600"/>
                    <a:pt x="79391" y="154136"/>
                    <a:pt x="77637" y="153183"/>
                  </a:cubicBezTo>
                  <a:cubicBezTo>
                    <a:pt x="73770" y="151116"/>
                    <a:pt x="71355" y="147098"/>
                    <a:pt x="71355" y="142708"/>
                  </a:cubicBezTo>
                  <a:lnTo>
                    <a:pt x="71355" y="47570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319">
              <a:extLst>
                <a:ext uri="{FF2B5EF4-FFF2-40B4-BE49-F238E27FC236}">
                  <a16:creationId xmlns:a16="http://schemas.microsoft.com/office/drawing/2014/main" id="{7816B608-92E7-DD45-A796-8C5D0AF55C06}"/>
                </a:ext>
              </a:extLst>
            </p:cNvPr>
            <p:cNvSpPr/>
            <p:nvPr/>
          </p:nvSpPr>
          <p:spPr>
            <a:xfrm>
              <a:off x="5432643" y="3008164"/>
              <a:ext cx="47569" cy="23785"/>
            </a:xfrm>
            <a:custGeom>
              <a:avLst/>
              <a:gdLst>
                <a:gd name="connsiteX0" fmla="*/ 11893 w 47569"/>
                <a:gd name="connsiteY0" fmla="*/ 23785 h 23785"/>
                <a:gd name="connsiteX1" fmla="*/ 35677 w 47569"/>
                <a:gd name="connsiteY1" fmla="*/ 23785 h 23785"/>
                <a:gd name="connsiteX2" fmla="*/ 47570 w 47569"/>
                <a:gd name="connsiteY2" fmla="*/ 11893 h 23785"/>
                <a:gd name="connsiteX3" fmla="*/ 35677 w 47569"/>
                <a:gd name="connsiteY3" fmla="*/ 0 h 23785"/>
                <a:gd name="connsiteX4" fmla="*/ 11893 w 47569"/>
                <a:gd name="connsiteY4" fmla="*/ 0 h 23785"/>
                <a:gd name="connsiteX5" fmla="*/ 0 w 47569"/>
                <a:gd name="connsiteY5" fmla="*/ 11893 h 23785"/>
                <a:gd name="connsiteX6" fmla="*/ 11893 w 47569"/>
                <a:gd name="connsiteY6" fmla="*/ 23785 h 2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69" h="23785">
                  <a:moveTo>
                    <a:pt x="11893" y="23785"/>
                  </a:moveTo>
                  <a:lnTo>
                    <a:pt x="35677" y="23785"/>
                  </a:lnTo>
                  <a:cubicBezTo>
                    <a:pt x="42250" y="23785"/>
                    <a:pt x="47570" y="18466"/>
                    <a:pt x="47570" y="11893"/>
                  </a:cubicBezTo>
                  <a:cubicBezTo>
                    <a:pt x="47570" y="5319"/>
                    <a:pt x="42250" y="0"/>
                    <a:pt x="35677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cubicBezTo>
                    <a:pt x="1" y="18467"/>
                    <a:pt x="5320" y="23785"/>
                    <a:pt x="11893" y="2378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320">
              <a:extLst>
                <a:ext uri="{FF2B5EF4-FFF2-40B4-BE49-F238E27FC236}">
                  <a16:creationId xmlns:a16="http://schemas.microsoft.com/office/drawing/2014/main" id="{9E6AD4F7-35BC-EC44-9D05-1892578CF35D}"/>
                </a:ext>
              </a:extLst>
            </p:cNvPr>
            <p:cNvSpPr/>
            <p:nvPr/>
          </p:nvSpPr>
          <p:spPr>
            <a:xfrm>
              <a:off x="5266151" y="2936812"/>
              <a:ext cx="380554" cy="570831"/>
            </a:xfrm>
            <a:custGeom>
              <a:avLst/>
              <a:gdLst>
                <a:gd name="connsiteX0" fmla="*/ 332985 w 380554"/>
                <a:gd name="connsiteY0" fmla="*/ 0 h 570831"/>
                <a:gd name="connsiteX1" fmla="*/ 47570 w 380554"/>
                <a:gd name="connsiteY1" fmla="*/ 0 h 570831"/>
                <a:gd name="connsiteX2" fmla="*/ 0 w 380554"/>
                <a:gd name="connsiteY2" fmla="*/ 47570 h 570831"/>
                <a:gd name="connsiteX3" fmla="*/ 0 w 380554"/>
                <a:gd name="connsiteY3" fmla="*/ 523263 h 570831"/>
                <a:gd name="connsiteX4" fmla="*/ 47570 w 380554"/>
                <a:gd name="connsiteY4" fmla="*/ 570831 h 570831"/>
                <a:gd name="connsiteX5" fmla="*/ 332985 w 380554"/>
                <a:gd name="connsiteY5" fmla="*/ 570831 h 570831"/>
                <a:gd name="connsiteX6" fmla="*/ 380555 w 380554"/>
                <a:gd name="connsiteY6" fmla="*/ 523261 h 570831"/>
                <a:gd name="connsiteX7" fmla="*/ 380555 w 380554"/>
                <a:gd name="connsiteY7" fmla="*/ 47570 h 570831"/>
                <a:gd name="connsiteX8" fmla="*/ 332985 w 380554"/>
                <a:gd name="connsiteY8" fmla="*/ 0 h 570831"/>
                <a:gd name="connsiteX9" fmla="*/ 225954 w 380554"/>
                <a:gd name="connsiteY9" fmla="*/ 523261 h 570831"/>
                <a:gd name="connsiteX10" fmla="*/ 154600 w 380554"/>
                <a:gd name="connsiteY10" fmla="*/ 523261 h 570831"/>
                <a:gd name="connsiteX11" fmla="*/ 142708 w 380554"/>
                <a:gd name="connsiteY11" fmla="*/ 511369 h 570831"/>
                <a:gd name="connsiteX12" fmla="*/ 154600 w 380554"/>
                <a:gd name="connsiteY12" fmla="*/ 499477 h 570831"/>
                <a:gd name="connsiteX13" fmla="*/ 225954 w 380554"/>
                <a:gd name="connsiteY13" fmla="*/ 499477 h 570831"/>
                <a:gd name="connsiteX14" fmla="*/ 237847 w 380554"/>
                <a:gd name="connsiteY14" fmla="*/ 511370 h 570831"/>
                <a:gd name="connsiteX15" fmla="*/ 225954 w 380554"/>
                <a:gd name="connsiteY15" fmla="*/ 523261 h 570831"/>
                <a:gd name="connsiteX16" fmla="*/ 332985 w 380554"/>
                <a:gd name="connsiteY16" fmla="*/ 451908 h 570831"/>
                <a:gd name="connsiteX17" fmla="*/ 47570 w 380554"/>
                <a:gd name="connsiteY17" fmla="*/ 451908 h 570831"/>
                <a:gd name="connsiteX18" fmla="*/ 47570 w 380554"/>
                <a:gd name="connsiteY18" fmla="*/ 47570 h 570831"/>
                <a:gd name="connsiteX19" fmla="*/ 332985 w 380554"/>
                <a:gd name="connsiteY19" fmla="*/ 47570 h 570831"/>
                <a:gd name="connsiteX20" fmla="*/ 332985 w 380554"/>
                <a:gd name="connsiteY20" fmla="*/ 451908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0554" h="570831">
                  <a:moveTo>
                    <a:pt x="332985" y="0"/>
                  </a:moveTo>
                  <a:lnTo>
                    <a:pt x="47570" y="0"/>
                  </a:lnTo>
                  <a:cubicBezTo>
                    <a:pt x="21335" y="0"/>
                    <a:pt x="0" y="21334"/>
                    <a:pt x="0" y="47570"/>
                  </a:cubicBezTo>
                  <a:lnTo>
                    <a:pt x="0" y="523263"/>
                  </a:lnTo>
                  <a:cubicBezTo>
                    <a:pt x="0" y="549497"/>
                    <a:pt x="21335" y="570831"/>
                    <a:pt x="47570" y="570831"/>
                  </a:cubicBezTo>
                  <a:lnTo>
                    <a:pt x="332985" y="570831"/>
                  </a:lnTo>
                  <a:cubicBezTo>
                    <a:pt x="359220" y="570831"/>
                    <a:pt x="380555" y="549497"/>
                    <a:pt x="380555" y="523261"/>
                  </a:cubicBezTo>
                  <a:lnTo>
                    <a:pt x="380555" y="47570"/>
                  </a:lnTo>
                  <a:cubicBezTo>
                    <a:pt x="380555" y="21334"/>
                    <a:pt x="359220" y="0"/>
                    <a:pt x="332985" y="0"/>
                  </a:cubicBezTo>
                  <a:close/>
                  <a:moveTo>
                    <a:pt x="225954" y="523261"/>
                  </a:moveTo>
                  <a:lnTo>
                    <a:pt x="154600" y="523261"/>
                  </a:lnTo>
                  <a:cubicBezTo>
                    <a:pt x="148027" y="523261"/>
                    <a:pt x="142708" y="517942"/>
                    <a:pt x="142708" y="511369"/>
                  </a:cubicBezTo>
                  <a:cubicBezTo>
                    <a:pt x="142708" y="504795"/>
                    <a:pt x="148027" y="499477"/>
                    <a:pt x="154600" y="499477"/>
                  </a:cubicBezTo>
                  <a:lnTo>
                    <a:pt x="225954" y="499477"/>
                  </a:lnTo>
                  <a:cubicBezTo>
                    <a:pt x="232528" y="499477"/>
                    <a:pt x="237847" y="504796"/>
                    <a:pt x="237847" y="511370"/>
                  </a:cubicBezTo>
                  <a:cubicBezTo>
                    <a:pt x="237847" y="517943"/>
                    <a:pt x="232528" y="523261"/>
                    <a:pt x="225954" y="523261"/>
                  </a:cubicBezTo>
                  <a:close/>
                  <a:moveTo>
                    <a:pt x="332985" y="451908"/>
                  </a:moveTo>
                  <a:lnTo>
                    <a:pt x="47570" y="451908"/>
                  </a:lnTo>
                  <a:lnTo>
                    <a:pt x="47570" y="47570"/>
                  </a:lnTo>
                  <a:lnTo>
                    <a:pt x="332985" y="47570"/>
                  </a:lnTo>
                  <a:lnTo>
                    <a:pt x="332985" y="451908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321">
              <a:extLst>
                <a:ext uri="{FF2B5EF4-FFF2-40B4-BE49-F238E27FC236}">
                  <a16:creationId xmlns:a16="http://schemas.microsoft.com/office/drawing/2014/main" id="{F126C384-002B-0342-B2D3-22C296DB786C}"/>
                </a:ext>
              </a:extLst>
            </p:cNvPr>
            <p:cNvSpPr/>
            <p:nvPr/>
          </p:nvSpPr>
          <p:spPr>
            <a:xfrm>
              <a:off x="5551566" y="3008165"/>
              <a:ext cx="23785" cy="23785"/>
            </a:xfrm>
            <a:custGeom>
              <a:avLst/>
              <a:gdLst>
                <a:gd name="connsiteX0" fmla="*/ 23785 w 23785"/>
                <a:gd name="connsiteY0" fmla="*/ 11893 h 23785"/>
                <a:gd name="connsiteX1" fmla="*/ 11893 w 23785"/>
                <a:gd name="connsiteY1" fmla="*/ 23785 h 23785"/>
                <a:gd name="connsiteX2" fmla="*/ 0 w 23785"/>
                <a:gd name="connsiteY2" fmla="*/ 11893 h 23785"/>
                <a:gd name="connsiteX3" fmla="*/ 11893 w 23785"/>
                <a:gd name="connsiteY3" fmla="*/ 0 h 23785"/>
                <a:gd name="connsiteX4" fmla="*/ 23785 w 23785"/>
                <a:gd name="connsiteY4" fmla="*/ 11893 h 2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5" h="23785">
                  <a:moveTo>
                    <a:pt x="23785" y="11893"/>
                  </a:moveTo>
                  <a:cubicBezTo>
                    <a:pt x="23785" y="18461"/>
                    <a:pt x="18461" y="23785"/>
                    <a:pt x="11893" y="23785"/>
                  </a:cubicBezTo>
                  <a:cubicBezTo>
                    <a:pt x="5325" y="23785"/>
                    <a:pt x="0" y="18461"/>
                    <a:pt x="0" y="11893"/>
                  </a:cubicBezTo>
                  <a:cubicBezTo>
                    <a:pt x="0" y="5325"/>
                    <a:pt x="5325" y="0"/>
                    <a:pt x="11893" y="0"/>
                  </a:cubicBezTo>
                  <a:cubicBezTo>
                    <a:pt x="18461" y="0"/>
                    <a:pt x="23785" y="5325"/>
                    <a:pt x="23785" y="1189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1" name="Gráfico 241">
            <a:extLst>
              <a:ext uri="{FF2B5EF4-FFF2-40B4-BE49-F238E27FC236}">
                <a16:creationId xmlns:a16="http://schemas.microsoft.com/office/drawing/2014/main" id="{F5B770C7-853C-7444-B67E-1855DB4504B5}"/>
              </a:ext>
            </a:extLst>
          </p:cNvPr>
          <p:cNvGrpSpPr/>
          <p:nvPr/>
        </p:nvGrpSpPr>
        <p:grpSpPr>
          <a:xfrm>
            <a:off x="12814135" y="9937150"/>
            <a:ext cx="1442273" cy="2163410"/>
            <a:chOff x="2922700" y="4280818"/>
            <a:chExt cx="380554" cy="570831"/>
          </a:xfrm>
          <a:solidFill>
            <a:schemeClr val="accent1"/>
          </a:solidFill>
        </p:grpSpPr>
        <p:sp>
          <p:nvSpPr>
            <p:cNvPr id="34" name="Forma libre 360">
              <a:extLst>
                <a:ext uri="{FF2B5EF4-FFF2-40B4-BE49-F238E27FC236}">
                  <a16:creationId xmlns:a16="http://schemas.microsoft.com/office/drawing/2014/main" id="{6729065A-B26E-3F42-863E-12C6412012FF}"/>
                </a:ext>
              </a:extLst>
            </p:cNvPr>
            <p:cNvSpPr/>
            <p:nvPr/>
          </p:nvSpPr>
          <p:spPr>
            <a:xfrm>
              <a:off x="3041622" y="4423515"/>
              <a:ext cx="142709" cy="237856"/>
            </a:xfrm>
            <a:custGeom>
              <a:avLst/>
              <a:gdLst>
                <a:gd name="connsiteX0" fmla="*/ 5065 w 142709"/>
                <a:gd name="connsiteY0" fmla="*/ 144866 h 237856"/>
                <a:gd name="connsiteX1" fmla="*/ 2162 w 142709"/>
                <a:gd name="connsiteY1" fmla="*/ 161427 h 237856"/>
                <a:gd name="connsiteX2" fmla="*/ 18723 w 142709"/>
                <a:gd name="connsiteY2" fmla="*/ 164353 h 237856"/>
                <a:gd name="connsiteX3" fmla="*/ 35678 w 142709"/>
                <a:gd name="connsiteY3" fmla="*/ 152473 h 237856"/>
                <a:gd name="connsiteX4" fmla="*/ 35678 w 142709"/>
                <a:gd name="connsiteY4" fmla="*/ 225964 h 237856"/>
                <a:gd name="connsiteX5" fmla="*/ 42136 w 142709"/>
                <a:gd name="connsiteY5" fmla="*/ 236532 h 237856"/>
                <a:gd name="connsiteX6" fmla="*/ 47571 w 142709"/>
                <a:gd name="connsiteY6" fmla="*/ 237857 h 237856"/>
                <a:gd name="connsiteX7" fmla="*/ 54492 w 142709"/>
                <a:gd name="connsiteY7" fmla="*/ 235638 h 237856"/>
                <a:gd name="connsiteX8" fmla="*/ 137739 w 142709"/>
                <a:gd name="connsiteY8" fmla="*/ 176177 h 237856"/>
                <a:gd name="connsiteX9" fmla="*/ 142709 w 142709"/>
                <a:gd name="connsiteY9" fmla="*/ 166445 h 237856"/>
                <a:gd name="connsiteX10" fmla="*/ 137645 w 142709"/>
                <a:gd name="connsiteY10" fmla="*/ 156759 h 237856"/>
                <a:gd name="connsiteX11" fmla="*/ 83596 w 142709"/>
                <a:gd name="connsiteY11" fmla="*/ 118933 h 237856"/>
                <a:gd name="connsiteX12" fmla="*/ 137645 w 142709"/>
                <a:gd name="connsiteY12" fmla="*/ 81108 h 237856"/>
                <a:gd name="connsiteX13" fmla="*/ 142709 w 142709"/>
                <a:gd name="connsiteY13" fmla="*/ 71422 h 237856"/>
                <a:gd name="connsiteX14" fmla="*/ 137739 w 142709"/>
                <a:gd name="connsiteY14" fmla="*/ 61690 h 237856"/>
                <a:gd name="connsiteX15" fmla="*/ 54492 w 142709"/>
                <a:gd name="connsiteY15" fmla="*/ 2228 h 237856"/>
                <a:gd name="connsiteX16" fmla="*/ 42136 w 142709"/>
                <a:gd name="connsiteY16" fmla="*/ 1334 h 237856"/>
                <a:gd name="connsiteX17" fmla="*/ 35678 w 142709"/>
                <a:gd name="connsiteY17" fmla="*/ 11902 h 237856"/>
                <a:gd name="connsiteX18" fmla="*/ 35678 w 142709"/>
                <a:gd name="connsiteY18" fmla="*/ 85394 h 237856"/>
                <a:gd name="connsiteX19" fmla="*/ 18723 w 142709"/>
                <a:gd name="connsiteY19" fmla="*/ 73513 h 237856"/>
                <a:gd name="connsiteX20" fmla="*/ 2162 w 142709"/>
                <a:gd name="connsiteY20" fmla="*/ 76440 h 237856"/>
                <a:gd name="connsiteX21" fmla="*/ 5065 w 142709"/>
                <a:gd name="connsiteY21" fmla="*/ 93001 h 237856"/>
                <a:gd name="connsiteX22" fmla="*/ 35678 w 142709"/>
                <a:gd name="connsiteY22" fmla="*/ 114427 h 237856"/>
                <a:gd name="connsiteX23" fmla="*/ 35678 w 142709"/>
                <a:gd name="connsiteY23" fmla="*/ 123439 h 237856"/>
                <a:gd name="connsiteX24" fmla="*/ 5065 w 142709"/>
                <a:gd name="connsiteY24" fmla="*/ 144866 h 237856"/>
                <a:gd name="connsiteX25" fmla="*/ 59462 w 142709"/>
                <a:gd name="connsiteY25" fmla="*/ 35013 h 237856"/>
                <a:gd name="connsiteX26" fmla="*/ 110214 w 142709"/>
                <a:gd name="connsiteY26" fmla="*/ 71271 h 237856"/>
                <a:gd name="connsiteX27" fmla="*/ 62854 w 142709"/>
                <a:gd name="connsiteY27" fmla="*/ 104416 h 237856"/>
                <a:gd name="connsiteX28" fmla="*/ 59462 w 142709"/>
                <a:gd name="connsiteY28" fmla="*/ 102036 h 237856"/>
                <a:gd name="connsiteX29" fmla="*/ 59462 w 142709"/>
                <a:gd name="connsiteY29" fmla="*/ 35013 h 237856"/>
                <a:gd name="connsiteX30" fmla="*/ 59462 w 142709"/>
                <a:gd name="connsiteY30" fmla="*/ 135831 h 237856"/>
                <a:gd name="connsiteX31" fmla="*/ 62854 w 142709"/>
                <a:gd name="connsiteY31" fmla="*/ 133450 h 237856"/>
                <a:gd name="connsiteX32" fmla="*/ 110214 w 142709"/>
                <a:gd name="connsiteY32" fmla="*/ 166595 h 237856"/>
                <a:gd name="connsiteX33" fmla="*/ 59462 w 142709"/>
                <a:gd name="connsiteY33" fmla="*/ 202853 h 237856"/>
                <a:gd name="connsiteX34" fmla="*/ 59462 w 142709"/>
                <a:gd name="connsiteY34" fmla="*/ 135831 h 23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2709" h="237856">
                  <a:moveTo>
                    <a:pt x="5065" y="144866"/>
                  </a:moveTo>
                  <a:cubicBezTo>
                    <a:pt x="-301" y="148629"/>
                    <a:pt x="-1624" y="156050"/>
                    <a:pt x="2162" y="161427"/>
                  </a:cubicBezTo>
                  <a:cubicBezTo>
                    <a:pt x="5925" y="166827"/>
                    <a:pt x="13334" y="168082"/>
                    <a:pt x="18723" y="164353"/>
                  </a:cubicBezTo>
                  <a:lnTo>
                    <a:pt x="35678" y="152473"/>
                  </a:lnTo>
                  <a:lnTo>
                    <a:pt x="35678" y="225964"/>
                  </a:lnTo>
                  <a:cubicBezTo>
                    <a:pt x="35678" y="230424"/>
                    <a:pt x="38163" y="234500"/>
                    <a:pt x="42136" y="236532"/>
                  </a:cubicBezTo>
                  <a:cubicBezTo>
                    <a:pt x="43855" y="237426"/>
                    <a:pt x="45712" y="237857"/>
                    <a:pt x="47571" y="237857"/>
                  </a:cubicBezTo>
                  <a:cubicBezTo>
                    <a:pt x="50010" y="237857"/>
                    <a:pt x="52425" y="237113"/>
                    <a:pt x="54492" y="235638"/>
                  </a:cubicBezTo>
                  <a:lnTo>
                    <a:pt x="137739" y="176177"/>
                  </a:lnTo>
                  <a:cubicBezTo>
                    <a:pt x="140875" y="173936"/>
                    <a:pt x="142732" y="170313"/>
                    <a:pt x="142709" y="166445"/>
                  </a:cubicBezTo>
                  <a:cubicBezTo>
                    <a:pt x="142686" y="162590"/>
                    <a:pt x="140805" y="158977"/>
                    <a:pt x="137645" y="156759"/>
                  </a:cubicBezTo>
                  <a:lnTo>
                    <a:pt x="83596" y="118933"/>
                  </a:lnTo>
                  <a:lnTo>
                    <a:pt x="137645" y="81108"/>
                  </a:lnTo>
                  <a:cubicBezTo>
                    <a:pt x="140804" y="78889"/>
                    <a:pt x="142686" y="75278"/>
                    <a:pt x="142709" y="71422"/>
                  </a:cubicBezTo>
                  <a:cubicBezTo>
                    <a:pt x="142732" y="67554"/>
                    <a:pt x="140874" y="63931"/>
                    <a:pt x="137739" y="61690"/>
                  </a:cubicBezTo>
                  <a:lnTo>
                    <a:pt x="54492" y="2228"/>
                  </a:lnTo>
                  <a:cubicBezTo>
                    <a:pt x="50822" y="-385"/>
                    <a:pt x="46107" y="-722"/>
                    <a:pt x="42136" y="1334"/>
                  </a:cubicBezTo>
                  <a:cubicBezTo>
                    <a:pt x="38163" y="3367"/>
                    <a:pt x="35678" y="7443"/>
                    <a:pt x="35678" y="11902"/>
                  </a:cubicBezTo>
                  <a:lnTo>
                    <a:pt x="35678" y="85394"/>
                  </a:lnTo>
                  <a:lnTo>
                    <a:pt x="18723" y="73513"/>
                  </a:lnTo>
                  <a:cubicBezTo>
                    <a:pt x="13334" y="69774"/>
                    <a:pt x="5925" y="71039"/>
                    <a:pt x="2162" y="76440"/>
                  </a:cubicBezTo>
                  <a:cubicBezTo>
                    <a:pt x="-1624" y="81817"/>
                    <a:pt x="-300" y="89238"/>
                    <a:pt x="5065" y="93001"/>
                  </a:cubicBezTo>
                  <a:lnTo>
                    <a:pt x="35678" y="114427"/>
                  </a:lnTo>
                  <a:lnTo>
                    <a:pt x="35678" y="123439"/>
                  </a:lnTo>
                  <a:lnTo>
                    <a:pt x="5065" y="144866"/>
                  </a:lnTo>
                  <a:close/>
                  <a:moveTo>
                    <a:pt x="59462" y="35013"/>
                  </a:moveTo>
                  <a:lnTo>
                    <a:pt x="110214" y="71271"/>
                  </a:lnTo>
                  <a:lnTo>
                    <a:pt x="62854" y="104416"/>
                  </a:lnTo>
                  <a:lnTo>
                    <a:pt x="59462" y="102036"/>
                  </a:lnTo>
                  <a:lnTo>
                    <a:pt x="59462" y="35013"/>
                  </a:lnTo>
                  <a:close/>
                  <a:moveTo>
                    <a:pt x="59462" y="135831"/>
                  </a:moveTo>
                  <a:lnTo>
                    <a:pt x="62854" y="133450"/>
                  </a:lnTo>
                  <a:lnTo>
                    <a:pt x="110214" y="166595"/>
                  </a:lnTo>
                  <a:lnTo>
                    <a:pt x="59462" y="202853"/>
                  </a:lnTo>
                  <a:lnTo>
                    <a:pt x="59462" y="135831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361">
              <a:extLst>
                <a:ext uri="{FF2B5EF4-FFF2-40B4-BE49-F238E27FC236}">
                  <a16:creationId xmlns:a16="http://schemas.microsoft.com/office/drawing/2014/main" id="{B89C65D2-47E7-3440-A152-5F77EE4B0C7A}"/>
                </a:ext>
              </a:extLst>
            </p:cNvPr>
            <p:cNvSpPr/>
            <p:nvPr/>
          </p:nvSpPr>
          <p:spPr>
            <a:xfrm>
              <a:off x="3089192" y="4352170"/>
              <a:ext cx="47569" cy="23785"/>
            </a:xfrm>
            <a:custGeom>
              <a:avLst/>
              <a:gdLst>
                <a:gd name="connsiteX0" fmla="*/ 11893 w 47569"/>
                <a:gd name="connsiteY0" fmla="*/ 23785 h 23785"/>
                <a:gd name="connsiteX1" fmla="*/ 35677 w 47569"/>
                <a:gd name="connsiteY1" fmla="*/ 23785 h 23785"/>
                <a:gd name="connsiteX2" fmla="*/ 47570 w 47569"/>
                <a:gd name="connsiteY2" fmla="*/ 11893 h 23785"/>
                <a:gd name="connsiteX3" fmla="*/ 35677 w 47569"/>
                <a:gd name="connsiteY3" fmla="*/ 0 h 23785"/>
                <a:gd name="connsiteX4" fmla="*/ 11893 w 47569"/>
                <a:gd name="connsiteY4" fmla="*/ 0 h 23785"/>
                <a:gd name="connsiteX5" fmla="*/ 0 w 47569"/>
                <a:gd name="connsiteY5" fmla="*/ 11893 h 23785"/>
                <a:gd name="connsiteX6" fmla="*/ 11893 w 47569"/>
                <a:gd name="connsiteY6" fmla="*/ 23785 h 2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69" h="23785">
                  <a:moveTo>
                    <a:pt x="11893" y="23785"/>
                  </a:moveTo>
                  <a:lnTo>
                    <a:pt x="35677" y="23785"/>
                  </a:lnTo>
                  <a:cubicBezTo>
                    <a:pt x="42250" y="23785"/>
                    <a:pt x="47570" y="18466"/>
                    <a:pt x="47570" y="11893"/>
                  </a:cubicBezTo>
                  <a:cubicBezTo>
                    <a:pt x="47570" y="5319"/>
                    <a:pt x="42250" y="0"/>
                    <a:pt x="35677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cubicBezTo>
                    <a:pt x="1" y="18467"/>
                    <a:pt x="5320" y="23785"/>
                    <a:pt x="11893" y="2378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362">
              <a:extLst>
                <a:ext uri="{FF2B5EF4-FFF2-40B4-BE49-F238E27FC236}">
                  <a16:creationId xmlns:a16="http://schemas.microsoft.com/office/drawing/2014/main" id="{8DA41CF3-88BF-7047-AA14-6762136E18F4}"/>
                </a:ext>
              </a:extLst>
            </p:cNvPr>
            <p:cNvSpPr/>
            <p:nvPr/>
          </p:nvSpPr>
          <p:spPr>
            <a:xfrm>
              <a:off x="2922700" y="4280818"/>
              <a:ext cx="380554" cy="570831"/>
            </a:xfrm>
            <a:custGeom>
              <a:avLst/>
              <a:gdLst>
                <a:gd name="connsiteX0" fmla="*/ 332985 w 380554"/>
                <a:gd name="connsiteY0" fmla="*/ 0 h 570831"/>
                <a:gd name="connsiteX1" fmla="*/ 47570 w 380554"/>
                <a:gd name="connsiteY1" fmla="*/ 0 h 570831"/>
                <a:gd name="connsiteX2" fmla="*/ 0 w 380554"/>
                <a:gd name="connsiteY2" fmla="*/ 47570 h 570831"/>
                <a:gd name="connsiteX3" fmla="*/ 0 w 380554"/>
                <a:gd name="connsiteY3" fmla="*/ 523263 h 570831"/>
                <a:gd name="connsiteX4" fmla="*/ 47570 w 380554"/>
                <a:gd name="connsiteY4" fmla="*/ 570831 h 570831"/>
                <a:gd name="connsiteX5" fmla="*/ 332985 w 380554"/>
                <a:gd name="connsiteY5" fmla="*/ 570831 h 570831"/>
                <a:gd name="connsiteX6" fmla="*/ 380555 w 380554"/>
                <a:gd name="connsiteY6" fmla="*/ 523261 h 570831"/>
                <a:gd name="connsiteX7" fmla="*/ 380555 w 380554"/>
                <a:gd name="connsiteY7" fmla="*/ 47570 h 570831"/>
                <a:gd name="connsiteX8" fmla="*/ 332985 w 380554"/>
                <a:gd name="connsiteY8" fmla="*/ 0 h 570831"/>
                <a:gd name="connsiteX9" fmla="*/ 225954 w 380554"/>
                <a:gd name="connsiteY9" fmla="*/ 523261 h 570831"/>
                <a:gd name="connsiteX10" fmla="*/ 154600 w 380554"/>
                <a:gd name="connsiteY10" fmla="*/ 523261 h 570831"/>
                <a:gd name="connsiteX11" fmla="*/ 142708 w 380554"/>
                <a:gd name="connsiteY11" fmla="*/ 511369 h 570831"/>
                <a:gd name="connsiteX12" fmla="*/ 154600 w 380554"/>
                <a:gd name="connsiteY12" fmla="*/ 499477 h 570831"/>
                <a:gd name="connsiteX13" fmla="*/ 225954 w 380554"/>
                <a:gd name="connsiteY13" fmla="*/ 499477 h 570831"/>
                <a:gd name="connsiteX14" fmla="*/ 237847 w 380554"/>
                <a:gd name="connsiteY14" fmla="*/ 511370 h 570831"/>
                <a:gd name="connsiteX15" fmla="*/ 225954 w 380554"/>
                <a:gd name="connsiteY15" fmla="*/ 523261 h 570831"/>
                <a:gd name="connsiteX16" fmla="*/ 332985 w 380554"/>
                <a:gd name="connsiteY16" fmla="*/ 451908 h 570831"/>
                <a:gd name="connsiteX17" fmla="*/ 47570 w 380554"/>
                <a:gd name="connsiteY17" fmla="*/ 451908 h 570831"/>
                <a:gd name="connsiteX18" fmla="*/ 47570 w 380554"/>
                <a:gd name="connsiteY18" fmla="*/ 47570 h 570831"/>
                <a:gd name="connsiteX19" fmla="*/ 332985 w 380554"/>
                <a:gd name="connsiteY19" fmla="*/ 47570 h 570831"/>
                <a:gd name="connsiteX20" fmla="*/ 332985 w 380554"/>
                <a:gd name="connsiteY20" fmla="*/ 451908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0554" h="570831">
                  <a:moveTo>
                    <a:pt x="332985" y="0"/>
                  </a:moveTo>
                  <a:lnTo>
                    <a:pt x="47570" y="0"/>
                  </a:lnTo>
                  <a:cubicBezTo>
                    <a:pt x="21335" y="0"/>
                    <a:pt x="0" y="21334"/>
                    <a:pt x="0" y="47570"/>
                  </a:cubicBezTo>
                  <a:lnTo>
                    <a:pt x="0" y="523263"/>
                  </a:lnTo>
                  <a:cubicBezTo>
                    <a:pt x="0" y="549497"/>
                    <a:pt x="21335" y="570831"/>
                    <a:pt x="47570" y="570831"/>
                  </a:cubicBezTo>
                  <a:lnTo>
                    <a:pt x="332985" y="570831"/>
                  </a:lnTo>
                  <a:cubicBezTo>
                    <a:pt x="359220" y="570831"/>
                    <a:pt x="380555" y="549497"/>
                    <a:pt x="380555" y="523261"/>
                  </a:cubicBezTo>
                  <a:lnTo>
                    <a:pt x="380555" y="47570"/>
                  </a:lnTo>
                  <a:cubicBezTo>
                    <a:pt x="380555" y="21334"/>
                    <a:pt x="359220" y="0"/>
                    <a:pt x="332985" y="0"/>
                  </a:cubicBezTo>
                  <a:close/>
                  <a:moveTo>
                    <a:pt x="225954" y="523261"/>
                  </a:moveTo>
                  <a:lnTo>
                    <a:pt x="154600" y="523261"/>
                  </a:lnTo>
                  <a:cubicBezTo>
                    <a:pt x="148027" y="523261"/>
                    <a:pt x="142708" y="517942"/>
                    <a:pt x="142708" y="511369"/>
                  </a:cubicBezTo>
                  <a:cubicBezTo>
                    <a:pt x="142708" y="504795"/>
                    <a:pt x="148027" y="499477"/>
                    <a:pt x="154600" y="499477"/>
                  </a:cubicBezTo>
                  <a:lnTo>
                    <a:pt x="225954" y="499477"/>
                  </a:lnTo>
                  <a:cubicBezTo>
                    <a:pt x="232528" y="499477"/>
                    <a:pt x="237847" y="504796"/>
                    <a:pt x="237847" y="511370"/>
                  </a:cubicBezTo>
                  <a:cubicBezTo>
                    <a:pt x="237847" y="517943"/>
                    <a:pt x="232528" y="523261"/>
                    <a:pt x="225954" y="523261"/>
                  </a:cubicBezTo>
                  <a:close/>
                  <a:moveTo>
                    <a:pt x="332985" y="451908"/>
                  </a:moveTo>
                  <a:lnTo>
                    <a:pt x="47570" y="451908"/>
                  </a:lnTo>
                  <a:lnTo>
                    <a:pt x="47570" y="47570"/>
                  </a:lnTo>
                  <a:lnTo>
                    <a:pt x="332985" y="47570"/>
                  </a:lnTo>
                  <a:lnTo>
                    <a:pt x="332985" y="451908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363">
              <a:extLst>
                <a:ext uri="{FF2B5EF4-FFF2-40B4-BE49-F238E27FC236}">
                  <a16:creationId xmlns:a16="http://schemas.microsoft.com/office/drawing/2014/main" id="{FC296DE5-5FD3-A14F-830E-D5B1205A1FA4}"/>
                </a:ext>
              </a:extLst>
            </p:cNvPr>
            <p:cNvSpPr/>
            <p:nvPr/>
          </p:nvSpPr>
          <p:spPr>
            <a:xfrm>
              <a:off x="3208115" y="4352171"/>
              <a:ext cx="23785" cy="23785"/>
            </a:xfrm>
            <a:custGeom>
              <a:avLst/>
              <a:gdLst>
                <a:gd name="connsiteX0" fmla="*/ 23785 w 23785"/>
                <a:gd name="connsiteY0" fmla="*/ 11893 h 23785"/>
                <a:gd name="connsiteX1" fmla="*/ 11893 w 23785"/>
                <a:gd name="connsiteY1" fmla="*/ 23785 h 23785"/>
                <a:gd name="connsiteX2" fmla="*/ 0 w 23785"/>
                <a:gd name="connsiteY2" fmla="*/ 11893 h 23785"/>
                <a:gd name="connsiteX3" fmla="*/ 11893 w 23785"/>
                <a:gd name="connsiteY3" fmla="*/ 0 h 23785"/>
                <a:gd name="connsiteX4" fmla="*/ 23785 w 23785"/>
                <a:gd name="connsiteY4" fmla="*/ 11893 h 2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5" h="23785">
                  <a:moveTo>
                    <a:pt x="23785" y="11893"/>
                  </a:moveTo>
                  <a:cubicBezTo>
                    <a:pt x="23785" y="18461"/>
                    <a:pt x="18461" y="23785"/>
                    <a:pt x="11893" y="23785"/>
                  </a:cubicBezTo>
                  <a:cubicBezTo>
                    <a:pt x="5325" y="23785"/>
                    <a:pt x="0" y="18461"/>
                    <a:pt x="0" y="11893"/>
                  </a:cubicBezTo>
                  <a:cubicBezTo>
                    <a:pt x="0" y="5325"/>
                    <a:pt x="5325" y="0"/>
                    <a:pt x="11893" y="0"/>
                  </a:cubicBezTo>
                  <a:cubicBezTo>
                    <a:pt x="18461" y="0"/>
                    <a:pt x="23785" y="5325"/>
                    <a:pt x="23785" y="1189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2" name="Gráfico 253">
            <a:extLst>
              <a:ext uri="{FF2B5EF4-FFF2-40B4-BE49-F238E27FC236}">
                <a16:creationId xmlns:a16="http://schemas.microsoft.com/office/drawing/2014/main" id="{22751557-B552-C743-9FF9-806F9D89653C}"/>
              </a:ext>
            </a:extLst>
          </p:cNvPr>
          <p:cNvGrpSpPr/>
          <p:nvPr/>
        </p:nvGrpSpPr>
        <p:grpSpPr>
          <a:xfrm>
            <a:off x="16843639" y="9937150"/>
            <a:ext cx="1442273" cy="2163410"/>
            <a:chOff x="5266151" y="5661539"/>
            <a:chExt cx="380554" cy="570831"/>
          </a:xfrm>
          <a:solidFill>
            <a:schemeClr val="accent3"/>
          </a:solidFill>
        </p:grpSpPr>
        <p:sp>
          <p:nvSpPr>
            <p:cNvPr id="43" name="Forma libre 407">
              <a:extLst>
                <a:ext uri="{FF2B5EF4-FFF2-40B4-BE49-F238E27FC236}">
                  <a16:creationId xmlns:a16="http://schemas.microsoft.com/office/drawing/2014/main" id="{A2783418-8572-9F41-B5DA-ECC1205F190C}"/>
                </a:ext>
              </a:extLst>
            </p:cNvPr>
            <p:cNvSpPr/>
            <p:nvPr/>
          </p:nvSpPr>
          <p:spPr>
            <a:xfrm>
              <a:off x="5361290" y="5804990"/>
              <a:ext cx="190277" cy="237133"/>
            </a:xfrm>
            <a:custGeom>
              <a:avLst/>
              <a:gdLst>
                <a:gd name="connsiteX0" fmla="*/ 15167 w 190277"/>
                <a:gd name="connsiteY0" fmla="*/ 236639 h 237133"/>
                <a:gd name="connsiteX1" fmla="*/ 95138 w 190277"/>
                <a:gd name="connsiteY1" fmla="*/ 213783 h 237133"/>
                <a:gd name="connsiteX2" fmla="*/ 175109 w 190277"/>
                <a:gd name="connsiteY2" fmla="*/ 236639 h 237133"/>
                <a:gd name="connsiteX3" fmla="*/ 178385 w 190277"/>
                <a:gd name="connsiteY3" fmla="*/ 237104 h 237133"/>
                <a:gd name="connsiteX4" fmla="*/ 187165 w 190277"/>
                <a:gd name="connsiteY4" fmla="*/ 233225 h 237133"/>
                <a:gd name="connsiteX5" fmla="*/ 189465 w 190277"/>
                <a:gd name="connsiteY5" fmla="*/ 220891 h 237133"/>
                <a:gd name="connsiteX6" fmla="*/ 106218 w 190277"/>
                <a:gd name="connsiteY6" fmla="*/ 6829 h 237133"/>
                <a:gd name="connsiteX7" fmla="*/ 84060 w 190277"/>
                <a:gd name="connsiteY7" fmla="*/ 6829 h 237133"/>
                <a:gd name="connsiteX8" fmla="*/ 813 w 190277"/>
                <a:gd name="connsiteY8" fmla="*/ 220891 h 237133"/>
                <a:gd name="connsiteX9" fmla="*/ 3113 w 190277"/>
                <a:gd name="connsiteY9" fmla="*/ 233225 h 237133"/>
                <a:gd name="connsiteX10" fmla="*/ 15167 w 190277"/>
                <a:gd name="connsiteY10" fmla="*/ 236639 h 23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277" h="237133">
                  <a:moveTo>
                    <a:pt x="15167" y="236639"/>
                  </a:moveTo>
                  <a:lnTo>
                    <a:pt x="95138" y="213783"/>
                  </a:lnTo>
                  <a:lnTo>
                    <a:pt x="175109" y="236639"/>
                  </a:lnTo>
                  <a:cubicBezTo>
                    <a:pt x="176201" y="236964"/>
                    <a:pt x="177292" y="237104"/>
                    <a:pt x="178385" y="237104"/>
                  </a:cubicBezTo>
                  <a:cubicBezTo>
                    <a:pt x="181683" y="237104"/>
                    <a:pt x="184888" y="235733"/>
                    <a:pt x="187165" y="233225"/>
                  </a:cubicBezTo>
                  <a:cubicBezTo>
                    <a:pt x="190207" y="229880"/>
                    <a:pt x="191114" y="225118"/>
                    <a:pt x="189465" y="220891"/>
                  </a:cubicBezTo>
                  <a:lnTo>
                    <a:pt x="106218" y="6829"/>
                  </a:lnTo>
                  <a:cubicBezTo>
                    <a:pt x="102687" y="-2276"/>
                    <a:pt x="87590" y="-2276"/>
                    <a:pt x="84060" y="6829"/>
                  </a:cubicBezTo>
                  <a:lnTo>
                    <a:pt x="813" y="220891"/>
                  </a:lnTo>
                  <a:cubicBezTo>
                    <a:pt x="-836" y="225118"/>
                    <a:pt x="69" y="229880"/>
                    <a:pt x="3113" y="233225"/>
                  </a:cubicBezTo>
                  <a:cubicBezTo>
                    <a:pt x="6156" y="236568"/>
                    <a:pt x="10755" y="237962"/>
                    <a:pt x="15167" y="23663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408">
              <a:extLst>
                <a:ext uri="{FF2B5EF4-FFF2-40B4-BE49-F238E27FC236}">
                  <a16:creationId xmlns:a16="http://schemas.microsoft.com/office/drawing/2014/main" id="{CBEEA57F-7660-BF49-BF56-97ED71969F30}"/>
                </a:ext>
              </a:extLst>
            </p:cNvPr>
            <p:cNvSpPr/>
            <p:nvPr/>
          </p:nvSpPr>
          <p:spPr>
            <a:xfrm>
              <a:off x="5432643" y="5732891"/>
              <a:ext cx="47569" cy="23785"/>
            </a:xfrm>
            <a:custGeom>
              <a:avLst/>
              <a:gdLst>
                <a:gd name="connsiteX0" fmla="*/ 11893 w 47569"/>
                <a:gd name="connsiteY0" fmla="*/ 23785 h 23785"/>
                <a:gd name="connsiteX1" fmla="*/ 35677 w 47569"/>
                <a:gd name="connsiteY1" fmla="*/ 23785 h 23785"/>
                <a:gd name="connsiteX2" fmla="*/ 47570 w 47569"/>
                <a:gd name="connsiteY2" fmla="*/ 11893 h 23785"/>
                <a:gd name="connsiteX3" fmla="*/ 35677 w 47569"/>
                <a:gd name="connsiteY3" fmla="*/ 0 h 23785"/>
                <a:gd name="connsiteX4" fmla="*/ 11893 w 47569"/>
                <a:gd name="connsiteY4" fmla="*/ 0 h 23785"/>
                <a:gd name="connsiteX5" fmla="*/ 0 w 47569"/>
                <a:gd name="connsiteY5" fmla="*/ 11893 h 23785"/>
                <a:gd name="connsiteX6" fmla="*/ 11893 w 47569"/>
                <a:gd name="connsiteY6" fmla="*/ 23785 h 2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69" h="23785">
                  <a:moveTo>
                    <a:pt x="11893" y="23785"/>
                  </a:moveTo>
                  <a:lnTo>
                    <a:pt x="35677" y="23785"/>
                  </a:lnTo>
                  <a:cubicBezTo>
                    <a:pt x="42250" y="23785"/>
                    <a:pt x="47570" y="18466"/>
                    <a:pt x="47570" y="11893"/>
                  </a:cubicBezTo>
                  <a:cubicBezTo>
                    <a:pt x="47570" y="5319"/>
                    <a:pt x="42250" y="0"/>
                    <a:pt x="35677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cubicBezTo>
                    <a:pt x="1" y="18467"/>
                    <a:pt x="5320" y="23785"/>
                    <a:pt x="11893" y="2378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orma libre 409">
              <a:extLst>
                <a:ext uri="{FF2B5EF4-FFF2-40B4-BE49-F238E27FC236}">
                  <a16:creationId xmlns:a16="http://schemas.microsoft.com/office/drawing/2014/main" id="{A8BF9F04-32ED-1346-B00B-4C73993EF70E}"/>
                </a:ext>
              </a:extLst>
            </p:cNvPr>
            <p:cNvSpPr/>
            <p:nvPr/>
          </p:nvSpPr>
          <p:spPr>
            <a:xfrm>
              <a:off x="5266151" y="5661539"/>
              <a:ext cx="380554" cy="570831"/>
            </a:xfrm>
            <a:custGeom>
              <a:avLst/>
              <a:gdLst>
                <a:gd name="connsiteX0" fmla="*/ 332985 w 380554"/>
                <a:gd name="connsiteY0" fmla="*/ 0 h 570831"/>
                <a:gd name="connsiteX1" fmla="*/ 47570 w 380554"/>
                <a:gd name="connsiteY1" fmla="*/ 0 h 570831"/>
                <a:gd name="connsiteX2" fmla="*/ 0 w 380554"/>
                <a:gd name="connsiteY2" fmla="*/ 47570 h 570831"/>
                <a:gd name="connsiteX3" fmla="*/ 0 w 380554"/>
                <a:gd name="connsiteY3" fmla="*/ 523263 h 570831"/>
                <a:gd name="connsiteX4" fmla="*/ 47570 w 380554"/>
                <a:gd name="connsiteY4" fmla="*/ 570831 h 570831"/>
                <a:gd name="connsiteX5" fmla="*/ 332985 w 380554"/>
                <a:gd name="connsiteY5" fmla="*/ 570831 h 570831"/>
                <a:gd name="connsiteX6" fmla="*/ 380555 w 380554"/>
                <a:gd name="connsiteY6" fmla="*/ 523261 h 570831"/>
                <a:gd name="connsiteX7" fmla="*/ 380555 w 380554"/>
                <a:gd name="connsiteY7" fmla="*/ 47570 h 570831"/>
                <a:gd name="connsiteX8" fmla="*/ 332985 w 380554"/>
                <a:gd name="connsiteY8" fmla="*/ 0 h 570831"/>
                <a:gd name="connsiteX9" fmla="*/ 225954 w 380554"/>
                <a:gd name="connsiteY9" fmla="*/ 523261 h 570831"/>
                <a:gd name="connsiteX10" fmla="*/ 154600 w 380554"/>
                <a:gd name="connsiteY10" fmla="*/ 523261 h 570831"/>
                <a:gd name="connsiteX11" fmla="*/ 142708 w 380554"/>
                <a:gd name="connsiteY11" fmla="*/ 511369 h 570831"/>
                <a:gd name="connsiteX12" fmla="*/ 154600 w 380554"/>
                <a:gd name="connsiteY12" fmla="*/ 499477 h 570831"/>
                <a:gd name="connsiteX13" fmla="*/ 225954 w 380554"/>
                <a:gd name="connsiteY13" fmla="*/ 499477 h 570831"/>
                <a:gd name="connsiteX14" fmla="*/ 237847 w 380554"/>
                <a:gd name="connsiteY14" fmla="*/ 511370 h 570831"/>
                <a:gd name="connsiteX15" fmla="*/ 225954 w 380554"/>
                <a:gd name="connsiteY15" fmla="*/ 523261 h 570831"/>
                <a:gd name="connsiteX16" fmla="*/ 332985 w 380554"/>
                <a:gd name="connsiteY16" fmla="*/ 451908 h 570831"/>
                <a:gd name="connsiteX17" fmla="*/ 47570 w 380554"/>
                <a:gd name="connsiteY17" fmla="*/ 451908 h 570831"/>
                <a:gd name="connsiteX18" fmla="*/ 47570 w 380554"/>
                <a:gd name="connsiteY18" fmla="*/ 47570 h 570831"/>
                <a:gd name="connsiteX19" fmla="*/ 332985 w 380554"/>
                <a:gd name="connsiteY19" fmla="*/ 47570 h 570831"/>
                <a:gd name="connsiteX20" fmla="*/ 332985 w 380554"/>
                <a:gd name="connsiteY20" fmla="*/ 451908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0554" h="570831">
                  <a:moveTo>
                    <a:pt x="332985" y="0"/>
                  </a:moveTo>
                  <a:lnTo>
                    <a:pt x="47570" y="0"/>
                  </a:lnTo>
                  <a:cubicBezTo>
                    <a:pt x="21335" y="0"/>
                    <a:pt x="0" y="21334"/>
                    <a:pt x="0" y="47570"/>
                  </a:cubicBezTo>
                  <a:lnTo>
                    <a:pt x="0" y="523263"/>
                  </a:lnTo>
                  <a:cubicBezTo>
                    <a:pt x="0" y="549497"/>
                    <a:pt x="21335" y="570831"/>
                    <a:pt x="47570" y="570831"/>
                  </a:cubicBezTo>
                  <a:lnTo>
                    <a:pt x="332985" y="570831"/>
                  </a:lnTo>
                  <a:cubicBezTo>
                    <a:pt x="359220" y="570831"/>
                    <a:pt x="380555" y="549497"/>
                    <a:pt x="380555" y="523261"/>
                  </a:cubicBezTo>
                  <a:lnTo>
                    <a:pt x="380555" y="47570"/>
                  </a:lnTo>
                  <a:cubicBezTo>
                    <a:pt x="380555" y="21334"/>
                    <a:pt x="359220" y="0"/>
                    <a:pt x="332985" y="0"/>
                  </a:cubicBezTo>
                  <a:close/>
                  <a:moveTo>
                    <a:pt x="225954" y="523261"/>
                  </a:moveTo>
                  <a:lnTo>
                    <a:pt x="154600" y="523261"/>
                  </a:lnTo>
                  <a:cubicBezTo>
                    <a:pt x="148027" y="523261"/>
                    <a:pt x="142708" y="517942"/>
                    <a:pt x="142708" y="511369"/>
                  </a:cubicBezTo>
                  <a:cubicBezTo>
                    <a:pt x="142708" y="504795"/>
                    <a:pt x="148027" y="499477"/>
                    <a:pt x="154600" y="499477"/>
                  </a:cubicBezTo>
                  <a:lnTo>
                    <a:pt x="225954" y="499477"/>
                  </a:lnTo>
                  <a:cubicBezTo>
                    <a:pt x="232528" y="499477"/>
                    <a:pt x="237847" y="504796"/>
                    <a:pt x="237847" y="511370"/>
                  </a:cubicBezTo>
                  <a:cubicBezTo>
                    <a:pt x="237847" y="517943"/>
                    <a:pt x="232528" y="523261"/>
                    <a:pt x="225954" y="523261"/>
                  </a:cubicBezTo>
                  <a:close/>
                  <a:moveTo>
                    <a:pt x="332985" y="451908"/>
                  </a:moveTo>
                  <a:lnTo>
                    <a:pt x="47570" y="451908"/>
                  </a:lnTo>
                  <a:lnTo>
                    <a:pt x="47570" y="47570"/>
                  </a:lnTo>
                  <a:lnTo>
                    <a:pt x="332985" y="47570"/>
                  </a:lnTo>
                  <a:lnTo>
                    <a:pt x="332985" y="451908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410">
              <a:extLst>
                <a:ext uri="{FF2B5EF4-FFF2-40B4-BE49-F238E27FC236}">
                  <a16:creationId xmlns:a16="http://schemas.microsoft.com/office/drawing/2014/main" id="{94D7B595-0BED-B24A-9C46-33E5B8E10724}"/>
                </a:ext>
              </a:extLst>
            </p:cNvPr>
            <p:cNvSpPr/>
            <p:nvPr/>
          </p:nvSpPr>
          <p:spPr>
            <a:xfrm>
              <a:off x="5551566" y="5732892"/>
              <a:ext cx="23785" cy="23785"/>
            </a:xfrm>
            <a:custGeom>
              <a:avLst/>
              <a:gdLst>
                <a:gd name="connsiteX0" fmla="*/ 23785 w 23785"/>
                <a:gd name="connsiteY0" fmla="*/ 11893 h 23785"/>
                <a:gd name="connsiteX1" fmla="*/ 11893 w 23785"/>
                <a:gd name="connsiteY1" fmla="*/ 23785 h 23785"/>
                <a:gd name="connsiteX2" fmla="*/ 0 w 23785"/>
                <a:gd name="connsiteY2" fmla="*/ 11893 h 23785"/>
                <a:gd name="connsiteX3" fmla="*/ 11893 w 23785"/>
                <a:gd name="connsiteY3" fmla="*/ 0 h 23785"/>
                <a:gd name="connsiteX4" fmla="*/ 23785 w 23785"/>
                <a:gd name="connsiteY4" fmla="*/ 11893 h 2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5" h="23785">
                  <a:moveTo>
                    <a:pt x="23785" y="11893"/>
                  </a:moveTo>
                  <a:cubicBezTo>
                    <a:pt x="23785" y="18461"/>
                    <a:pt x="18461" y="23785"/>
                    <a:pt x="11893" y="23785"/>
                  </a:cubicBezTo>
                  <a:cubicBezTo>
                    <a:pt x="5325" y="23785"/>
                    <a:pt x="0" y="18461"/>
                    <a:pt x="0" y="11893"/>
                  </a:cubicBezTo>
                  <a:cubicBezTo>
                    <a:pt x="0" y="5325"/>
                    <a:pt x="5325" y="0"/>
                    <a:pt x="11893" y="0"/>
                  </a:cubicBezTo>
                  <a:cubicBezTo>
                    <a:pt x="18461" y="0"/>
                    <a:pt x="23785" y="5325"/>
                    <a:pt x="23785" y="1189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3326115-7EBE-644C-9804-DBB649D0883E}"/>
              </a:ext>
            </a:extLst>
          </p:cNvPr>
          <p:cNvSpPr txBox="1"/>
          <p:nvPr/>
        </p:nvSpPr>
        <p:spPr>
          <a:xfrm>
            <a:off x="5922033" y="5355024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Bluetooth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4986D2-A77E-A241-9223-C9F3B786223D}"/>
              </a:ext>
            </a:extLst>
          </p:cNvPr>
          <p:cNvSpPr txBox="1"/>
          <p:nvPr/>
        </p:nvSpPr>
        <p:spPr>
          <a:xfrm>
            <a:off x="5922033" y="6003857"/>
            <a:ext cx="489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1EE843-54B9-CA4C-B2DE-D3A456252A87}"/>
              </a:ext>
            </a:extLst>
          </p:cNvPr>
          <p:cNvSpPr txBox="1"/>
          <p:nvPr/>
        </p:nvSpPr>
        <p:spPr>
          <a:xfrm>
            <a:off x="5922033" y="7793424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Video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3B62E6-46BD-1042-9FA3-B4A2909F32F5}"/>
              </a:ext>
            </a:extLst>
          </p:cNvPr>
          <p:cNvSpPr txBox="1"/>
          <p:nvPr/>
        </p:nvSpPr>
        <p:spPr>
          <a:xfrm>
            <a:off x="5922033" y="8442257"/>
            <a:ext cx="489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EB2EB0-1F7F-924A-A4EC-21319A0707C0}"/>
              </a:ext>
            </a:extLst>
          </p:cNvPr>
          <p:cNvSpPr txBox="1"/>
          <p:nvPr/>
        </p:nvSpPr>
        <p:spPr>
          <a:xfrm>
            <a:off x="5922033" y="10353744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GPS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CF3FF4-C244-B445-BAE5-F530DAFB0867}"/>
              </a:ext>
            </a:extLst>
          </p:cNvPr>
          <p:cNvSpPr txBox="1"/>
          <p:nvPr/>
        </p:nvSpPr>
        <p:spPr>
          <a:xfrm>
            <a:off x="5922033" y="11002577"/>
            <a:ext cx="489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ED9CD56A-CAD5-404D-8943-0E3609E33FC1}"/>
              </a:ext>
            </a:extLst>
          </p:cNvPr>
          <p:cNvSpPr/>
          <p:nvPr/>
        </p:nvSpPr>
        <p:spPr>
          <a:xfrm rot="5400000">
            <a:off x="4687181" y="5392026"/>
            <a:ext cx="818674" cy="70575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31AE3DF2-B825-9B43-A6DA-64F8C26A778C}"/>
              </a:ext>
            </a:extLst>
          </p:cNvPr>
          <p:cNvSpPr/>
          <p:nvPr/>
        </p:nvSpPr>
        <p:spPr>
          <a:xfrm rot="5400000">
            <a:off x="4687181" y="7860907"/>
            <a:ext cx="818674" cy="70575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CF4F17B8-A2D8-9941-A7E2-F5FE9914197F}"/>
              </a:ext>
            </a:extLst>
          </p:cNvPr>
          <p:cNvSpPr/>
          <p:nvPr/>
        </p:nvSpPr>
        <p:spPr>
          <a:xfrm rot="5400000">
            <a:off x="4687181" y="10604108"/>
            <a:ext cx="818674" cy="70575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159650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3" name="Gráfico 68">
            <a:extLst>
              <a:ext uri="{FF2B5EF4-FFF2-40B4-BE49-F238E27FC236}">
                <a16:creationId xmlns:a16="http://schemas.microsoft.com/office/drawing/2014/main" id="{B3DEE0F1-26A5-C945-BECA-49DE4A3E93E9}"/>
              </a:ext>
            </a:extLst>
          </p:cNvPr>
          <p:cNvSpPr/>
          <p:nvPr/>
        </p:nvSpPr>
        <p:spPr>
          <a:xfrm>
            <a:off x="5212294" y="9477307"/>
            <a:ext cx="1523786" cy="1333312"/>
          </a:xfrm>
          <a:custGeom>
            <a:avLst/>
            <a:gdLst>
              <a:gd name="connsiteX0" fmla="*/ 535154 w 570831"/>
              <a:gd name="connsiteY0" fmla="*/ 0 h 499477"/>
              <a:gd name="connsiteX1" fmla="*/ 35677 w 570831"/>
              <a:gd name="connsiteY1" fmla="*/ 0 h 499477"/>
              <a:gd name="connsiteX2" fmla="*/ 0 w 570831"/>
              <a:gd name="connsiteY2" fmla="*/ 35677 h 499477"/>
              <a:gd name="connsiteX3" fmla="*/ 0 w 570831"/>
              <a:gd name="connsiteY3" fmla="*/ 356769 h 499477"/>
              <a:gd name="connsiteX4" fmla="*/ 35677 w 570831"/>
              <a:gd name="connsiteY4" fmla="*/ 392446 h 499477"/>
              <a:gd name="connsiteX5" fmla="*/ 249739 w 570831"/>
              <a:gd name="connsiteY5" fmla="*/ 392446 h 499477"/>
              <a:gd name="connsiteX6" fmla="*/ 249739 w 570831"/>
              <a:gd name="connsiteY6" fmla="*/ 428123 h 499477"/>
              <a:gd name="connsiteX7" fmla="*/ 142708 w 570831"/>
              <a:gd name="connsiteY7" fmla="*/ 428123 h 499477"/>
              <a:gd name="connsiteX8" fmla="*/ 107031 w 570831"/>
              <a:gd name="connsiteY8" fmla="*/ 463800 h 499477"/>
              <a:gd name="connsiteX9" fmla="*/ 107031 w 570831"/>
              <a:gd name="connsiteY9" fmla="*/ 499477 h 499477"/>
              <a:gd name="connsiteX10" fmla="*/ 463800 w 570831"/>
              <a:gd name="connsiteY10" fmla="*/ 499477 h 499477"/>
              <a:gd name="connsiteX11" fmla="*/ 463800 w 570831"/>
              <a:gd name="connsiteY11" fmla="*/ 463800 h 499477"/>
              <a:gd name="connsiteX12" fmla="*/ 428123 w 570831"/>
              <a:gd name="connsiteY12" fmla="*/ 428123 h 499477"/>
              <a:gd name="connsiteX13" fmla="*/ 321092 w 570831"/>
              <a:gd name="connsiteY13" fmla="*/ 428123 h 499477"/>
              <a:gd name="connsiteX14" fmla="*/ 321092 w 570831"/>
              <a:gd name="connsiteY14" fmla="*/ 392446 h 499477"/>
              <a:gd name="connsiteX15" fmla="*/ 535154 w 570831"/>
              <a:gd name="connsiteY15" fmla="*/ 392446 h 499477"/>
              <a:gd name="connsiteX16" fmla="*/ 570831 w 570831"/>
              <a:gd name="connsiteY16" fmla="*/ 356769 h 499477"/>
              <a:gd name="connsiteX17" fmla="*/ 570831 w 570831"/>
              <a:gd name="connsiteY17" fmla="*/ 35677 h 499477"/>
              <a:gd name="connsiteX18" fmla="*/ 535154 w 570831"/>
              <a:gd name="connsiteY18" fmla="*/ 0 h 499477"/>
              <a:gd name="connsiteX19" fmla="*/ 499477 w 570831"/>
              <a:gd name="connsiteY19" fmla="*/ 321092 h 499477"/>
              <a:gd name="connsiteX20" fmla="*/ 71354 w 570831"/>
              <a:gd name="connsiteY20" fmla="*/ 321092 h 499477"/>
              <a:gd name="connsiteX21" fmla="*/ 71354 w 570831"/>
              <a:gd name="connsiteY21" fmla="*/ 71354 h 499477"/>
              <a:gd name="connsiteX22" fmla="*/ 499477 w 570831"/>
              <a:gd name="connsiteY22" fmla="*/ 71354 h 49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0831" h="499477">
                <a:moveTo>
                  <a:pt x="535154" y="0"/>
                </a:moveTo>
                <a:lnTo>
                  <a:pt x="35677" y="0"/>
                </a:lnTo>
                <a:cubicBezTo>
                  <a:pt x="15974" y="0"/>
                  <a:pt x="0" y="15974"/>
                  <a:pt x="0" y="35677"/>
                </a:cubicBezTo>
                <a:lnTo>
                  <a:pt x="0" y="356769"/>
                </a:lnTo>
                <a:cubicBezTo>
                  <a:pt x="0" y="376471"/>
                  <a:pt x="15974" y="392446"/>
                  <a:pt x="35677" y="392446"/>
                </a:cubicBezTo>
                <a:lnTo>
                  <a:pt x="249739" y="392446"/>
                </a:lnTo>
                <a:lnTo>
                  <a:pt x="249739" y="428123"/>
                </a:lnTo>
                <a:lnTo>
                  <a:pt x="142708" y="428123"/>
                </a:lnTo>
                <a:cubicBezTo>
                  <a:pt x="123003" y="428123"/>
                  <a:pt x="107031" y="444095"/>
                  <a:pt x="107031" y="463800"/>
                </a:cubicBezTo>
                <a:lnTo>
                  <a:pt x="107031" y="499477"/>
                </a:lnTo>
                <a:lnTo>
                  <a:pt x="463800" y="499477"/>
                </a:lnTo>
                <a:lnTo>
                  <a:pt x="463800" y="463800"/>
                </a:lnTo>
                <a:cubicBezTo>
                  <a:pt x="463800" y="444095"/>
                  <a:pt x="447828" y="428123"/>
                  <a:pt x="428123" y="428123"/>
                </a:cubicBezTo>
                <a:lnTo>
                  <a:pt x="321092" y="428123"/>
                </a:lnTo>
                <a:lnTo>
                  <a:pt x="321092" y="392446"/>
                </a:lnTo>
                <a:lnTo>
                  <a:pt x="535154" y="392446"/>
                </a:lnTo>
                <a:cubicBezTo>
                  <a:pt x="554857" y="392446"/>
                  <a:pt x="570831" y="376472"/>
                  <a:pt x="570831" y="356769"/>
                </a:cubicBezTo>
                <a:lnTo>
                  <a:pt x="570831" y="35677"/>
                </a:lnTo>
                <a:cubicBezTo>
                  <a:pt x="570831" y="15974"/>
                  <a:pt x="554856" y="0"/>
                  <a:pt x="535154" y="0"/>
                </a:cubicBezTo>
                <a:close/>
                <a:moveTo>
                  <a:pt x="499477" y="321092"/>
                </a:moveTo>
                <a:lnTo>
                  <a:pt x="71354" y="321092"/>
                </a:lnTo>
                <a:lnTo>
                  <a:pt x="71354" y="71354"/>
                </a:lnTo>
                <a:lnTo>
                  <a:pt x="499477" y="71354"/>
                </a:lnTo>
                <a:close/>
              </a:path>
            </a:pathLst>
          </a:custGeom>
          <a:solidFill>
            <a:schemeClr val="accent1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6" name="Forma libre 434">
            <a:extLst>
              <a:ext uri="{FF2B5EF4-FFF2-40B4-BE49-F238E27FC236}">
                <a16:creationId xmlns:a16="http://schemas.microsoft.com/office/drawing/2014/main" id="{FE97DE45-9FF7-694A-A24C-5D674C107C81}"/>
              </a:ext>
            </a:extLst>
          </p:cNvPr>
          <p:cNvSpPr/>
          <p:nvPr/>
        </p:nvSpPr>
        <p:spPr>
          <a:xfrm>
            <a:off x="19105655" y="10162463"/>
            <a:ext cx="432745" cy="432745"/>
          </a:xfrm>
          <a:custGeom>
            <a:avLst/>
            <a:gdLst>
              <a:gd name="connsiteX0" fmla="*/ 5405 w 209231"/>
              <a:gd name="connsiteY0" fmla="*/ 187673 h 209231"/>
              <a:gd name="connsiteX1" fmla="*/ 14110 w 209231"/>
              <a:gd name="connsiteY1" fmla="*/ 196383 h 209231"/>
              <a:gd name="connsiteX2" fmla="*/ 45683 w 209231"/>
              <a:gd name="connsiteY2" fmla="*/ 209484 h 209231"/>
              <a:gd name="connsiteX3" fmla="*/ 77242 w 209231"/>
              <a:gd name="connsiteY3" fmla="*/ 196398 h 209231"/>
              <a:gd name="connsiteX4" fmla="*/ 196257 w 209231"/>
              <a:gd name="connsiteY4" fmla="*/ 77305 h 209231"/>
              <a:gd name="connsiteX5" fmla="*/ 209348 w 209231"/>
              <a:gd name="connsiteY5" fmla="*/ 45711 h 209231"/>
              <a:gd name="connsiteX6" fmla="*/ 196271 w 209231"/>
              <a:gd name="connsiteY6" fmla="*/ 14131 h 209231"/>
              <a:gd name="connsiteX7" fmla="*/ 187553 w 209231"/>
              <a:gd name="connsiteY7" fmla="*/ 5408 h 209231"/>
              <a:gd name="connsiteX8" fmla="*/ 166514 w 209231"/>
              <a:gd name="connsiteY8" fmla="*/ 5408 h 209231"/>
              <a:gd name="connsiteX9" fmla="*/ 5405 w 209231"/>
              <a:gd name="connsiteY9" fmla="*/ 166622 h 209231"/>
              <a:gd name="connsiteX10" fmla="*/ 5405 w 209231"/>
              <a:gd name="connsiteY10" fmla="*/ 187673 h 20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231" h="209231">
                <a:moveTo>
                  <a:pt x="5405" y="187673"/>
                </a:moveTo>
                <a:lnTo>
                  <a:pt x="14110" y="196383"/>
                </a:lnTo>
                <a:cubicBezTo>
                  <a:pt x="22522" y="204830"/>
                  <a:pt x="33740" y="209484"/>
                  <a:pt x="45683" y="209484"/>
                </a:cubicBezTo>
                <a:cubicBezTo>
                  <a:pt x="57625" y="209484"/>
                  <a:pt x="68843" y="204830"/>
                  <a:pt x="77242" y="196398"/>
                </a:cubicBezTo>
                <a:lnTo>
                  <a:pt x="196257" y="77305"/>
                </a:lnTo>
                <a:cubicBezTo>
                  <a:pt x="204698" y="68887"/>
                  <a:pt x="209348" y="57662"/>
                  <a:pt x="209348" y="45711"/>
                </a:cubicBezTo>
                <a:cubicBezTo>
                  <a:pt x="209348" y="33760"/>
                  <a:pt x="204698" y="22535"/>
                  <a:pt x="196271" y="14131"/>
                </a:cubicBezTo>
                <a:lnTo>
                  <a:pt x="187553" y="5408"/>
                </a:lnTo>
                <a:cubicBezTo>
                  <a:pt x="181740" y="-408"/>
                  <a:pt x="172325" y="-408"/>
                  <a:pt x="166514" y="5408"/>
                </a:cubicBezTo>
                <a:lnTo>
                  <a:pt x="5405" y="166622"/>
                </a:lnTo>
                <a:cubicBezTo>
                  <a:pt x="-407" y="172436"/>
                  <a:pt x="-407" y="181857"/>
                  <a:pt x="5405" y="18767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Forma libre 435">
            <a:extLst>
              <a:ext uri="{FF2B5EF4-FFF2-40B4-BE49-F238E27FC236}">
                <a16:creationId xmlns:a16="http://schemas.microsoft.com/office/drawing/2014/main" id="{EA9F9BA5-B8D6-E145-8F27-C36A5E073AE5}"/>
              </a:ext>
            </a:extLst>
          </p:cNvPr>
          <p:cNvSpPr/>
          <p:nvPr/>
        </p:nvSpPr>
        <p:spPr>
          <a:xfrm>
            <a:off x="18674834" y="9732246"/>
            <a:ext cx="432745" cy="432745"/>
          </a:xfrm>
          <a:custGeom>
            <a:avLst/>
            <a:gdLst>
              <a:gd name="connsiteX0" fmla="*/ 22841 w 209231"/>
              <a:gd name="connsiteY0" fmla="*/ 204690 h 209231"/>
              <a:gd name="connsiteX1" fmla="*/ 33361 w 209231"/>
              <a:gd name="connsiteY1" fmla="*/ 209052 h 209231"/>
              <a:gd name="connsiteX2" fmla="*/ 43881 w 209231"/>
              <a:gd name="connsiteY2" fmla="*/ 204690 h 209231"/>
              <a:gd name="connsiteX3" fmla="*/ 204990 w 209231"/>
              <a:gd name="connsiteY3" fmla="*/ 43476 h 209231"/>
              <a:gd name="connsiteX4" fmla="*/ 204990 w 209231"/>
              <a:gd name="connsiteY4" fmla="*/ 22423 h 209231"/>
              <a:gd name="connsiteX5" fmla="*/ 196286 w 209231"/>
              <a:gd name="connsiteY5" fmla="*/ 13714 h 209231"/>
              <a:gd name="connsiteX6" fmla="*/ 133154 w 209231"/>
              <a:gd name="connsiteY6" fmla="*/ 13700 h 209231"/>
              <a:gd name="connsiteX7" fmla="*/ 14137 w 209231"/>
              <a:gd name="connsiteY7" fmla="*/ 132792 h 209231"/>
              <a:gd name="connsiteX8" fmla="*/ 1046 w 209231"/>
              <a:gd name="connsiteY8" fmla="*/ 164385 h 209231"/>
              <a:gd name="connsiteX9" fmla="*/ 14123 w 209231"/>
              <a:gd name="connsiteY9" fmla="*/ 195965 h 209231"/>
              <a:gd name="connsiteX10" fmla="*/ 22841 w 209231"/>
              <a:gd name="connsiteY10" fmla="*/ 204690 h 20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231" h="209231">
                <a:moveTo>
                  <a:pt x="22841" y="204690"/>
                </a:moveTo>
                <a:cubicBezTo>
                  <a:pt x="25747" y="207599"/>
                  <a:pt x="29555" y="209052"/>
                  <a:pt x="33361" y="209052"/>
                </a:cubicBezTo>
                <a:cubicBezTo>
                  <a:pt x="37168" y="209052"/>
                  <a:pt x="40974" y="207599"/>
                  <a:pt x="43881" y="204690"/>
                </a:cubicBezTo>
                <a:lnTo>
                  <a:pt x="204990" y="43476"/>
                </a:lnTo>
                <a:cubicBezTo>
                  <a:pt x="210802" y="37661"/>
                  <a:pt x="210802" y="28239"/>
                  <a:pt x="204990" y="22423"/>
                </a:cubicBezTo>
                <a:lnTo>
                  <a:pt x="196286" y="13714"/>
                </a:lnTo>
                <a:cubicBezTo>
                  <a:pt x="179459" y="-3181"/>
                  <a:pt x="149949" y="-3167"/>
                  <a:pt x="133154" y="13700"/>
                </a:cubicBezTo>
                <a:lnTo>
                  <a:pt x="14137" y="132792"/>
                </a:lnTo>
                <a:cubicBezTo>
                  <a:pt x="5695" y="141210"/>
                  <a:pt x="1046" y="152434"/>
                  <a:pt x="1046" y="164385"/>
                </a:cubicBezTo>
                <a:cubicBezTo>
                  <a:pt x="1046" y="176337"/>
                  <a:pt x="5695" y="187561"/>
                  <a:pt x="14123" y="195965"/>
                </a:cubicBezTo>
                <a:lnTo>
                  <a:pt x="22841" y="20469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9" name="Forma libre 436">
            <a:extLst>
              <a:ext uri="{FF2B5EF4-FFF2-40B4-BE49-F238E27FC236}">
                <a16:creationId xmlns:a16="http://schemas.microsoft.com/office/drawing/2014/main" id="{39E796B7-6740-194A-8E1A-36BFEAACB993}"/>
              </a:ext>
            </a:extLst>
          </p:cNvPr>
          <p:cNvSpPr/>
          <p:nvPr/>
        </p:nvSpPr>
        <p:spPr>
          <a:xfrm>
            <a:off x="18182466" y="9854523"/>
            <a:ext cx="1234767" cy="1234767"/>
          </a:xfrm>
          <a:custGeom>
            <a:avLst/>
            <a:gdLst>
              <a:gd name="connsiteX0" fmla="*/ 409686 w 597007"/>
              <a:gd name="connsiteY0" fmla="*/ 294454 h 597007"/>
              <a:gd name="connsiteX1" fmla="*/ 420207 w 597007"/>
              <a:gd name="connsiteY1" fmla="*/ 298816 h 597007"/>
              <a:gd name="connsiteX2" fmla="*/ 430727 w 597007"/>
              <a:gd name="connsiteY2" fmla="*/ 294454 h 597007"/>
              <a:gd name="connsiteX3" fmla="*/ 591835 w 597007"/>
              <a:gd name="connsiteY3" fmla="*/ 133240 h 597007"/>
              <a:gd name="connsiteX4" fmla="*/ 591835 w 597007"/>
              <a:gd name="connsiteY4" fmla="*/ 112187 h 597007"/>
              <a:gd name="connsiteX5" fmla="*/ 485127 w 597007"/>
              <a:gd name="connsiteY5" fmla="*/ 5408 h 597007"/>
              <a:gd name="connsiteX6" fmla="*/ 464088 w 597007"/>
              <a:gd name="connsiteY6" fmla="*/ 5408 h 597007"/>
              <a:gd name="connsiteX7" fmla="*/ 302980 w 597007"/>
              <a:gd name="connsiteY7" fmla="*/ 166622 h 597007"/>
              <a:gd name="connsiteX8" fmla="*/ 302980 w 597007"/>
              <a:gd name="connsiteY8" fmla="*/ 187675 h 597007"/>
              <a:gd name="connsiteX9" fmla="*/ 324373 w 597007"/>
              <a:gd name="connsiteY9" fmla="*/ 209082 h 597007"/>
              <a:gd name="connsiteX10" fmla="*/ 18482 w 597007"/>
              <a:gd name="connsiteY10" fmla="*/ 494925 h 597007"/>
              <a:gd name="connsiteX11" fmla="*/ 1046 w 597007"/>
              <a:gd name="connsiteY11" fmla="*/ 537031 h 597007"/>
              <a:gd name="connsiteX12" fmla="*/ 60561 w 597007"/>
              <a:gd name="connsiteY12" fmla="*/ 596586 h 597007"/>
              <a:gd name="connsiteX13" fmla="*/ 102641 w 597007"/>
              <a:gd name="connsiteY13" fmla="*/ 579138 h 597007"/>
              <a:gd name="connsiteX14" fmla="*/ 388650 w 597007"/>
              <a:gd name="connsiteY14" fmla="*/ 273402 h 597007"/>
              <a:gd name="connsiteX15" fmla="*/ 409686 w 597007"/>
              <a:gd name="connsiteY15" fmla="*/ 294454 h 59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7007" h="597007">
                <a:moveTo>
                  <a:pt x="409686" y="294454"/>
                </a:moveTo>
                <a:cubicBezTo>
                  <a:pt x="412592" y="297362"/>
                  <a:pt x="416400" y="298816"/>
                  <a:pt x="420207" y="298816"/>
                </a:cubicBezTo>
                <a:cubicBezTo>
                  <a:pt x="424013" y="298816"/>
                  <a:pt x="427820" y="297362"/>
                  <a:pt x="430727" y="294454"/>
                </a:cubicBezTo>
                <a:lnTo>
                  <a:pt x="591835" y="133240"/>
                </a:lnTo>
                <a:cubicBezTo>
                  <a:pt x="597647" y="127424"/>
                  <a:pt x="597647" y="118002"/>
                  <a:pt x="591835" y="112187"/>
                </a:cubicBezTo>
                <a:lnTo>
                  <a:pt x="485127" y="5408"/>
                </a:lnTo>
                <a:cubicBezTo>
                  <a:pt x="479314" y="-408"/>
                  <a:pt x="469899" y="-408"/>
                  <a:pt x="464088" y="5408"/>
                </a:cubicBezTo>
                <a:lnTo>
                  <a:pt x="302980" y="166622"/>
                </a:lnTo>
                <a:cubicBezTo>
                  <a:pt x="297167" y="172437"/>
                  <a:pt x="297167" y="181859"/>
                  <a:pt x="302980" y="187675"/>
                </a:cubicBezTo>
                <a:lnTo>
                  <a:pt x="324373" y="209082"/>
                </a:lnTo>
                <a:cubicBezTo>
                  <a:pt x="209155" y="308986"/>
                  <a:pt x="61068" y="452312"/>
                  <a:pt x="18482" y="494925"/>
                </a:cubicBezTo>
                <a:cubicBezTo>
                  <a:pt x="7235" y="506179"/>
                  <a:pt x="1046" y="521125"/>
                  <a:pt x="1046" y="537031"/>
                </a:cubicBezTo>
                <a:cubicBezTo>
                  <a:pt x="1046" y="569876"/>
                  <a:pt x="27737" y="596586"/>
                  <a:pt x="60561" y="596586"/>
                </a:cubicBezTo>
                <a:cubicBezTo>
                  <a:pt x="76457" y="596586"/>
                  <a:pt x="91394" y="590392"/>
                  <a:pt x="102641" y="579138"/>
                </a:cubicBezTo>
                <a:cubicBezTo>
                  <a:pt x="153904" y="527840"/>
                  <a:pt x="293648" y="383029"/>
                  <a:pt x="388650" y="273402"/>
                </a:cubicBezTo>
                <a:lnTo>
                  <a:pt x="409686" y="294454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437">
            <a:extLst>
              <a:ext uri="{FF2B5EF4-FFF2-40B4-BE49-F238E27FC236}">
                <a16:creationId xmlns:a16="http://schemas.microsoft.com/office/drawing/2014/main" id="{00029B67-5CBA-7942-A616-8177595AB6A1}"/>
              </a:ext>
            </a:extLst>
          </p:cNvPr>
          <p:cNvSpPr/>
          <p:nvPr/>
        </p:nvSpPr>
        <p:spPr>
          <a:xfrm>
            <a:off x="18736379" y="10778526"/>
            <a:ext cx="802022" cy="308692"/>
          </a:xfrm>
          <a:custGeom>
            <a:avLst/>
            <a:gdLst>
              <a:gd name="connsiteX0" fmla="*/ 298619 w 387775"/>
              <a:gd name="connsiteY0" fmla="*/ 1046 h 149251"/>
              <a:gd name="connsiteX1" fmla="*/ 90318 w 387775"/>
              <a:gd name="connsiteY1" fmla="*/ 1046 h 149251"/>
              <a:gd name="connsiteX2" fmla="*/ 1046 w 387775"/>
              <a:gd name="connsiteY2" fmla="*/ 89886 h 149251"/>
              <a:gd name="connsiteX3" fmla="*/ 60561 w 387775"/>
              <a:gd name="connsiteY3" fmla="*/ 149401 h 149251"/>
              <a:gd name="connsiteX4" fmla="*/ 328378 w 387775"/>
              <a:gd name="connsiteY4" fmla="*/ 149401 h 149251"/>
              <a:gd name="connsiteX5" fmla="*/ 387893 w 387775"/>
              <a:gd name="connsiteY5" fmla="*/ 89886 h 149251"/>
              <a:gd name="connsiteX6" fmla="*/ 298619 w 387775"/>
              <a:gd name="connsiteY6" fmla="*/ 1046 h 14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775" h="149251">
                <a:moveTo>
                  <a:pt x="298619" y="1046"/>
                </a:moveTo>
                <a:lnTo>
                  <a:pt x="90318" y="1046"/>
                </a:lnTo>
                <a:cubicBezTo>
                  <a:pt x="41090" y="1046"/>
                  <a:pt x="1046" y="40658"/>
                  <a:pt x="1046" y="89886"/>
                </a:cubicBezTo>
                <a:cubicBezTo>
                  <a:pt x="1046" y="122709"/>
                  <a:pt x="27737" y="149401"/>
                  <a:pt x="60561" y="149401"/>
                </a:cubicBezTo>
                <a:lnTo>
                  <a:pt x="328378" y="149401"/>
                </a:lnTo>
                <a:cubicBezTo>
                  <a:pt x="361200" y="149401"/>
                  <a:pt x="387893" y="122710"/>
                  <a:pt x="387893" y="89886"/>
                </a:cubicBezTo>
                <a:cubicBezTo>
                  <a:pt x="387891" y="40658"/>
                  <a:pt x="347847" y="1046"/>
                  <a:pt x="298619" y="104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53">
            <a:extLst>
              <a:ext uri="{FF2B5EF4-FFF2-40B4-BE49-F238E27FC236}">
                <a16:creationId xmlns:a16="http://schemas.microsoft.com/office/drawing/2014/main" id="{854EA0BD-AA76-C94F-958A-AC3EED60828F}"/>
              </a:ext>
            </a:extLst>
          </p:cNvPr>
          <p:cNvSpPr/>
          <p:nvPr/>
        </p:nvSpPr>
        <p:spPr>
          <a:xfrm>
            <a:off x="14714585" y="10401672"/>
            <a:ext cx="586375" cy="586375"/>
          </a:xfrm>
          <a:custGeom>
            <a:avLst/>
            <a:gdLst>
              <a:gd name="connsiteX0" fmla="*/ 130815 w 261630"/>
              <a:gd name="connsiteY0" fmla="*/ 0 h 261630"/>
              <a:gd name="connsiteX1" fmla="*/ 0 w 261630"/>
              <a:gd name="connsiteY1" fmla="*/ 130815 h 261630"/>
              <a:gd name="connsiteX2" fmla="*/ 130815 w 261630"/>
              <a:gd name="connsiteY2" fmla="*/ 261630 h 261630"/>
              <a:gd name="connsiteX3" fmla="*/ 261630 w 261630"/>
              <a:gd name="connsiteY3" fmla="*/ 130815 h 261630"/>
              <a:gd name="connsiteX4" fmla="*/ 130815 w 261630"/>
              <a:gd name="connsiteY4" fmla="*/ 0 h 261630"/>
              <a:gd name="connsiteX5" fmla="*/ 186792 w 261630"/>
              <a:gd name="connsiteY5" fmla="*/ 115438 h 261630"/>
              <a:gd name="connsiteX6" fmla="*/ 178384 w 261630"/>
              <a:gd name="connsiteY6" fmla="*/ 118922 h 261630"/>
              <a:gd name="connsiteX7" fmla="*/ 169975 w 261630"/>
              <a:gd name="connsiteY7" fmla="*/ 115438 h 261630"/>
              <a:gd name="connsiteX8" fmla="*/ 142707 w 261630"/>
              <a:gd name="connsiteY8" fmla="*/ 88170 h 261630"/>
              <a:gd name="connsiteX9" fmla="*/ 142707 w 261630"/>
              <a:gd name="connsiteY9" fmla="*/ 202169 h 261630"/>
              <a:gd name="connsiteX10" fmla="*/ 130814 w 261630"/>
              <a:gd name="connsiteY10" fmla="*/ 214062 h 261630"/>
              <a:gd name="connsiteX11" fmla="*/ 118921 w 261630"/>
              <a:gd name="connsiteY11" fmla="*/ 202169 h 261630"/>
              <a:gd name="connsiteX12" fmla="*/ 118921 w 261630"/>
              <a:gd name="connsiteY12" fmla="*/ 88170 h 261630"/>
              <a:gd name="connsiteX13" fmla="*/ 91653 w 261630"/>
              <a:gd name="connsiteY13" fmla="*/ 115438 h 261630"/>
              <a:gd name="connsiteX14" fmla="*/ 74837 w 261630"/>
              <a:gd name="connsiteY14" fmla="*/ 115438 h 261630"/>
              <a:gd name="connsiteX15" fmla="*/ 74837 w 261630"/>
              <a:gd name="connsiteY15" fmla="*/ 98622 h 261630"/>
              <a:gd name="connsiteX16" fmla="*/ 122406 w 261630"/>
              <a:gd name="connsiteY16" fmla="*/ 51053 h 261630"/>
              <a:gd name="connsiteX17" fmla="*/ 139223 w 261630"/>
              <a:gd name="connsiteY17" fmla="*/ 51053 h 261630"/>
              <a:gd name="connsiteX18" fmla="*/ 186792 w 261630"/>
              <a:gd name="connsiteY18" fmla="*/ 98622 h 261630"/>
              <a:gd name="connsiteX19" fmla="*/ 186792 w 261630"/>
              <a:gd name="connsiteY19" fmla="*/ 115438 h 26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30" h="261630">
                <a:moveTo>
                  <a:pt x="130815" y="0"/>
                </a:moveTo>
                <a:cubicBezTo>
                  <a:pt x="58694" y="0"/>
                  <a:pt x="0" y="58683"/>
                  <a:pt x="0" y="130815"/>
                </a:cubicBezTo>
                <a:cubicBezTo>
                  <a:pt x="0" y="202947"/>
                  <a:pt x="58695" y="261630"/>
                  <a:pt x="130815" y="261630"/>
                </a:cubicBezTo>
                <a:cubicBezTo>
                  <a:pt x="202935" y="261630"/>
                  <a:pt x="261630" y="202947"/>
                  <a:pt x="261630" y="130815"/>
                </a:cubicBezTo>
                <a:cubicBezTo>
                  <a:pt x="261630" y="58683"/>
                  <a:pt x="202935" y="0"/>
                  <a:pt x="130815" y="0"/>
                </a:cubicBezTo>
                <a:close/>
                <a:moveTo>
                  <a:pt x="186792" y="115438"/>
                </a:moveTo>
                <a:cubicBezTo>
                  <a:pt x="184470" y="117761"/>
                  <a:pt x="181426" y="118922"/>
                  <a:pt x="178384" y="118922"/>
                </a:cubicBezTo>
                <a:cubicBezTo>
                  <a:pt x="175341" y="118922"/>
                  <a:pt x="172298" y="117761"/>
                  <a:pt x="169975" y="115438"/>
                </a:cubicBezTo>
                <a:lnTo>
                  <a:pt x="142707" y="88170"/>
                </a:lnTo>
                <a:lnTo>
                  <a:pt x="142707" y="202169"/>
                </a:lnTo>
                <a:cubicBezTo>
                  <a:pt x="142707" y="208742"/>
                  <a:pt x="137387" y="214062"/>
                  <a:pt x="130814" y="214062"/>
                </a:cubicBezTo>
                <a:cubicBezTo>
                  <a:pt x="124240" y="214062"/>
                  <a:pt x="118921" y="208742"/>
                  <a:pt x="118921" y="202169"/>
                </a:cubicBezTo>
                <a:lnTo>
                  <a:pt x="118921" y="88170"/>
                </a:lnTo>
                <a:lnTo>
                  <a:pt x="91653" y="115438"/>
                </a:lnTo>
                <a:cubicBezTo>
                  <a:pt x="87007" y="120084"/>
                  <a:pt x="79482" y="120084"/>
                  <a:pt x="74837" y="115438"/>
                </a:cubicBezTo>
                <a:cubicBezTo>
                  <a:pt x="70192" y="110793"/>
                  <a:pt x="70191" y="103267"/>
                  <a:pt x="74837" y="98622"/>
                </a:cubicBezTo>
                <a:lnTo>
                  <a:pt x="122406" y="51053"/>
                </a:lnTo>
                <a:cubicBezTo>
                  <a:pt x="127052" y="46407"/>
                  <a:pt x="134578" y="46407"/>
                  <a:pt x="139223" y="51053"/>
                </a:cubicBezTo>
                <a:lnTo>
                  <a:pt x="186792" y="98622"/>
                </a:lnTo>
                <a:cubicBezTo>
                  <a:pt x="191438" y="103268"/>
                  <a:pt x="191438" y="110794"/>
                  <a:pt x="186792" y="115438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54">
            <a:extLst>
              <a:ext uri="{FF2B5EF4-FFF2-40B4-BE49-F238E27FC236}">
                <a16:creationId xmlns:a16="http://schemas.microsoft.com/office/drawing/2014/main" id="{217F3669-6D40-A343-A1F6-8A25297AECD4}"/>
              </a:ext>
            </a:extLst>
          </p:cNvPr>
          <p:cNvSpPr/>
          <p:nvPr/>
        </p:nvSpPr>
        <p:spPr>
          <a:xfrm>
            <a:off x="14128214" y="9708663"/>
            <a:ext cx="959526" cy="1279384"/>
          </a:xfrm>
          <a:custGeom>
            <a:avLst/>
            <a:gdLst>
              <a:gd name="connsiteX0" fmla="*/ 255042 w 428123"/>
              <a:gd name="connsiteY0" fmla="*/ 510494 h 570838"/>
              <a:gd name="connsiteX1" fmla="*/ 247911 w 428123"/>
              <a:gd name="connsiteY1" fmla="*/ 504560 h 570838"/>
              <a:gd name="connsiteX2" fmla="*/ 238679 w 428123"/>
              <a:gd name="connsiteY2" fmla="*/ 505559 h 570838"/>
              <a:gd name="connsiteX3" fmla="*/ 219621 w 428123"/>
              <a:gd name="connsiteY3" fmla="*/ 515942 h 570838"/>
              <a:gd name="connsiteX4" fmla="*/ 207925 w 428123"/>
              <a:gd name="connsiteY4" fmla="*/ 515616 h 570838"/>
              <a:gd name="connsiteX5" fmla="*/ 202164 w 428123"/>
              <a:gd name="connsiteY5" fmla="*/ 505432 h 570838"/>
              <a:gd name="connsiteX6" fmla="*/ 202164 w 428123"/>
              <a:gd name="connsiteY6" fmla="*/ 309208 h 570838"/>
              <a:gd name="connsiteX7" fmla="*/ 190272 w 428123"/>
              <a:gd name="connsiteY7" fmla="*/ 297316 h 570838"/>
              <a:gd name="connsiteX8" fmla="*/ 60608 w 428123"/>
              <a:gd name="connsiteY8" fmla="*/ 297316 h 570838"/>
              <a:gd name="connsiteX9" fmla="*/ 48728 w 428123"/>
              <a:gd name="connsiteY9" fmla="*/ 285969 h 570838"/>
              <a:gd name="connsiteX10" fmla="*/ 47566 w 428123"/>
              <a:gd name="connsiteY10" fmla="*/ 225962 h 570838"/>
              <a:gd name="connsiteX11" fmla="*/ 47566 w 428123"/>
              <a:gd name="connsiteY11" fmla="*/ 116910 h 570838"/>
              <a:gd name="connsiteX12" fmla="*/ 55499 w 428123"/>
              <a:gd name="connsiteY12" fmla="*/ 105703 h 570838"/>
              <a:gd name="connsiteX13" fmla="*/ 210123 w 428123"/>
              <a:gd name="connsiteY13" fmla="*/ 51130 h 570838"/>
              <a:gd name="connsiteX14" fmla="*/ 220924 w 428123"/>
              <a:gd name="connsiteY14" fmla="*/ 52640 h 570838"/>
              <a:gd name="connsiteX15" fmla="*/ 225952 w 428123"/>
              <a:gd name="connsiteY15" fmla="*/ 62349 h 570838"/>
              <a:gd name="connsiteX16" fmla="*/ 225952 w 428123"/>
              <a:gd name="connsiteY16" fmla="*/ 261638 h 570838"/>
              <a:gd name="connsiteX17" fmla="*/ 237845 w 428123"/>
              <a:gd name="connsiteY17" fmla="*/ 273530 h 570838"/>
              <a:gd name="connsiteX18" fmla="*/ 367510 w 428123"/>
              <a:gd name="connsiteY18" fmla="*/ 273530 h 570838"/>
              <a:gd name="connsiteX19" fmla="*/ 375849 w 428123"/>
              <a:gd name="connsiteY19" fmla="*/ 276898 h 570838"/>
              <a:gd name="connsiteX20" fmla="*/ 377393 w 428123"/>
              <a:gd name="connsiteY20" fmla="*/ 279697 h 570838"/>
              <a:gd name="connsiteX21" fmla="*/ 388055 w 428123"/>
              <a:gd name="connsiteY21" fmla="*/ 285666 h 570838"/>
              <a:gd name="connsiteX22" fmla="*/ 392445 w 428123"/>
              <a:gd name="connsiteY22" fmla="*/ 285422 h 570838"/>
              <a:gd name="connsiteX23" fmla="*/ 413675 w 428123"/>
              <a:gd name="connsiteY23" fmla="*/ 287060 h 570838"/>
              <a:gd name="connsiteX24" fmla="*/ 422943 w 428123"/>
              <a:gd name="connsiteY24" fmla="*/ 284388 h 570838"/>
              <a:gd name="connsiteX25" fmla="*/ 427182 w 428123"/>
              <a:gd name="connsiteY25" fmla="*/ 275724 h 570838"/>
              <a:gd name="connsiteX26" fmla="*/ 428123 w 428123"/>
              <a:gd name="connsiteY26" fmla="*/ 225961 h 570838"/>
              <a:gd name="connsiteX27" fmla="*/ 428123 w 428123"/>
              <a:gd name="connsiteY27" fmla="*/ 83253 h 570838"/>
              <a:gd name="connsiteX28" fmla="*/ 420191 w 428123"/>
              <a:gd name="connsiteY28" fmla="*/ 72034 h 570838"/>
              <a:gd name="connsiteX29" fmla="*/ 218022 w 428123"/>
              <a:gd name="connsiteY29" fmla="*/ 680 h 570838"/>
              <a:gd name="connsiteX30" fmla="*/ 210101 w 428123"/>
              <a:gd name="connsiteY30" fmla="*/ 680 h 570838"/>
              <a:gd name="connsiteX31" fmla="*/ 7933 w 428123"/>
              <a:gd name="connsiteY31" fmla="*/ 72034 h 570838"/>
              <a:gd name="connsiteX32" fmla="*/ 0 w 428123"/>
              <a:gd name="connsiteY32" fmla="*/ 83253 h 570838"/>
              <a:gd name="connsiteX33" fmla="*/ 0 w 428123"/>
              <a:gd name="connsiteY33" fmla="*/ 225961 h 570838"/>
              <a:gd name="connsiteX34" fmla="*/ 208708 w 428123"/>
              <a:gd name="connsiteY34" fmla="*/ 569561 h 570838"/>
              <a:gd name="connsiteX35" fmla="*/ 214062 w 428123"/>
              <a:gd name="connsiteY35" fmla="*/ 570839 h 570838"/>
              <a:gd name="connsiteX36" fmla="*/ 219415 w 428123"/>
              <a:gd name="connsiteY36" fmla="*/ 569561 h 570838"/>
              <a:gd name="connsiteX37" fmla="*/ 262502 w 428123"/>
              <a:gd name="connsiteY37" fmla="*/ 546508 h 570838"/>
              <a:gd name="connsiteX38" fmla="*/ 268263 w 428123"/>
              <a:gd name="connsiteY38" fmla="*/ 538738 h 570838"/>
              <a:gd name="connsiteX39" fmla="*/ 266358 w 428123"/>
              <a:gd name="connsiteY39" fmla="*/ 529262 h 570838"/>
              <a:gd name="connsiteX40" fmla="*/ 255042 w 428123"/>
              <a:gd name="connsiteY40" fmla="*/ 510494 h 57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28123" h="570838">
                <a:moveTo>
                  <a:pt x="255042" y="510494"/>
                </a:moveTo>
                <a:cubicBezTo>
                  <a:pt x="253567" y="507626"/>
                  <a:pt x="250989" y="505488"/>
                  <a:pt x="247911" y="504560"/>
                </a:cubicBezTo>
                <a:cubicBezTo>
                  <a:pt x="244822" y="503608"/>
                  <a:pt x="241477" y="503991"/>
                  <a:pt x="238679" y="505559"/>
                </a:cubicBezTo>
                <a:cubicBezTo>
                  <a:pt x="232536" y="508985"/>
                  <a:pt x="226264" y="512434"/>
                  <a:pt x="219621" y="515942"/>
                </a:cubicBezTo>
                <a:cubicBezTo>
                  <a:pt x="215963" y="517869"/>
                  <a:pt x="211387" y="517719"/>
                  <a:pt x="207925" y="515616"/>
                </a:cubicBezTo>
                <a:cubicBezTo>
                  <a:pt x="204371" y="513479"/>
                  <a:pt x="202164" y="509577"/>
                  <a:pt x="202164" y="505432"/>
                </a:cubicBezTo>
                <a:lnTo>
                  <a:pt x="202164" y="309208"/>
                </a:lnTo>
                <a:cubicBezTo>
                  <a:pt x="202164" y="302635"/>
                  <a:pt x="196845" y="297316"/>
                  <a:pt x="190272" y="297316"/>
                </a:cubicBezTo>
                <a:lnTo>
                  <a:pt x="60608" y="297316"/>
                </a:lnTo>
                <a:cubicBezTo>
                  <a:pt x="54232" y="297316"/>
                  <a:pt x="49018" y="292333"/>
                  <a:pt x="48728" y="285969"/>
                </a:cubicBezTo>
                <a:cubicBezTo>
                  <a:pt x="47903" y="267805"/>
                  <a:pt x="47566" y="248063"/>
                  <a:pt x="47566" y="225962"/>
                </a:cubicBezTo>
                <a:lnTo>
                  <a:pt x="47566" y="116910"/>
                </a:lnTo>
                <a:cubicBezTo>
                  <a:pt x="47566" y="111881"/>
                  <a:pt x="50760" y="107375"/>
                  <a:pt x="55499" y="105703"/>
                </a:cubicBezTo>
                <a:lnTo>
                  <a:pt x="210123" y="51130"/>
                </a:lnTo>
                <a:cubicBezTo>
                  <a:pt x="213677" y="49865"/>
                  <a:pt x="217822" y="50434"/>
                  <a:pt x="220924" y="52640"/>
                </a:cubicBezTo>
                <a:cubicBezTo>
                  <a:pt x="224071" y="54870"/>
                  <a:pt x="225952" y="58493"/>
                  <a:pt x="225952" y="62349"/>
                </a:cubicBezTo>
                <a:lnTo>
                  <a:pt x="225952" y="261638"/>
                </a:lnTo>
                <a:cubicBezTo>
                  <a:pt x="225952" y="268211"/>
                  <a:pt x="231271" y="273530"/>
                  <a:pt x="237845" y="273530"/>
                </a:cubicBezTo>
                <a:lnTo>
                  <a:pt x="367510" y="273530"/>
                </a:lnTo>
                <a:cubicBezTo>
                  <a:pt x="370750" y="273530"/>
                  <a:pt x="373874" y="274866"/>
                  <a:pt x="375849" y="276898"/>
                </a:cubicBezTo>
                <a:lnTo>
                  <a:pt x="377393" y="279697"/>
                </a:lnTo>
                <a:cubicBezTo>
                  <a:pt x="379588" y="283507"/>
                  <a:pt x="383896" y="285887"/>
                  <a:pt x="388055" y="285666"/>
                </a:cubicBezTo>
                <a:cubicBezTo>
                  <a:pt x="388217" y="285655"/>
                  <a:pt x="392282" y="285434"/>
                  <a:pt x="392445" y="285422"/>
                </a:cubicBezTo>
                <a:cubicBezTo>
                  <a:pt x="399669" y="285422"/>
                  <a:pt x="406718" y="286108"/>
                  <a:pt x="413675" y="287060"/>
                </a:cubicBezTo>
                <a:cubicBezTo>
                  <a:pt x="416985" y="287525"/>
                  <a:pt x="420376" y="286549"/>
                  <a:pt x="422943" y="284388"/>
                </a:cubicBezTo>
                <a:cubicBezTo>
                  <a:pt x="425522" y="282228"/>
                  <a:pt x="427055" y="279081"/>
                  <a:pt x="427182" y="275724"/>
                </a:cubicBezTo>
                <a:cubicBezTo>
                  <a:pt x="427774" y="260081"/>
                  <a:pt x="428123" y="243752"/>
                  <a:pt x="428123" y="225961"/>
                </a:cubicBezTo>
                <a:lnTo>
                  <a:pt x="428123" y="83253"/>
                </a:lnTo>
                <a:cubicBezTo>
                  <a:pt x="428123" y="78212"/>
                  <a:pt x="424941" y="73718"/>
                  <a:pt x="420191" y="72034"/>
                </a:cubicBezTo>
                <a:lnTo>
                  <a:pt x="218022" y="680"/>
                </a:lnTo>
                <a:cubicBezTo>
                  <a:pt x="215466" y="-227"/>
                  <a:pt x="212656" y="-227"/>
                  <a:pt x="210101" y="680"/>
                </a:cubicBezTo>
                <a:lnTo>
                  <a:pt x="7933" y="72034"/>
                </a:lnTo>
                <a:cubicBezTo>
                  <a:pt x="3183" y="73717"/>
                  <a:pt x="0" y="78212"/>
                  <a:pt x="0" y="83253"/>
                </a:cubicBezTo>
                <a:lnTo>
                  <a:pt x="0" y="225961"/>
                </a:lnTo>
                <a:cubicBezTo>
                  <a:pt x="0" y="410640"/>
                  <a:pt x="27385" y="478139"/>
                  <a:pt x="208708" y="569561"/>
                </a:cubicBezTo>
                <a:cubicBezTo>
                  <a:pt x="210391" y="570408"/>
                  <a:pt x="212226" y="570839"/>
                  <a:pt x="214062" y="570839"/>
                </a:cubicBezTo>
                <a:cubicBezTo>
                  <a:pt x="215897" y="570839"/>
                  <a:pt x="217732" y="570409"/>
                  <a:pt x="219415" y="569561"/>
                </a:cubicBezTo>
                <a:cubicBezTo>
                  <a:pt x="235047" y="561686"/>
                  <a:pt x="249123" y="554057"/>
                  <a:pt x="262502" y="546508"/>
                </a:cubicBezTo>
                <a:cubicBezTo>
                  <a:pt x="265440" y="544847"/>
                  <a:pt x="267530" y="542025"/>
                  <a:pt x="268263" y="538738"/>
                </a:cubicBezTo>
                <a:cubicBezTo>
                  <a:pt x="269006" y="535452"/>
                  <a:pt x="268310" y="532014"/>
                  <a:pt x="266358" y="529262"/>
                </a:cubicBezTo>
                <a:cubicBezTo>
                  <a:pt x="262347" y="523618"/>
                  <a:pt x="258643" y="517475"/>
                  <a:pt x="255042" y="510494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Forma libre 404">
            <a:extLst>
              <a:ext uri="{FF2B5EF4-FFF2-40B4-BE49-F238E27FC236}">
                <a16:creationId xmlns:a16="http://schemas.microsoft.com/office/drawing/2014/main" id="{6880F1C4-D25F-164F-8EB8-C62B487CB0FC}"/>
              </a:ext>
            </a:extLst>
          </p:cNvPr>
          <p:cNvSpPr/>
          <p:nvPr/>
        </p:nvSpPr>
        <p:spPr>
          <a:xfrm>
            <a:off x="9857177" y="10137807"/>
            <a:ext cx="1090892" cy="484839"/>
          </a:xfrm>
          <a:custGeom>
            <a:avLst/>
            <a:gdLst>
              <a:gd name="connsiteX0" fmla="*/ 415446 w 467376"/>
              <a:gd name="connsiteY0" fmla="*/ 0 h 207722"/>
              <a:gd name="connsiteX1" fmla="*/ 263695 w 467376"/>
              <a:gd name="connsiteY1" fmla="*/ 54 h 207722"/>
              <a:gd name="connsiteX2" fmla="*/ 338056 w 467376"/>
              <a:gd name="connsiteY2" fmla="*/ 89115 h 207722"/>
              <a:gd name="connsiteX3" fmla="*/ 322259 w 467376"/>
              <a:gd name="connsiteY3" fmla="*/ 144419 h 207722"/>
              <a:gd name="connsiteX4" fmla="*/ 261023 w 467376"/>
              <a:gd name="connsiteY4" fmla="*/ 168775 h 207722"/>
              <a:gd name="connsiteX5" fmla="*/ 169511 w 467376"/>
              <a:gd name="connsiteY5" fmla="*/ 135988 h 207722"/>
              <a:gd name="connsiteX6" fmla="*/ 98132 w 467376"/>
              <a:gd name="connsiteY6" fmla="*/ 103835 h 207722"/>
              <a:gd name="connsiteX7" fmla="*/ 89687 w 467376"/>
              <a:gd name="connsiteY7" fmla="*/ 103290 h 207722"/>
              <a:gd name="connsiteX8" fmla="*/ 1699 w 467376"/>
              <a:gd name="connsiteY8" fmla="*/ 70465 h 207722"/>
              <a:gd name="connsiteX9" fmla="*/ 0 w 467376"/>
              <a:gd name="connsiteY9" fmla="*/ 68988 h 207722"/>
              <a:gd name="connsiteX10" fmla="*/ 0 w 467376"/>
              <a:gd name="connsiteY10" fmla="*/ 194739 h 207722"/>
              <a:gd name="connsiteX11" fmla="*/ 12983 w 467376"/>
              <a:gd name="connsiteY11" fmla="*/ 207723 h 207722"/>
              <a:gd name="connsiteX12" fmla="*/ 454394 w 467376"/>
              <a:gd name="connsiteY12" fmla="*/ 207723 h 207722"/>
              <a:gd name="connsiteX13" fmla="*/ 467377 w 467376"/>
              <a:gd name="connsiteY13" fmla="*/ 194740 h 207722"/>
              <a:gd name="connsiteX14" fmla="*/ 467377 w 467376"/>
              <a:gd name="connsiteY14" fmla="*/ 51931 h 207722"/>
              <a:gd name="connsiteX15" fmla="*/ 415446 w 467376"/>
              <a:gd name="connsiteY15" fmla="*/ 0 h 20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7376" h="207722">
                <a:moveTo>
                  <a:pt x="415446" y="0"/>
                </a:moveTo>
                <a:lnTo>
                  <a:pt x="263695" y="54"/>
                </a:lnTo>
                <a:cubicBezTo>
                  <a:pt x="292939" y="18225"/>
                  <a:pt x="330689" y="53068"/>
                  <a:pt x="338056" y="89115"/>
                </a:cubicBezTo>
                <a:cubicBezTo>
                  <a:pt x="342342" y="110162"/>
                  <a:pt x="336738" y="129800"/>
                  <a:pt x="322259" y="144419"/>
                </a:cubicBezTo>
                <a:cubicBezTo>
                  <a:pt x="306488" y="160356"/>
                  <a:pt x="285314" y="168775"/>
                  <a:pt x="261023" y="168775"/>
                </a:cubicBezTo>
                <a:cubicBezTo>
                  <a:pt x="220884" y="168775"/>
                  <a:pt x="183660" y="145853"/>
                  <a:pt x="169511" y="135988"/>
                </a:cubicBezTo>
                <a:cubicBezTo>
                  <a:pt x="138652" y="114460"/>
                  <a:pt x="109923" y="104964"/>
                  <a:pt x="98132" y="103835"/>
                </a:cubicBezTo>
                <a:cubicBezTo>
                  <a:pt x="95190" y="103557"/>
                  <a:pt x="92426" y="103430"/>
                  <a:pt x="89687" y="103290"/>
                </a:cubicBezTo>
                <a:cubicBezTo>
                  <a:pt x="64077" y="102098"/>
                  <a:pt x="40267" y="98827"/>
                  <a:pt x="1699" y="70465"/>
                </a:cubicBezTo>
                <a:cubicBezTo>
                  <a:pt x="1070" y="70004"/>
                  <a:pt x="615" y="69458"/>
                  <a:pt x="0" y="68988"/>
                </a:cubicBezTo>
                <a:lnTo>
                  <a:pt x="0" y="194739"/>
                </a:lnTo>
                <a:cubicBezTo>
                  <a:pt x="0" y="201916"/>
                  <a:pt x="5807" y="207723"/>
                  <a:pt x="12983" y="207723"/>
                </a:cubicBezTo>
                <a:lnTo>
                  <a:pt x="454394" y="207723"/>
                </a:lnTo>
                <a:cubicBezTo>
                  <a:pt x="461570" y="207723"/>
                  <a:pt x="467377" y="201916"/>
                  <a:pt x="467377" y="194740"/>
                </a:cubicBezTo>
                <a:lnTo>
                  <a:pt x="467377" y="51931"/>
                </a:lnTo>
                <a:cubicBezTo>
                  <a:pt x="467376" y="23291"/>
                  <a:pt x="444074" y="0"/>
                  <a:pt x="415446" y="0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Forma libre 405">
            <a:extLst>
              <a:ext uri="{FF2B5EF4-FFF2-40B4-BE49-F238E27FC236}">
                <a16:creationId xmlns:a16="http://schemas.microsoft.com/office/drawing/2014/main" id="{538FD32A-2CAD-2745-A3B9-9C3905FAA66D}"/>
              </a:ext>
            </a:extLst>
          </p:cNvPr>
          <p:cNvSpPr/>
          <p:nvPr/>
        </p:nvSpPr>
        <p:spPr>
          <a:xfrm>
            <a:off x="9614760" y="9531757"/>
            <a:ext cx="999982" cy="939378"/>
          </a:xfrm>
          <a:custGeom>
            <a:avLst/>
            <a:gdLst>
              <a:gd name="connsiteX0" fmla="*/ 120784 w 428427"/>
              <a:gd name="connsiteY0" fmla="*/ 309197 h 402462"/>
              <a:gd name="connsiteX1" fmla="*/ 193877 w 428427"/>
              <a:gd name="connsiteY1" fmla="*/ 336977 h 402462"/>
              <a:gd name="connsiteX2" fmla="*/ 204236 w 428427"/>
              <a:gd name="connsiteY2" fmla="*/ 337636 h 402462"/>
              <a:gd name="connsiteX3" fmla="*/ 287890 w 428427"/>
              <a:gd name="connsiteY3" fmla="*/ 374341 h 402462"/>
              <a:gd name="connsiteX4" fmla="*/ 364453 w 428427"/>
              <a:gd name="connsiteY4" fmla="*/ 402463 h 402462"/>
              <a:gd name="connsiteX5" fmla="*/ 407179 w 428427"/>
              <a:gd name="connsiteY5" fmla="*/ 385803 h 402462"/>
              <a:gd name="connsiteX6" fmla="*/ 415992 w 428427"/>
              <a:gd name="connsiteY6" fmla="*/ 353966 h 402462"/>
              <a:gd name="connsiteX7" fmla="*/ 338721 w 428427"/>
              <a:gd name="connsiteY7" fmla="*/ 273735 h 402462"/>
              <a:gd name="connsiteX8" fmla="*/ 259751 w 428427"/>
              <a:gd name="connsiteY8" fmla="*/ 222664 h 402462"/>
              <a:gd name="connsiteX9" fmla="*/ 275378 w 428427"/>
              <a:gd name="connsiteY9" fmla="*/ 214107 h 402462"/>
              <a:gd name="connsiteX10" fmla="*/ 284369 w 428427"/>
              <a:gd name="connsiteY10" fmla="*/ 209784 h 402462"/>
              <a:gd name="connsiteX11" fmla="*/ 311266 w 428427"/>
              <a:gd name="connsiteY11" fmla="*/ 218570 h 402462"/>
              <a:gd name="connsiteX12" fmla="*/ 313977 w 428427"/>
              <a:gd name="connsiteY12" fmla="*/ 225391 h 402462"/>
              <a:gd name="connsiteX13" fmla="*/ 326032 w 428427"/>
              <a:gd name="connsiteY13" fmla="*/ 233594 h 402462"/>
              <a:gd name="connsiteX14" fmla="*/ 414954 w 428427"/>
              <a:gd name="connsiteY14" fmla="*/ 233594 h 402462"/>
              <a:gd name="connsiteX15" fmla="*/ 415460 w 428427"/>
              <a:gd name="connsiteY15" fmla="*/ 233594 h 402462"/>
              <a:gd name="connsiteX16" fmla="*/ 428428 w 428427"/>
              <a:gd name="connsiteY16" fmla="*/ 220611 h 402462"/>
              <a:gd name="connsiteX17" fmla="*/ 427010 w 428427"/>
              <a:gd name="connsiteY17" fmla="*/ 214664 h 402462"/>
              <a:gd name="connsiteX18" fmla="*/ 394364 w 428427"/>
              <a:gd name="connsiteY18" fmla="*/ 120752 h 402462"/>
              <a:gd name="connsiteX19" fmla="*/ 245797 w 428427"/>
              <a:gd name="connsiteY19" fmla="*/ 63191 h 402462"/>
              <a:gd name="connsiteX20" fmla="*/ 209428 w 428427"/>
              <a:gd name="connsiteY20" fmla="*/ 52553 h 402462"/>
              <a:gd name="connsiteX21" fmla="*/ 123696 w 428427"/>
              <a:gd name="connsiteY21" fmla="*/ 2789 h 402462"/>
              <a:gd name="connsiteX22" fmla="*/ 110957 w 428427"/>
              <a:gd name="connsiteY22" fmla="*/ 861 h 402462"/>
              <a:gd name="connsiteX23" fmla="*/ 0 w 428427"/>
              <a:gd name="connsiteY23" fmla="*/ 168843 h 402462"/>
              <a:gd name="connsiteX24" fmla="*/ 6408 w 428427"/>
              <a:gd name="connsiteY24" fmla="*/ 180038 h 402462"/>
              <a:gd name="connsiteX25" fmla="*/ 79400 w 428427"/>
              <a:gd name="connsiteY25" fmla="*/ 257798 h 402462"/>
              <a:gd name="connsiteX26" fmla="*/ 120784 w 428427"/>
              <a:gd name="connsiteY26" fmla="*/ 309197 h 40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8427" h="402462">
                <a:moveTo>
                  <a:pt x="120784" y="309197"/>
                </a:moveTo>
                <a:cubicBezTo>
                  <a:pt x="156114" y="335201"/>
                  <a:pt x="175312" y="336102"/>
                  <a:pt x="193877" y="336977"/>
                </a:cubicBezTo>
                <a:cubicBezTo>
                  <a:pt x="197246" y="337141"/>
                  <a:pt x="200639" y="337293"/>
                  <a:pt x="204236" y="337636"/>
                </a:cubicBezTo>
                <a:cubicBezTo>
                  <a:pt x="225814" y="339715"/>
                  <a:pt x="259423" y="354474"/>
                  <a:pt x="287890" y="374341"/>
                </a:cubicBezTo>
                <a:cubicBezTo>
                  <a:pt x="299997" y="382798"/>
                  <a:pt x="331705" y="402463"/>
                  <a:pt x="364453" y="402463"/>
                </a:cubicBezTo>
                <a:cubicBezTo>
                  <a:pt x="381650" y="402463"/>
                  <a:pt x="396416" y="396694"/>
                  <a:pt x="407179" y="385803"/>
                </a:cubicBezTo>
                <a:cubicBezTo>
                  <a:pt x="415486" y="377422"/>
                  <a:pt x="418525" y="366404"/>
                  <a:pt x="415992" y="353966"/>
                </a:cubicBezTo>
                <a:cubicBezTo>
                  <a:pt x="409255" y="321027"/>
                  <a:pt x="362122" y="283308"/>
                  <a:pt x="338721" y="273735"/>
                </a:cubicBezTo>
                <a:cubicBezTo>
                  <a:pt x="308050" y="261196"/>
                  <a:pt x="273048" y="241835"/>
                  <a:pt x="259751" y="222664"/>
                </a:cubicBezTo>
                <a:cubicBezTo>
                  <a:pt x="264259" y="219051"/>
                  <a:pt x="270059" y="216464"/>
                  <a:pt x="275378" y="214107"/>
                </a:cubicBezTo>
                <a:cubicBezTo>
                  <a:pt x="278620" y="212674"/>
                  <a:pt x="281659" y="211331"/>
                  <a:pt x="284369" y="209784"/>
                </a:cubicBezTo>
                <a:cubicBezTo>
                  <a:pt x="293158" y="213168"/>
                  <a:pt x="304326" y="216567"/>
                  <a:pt x="311266" y="218570"/>
                </a:cubicBezTo>
                <a:lnTo>
                  <a:pt x="313977" y="225391"/>
                </a:lnTo>
                <a:cubicBezTo>
                  <a:pt x="315926" y="230348"/>
                  <a:pt x="320713" y="233594"/>
                  <a:pt x="326032" y="233594"/>
                </a:cubicBezTo>
                <a:lnTo>
                  <a:pt x="414954" y="233594"/>
                </a:lnTo>
                <a:cubicBezTo>
                  <a:pt x="415132" y="233620"/>
                  <a:pt x="415334" y="233606"/>
                  <a:pt x="415460" y="233594"/>
                </a:cubicBezTo>
                <a:cubicBezTo>
                  <a:pt x="422628" y="233594"/>
                  <a:pt x="428428" y="227787"/>
                  <a:pt x="428428" y="220611"/>
                </a:cubicBezTo>
                <a:cubicBezTo>
                  <a:pt x="428428" y="218469"/>
                  <a:pt x="427921" y="216452"/>
                  <a:pt x="427010" y="214664"/>
                </a:cubicBezTo>
                <a:cubicBezTo>
                  <a:pt x="411966" y="138554"/>
                  <a:pt x="398744" y="125190"/>
                  <a:pt x="394364" y="120752"/>
                </a:cubicBezTo>
                <a:cubicBezTo>
                  <a:pt x="374710" y="100846"/>
                  <a:pt x="315446" y="82906"/>
                  <a:pt x="245797" y="63191"/>
                </a:cubicBezTo>
                <a:cubicBezTo>
                  <a:pt x="231208" y="59057"/>
                  <a:pt x="218469" y="55457"/>
                  <a:pt x="209428" y="52553"/>
                </a:cubicBezTo>
                <a:cubicBezTo>
                  <a:pt x="171539" y="40457"/>
                  <a:pt x="124153" y="3156"/>
                  <a:pt x="123696" y="2789"/>
                </a:cubicBezTo>
                <a:cubicBezTo>
                  <a:pt x="120074" y="-52"/>
                  <a:pt x="115262" y="-774"/>
                  <a:pt x="110957" y="861"/>
                </a:cubicBezTo>
                <a:cubicBezTo>
                  <a:pt x="109842" y="1293"/>
                  <a:pt x="0" y="45288"/>
                  <a:pt x="0" y="168843"/>
                </a:cubicBezTo>
                <a:cubicBezTo>
                  <a:pt x="0" y="173445"/>
                  <a:pt x="2432" y="177718"/>
                  <a:pt x="6408" y="180038"/>
                </a:cubicBezTo>
                <a:cubicBezTo>
                  <a:pt x="47133" y="203938"/>
                  <a:pt x="63545" y="231324"/>
                  <a:pt x="79400" y="257798"/>
                </a:cubicBezTo>
                <a:cubicBezTo>
                  <a:pt x="90923" y="277056"/>
                  <a:pt x="101814" y="295250"/>
                  <a:pt x="120784" y="309197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4" name="Forma libre 406">
            <a:extLst>
              <a:ext uri="{FF2B5EF4-FFF2-40B4-BE49-F238E27FC236}">
                <a16:creationId xmlns:a16="http://schemas.microsoft.com/office/drawing/2014/main" id="{F6184871-F570-0C45-A4CC-82D44A56D134}"/>
              </a:ext>
            </a:extLst>
          </p:cNvPr>
          <p:cNvSpPr/>
          <p:nvPr/>
        </p:nvSpPr>
        <p:spPr>
          <a:xfrm>
            <a:off x="9862758" y="10743860"/>
            <a:ext cx="1079735" cy="121211"/>
          </a:xfrm>
          <a:custGeom>
            <a:avLst/>
            <a:gdLst>
              <a:gd name="connsiteX0" fmla="*/ 449619 w 462596"/>
              <a:gd name="connsiteY0" fmla="*/ 0 h 51931"/>
              <a:gd name="connsiteX1" fmla="*/ 12976 w 462596"/>
              <a:gd name="connsiteY1" fmla="*/ 0 h 51931"/>
              <a:gd name="connsiteX2" fmla="*/ 2377 w 462596"/>
              <a:gd name="connsiteY2" fmla="*/ 5503 h 51931"/>
              <a:gd name="connsiteX3" fmla="*/ 755 w 462596"/>
              <a:gd name="connsiteY3" fmla="*/ 17344 h 51931"/>
              <a:gd name="connsiteX4" fmla="*/ 49541 w 462596"/>
              <a:gd name="connsiteY4" fmla="*/ 51931 h 51931"/>
              <a:gd name="connsiteX5" fmla="*/ 413055 w 462596"/>
              <a:gd name="connsiteY5" fmla="*/ 51931 h 51931"/>
              <a:gd name="connsiteX6" fmla="*/ 461841 w 462596"/>
              <a:gd name="connsiteY6" fmla="*/ 17344 h 51931"/>
              <a:gd name="connsiteX7" fmla="*/ 460219 w 462596"/>
              <a:gd name="connsiteY7" fmla="*/ 5503 h 51931"/>
              <a:gd name="connsiteX8" fmla="*/ 449619 w 462596"/>
              <a:gd name="connsiteY8" fmla="*/ 0 h 51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596" h="51931">
                <a:moveTo>
                  <a:pt x="449619" y="0"/>
                </a:moveTo>
                <a:lnTo>
                  <a:pt x="12976" y="0"/>
                </a:lnTo>
                <a:cubicBezTo>
                  <a:pt x="8767" y="0"/>
                  <a:pt x="4811" y="2055"/>
                  <a:pt x="2377" y="5503"/>
                </a:cubicBezTo>
                <a:cubicBezTo>
                  <a:pt x="-57" y="8951"/>
                  <a:pt x="-666" y="13363"/>
                  <a:pt x="755" y="17344"/>
                </a:cubicBezTo>
                <a:cubicBezTo>
                  <a:pt x="8109" y="38035"/>
                  <a:pt x="27735" y="51931"/>
                  <a:pt x="49541" y="51931"/>
                </a:cubicBezTo>
                <a:lnTo>
                  <a:pt x="413055" y="51931"/>
                </a:lnTo>
                <a:cubicBezTo>
                  <a:pt x="434863" y="51931"/>
                  <a:pt x="454489" y="38035"/>
                  <a:pt x="461841" y="17344"/>
                </a:cubicBezTo>
                <a:cubicBezTo>
                  <a:pt x="463262" y="13363"/>
                  <a:pt x="462653" y="8951"/>
                  <a:pt x="460219" y="5503"/>
                </a:cubicBezTo>
                <a:cubicBezTo>
                  <a:pt x="457785" y="2053"/>
                  <a:pt x="453829" y="0"/>
                  <a:pt x="449619" y="0"/>
                </a:cubicBezTo>
                <a:close/>
              </a:path>
            </a:pathLst>
          </a:custGeom>
          <a:solidFill>
            <a:schemeClr val="accent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4E2C3E-F078-074F-8584-18A8A422EC01}"/>
              </a:ext>
            </a:extLst>
          </p:cNvPr>
          <p:cNvSpPr txBox="1"/>
          <p:nvPr/>
        </p:nvSpPr>
        <p:spPr>
          <a:xfrm>
            <a:off x="4409570" y="11302209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1BB1A9-88E7-B44C-8818-3412A9D8A798}"/>
              </a:ext>
            </a:extLst>
          </p:cNvPr>
          <p:cNvSpPr txBox="1"/>
          <p:nvPr/>
        </p:nvSpPr>
        <p:spPr>
          <a:xfrm>
            <a:off x="8829170" y="11302209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050232-7735-2849-9CEE-68757FB3C58B}"/>
              </a:ext>
            </a:extLst>
          </p:cNvPr>
          <p:cNvSpPr txBox="1"/>
          <p:nvPr/>
        </p:nvSpPr>
        <p:spPr>
          <a:xfrm>
            <a:off x="13004930" y="11302209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B018E3-5BB8-174B-8428-4A9D9D549BE6}"/>
              </a:ext>
            </a:extLst>
          </p:cNvPr>
          <p:cNvSpPr txBox="1"/>
          <p:nvPr/>
        </p:nvSpPr>
        <p:spPr>
          <a:xfrm>
            <a:off x="17394050" y="11302209"/>
            <a:ext cx="314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AFA2B-1648-DE4B-A007-D0320409793A}"/>
              </a:ext>
            </a:extLst>
          </p:cNvPr>
          <p:cNvGrpSpPr/>
          <p:nvPr/>
        </p:nvGrpSpPr>
        <p:grpSpPr>
          <a:xfrm>
            <a:off x="3123257" y="4239497"/>
            <a:ext cx="17180579" cy="4978098"/>
            <a:chOff x="3123257" y="3689572"/>
            <a:chExt cx="17180579" cy="5749414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47B6E4-F64B-8641-99F4-E35863F9B229}"/>
                </a:ext>
              </a:extLst>
            </p:cNvPr>
            <p:cNvCxnSpPr/>
            <p:nvPr/>
          </p:nvCxnSpPr>
          <p:spPr>
            <a:xfrm>
              <a:off x="3906982" y="3964465"/>
              <a:ext cx="16396854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794BEEF-3D99-3A48-B4AE-257F11FE8CCD}"/>
                </a:ext>
              </a:extLst>
            </p:cNvPr>
            <p:cNvCxnSpPr/>
            <p:nvPr/>
          </p:nvCxnSpPr>
          <p:spPr>
            <a:xfrm>
              <a:off x="3906982" y="4671047"/>
              <a:ext cx="16396854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C8169F9-A2E3-724E-B880-C25E68EA0E5A}"/>
                </a:ext>
              </a:extLst>
            </p:cNvPr>
            <p:cNvCxnSpPr/>
            <p:nvPr/>
          </p:nvCxnSpPr>
          <p:spPr>
            <a:xfrm>
              <a:off x="3906982" y="5315283"/>
              <a:ext cx="16396854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0C1D7D0-6AF3-FA47-AE79-C044F50E29FE}"/>
                </a:ext>
              </a:extLst>
            </p:cNvPr>
            <p:cNvCxnSpPr/>
            <p:nvPr/>
          </p:nvCxnSpPr>
          <p:spPr>
            <a:xfrm>
              <a:off x="3906982" y="6021865"/>
              <a:ext cx="16396854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AA68D90-6E7C-6544-AE8D-435129AB10AD}"/>
                </a:ext>
              </a:extLst>
            </p:cNvPr>
            <p:cNvCxnSpPr/>
            <p:nvPr/>
          </p:nvCxnSpPr>
          <p:spPr>
            <a:xfrm>
              <a:off x="3906982" y="6666101"/>
              <a:ext cx="16396854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C501426-9519-DF43-80AD-EF0932F4665D}"/>
                </a:ext>
              </a:extLst>
            </p:cNvPr>
            <p:cNvCxnSpPr/>
            <p:nvPr/>
          </p:nvCxnSpPr>
          <p:spPr>
            <a:xfrm>
              <a:off x="3906982" y="7310337"/>
              <a:ext cx="16396854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42E75EF-AE9C-944E-8DEA-F7F2108BC975}"/>
                </a:ext>
              </a:extLst>
            </p:cNvPr>
            <p:cNvCxnSpPr/>
            <p:nvPr/>
          </p:nvCxnSpPr>
          <p:spPr>
            <a:xfrm>
              <a:off x="3906982" y="8016919"/>
              <a:ext cx="16396854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009CBBE-BFAE-3A45-A244-702C25C5CC12}"/>
                </a:ext>
              </a:extLst>
            </p:cNvPr>
            <p:cNvCxnSpPr/>
            <p:nvPr/>
          </p:nvCxnSpPr>
          <p:spPr>
            <a:xfrm>
              <a:off x="3906982" y="8702719"/>
              <a:ext cx="16396854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1BBA1D9-E882-6049-8C29-F1F6E91072B0}"/>
                </a:ext>
              </a:extLst>
            </p:cNvPr>
            <p:cNvGrpSpPr/>
            <p:nvPr/>
          </p:nvGrpSpPr>
          <p:grpSpPr>
            <a:xfrm>
              <a:off x="3123257" y="3689572"/>
              <a:ext cx="16609309" cy="5264679"/>
              <a:chOff x="3123257" y="13577534"/>
              <a:chExt cx="16609309" cy="526467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EFD1128-CFB1-A848-BB88-F4B03E565D1E}"/>
                  </a:ext>
                </a:extLst>
              </p:cNvPr>
              <p:cNvSpPr/>
              <p:nvPr/>
            </p:nvSpPr>
            <p:spPr>
              <a:xfrm>
                <a:off x="5080000" y="16519657"/>
                <a:ext cx="1698566" cy="2057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B0160AA-962B-E74F-908F-E1086A33E442}"/>
                  </a:ext>
                </a:extLst>
              </p:cNvPr>
              <p:cNvSpPr/>
              <p:nvPr/>
            </p:nvSpPr>
            <p:spPr>
              <a:xfrm>
                <a:off x="9398000" y="15830414"/>
                <a:ext cx="1698566" cy="274664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32E55F8-AB41-D643-949C-0B7751BF35FF}"/>
                  </a:ext>
                </a:extLst>
              </p:cNvPr>
              <p:cNvSpPr/>
              <p:nvPr/>
            </p:nvSpPr>
            <p:spPr>
              <a:xfrm>
                <a:off x="13716000" y="15327134"/>
                <a:ext cx="1698566" cy="324992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D58A92F-5714-1D41-960E-685CCB8A8FDA}"/>
                  </a:ext>
                </a:extLst>
              </p:cNvPr>
              <p:cNvSpPr/>
              <p:nvPr/>
            </p:nvSpPr>
            <p:spPr>
              <a:xfrm>
                <a:off x="18034000" y="14494958"/>
                <a:ext cx="1698566" cy="4082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0F2E101-CF4F-2548-81B6-C0BE765305D0}"/>
                  </a:ext>
                </a:extLst>
              </p:cNvPr>
              <p:cNvSpPr txBox="1"/>
              <p:nvPr/>
            </p:nvSpPr>
            <p:spPr>
              <a:xfrm>
                <a:off x="3123257" y="14950666"/>
                <a:ext cx="572427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5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A12F693-DBF6-D04D-B740-B490557CE91A}"/>
                  </a:ext>
                </a:extLst>
              </p:cNvPr>
              <p:cNvSpPr txBox="1"/>
              <p:nvPr/>
            </p:nvSpPr>
            <p:spPr>
              <a:xfrm>
                <a:off x="3123257" y="15612941"/>
                <a:ext cx="572427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4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A9E5ACE-3FA0-A748-8D9F-D531DE6CD2BF}"/>
                  </a:ext>
                </a:extLst>
              </p:cNvPr>
              <p:cNvSpPr txBox="1"/>
              <p:nvPr/>
            </p:nvSpPr>
            <p:spPr>
              <a:xfrm>
                <a:off x="3123257" y="16272721"/>
                <a:ext cx="572427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3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CB0CC53-9F77-5D4C-8148-0DE2C7B82B0E}"/>
                  </a:ext>
                </a:extLst>
              </p:cNvPr>
              <p:cNvSpPr txBox="1"/>
              <p:nvPr/>
            </p:nvSpPr>
            <p:spPr>
              <a:xfrm>
                <a:off x="3123257" y="16979073"/>
                <a:ext cx="572427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2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995F1B9-230F-2045-AA13-E0C3C5AF117E}"/>
                  </a:ext>
                </a:extLst>
              </p:cNvPr>
              <p:cNvSpPr txBox="1"/>
              <p:nvPr/>
            </p:nvSpPr>
            <p:spPr>
              <a:xfrm>
                <a:off x="3123257" y="17646528"/>
                <a:ext cx="572427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1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425E793-231D-4A4A-A8D5-B8B5B57173A4}"/>
                  </a:ext>
                </a:extLst>
              </p:cNvPr>
              <p:cNvSpPr txBox="1"/>
              <p:nvPr/>
            </p:nvSpPr>
            <p:spPr>
              <a:xfrm>
                <a:off x="3123257" y="18311298"/>
                <a:ext cx="572427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7CE81DF-A3F0-C247-B376-A864BCB7B033}"/>
                  </a:ext>
                </a:extLst>
              </p:cNvPr>
              <p:cNvSpPr txBox="1"/>
              <p:nvPr/>
            </p:nvSpPr>
            <p:spPr>
              <a:xfrm>
                <a:off x="3123257" y="14283210"/>
                <a:ext cx="572427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6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3834B2E-B7E5-8044-B23A-E20B05095385}"/>
                  </a:ext>
                </a:extLst>
              </p:cNvPr>
              <p:cNvSpPr txBox="1"/>
              <p:nvPr/>
            </p:nvSpPr>
            <p:spPr>
              <a:xfrm>
                <a:off x="3123257" y="13577534"/>
                <a:ext cx="572427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24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7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B20118C-A3B3-BC41-9FD0-0627BE194796}"/>
                </a:ext>
              </a:extLst>
            </p:cNvPr>
            <p:cNvSpPr txBox="1"/>
            <p:nvPr/>
          </p:nvSpPr>
          <p:spPr>
            <a:xfrm>
              <a:off x="4791544" y="8877294"/>
              <a:ext cx="2326569" cy="561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3200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IT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DA50F59-8C4F-484E-8094-5FF86FACF405}"/>
                </a:ext>
              </a:extLst>
            </p:cNvPr>
            <p:cNvSpPr txBox="1"/>
            <p:nvPr/>
          </p:nvSpPr>
          <p:spPr>
            <a:xfrm>
              <a:off x="9134944" y="8877294"/>
              <a:ext cx="2326569" cy="561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3200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Sales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AD1E3B0-B6E0-D046-A64B-A152713733B4}"/>
                </a:ext>
              </a:extLst>
            </p:cNvPr>
            <p:cNvSpPr txBox="1"/>
            <p:nvPr/>
          </p:nvSpPr>
          <p:spPr>
            <a:xfrm>
              <a:off x="13427544" y="8877294"/>
              <a:ext cx="2326569" cy="561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3200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Security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A637152-65F1-AE41-847F-1F0D3993CF5D}"/>
                </a:ext>
              </a:extLst>
            </p:cNvPr>
            <p:cNvSpPr txBox="1"/>
            <p:nvPr/>
          </p:nvSpPr>
          <p:spPr>
            <a:xfrm>
              <a:off x="17745544" y="8877294"/>
              <a:ext cx="2326569" cy="561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3200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Legal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94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00751F-9392-8148-9529-E563C5F3F280}"/>
              </a:ext>
            </a:extLst>
          </p:cNvPr>
          <p:cNvSpPr/>
          <p:nvPr/>
        </p:nvSpPr>
        <p:spPr>
          <a:xfrm>
            <a:off x="4366914" y="7863840"/>
            <a:ext cx="15963246" cy="5394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2A7DDA-132D-0C4E-849F-6587C343AB6F}"/>
              </a:ext>
            </a:extLst>
          </p:cNvPr>
          <p:cNvSpPr/>
          <p:nvPr/>
        </p:nvSpPr>
        <p:spPr>
          <a:xfrm>
            <a:off x="2637828" y="6674189"/>
            <a:ext cx="3458172" cy="34581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19407" y="1046901"/>
            <a:ext cx="13338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Technology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716E6E93-C5C6-E04A-845F-00DE2CA3171F}"/>
              </a:ext>
            </a:extLst>
          </p:cNvPr>
          <p:cNvSpPr/>
          <p:nvPr/>
        </p:nvSpPr>
        <p:spPr>
          <a:xfrm>
            <a:off x="7687588" y="5137183"/>
            <a:ext cx="8853911" cy="5453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9" h="20256" extrusionOk="0">
                <a:moveTo>
                  <a:pt x="20850" y="11132"/>
                </a:moveTo>
                <a:cubicBezTo>
                  <a:pt x="20629" y="10014"/>
                  <a:pt x="20076" y="9203"/>
                  <a:pt x="19414" y="8876"/>
                </a:cubicBezTo>
                <a:cubicBezTo>
                  <a:pt x="19674" y="7821"/>
                  <a:pt x="19717" y="6629"/>
                  <a:pt x="19488" y="5466"/>
                </a:cubicBezTo>
                <a:cubicBezTo>
                  <a:pt x="18945" y="2722"/>
                  <a:pt x="17089" y="1189"/>
                  <a:pt x="15341" y="2040"/>
                </a:cubicBezTo>
                <a:cubicBezTo>
                  <a:pt x="14683" y="2361"/>
                  <a:pt x="14135" y="2973"/>
                  <a:pt x="13735" y="3758"/>
                </a:cubicBezTo>
                <a:cubicBezTo>
                  <a:pt x="12602" y="770"/>
                  <a:pt x="10276" y="-728"/>
                  <a:pt x="8068" y="348"/>
                </a:cubicBezTo>
                <a:cubicBezTo>
                  <a:pt x="6192" y="1262"/>
                  <a:pt x="4917" y="3780"/>
                  <a:pt x="4663" y="6644"/>
                </a:cubicBezTo>
                <a:cubicBezTo>
                  <a:pt x="3954" y="6148"/>
                  <a:pt x="3132" y="6036"/>
                  <a:pt x="2332" y="6426"/>
                </a:cubicBezTo>
                <a:cubicBezTo>
                  <a:pt x="584" y="7278"/>
                  <a:pt x="-392" y="10192"/>
                  <a:pt x="150" y="12936"/>
                </a:cubicBezTo>
                <a:cubicBezTo>
                  <a:pt x="693" y="15680"/>
                  <a:pt x="2549" y="17212"/>
                  <a:pt x="4296" y="16362"/>
                </a:cubicBezTo>
                <a:cubicBezTo>
                  <a:pt x="4297" y="16362"/>
                  <a:pt x="4299" y="16360"/>
                  <a:pt x="4300" y="16360"/>
                </a:cubicBezTo>
                <a:cubicBezTo>
                  <a:pt x="4313" y="16439"/>
                  <a:pt x="4327" y="16517"/>
                  <a:pt x="4342" y="16596"/>
                </a:cubicBezTo>
                <a:cubicBezTo>
                  <a:pt x="4885" y="19339"/>
                  <a:pt x="6741" y="20872"/>
                  <a:pt x="8489" y="20022"/>
                </a:cubicBezTo>
                <a:cubicBezTo>
                  <a:pt x="9369" y="19592"/>
                  <a:pt x="10053" y="18640"/>
                  <a:pt x="10447" y="17451"/>
                </a:cubicBezTo>
                <a:cubicBezTo>
                  <a:pt x="11496" y="19406"/>
                  <a:pt x="13228" y="20295"/>
                  <a:pt x="14881" y="19489"/>
                </a:cubicBezTo>
                <a:cubicBezTo>
                  <a:pt x="16264" y="18815"/>
                  <a:pt x="17263" y="17118"/>
                  <a:pt x="17647" y="15094"/>
                </a:cubicBezTo>
                <a:cubicBezTo>
                  <a:pt x="18160" y="15573"/>
                  <a:pt x="18796" y="15726"/>
                  <a:pt x="19411" y="15426"/>
                </a:cubicBezTo>
                <a:cubicBezTo>
                  <a:pt x="20564" y="14862"/>
                  <a:pt x="21208" y="12940"/>
                  <a:pt x="20850" y="111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endParaRPr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1A1FE3-DEF3-A241-9608-81E9A3946CE8}"/>
              </a:ext>
            </a:extLst>
          </p:cNvPr>
          <p:cNvSpPr txBox="1"/>
          <p:nvPr/>
        </p:nvSpPr>
        <p:spPr>
          <a:xfrm>
            <a:off x="3018828" y="7618445"/>
            <a:ext cx="2696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1021D9-537F-2E45-9C67-89C1F4D06FF6}"/>
              </a:ext>
            </a:extLst>
          </p:cNvPr>
          <p:cNvSpPr/>
          <p:nvPr/>
        </p:nvSpPr>
        <p:spPr>
          <a:xfrm>
            <a:off x="18121668" y="6674189"/>
            <a:ext cx="3458172" cy="34581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91E30F-E5DF-444A-BF00-BB0AB1480751}"/>
              </a:ext>
            </a:extLst>
          </p:cNvPr>
          <p:cNvSpPr txBox="1"/>
          <p:nvPr/>
        </p:nvSpPr>
        <p:spPr>
          <a:xfrm>
            <a:off x="18502668" y="7618445"/>
            <a:ext cx="2696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8" name="Gráfico 222">
            <a:extLst>
              <a:ext uri="{FF2B5EF4-FFF2-40B4-BE49-F238E27FC236}">
                <a16:creationId xmlns:a16="http://schemas.microsoft.com/office/drawing/2014/main" id="{3D0C433E-53D6-EE4C-84FB-3A631DAA059F}"/>
              </a:ext>
            </a:extLst>
          </p:cNvPr>
          <p:cNvSpPr/>
          <p:nvPr/>
        </p:nvSpPr>
        <p:spPr>
          <a:xfrm>
            <a:off x="10136402" y="6903207"/>
            <a:ext cx="1409037" cy="1878717"/>
          </a:xfrm>
          <a:custGeom>
            <a:avLst/>
            <a:gdLst>
              <a:gd name="connsiteX0" fmla="*/ 416231 w 428123"/>
              <a:gd name="connsiteY0" fmla="*/ 214062 h 570831"/>
              <a:gd name="connsiteX1" fmla="*/ 380554 w 428123"/>
              <a:gd name="connsiteY1" fmla="*/ 214062 h 570831"/>
              <a:gd name="connsiteX2" fmla="*/ 380554 w 428123"/>
              <a:gd name="connsiteY2" fmla="*/ 166492 h 570831"/>
              <a:gd name="connsiteX3" fmla="*/ 214062 w 428123"/>
              <a:gd name="connsiteY3" fmla="*/ 0 h 570831"/>
              <a:gd name="connsiteX4" fmla="*/ 47570 w 428123"/>
              <a:gd name="connsiteY4" fmla="*/ 166492 h 570831"/>
              <a:gd name="connsiteX5" fmla="*/ 47570 w 428123"/>
              <a:gd name="connsiteY5" fmla="*/ 178385 h 570831"/>
              <a:gd name="connsiteX6" fmla="*/ 59462 w 428123"/>
              <a:gd name="connsiteY6" fmla="*/ 190277 h 570831"/>
              <a:gd name="connsiteX7" fmla="*/ 107031 w 428123"/>
              <a:gd name="connsiteY7" fmla="*/ 190277 h 570831"/>
              <a:gd name="connsiteX8" fmla="*/ 118924 w 428123"/>
              <a:gd name="connsiteY8" fmla="*/ 178385 h 570831"/>
              <a:gd name="connsiteX9" fmla="*/ 118924 w 428123"/>
              <a:gd name="connsiteY9" fmla="*/ 166492 h 570831"/>
              <a:gd name="connsiteX10" fmla="*/ 214062 w 428123"/>
              <a:gd name="connsiteY10" fmla="*/ 71354 h 570831"/>
              <a:gd name="connsiteX11" fmla="*/ 309200 w 428123"/>
              <a:gd name="connsiteY11" fmla="*/ 166492 h 570831"/>
              <a:gd name="connsiteX12" fmla="*/ 309200 w 428123"/>
              <a:gd name="connsiteY12" fmla="*/ 214062 h 570831"/>
              <a:gd name="connsiteX13" fmla="*/ 11893 w 428123"/>
              <a:gd name="connsiteY13" fmla="*/ 214062 h 570831"/>
              <a:gd name="connsiteX14" fmla="*/ 0 w 428123"/>
              <a:gd name="connsiteY14" fmla="*/ 225954 h 570831"/>
              <a:gd name="connsiteX15" fmla="*/ 0 w 428123"/>
              <a:gd name="connsiteY15" fmla="*/ 523263 h 570831"/>
              <a:gd name="connsiteX16" fmla="*/ 47570 w 428123"/>
              <a:gd name="connsiteY16" fmla="*/ 570831 h 570831"/>
              <a:gd name="connsiteX17" fmla="*/ 380555 w 428123"/>
              <a:gd name="connsiteY17" fmla="*/ 570831 h 570831"/>
              <a:gd name="connsiteX18" fmla="*/ 428123 w 428123"/>
              <a:gd name="connsiteY18" fmla="*/ 523261 h 570831"/>
              <a:gd name="connsiteX19" fmla="*/ 428123 w 428123"/>
              <a:gd name="connsiteY19" fmla="*/ 225954 h 570831"/>
              <a:gd name="connsiteX20" fmla="*/ 416231 w 428123"/>
              <a:gd name="connsiteY20" fmla="*/ 214062 h 570831"/>
              <a:gd name="connsiteX21" fmla="*/ 249669 w 428123"/>
              <a:gd name="connsiteY21" fmla="*/ 462488 h 570831"/>
              <a:gd name="connsiteX22" fmla="*/ 246708 w 428123"/>
              <a:gd name="connsiteY22" fmla="*/ 471733 h 570831"/>
              <a:gd name="connsiteX23" fmla="*/ 237847 w 428123"/>
              <a:gd name="connsiteY23" fmla="*/ 475693 h 570831"/>
              <a:gd name="connsiteX24" fmla="*/ 190277 w 428123"/>
              <a:gd name="connsiteY24" fmla="*/ 475693 h 570831"/>
              <a:gd name="connsiteX25" fmla="*/ 181416 w 428123"/>
              <a:gd name="connsiteY25" fmla="*/ 471733 h 570831"/>
              <a:gd name="connsiteX26" fmla="*/ 178455 w 428123"/>
              <a:gd name="connsiteY26" fmla="*/ 462488 h 570831"/>
              <a:gd name="connsiteX27" fmla="*/ 185957 w 428123"/>
              <a:gd name="connsiteY27" fmla="*/ 395025 h 570831"/>
              <a:gd name="connsiteX28" fmla="*/ 166493 w 428123"/>
              <a:gd name="connsiteY28" fmla="*/ 356769 h 570831"/>
              <a:gd name="connsiteX29" fmla="*/ 214063 w 428123"/>
              <a:gd name="connsiteY29" fmla="*/ 309200 h 570831"/>
              <a:gd name="connsiteX30" fmla="*/ 261632 w 428123"/>
              <a:gd name="connsiteY30" fmla="*/ 356769 h 570831"/>
              <a:gd name="connsiteX31" fmla="*/ 242168 w 428123"/>
              <a:gd name="connsiteY31" fmla="*/ 395025 h 570831"/>
              <a:gd name="connsiteX32" fmla="*/ 249669 w 428123"/>
              <a:gd name="connsiteY32" fmla="*/ 46248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8123" h="570831">
                <a:moveTo>
                  <a:pt x="416231" y="214062"/>
                </a:moveTo>
                <a:lnTo>
                  <a:pt x="380554" y="214062"/>
                </a:lnTo>
                <a:lnTo>
                  <a:pt x="380554" y="166492"/>
                </a:lnTo>
                <a:cubicBezTo>
                  <a:pt x="380554" y="74687"/>
                  <a:pt x="305867" y="0"/>
                  <a:pt x="214062" y="0"/>
                </a:cubicBezTo>
                <a:cubicBezTo>
                  <a:pt x="122256" y="0"/>
                  <a:pt x="47570" y="74687"/>
                  <a:pt x="47570" y="166492"/>
                </a:cubicBezTo>
                <a:lnTo>
                  <a:pt x="47570" y="178385"/>
                </a:lnTo>
                <a:cubicBezTo>
                  <a:pt x="47570" y="184958"/>
                  <a:pt x="52889" y="190277"/>
                  <a:pt x="59462" y="190277"/>
                </a:cubicBezTo>
                <a:lnTo>
                  <a:pt x="107031" y="190277"/>
                </a:lnTo>
                <a:cubicBezTo>
                  <a:pt x="113604" y="190277"/>
                  <a:pt x="118924" y="184958"/>
                  <a:pt x="118924" y="178385"/>
                </a:cubicBezTo>
                <a:lnTo>
                  <a:pt x="118924" y="166492"/>
                </a:lnTo>
                <a:cubicBezTo>
                  <a:pt x="118924" y="114034"/>
                  <a:pt x="161603" y="71354"/>
                  <a:pt x="214062" y="71354"/>
                </a:cubicBezTo>
                <a:cubicBezTo>
                  <a:pt x="266520" y="71354"/>
                  <a:pt x="309200" y="114034"/>
                  <a:pt x="309200" y="166492"/>
                </a:cubicBezTo>
                <a:lnTo>
                  <a:pt x="309200" y="214062"/>
                </a:lnTo>
                <a:lnTo>
                  <a:pt x="11893" y="214062"/>
                </a:lnTo>
                <a:cubicBezTo>
                  <a:pt x="5319" y="214062"/>
                  <a:pt x="0" y="219381"/>
                  <a:pt x="0" y="225954"/>
                </a:cubicBezTo>
                <a:lnTo>
                  <a:pt x="0" y="523263"/>
                </a:lnTo>
                <a:cubicBezTo>
                  <a:pt x="0" y="549497"/>
                  <a:pt x="21334" y="570831"/>
                  <a:pt x="47570" y="570831"/>
                </a:cubicBezTo>
                <a:lnTo>
                  <a:pt x="380555" y="570831"/>
                </a:lnTo>
                <a:cubicBezTo>
                  <a:pt x="406790" y="570831"/>
                  <a:pt x="428123" y="549497"/>
                  <a:pt x="428123" y="523261"/>
                </a:cubicBezTo>
                <a:lnTo>
                  <a:pt x="428123" y="225954"/>
                </a:lnTo>
                <a:cubicBezTo>
                  <a:pt x="428123" y="219381"/>
                  <a:pt x="422804" y="214062"/>
                  <a:pt x="416231" y="214062"/>
                </a:cubicBezTo>
                <a:close/>
                <a:moveTo>
                  <a:pt x="249669" y="462488"/>
                </a:moveTo>
                <a:cubicBezTo>
                  <a:pt x="250041" y="465844"/>
                  <a:pt x="248961" y="469212"/>
                  <a:pt x="246708" y="471733"/>
                </a:cubicBezTo>
                <a:cubicBezTo>
                  <a:pt x="244455" y="474252"/>
                  <a:pt x="241226" y="475693"/>
                  <a:pt x="237847" y="475693"/>
                </a:cubicBezTo>
                <a:lnTo>
                  <a:pt x="190277" y="475693"/>
                </a:lnTo>
                <a:cubicBezTo>
                  <a:pt x="186898" y="475693"/>
                  <a:pt x="183669" y="474252"/>
                  <a:pt x="181416" y="471733"/>
                </a:cubicBezTo>
                <a:cubicBezTo>
                  <a:pt x="179163" y="469213"/>
                  <a:pt x="178083" y="465845"/>
                  <a:pt x="178455" y="462488"/>
                </a:cubicBezTo>
                <a:lnTo>
                  <a:pt x="185957" y="395025"/>
                </a:lnTo>
                <a:cubicBezTo>
                  <a:pt x="173775" y="386164"/>
                  <a:pt x="166493" y="372146"/>
                  <a:pt x="166493" y="356769"/>
                </a:cubicBezTo>
                <a:cubicBezTo>
                  <a:pt x="166493" y="330535"/>
                  <a:pt x="187827" y="309200"/>
                  <a:pt x="214063" y="309200"/>
                </a:cubicBezTo>
                <a:cubicBezTo>
                  <a:pt x="240299" y="309200"/>
                  <a:pt x="261632" y="330533"/>
                  <a:pt x="261632" y="356769"/>
                </a:cubicBezTo>
                <a:cubicBezTo>
                  <a:pt x="261632" y="372146"/>
                  <a:pt x="254351" y="386164"/>
                  <a:pt x="242168" y="395025"/>
                </a:cubicBezTo>
                <a:lnTo>
                  <a:pt x="249669" y="462488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292">
            <a:extLst>
              <a:ext uri="{FF2B5EF4-FFF2-40B4-BE49-F238E27FC236}">
                <a16:creationId xmlns:a16="http://schemas.microsoft.com/office/drawing/2014/main" id="{AF5A1795-ABB4-FE4F-AAC3-55A464D248A8}"/>
              </a:ext>
            </a:extLst>
          </p:cNvPr>
          <p:cNvSpPr/>
          <p:nvPr/>
        </p:nvSpPr>
        <p:spPr>
          <a:xfrm>
            <a:off x="13593193" y="8097572"/>
            <a:ext cx="665381" cy="588022"/>
          </a:xfrm>
          <a:custGeom>
            <a:avLst/>
            <a:gdLst>
              <a:gd name="connsiteX0" fmla="*/ 190277 w 202170"/>
              <a:gd name="connsiteY0" fmla="*/ 154844 h 178665"/>
              <a:gd name="connsiteX1" fmla="*/ 23785 w 202170"/>
              <a:gd name="connsiteY1" fmla="*/ 11911 h 178665"/>
              <a:gd name="connsiteX2" fmla="*/ 11893 w 202170"/>
              <a:gd name="connsiteY2" fmla="*/ 0 h 178665"/>
              <a:gd name="connsiteX3" fmla="*/ 0 w 202170"/>
              <a:gd name="connsiteY3" fmla="*/ 11911 h 178665"/>
              <a:gd name="connsiteX4" fmla="*/ 190277 w 202170"/>
              <a:gd name="connsiteY4" fmla="*/ 178666 h 178665"/>
              <a:gd name="connsiteX5" fmla="*/ 202170 w 202170"/>
              <a:gd name="connsiteY5" fmla="*/ 166755 h 178665"/>
              <a:gd name="connsiteX6" fmla="*/ 190277 w 202170"/>
              <a:gd name="connsiteY6" fmla="*/ 154844 h 17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170" h="178665">
                <a:moveTo>
                  <a:pt x="190277" y="154844"/>
                </a:moveTo>
                <a:cubicBezTo>
                  <a:pt x="101596" y="154844"/>
                  <a:pt x="23785" y="88053"/>
                  <a:pt x="23785" y="11911"/>
                </a:cubicBezTo>
                <a:cubicBezTo>
                  <a:pt x="23785" y="5327"/>
                  <a:pt x="18466" y="0"/>
                  <a:pt x="11893" y="0"/>
                </a:cubicBezTo>
                <a:cubicBezTo>
                  <a:pt x="5319" y="0"/>
                  <a:pt x="0" y="5327"/>
                  <a:pt x="0" y="11911"/>
                </a:cubicBezTo>
                <a:cubicBezTo>
                  <a:pt x="0" y="100743"/>
                  <a:pt x="88914" y="178666"/>
                  <a:pt x="190277" y="178666"/>
                </a:cubicBezTo>
                <a:cubicBezTo>
                  <a:pt x="196851" y="178666"/>
                  <a:pt x="202170" y="173339"/>
                  <a:pt x="202170" y="166755"/>
                </a:cubicBezTo>
                <a:cubicBezTo>
                  <a:pt x="202170" y="160172"/>
                  <a:pt x="196851" y="154844"/>
                  <a:pt x="190277" y="154844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Forma libre 293">
            <a:extLst>
              <a:ext uri="{FF2B5EF4-FFF2-40B4-BE49-F238E27FC236}">
                <a16:creationId xmlns:a16="http://schemas.microsoft.com/office/drawing/2014/main" id="{2000F658-218F-294E-991E-71CD78ACF08E}"/>
              </a:ext>
            </a:extLst>
          </p:cNvPr>
          <p:cNvSpPr/>
          <p:nvPr/>
        </p:nvSpPr>
        <p:spPr>
          <a:xfrm>
            <a:off x="13006106" y="6924481"/>
            <a:ext cx="1213333" cy="240669"/>
          </a:xfrm>
          <a:custGeom>
            <a:avLst/>
            <a:gdLst>
              <a:gd name="connsiteX0" fmla="*/ 11889 w 368660"/>
              <a:gd name="connsiteY0" fmla="*/ 73126 h 73125"/>
              <a:gd name="connsiteX1" fmla="*/ 18068 w 368660"/>
              <a:gd name="connsiteY1" fmla="*/ 71404 h 73125"/>
              <a:gd name="connsiteX2" fmla="*/ 351006 w 368660"/>
              <a:gd name="connsiteY2" fmla="*/ 64402 h 73125"/>
              <a:gd name="connsiteX3" fmla="*/ 367173 w 368660"/>
              <a:gd name="connsiteY3" fmla="*/ 59737 h 73125"/>
              <a:gd name="connsiteX4" fmla="*/ 362528 w 368660"/>
              <a:gd name="connsiteY4" fmla="*/ 43557 h 73125"/>
              <a:gd name="connsiteX5" fmla="*/ 5712 w 368660"/>
              <a:gd name="connsiteY5" fmla="*/ 51025 h 73125"/>
              <a:gd name="connsiteX6" fmla="*/ 1717 w 368660"/>
              <a:gd name="connsiteY6" fmla="*/ 67391 h 73125"/>
              <a:gd name="connsiteX7" fmla="*/ 11889 w 368660"/>
              <a:gd name="connsiteY7" fmla="*/ 73126 h 7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660" h="73125">
                <a:moveTo>
                  <a:pt x="11889" y="73126"/>
                </a:moveTo>
                <a:cubicBezTo>
                  <a:pt x="14003" y="73126"/>
                  <a:pt x="16140" y="72567"/>
                  <a:pt x="18068" y="71404"/>
                </a:cubicBezTo>
                <a:cubicBezTo>
                  <a:pt x="118688" y="10244"/>
                  <a:pt x="249155" y="8022"/>
                  <a:pt x="351006" y="64402"/>
                </a:cubicBezTo>
                <a:cubicBezTo>
                  <a:pt x="356767" y="67600"/>
                  <a:pt x="363991" y="65506"/>
                  <a:pt x="367173" y="59737"/>
                </a:cubicBezTo>
                <a:cubicBezTo>
                  <a:pt x="370355" y="53979"/>
                  <a:pt x="368264" y="46733"/>
                  <a:pt x="362528" y="43557"/>
                </a:cubicBezTo>
                <a:cubicBezTo>
                  <a:pt x="253291" y="-16882"/>
                  <a:pt x="113510" y="-14451"/>
                  <a:pt x="5712" y="51025"/>
                </a:cubicBezTo>
                <a:cubicBezTo>
                  <a:pt x="114" y="54444"/>
                  <a:pt x="-1675" y="61773"/>
                  <a:pt x="1717" y="67391"/>
                </a:cubicBezTo>
                <a:cubicBezTo>
                  <a:pt x="3969" y="71090"/>
                  <a:pt x="7871" y="73126"/>
                  <a:pt x="11889" y="73126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294">
            <a:extLst>
              <a:ext uri="{FF2B5EF4-FFF2-40B4-BE49-F238E27FC236}">
                <a16:creationId xmlns:a16="http://schemas.microsoft.com/office/drawing/2014/main" id="{5D6B2164-DDB9-CD45-86D8-A15F1ABC9C40}"/>
              </a:ext>
            </a:extLst>
          </p:cNvPr>
          <p:cNvSpPr/>
          <p:nvPr/>
        </p:nvSpPr>
        <p:spPr>
          <a:xfrm>
            <a:off x="12771253" y="7156731"/>
            <a:ext cx="1722168" cy="509622"/>
          </a:xfrm>
          <a:custGeom>
            <a:avLst/>
            <a:gdLst>
              <a:gd name="connsiteX0" fmla="*/ 521776 w 523265"/>
              <a:gd name="connsiteY0" fmla="*/ 137163 h 154844"/>
              <a:gd name="connsiteX1" fmla="*/ 261632 w 523265"/>
              <a:gd name="connsiteY1" fmla="*/ 0 h 154844"/>
              <a:gd name="connsiteX2" fmla="*/ 1488 w 523265"/>
              <a:gd name="connsiteY2" fmla="*/ 137163 h 154844"/>
              <a:gd name="connsiteX3" fmla="*/ 6134 w 523265"/>
              <a:gd name="connsiteY3" fmla="*/ 153355 h 154844"/>
              <a:gd name="connsiteX4" fmla="*/ 22300 w 523265"/>
              <a:gd name="connsiteY4" fmla="*/ 148703 h 154844"/>
              <a:gd name="connsiteX5" fmla="*/ 261632 w 523265"/>
              <a:gd name="connsiteY5" fmla="*/ 23822 h 154844"/>
              <a:gd name="connsiteX6" fmla="*/ 500964 w 523265"/>
              <a:gd name="connsiteY6" fmla="*/ 148703 h 154844"/>
              <a:gd name="connsiteX7" fmla="*/ 511371 w 523265"/>
              <a:gd name="connsiteY7" fmla="*/ 154845 h 154844"/>
              <a:gd name="connsiteX8" fmla="*/ 517132 w 523265"/>
              <a:gd name="connsiteY8" fmla="*/ 153356 h 154844"/>
              <a:gd name="connsiteX9" fmla="*/ 521776 w 523265"/>
              <a:gd name="connsiteY9" fmla="*/ 137163 h 15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265" h="154844">
                <a:moveTo>
                  <a:pt x="521776" y="137163"/>
                </a:moveTo>
                <a:cubicBezTo>
                  <a:pt x="475717" y="53844"/>
                  <a:pt x="373611" y="0"/>
                  <a:pt x="261632" y="0"/>
                </a:cubicBezTo>
                <a:cubicBezTo>
                  <a:pt x="149654" y="0"/>
                  <a:pt x="47547" y="53844"/>
                  <a:pt x="1488" y="137163"/>
                </a:cubicBezTo>
                <a:cubicBezTo>
                  <a:pt x="-1694" y="142921"/>
                  <a:pt x="397" y="150168"/>
                  <a:pt x="6134" y="153355"/>
                </a:cubicBezTo>
                <a:cubicBezTo>
                  <a:pt x="11895" y="156530"/>
                  <a:pt x="19095" y="154460"/>
                  <a:pt x="22300" y="148703"/>
                </a:cubicBezTo>
                <a:cubicBezTo>
                  <a:pt x="64225" y="72839"/>
                  <a:pt x="158178" y="23822"/>
                  <a:pt x="261632" y="23822"/>
                </a:cubicBezTo>
                <a:cubicBezTo>
                  <a:pt x="365087" y="23822"/>
                  <a:pt x="459041" y="72839"/>
                  <a:pt x="500964" y="148703"/>
                </a:cubicBezTo>
                <a:cubicBezTo>
                  <a:pt x="503148" y="152634"/>
                  <a:pt x="507190" y="154845"/>
                  <a:pt x="511371" y="154845"/>
                </a:cubicBezTo>
                <a:cubicBezTo>
                  <a:pt x="513322" y="154845"/>
                  <a:pt x="515296" y="154367"/>
                  <a:pt x="517132" y="153356"/>
                </a:cubicBezTo>
                <a:cubicBezTo>
                  <a:pt x="522869" y="150168"/>
                  <a:pt x="524959" y="142921"/>
                  <a:pt x="521776" y="137163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Forma libre 295">
            <a:extLst>
              <a:ext uri="{FF2B5EF4-FFF2-40B4-BE49-F238E27FC236}">
                <a16:creationId xmlns:a16="http://schemas.microsoft.com/office/drawing/2014/main" id="{EDF3ED56-49F2-9F45-9108-739F25D3900A}"/>
              </a:ext>
            </a:extLst>
          </p:cNvPr>
          <p:cNvSpPr/>
          <p:nvPr/>
        </p:nvSpPr>
        <p:spPr>
          <a:xfrm>
            <a:off x="13084381" y="7627148"/>
            <a:ext cx="1095916" cy="1176050"/>
          </a:xfrm>
          <a:custGeom>
            <a:avLst/>
            <a:gdLst>
              <a:gd name="connsiteX0" fmla="*/ 23783 w 332984"/>
              <a:gd name="connsiteY0" fmla="*/ 166755 h 357332"/>
              <a:gd name="connsiteX1" fmla="*/ 166491 w 332984"/>
              <a:gd name="connsiteY1" fmla="*/ 23822 h 357332"/>
              <a:gd name="connsiteX2" fmla="*/ 309199 w 332984"/>
              <a:gd name="connsiteY2" fmla="*/ 154844 h 357332"/>
              <a:gd name="connsiteX3" fmla="*/ 321091 w 332984"/>
              <a:gd name="connsiteY3" fmla="*/ 166754 h 357332"/>
              <a:gd name="connsiteX4" fmla="*/ 332984 w 332984"/>
              <a:gd name="connsiteY4" fmla="*/ 154844 h 357332"/>
              <a:gd name="connsiteX5" fmla="*/ 166492 w 332984"/>
              <a:gd name="connsiteY5" fmla="*/ 0 h 357332"/>
              <a:gd name="connsiteX6" fmla="*/ 0 w 332984"/>
              <a:gd name="connsiteY6" fmla="*/ 166755 h 357332"/>
              <a:gd name="connsiteX7" fmla="*/ 80320 w 332984"/>
              <a:gd name="connsiteY7" fmla="*/ 353552 h 357332"/>
              <a:gd name="connsiteX8" fmla="*/ 89007 w 332984"/>
              <a:gd name="connsiteY8" fmla="*/ 357332 h 357332"/>
              <a:gd name="connsiteX9" fmla="*/ 97114 w 332984"/>
              <a:gd name="connsiteY9" fmla="*/ 354121 h 357332"/>
              <a:gd name="connsiteX10" fmla="*/ 97695 w 332984"/>
              <a:gd name="connsiteY10" fmla="*/ 337290 h 357332"/>
              <a:gd name="connsiteX11" fmla="*/ 23783 w 332984"/>
              <a:gd name="connsiteY11" fmla="*/ 166755 h 35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2984" h="357332">
                <a:moveTo>
                  <a:pt x="23783" y="166755"/>
                </a:moveTo>
                <a:cubicBezTo>
                  <a:pt x="23783" y="83936"/>
                  <a:pt x="83802" y="23822"/>
                  <a:pt x="166491" y="23822"/>
                </a:cubicBezTo>
                <a:cubicBezTo>
                  <a:pt x="253175" y="23822"/>
                  <a:pt x="309199" y="75247"/>
                  <a:pt x="309199" y="154844"/>
                </a:cubicBezTo>
                <a:cubicBezTo>
                  <a:pt x="309199" y="161427"/>
                  <a:pt x="314518" y="166754"/>
                  <a:pt x="321091" y="166754"/>
                </a:cubicBezTo>
                <a:cubicBezTo>
                  <a:pt x="327665" y="166754"/>
                  <a:pt x="332984" y="161427"/>
                  <a:pt x="332984" y="154844"/>
                </a:cubicBezTo>
                <a:cubicBezTo>
                  <a:pt x="332984" y="62231"/>
                  <a:pt x="266066" y="0"/>
                  <a:pt x="166492" y="0"/>
                </a:cubicBezTo>
                <a:cubicBezTo>
                  <a:pt x="71586" y="0"/>
                  <a:pt x="0" y="71687"/>
                  <a:pt x="0" y="166755"/>
                </a:cubicBezTo>
                <a:cubicBezTo>
                  <a:pt x="0" y="236361"/>
                  <a:pt x="24760" y="293974"/>
                  <a:pt x="80320" y="353552"/>
                </a:cubicBezTo>
                <a:cubicBezTo>
                  <a:pt x="82666" y="356065"/>
                  <a:pt x="85825" y="357332"/>
                  <a:pt x="89007" y="357332"/>
                </a:cubicBezTo>
                <a:cubicBezTo>
                  <a:pt x="91910" y="357332"/>
                  <a:pt x="94837" y="356274"/>
                  <a:pt x="97114" y="354121"/>
                </a:cubicBezTo>
                <a:cubicBezTo>
                  <a:pt x="101922" y="349632"/>
                  <a:pt x="102178" y="342094"/>
                  <a:pt x="97695" y="337290"/>
                </a:cubicBezTo>
                <a:cubicBezTo>
                  <a:pt x="46570" y="282458"/>
                  <a:pt x="23783" y="229870"/>
                  <a:pt x="23783" y="166755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296">
            <a:extLst>
              <a:ext uri="{FF2B5EF4-FFF2-40B4-BE49-F238E27FC236}">
                <a16:creationId xmlns:a16="http://schemas.microsoft.com/office/drawing/2014/main" id="{A11A3297-2152-5C45-B2C5-67EC19AAB72A}"/>
              </a:ext>
            </a:extLst>
          </p:cNvPr>
          <p:cNvSpPr/>
          <p:nvPr/>
        </p:nvSpPr>
        <p:spPr>
          <a:xfrm>
            <a:off x="12849537" y="7391943"/>
            <a:ext cx="1565596" cy="1411255"/>
          </a:xfrm>
          <a:custGeom>
            <a:avLst/>
            <a:gdLst>
              <a:gd name="connsiteX0" fmla="*/ 237846 w 475692"/>
              <a:gd name="connsiteY0" fmla="*/ 0 h 428797"/>
              <a:gd name="connsiteX1" fmla="*/ 0 w 475692"/>
              <a:gd name="connsiteY1" fmla="*/ 226310 h 428797"/>
              <a:gd name="connsiteX2" fmla="*/ 24691 w 475692"/>
              <a:gd name="connsiteY2" fmla="*/ 326159 h 428797"/>
              <a:gd name="connsiteX3" fmla="*/ 40230 w 475692"/>
              <a:gd name="connsiteY3" fmla="*/ 332603 h 428797"/>
              <a:gd name="connsiteX4" fmla="*/ 46664 w 475692"/>
              <a:gd name="connsiteY4" fmla="*/ 317040 h 428797"/>
              <a:gd name="connsiteX5" fmla="*/ 23784 w 475692"/>
              <a:gd name="connsiteY5" fmla="*/ 226310 h 428797"/>
              <a:gd name="connsiteX6" fmla="*/ 237846 w 475692"/>
              <a:gd name="connsiteY6" fmla="*/ 23822 h 428797"/>
              <a:gd name="connsiteX7" fmla="*/ 451908 w 475692"/>
              <a:gd name="connsiteY7" fmla="*/ 238222 h 428797"/>
              <a:gd name="connsiteX8" fmla="*/ 392446 w 475692"/>
              <a:gd name="connsiteY8" fmla="*/ 297776 h 428797"/>
              <a:gd name="connsiteX9" fmla="*/ 332985 w 475692"/>
              <a:gd name="connsiteY9" fmla="*/ 238222 h 428797"/>
              <a:gd name="connsiteX10" fmla="*/ 237847 w 475692"/>
              <a:gd name="connsiteY10" fmla="*/ 142933 h 428797"/>
              <a:gd name="connsiteX11" fmla="*/ 142709 w 475692"/>
              <a:gd name="connsiteY11" fmla="*/ 238222 h 428797"/>
              <a:gd name="connsiteX12" fmla="*/ 269645 w 475692"/>
              <a:gd name="connsiteY12" fmla="*/ 427309 h 428797"/>
              <a:gd name="connsiteX13" fmla="*/ 275406 w 475692"/>
              <a:gd name="connsiteY13" fmla="*/ 428798 h 428797"/>
              <a:gd name="connsiteX14" fmla="*/ 285811 w 475692"/>
              <a:gd name="connsiteY14" fmla="*/ 422645 h 428797"/>
              <a:gd name="connsiteX15" fmla="*/ 281166 w 475692"/>
              <a:gd name="connsiteY15" fmla="*/ 406465 h 428797"/>
              <a:gd name="connsiteX16" fmla="*/ 166492 w 475692"/>
              <a:gd name="connsiteY16" fmla="*/ 238220 h 428797"/>
              <a:gd name="connsiteX17" fmla="*/ 237846 w 475692"/>
              <a:gd name="connsiteY17" fmla="*/ 166754 h 428797"/>
              <a:gd name="connsiteX18" fmla="*/ 309200 w 475692"/>
              <a:gd name="connsiteY18" fmla="*/ 238220 h 428797"/>
              <a:gd name="connsiteX19" fmla="*/ 392446 w 475692"/>
              <a:gd name="connsiteY19" fmla="*/ 321597 h 428797"/>
              <a:gd name="connsiteX20" fmla="*/ 475693 w 475692"/>
              <a:gd name="connsiteY20" fmla="*/ 238220 h 428797"/>
              <a:gd name="connsiteX21" fmla="*/ 237846 w 475692"/>
              <a:gd name="connsiteY21" fmla="*/ 0 h 42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5692" h="428797">
                <a:moveTo>
                  <a:pt x="237846" y="0"/>
                </a:moveTo>
                <a:cubicBezTo>
                  <a:pt x="100039" y="0"/>
                  <a:pt x="0" y="95173"/>
                  <a:pt x="0" y="226310"/>
                </a:cubicBezTo>
                <a:cubicBezTo>
                  <a:pt x="0" y="261671"/>
                  <a:pt x="11869" y="295194"/>
                  <a:pt x="24691" y="326159"/>
                </a:cubicBezTo>
                <a:cubicBezTo>
                  <a:pt x="27199" y="332254"/>
                  <a:pt x="34214" y="335092"/>
                  <a:pt x="40230" y="332603"/>
                </a:cubicBezTo>
                <a:cubicBezTo>
                  <a:pt x="46293" y="330079"/>
                  <a:pt x="49173" y="323112"/>
                  <a:pt x="46664" y="317040"/>
                </a:cubicBezTo>
                <a:cubicBezTo>
                  <a:pt x="34771" y="288343"/>
                  <a:pt x="23784" y="257506"/>
                  <a:pt x="23784" y="226310"/>
                </a:cubicBezTo>
                <a:cubicBezTo>
                  <a:pt x="23784" y="107083"/>
                  <a:pt x="111815" y="23822"/>
                  <a:pt x="237846" y="23822"/>
                </a:cubicBezTo>
                <a:cubicBezTo>
                  <a:pt x="359881" y="23822"/>
                  <a:pt x="451908" y="115994"/>
                  <a:pt x="451908" y="238222"/>
                </a:cubicBezTo>
                <a:cubicBezTo>
                  <a:pt x="451908" y="271059"/>
                  <a:pt x="425242" y="297776"/>
                  <a:pt x="392446" y="297776"/>
                </a:cubicBezTo>
                <a:cubicBezTo>
                  <a:pt x="359649" y="297776"/>
                  <a:pt x="332985" y="271058"/>
                  <a:pt x="332985" y="238222"/>
                </a:cubicBezTo>
                <a:cubicBezTo>
                  <a:pt x="332985" y="182121"/>
                  <a:pt x="293871" y="142933"/>
                  <a:pt x="237847" y="142933"/>
                </a:cubicBezTo>
                <a:cubicBezTo>
                  <a:pt x="181823" y="142933"/>
                  <a:pt x="142709" y="182121"/>
                  <a:pt x="142709" y="238222"/>
                </a:cubicBezTo>
                <a:cubicBezTo>
                  <a:pt x="142709" y="315946"/>
                  <a:pt x="186608" y="381329"/>
                  <a:pt x="269645" y="427309"/>
                </a:cubicBezTo>
                <a:cubicBezTo>
                  <a:pt x="271480" y="428322"/>
                  <a:pt x="273455" y="428798"/>
                  <a:pt x="275406" y="428798"/>
                </a:cubicBezTo>
                <a:cubicBezTo>
                  <a:pt x="279587" y="428798"/>
                  <a:pt x="283652" y="426576"/>
                  <a:pt x="285811" y="422645"/>
                </a:cubicBezTo>
                <a:cubicBezTo>
                  <a:pt x="288993" y="416887"/>
                  <a:pt x="286903" y="409640"/>
                  <a:pt x="281166" y="406465"/>
                </a:cubicBezTo>
                <a:cubicBezTo>
                  <a:pt x="205072" y="364334"/>
                  <a:pt x="166492" y="307733"/>
                  <a:pt x="166492" y="238220"/>
                </a:cubicBezTo>
                <a:cubicBezTo>
                  <a:pt x="166492" y="188855"/>
                  <a:pt x="202332" y="166754"/>
                  <a:pt x="237846" y="166754"/>
                </a:cubicBezTo>
                <a:cubicBezTo>
                  <a:pt x="273360" y="166754"/>
                  <a:pt x="309200" y="188855"/>
                  <a:pt x="309200" y="238220"/>
                </a:cubicBezTo>
                <a:cubicBezTo>
                  <a:pt x="309200" y="284190"/>
                  <a:pt x="346549" y="321597"/>
                  <a:pt x="392446" y="321597"/>
                </a:cubicBezTo>
                <a:cubicBezTo>
                  <a:pt x="438344" y="321597"/>
                  <a:pt x="475693" y="284189"/>
                  <a:pt x="475693" y="238220"/>
                </a:cubicBezTo>
                <a:cubicBezTo>
                  <a:pt x="475692" y="102407"/>
                  <a:pt x="373446" y="0"/>
                  <a:pt x="237846" y="0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774EE3-C764-8443-80CD-977AB46E0CC2}"/>
              </a:ext>
            </a:extLst>
          </p:cNvPr>
          <p:cNvSpPr txBox="1"/>
          <p:nvPr/>
        </p:nvSpPr>
        <p:spPr>
          <a:xfrm>
            <a:off x="2237106" y="5608785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Step 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466295-F056-6847-BA71-8F51E86472C8}"/>
              </a:ext>
            </a:extLst>
          </p:cNvPr>
          <p:cNvSpPr txBox="1"/>
          <p:nvPr/>
        </p:nvSpPr>
        <p:spPr>
          <a:xfrm>
            <a:off x="17720946" y="5608785"/>
            <a:ext cx="425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Step 02</a:t>
            </a:r>
          </a:p>
        </p:txBody>
      </p:sp>
    </p:spTree>
    <p:extLst>
      <p:ext uri="{BB962C8B-B14F-4D97-AF65-F5344CB8AC3E}">
        <p14:creationId xmlns:p14="http://schemas.microsoft.com/office/powerpoint/2010/main" val="348069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K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0648B"/>
      </a:accent1>
      <a:accent2>
        <a:srgbClr val="00729D"/>
      </a:accent2>
      <a:accent3>
        <a:srgbClr val="0183B7"/>
      </a:accent3>
      <a:accent4>
        <a:srgbClr val="0092CC"/>
      </a:accent4>
      <a:accent5>
        <a:srgbClr val="01A6E7"/>
      </a:accent5>
      <a:accent6>
        <a:srgbClr val="00B5FF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118338</TotalTime>
  <Words>945</Words>
  <Application>Microsoft Macintosh PowerPoint</Application>
  <PresentationFormat>Custom</PresentationFormat>
  <Paragraphs>201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Helvetica Light</vt:lpstr>
      <vt:lpstr>Lato</vt:lpstr>
      <vt:lpstr>Lato Light</vt:lpstr>
      <vt:lpstr>Lato Regular</vt:lpstr>
      <vt:lpstr>Poppins</vt:lpstr>
      <vt:lpstr>Poppins Light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19735</cp:revision>
  <dcterms:created xsi:type="dcterms:W3CDTF">2014-11-12T21:47:38Z</dcterms:created>
  <dcterms:modified xsi:type="dcterms:W3CDTF">2020-11-23T20:26:34Z</dcterms:modified>
  <cp:category/>
</cp:coreProperties>
</file>