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84" r:id="rId3"/>
    <p:sldId id="4381" r:id="rId4"/>
    <p:sldId id="4385" r:id="rId5"/>
    <p:sldId id="4378" r:id="rId6"/>
    <p:sldId id="4387" r:id="rId7"/>
    <p:sldId id="4386" r:id="rId8"/>
    <p:sldId id="4388" r:id="rId9"/>
    <p:sldId id="4389" r:id="rId10"/>
    <p:sldId id="4391" r:id="rId11"/>
    <p:sldId id="4390" r:id="rId12"/>
    <p:sldId id="4392" r:id="rId13"/>
    <p:sldId id="4394" r:id="rId14"/>
    <p:sldId id="4393" r:id="rId15"/>
    <p:sldId id="4395" r:id="rId16"/>
    <p:sldId id="4396" r:id="rId17"/>
    <p:sldId id="4397" r:id="rId18"/>
    <p:sldId id="4398" r:id="rId19"/>
    <p:sldId id="4399" r:id="rId20"/>
    <p:sldId id="440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BD1B7"/>
    <a:srgbClr val="FAD4B5"/>
    <a:srgbClr val="FFFFFF"/>
    <a:srgbClr val="D9D9D9"/>
    <a:srgbClr val="F2F2F2"/>
    <a:srgbClr val="5693D7"/>
    <a:srgbClr val="9E0202"/>
    <a:srgbClr val="F1EEF4"/>
    <a:srgbClr val="BDDB90"/>
    <a:srgbClr val="33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 autoAdjust="0"/>
    <p:restoredTop sz="38338" autoAdjust="0"/>
  </p:normalViewPr>
  <p:slideViewPr>
    <p:cSldViewPr snapToGrid="0" snapToObjects="1">
      <p:cViewPr>
        <p:scale>
          <a:sx n="41" d="100"/>
          <a:sy n="41" d="100"/>
        </p:scale>
        <p:origin x="1632" y="8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8750" y="5776913"/>
            <a:ext cx="690563" cy="64611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7521" y="7427294"/>
            <a:ext cx="690563" cy="64611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37696" y="9189187"/>
            <a:ext cx="690563" cy="646112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85228" y="10906474"/>
            <a:ext cx="690563" cy="6461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43C440E-F8F8-D046-B29F-42F4BE1945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1986" y="10816685"/>
            <a:ext cx="1631525" cy="1631525"/>
          </a:xfrm>
          <a:custGeom>
            <a:avLst/>
            <a:gdLst>
              <a:gd name="connsiteX0" fmla="*/ 271926 w 1631525"/>
              <a:gd name="connsiteY0" fmla="*/ 0 h 1631525"/>
              <a:gd name="connsiteX1" fmla="*/ 1359599 w 1631525"/>
              <a:gd name="connsiteY1" fmla="*/ 0 h 1631525"/>
              <a:gd name="connsiteX2" fmla="*/ 1631525 w 1631525"/>
              <a:gd name="connsiteY2" fmla="*/ 271926 h 1631525"/>
              <a:gd name="connsiteX3" fmla="*/ 1631525 w 1631525"/>
              <a:gd name="connsiteY3" fmla="*/ 1359599 h 1631525"/>
              <a:gd name="connsiteX4" fmla="*/ 1359599 w 1631525"/>
              <a:gd name="connsiteY4" fmla="*/ 1631525 h 1631525"/>
              <a:gd name="connsiteX5" fmla="*/ 271926 w 1631525"/>
              <a:gd name="connsiteY5" fmla="*/ 1631525 h 1631525"/>
              <a:gd name="connsiteX6" fmla="*/ 0 w 1631525"/>
              <a:gd name="connsiteY6" fmla="*/ 1359599 h 1631525"/>
              <a:gd name="connsiteX7" fmla="*/ 0 w 1631525"/>
              <a:gd name="connsiteY7" fmla="*/ 271926 h 1631525"/>
              <a:gd name="connsiteX8" fmla="*/ 271926 w 1631525"/>
              <a:gd name="connsiteY8" fmla="*/ 0 h 16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525" h="1631525">
                <a:moveTo>
                  <a:pt x="271926" y="0"/>
                </a:moveTo>
                <a:lnTo>
                  <a:pt x="1359599" y="0"/>
                </a:lnTo>
                <a:cubicBezTo>
                  <a:pt x="1509780" y="0"/>
                  <a:pt x="1631525" y="121745"/>
                  <a:pt x="1631525" y="271926"/>
                </a:cubicBezTo>
                <a:lnTo>
                  <a:pt x="1631525" y="1359599"/>
                </a:lnTo>
                <a:cubicBezTo>
                  <a:pt x="1631525" y="1509780"/>
                  <a:pt x="1509780" y="1631525"/>
                  <a:pt x="1359599" y="1631525"/>
                </a:cubicBezTo>
                <a:lnTo>
                  <a:pt x="271926" y="1631525"/>
                </a:lnTo>
                <a:cubicBezTo>
                  <a:pt x="121745" y="1631525"/>
                  <a:pt x="0" y="1509780"/>
                  <a:pt x="0" y="1359599"/>
                </a:cubicBezTo>
                <a:lnTo>
                  <a:pt x="0" y="271926"/>
                </a:lnTo>
                <a:cubicBezTo>
                  <a:pt x="0" y="121745"/>
                  <a:pt x="121745" y="0"/>
                  <a:pt x="27192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algn="ctr">
              <a:defRPr sz="18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endParaRPr lang="en-SV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CE85ED-EEBF-EA43-B643-F31317B799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7907" y="10816685"/>
            <a:ext cx="1631525" cy="1631525"/>
          </a:xfrm>
          <a:custGeom>
            <a:avLst/>
            <a:gdLst>
              <a:gd name="connsiteX0" fmla="*/ 271926 w 1631525"/>
              <a:gd name="connsiteY0" fmla="*/ 0 h 1631525"/>
              <a:gd name="connsiteX1" fmla="*/ 1359599 w 1631525"/>
              <a:gd name="connsiteY1" fmla="*/ 0 h 1631525"/>
              <a:gd name="connsiteX2" fmla="*/ 1631525 w 1631525"/>
              <a:gd name="connsiteY2" fmla="*/ 271926 h 1631525"/>
              <a:gd name="connsiteX3" fmla="*/ 1631525 w 1631525"/>
              <a:gd name="connsiteY3" fmla="*/ 1359599 h 1631525"/>
              <a:gd name="connsiteX4" fmla="*/ 1359599 w 1631525"/>
              <a:gd name="connsiteY4" fmla="*/ 1631525 h 1631525"/>
              <a:gd name="connsiteX5" fmla="*/ 271926 w 1631525"/>
              <a:gd name="connsiteY5" fmla="*/ 1631525 h 1631525"/>
              <a:gd name="connsiteX6" fmla="*/ 0 w 1631525"/>
              <a:gd name="connsiteY6" fmla="*/ 1359599 h 1631525"/>
              <a:gd name="connsiteX7" fmla="*/ 0 w 1631525"/>
              <a:gd name="connsiteY7" fmla="*/ 271926 h 1631525"/>
              <a:gd name="connsiteX8" fmla="*/ 271926 w 1631525"/>
              <a:gd name="connsiteY8" fmla="*/ 0 h 16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525" h="1631525">
                <a:moveTo>
                  <a:pt x="271926" y="0"/>
                </a:moveTo>
                <a:lnTo>
                  <a:pt x="1359599" y="0"/>
                </a:lnTo>
                <a:cubicBezTo>
                  <a:pt x="1509780" y="0"/>
                  <a:pt x="1631525" y="121745"/>
                  <a:pt x="1631525" y="271926"/>
                </a:cubicBezTo>
                <a:lnTo>
                  <a:pt x="1631525" y="1359599"/>
                </a:lnTo>
                <a:cubicBezTo>
                  <a:pt x="1631525" y="1509780"/>
                  <a:pt x="1509780" y="1631525"/>
                  <a:pt x="1359599" y="1631525"/>
                </a:cubicBezTo>
                <a:lnTo>
                  <a:pt x="271926" y="1631525"/>
                </a:lnTo>
                <a:cubicBezTo>
                  <a:pt x="121745" y="1631525"/>
                  <a:pt x="0" y="1509780"/>
                  <a:pt x="0" y="1359599"/>
                </a:cubicBezTo>
                <a:lnTo>
                  <a:pt x="0" y="271926"/>
                </a:lnTo>
                <a:cubicBezTo>
                  <a:pt x="0" y="121745"/>
                  <a:pt x="121745" y="0"/>
                  <a:pt x="27192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algn="ctr">
              <a:defRPr sz="18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endParaRPr lang="en-SV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C1F7C-DEB3-F041-A01B-3974591F11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481662" y="10816685"/>
            <a:ext cx="1631525" cy="1631525"/>
          </a:xfrm>
          <a:custGeom>
            <a:avLst/>
            <a:gdLst>
              <a:gd name="connsiteX0" fmla="*/ 271926 w 1631525"/>
              <a:gd name="connsiteY0" fmla="*/ 0 h 1631525"/>
              <a:gd name="connsiteX1" fmla="*/ 1359599 w 1631525"/>
              <a:gd name="connsiteY1" fmla="*/ 0 h 1631525"/>
              <a:gd name="connsiteX2" fmla="*/ 1631525 w 1631525"/>
              <a:gd name="connsiteY2" fmla="*/ 271926 h 1631525"/>
              <a:gd name="connsiteX3" fmla="*/ 1631525 w 1631525"/>
              <a:gd name="connsiteY3" fmla="*/ 1359599 h 1631525"/>
              <a:gd name="connsiteX4" fmla="*/ 1359599 w 1631525"/>
              <a:gd name="connsiteY4" fmla="*/ 1631525 h 1631525"/>
              <a:gd name="connsiteX5" fmla="*/ 271926 w 1631525"/>
              <a:gd name="connsiteY5" fmla="*/ 1631525 h 1631525"/>
              <a:gd name="connsiteX6" fmla="*/ 0 w 1631525"/>
              <a:gd name="connsiteY6" fmla="*/ 1359599 h 1631525"/>
              <a:gd name="connsiteX7" fmla="*/ 0 w 1631525"/>
              <a:gd name="connsiteY7" fmla="*/ 271926 h 1631525"/>
              <a:gd name="connsiteX8" fmla="*/ 271926 w 1631525"/>
              <a:gd name="connsiteY8" fmla="*/ 0 h 16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525" h="1631525">
                <a:moveTo>
                  <a:pt x="271926" y="0"/>
                </a:moveTo>
                <a:lnTo>
                  <a:pt x="1359599" y="0"/>
                </a:lnTo>
                <a:cubicBezTo>
                  <a:pt x="1509780" y="0"/>
                  <a:pt x="1631525" y="121745"/>
                  <a:pt x="1631525" y="271926"/>
                </a:cubicBezTo>
                <a:lnTo>
                  <a:pt x="1631525" y="1359599"/>
                </a:lnTo>
                <a:cubicBezTo>
                  <a:pt x="1631525" y="1509780"/>
                  <a:pt x="1509780" y="1631525"/>
                  <a:pt x="1359599" y="1631525"/>
                </a:cubicBezTo>
                <a:lnTo>
                  <a:pt x="271926" y="1631525"/>
                </a:lnTo>
                <a:cubicBezTo>
                  <a:pt x="121745" y="1631525"/>
                  <a:pt x="0" y="1509780"/>
                  <a:pt x="0" y="1359599"/>
                </a:cubicBezTo>
                <a:lnTo>
                  <a:pt x="0" y="271926"/>
                </a:lnTo>
                <a:cubicBezTo>
                  <a:pt x="0" y="121745"/>
                  <a:pt x="121745" y="0"/>
                  <a:pt x="271926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algn="ctr">
              <a:defRPr sz="18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7670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27D0F5D-80E7-C541-85B8-351216D503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03763" y="4121407"/>
            <a:ext cx="915987" cy="916988"/>
          </a:xfrm>
          <a:custGeom>
            <a:avLst/>
            <a:gdLst>
              <a:gd name="connsiteX0" fmla="*/ 457958 w 915987"/>
              <a:gd name="connsiteY0" fmla="*/ 0 h 916988"/>
              <a:gd name="connsiteX1" fmla="*/ 907137 w 915987"/>
              <a:gd name="connsiteY1" fmla="*/ 366092 h 916988"/>
              <a:gd name="connsiteX2" fmla="*/ 915987 w 915987"/>
              <a:gd name="connsiteY2" fmla="*/ 453882 h 916988"/>
              <a:gd name="connsiteX3" fmla="*/ 915987 w 915987"/>
              <a:gd name="connsiteY3" fmla="*/ 463107 h 916988"/>
              <a:gd name="connsiteX4" fmla="*/ 907137 w 915987"/>
              <a:gd name="connsiteY4" fmla="*/ 550897 h 916988"/>
              <a:gd name="connsiteX5" fmla="*/ 457958 w 915987"/>
              <a:gd name="connsiteY5" fmla="*/ 916988 h 916988"/>
              <a:gd name="connsiteX6" fmla="*/ 8779 w 915987"/>
              <a:gd name="connsiteY6" fmla="*/ 550897 h 916988"/>
              <a:gd name="connsiteX7" fmla="*/ 0 w 915987"/>
              <a:gd name="connsiteY7" fmla="*/ 463811 h 916988"/>
              <a:gd name="connsiteX8" fmla="*/ 0 w 915987"/>
              <a:gd name="connsiteY8" fmla="*/ 453177 h 916988"/>
              <a:gd name="connsiteX9" fmla="*/ 8779 w 915987"/>
              <a:gd name="connsiteY9" fmla="*/ 366092 h 916988"/>
              <a:gd name="connsiteX10" fmla="*/ 457958 w 915987"/>
              <a:gd name="connsiteY10" fmla="*/ 0 h 9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987" h="916988">
                <a:moveTo>
                  <a:pt x="457958" y="0"/>
                </a:moveTo>
                <a:cubicBezTo>
                  <a:pt x="679525" y="0"/>
                  <a:pt x="864384" y="157164"/>
                  <a:pt x="907137" y="366092"/>
                </a:cubicBezTo>
                <a:lnTo>
                  <a:pt x="915987" y="453882"/>
                </a:lnTo>
                <a:lnTo>
                  <a:pt x="915987" y="463107"/>
                </a:lnTo>
                <a:lnTo>
                  <a:pt x="907137" y="550897"/>
                </a:lnTo>
                <a:cubicBezTo>
                  <a:pt x="864384" y="759825"/>
                  <a:pt x="679525" y="916988"/>
                  <a:pt x="457958" y="916988"/>
                </a:cubicBezTo>
                <a:cubicBezTo>
                  <a:pt x="236392" y="916988"/>
                  <a:pt x="51532" y="759825"/>
                  <a:pt x="8779" y="550897"/>
                </a:cubicBezTo>
                <a:lnTo>
                  <a:pt x="0" y="463811"/>
                </a:lnTo>
                <a:lnTo>
                  <a:pt x="0" y="453177"/>
                </a:lnTo>
                <a:lnTo>
                  <a:pt x="8779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A9BD0A8-04C1-8E4B-B2E7-11095D7432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3763" y="7176841"/>
            <a:ext cx="915987" cy="895016"/>
          </a:xfrm>
          <a:custGeom>
            <a:avLst/>
            <a:gdLst>
              <a:gd name="connsiteX0" fmla="*/ 457958 w 915987"/>
              <a:gd name="connsiteY0" fmla="*/ 0 h 895016"/>
              <a:gd name="connsiteX1" fmla="*/ 907137 w 915987"/>
              <a:gd name="connsiteY1" fmla="*/ 366092 h 895016"/>
              <a:gd name="connsiteX2" fmla="*/ 915987 w 915987"/>
              <a:gd name="connsiteY2" fmla="*/ 453881 h 895016"/>
              <a:gd name="connsiteX3" fmla="*/ 915987 w 915987"/>
              <a:gd name="connsiteY3" fmla="*/ 463107 h 895016"/>
              <a:gd name="connsiteX4" fmla="*/ 907137 w 915987"/>
              <a:gd name="connsiteY4" fmla="*/ 550897 h 895016"/>
              <a:gd name="connsiteX5" fmla="*/ 636425 w 915987"/>
              <a:gd name="connsiteY5" fmla="*/ 880957 h 895016"/>
              <a:gd name="connsiteX6" fmla="*/ 591135 w 915987"/>
              <a:gd name="connsiteY6" fmla="*/ 895016 h 895016"/>
              <a:gd name="connsiteX7" fmla="*/ 324782 w 915987"/>
              <a:gd name="connsiteY7" fmla="*/ 895016 h 895016"/>
              <a:gd name="connsiteX8" fmla="*/ 279492 w 915987"/>
              <a:gd name="connsiteY8" fmla="*/ 880957 h 895016"/>
              <a:gd name="connsiteX9" fmla="*/ 8779 w 915987"/>
              <a:gd name="connsiteY9" fmla="*/ 550897 h 895016"/>
              <a:gd name="connsiteX10" fmla="*/ 0 w 915987"/>
              <a:gd name="connsiteY10" fmla="*/ 463811 h 895016"/>
              <a:gd name="connsiteX11" fmla="*/ 0 w 915987"/>
              <a:gd name="connsiteY11" fmla="*/ 453177 h 895016"/>
              <a:gd name="connsiteX12" fmla="*/ 8779 w 915987"/>
              <a:gd name="connsiteY12" fmla="*/ 366092 h 895016"/>
              <a:gd name="connsiteX13" fmla="*/ 457958 w 915987"/>
              <a:gd name="connsiteY13" fmla="*/ 0 h 8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987" h="895016">
                <a:moveTo>
                  <a:pt x="457958" y="0"/>
                </a:moveTo>
                <a:cubicBezTo>
                  <a:pt x="679525" y="0"/>
                  <a:pt x="864384" y="157164"/>
                  <a:pt x="907137" y="366092"/>
                </a:cubicBezTo>
                <a:lnTo>
                  <a:pt x="915987" y="453881"/>
                </a:lnTo>
                <a:lnTo>
                  <a:pt x="915987" y="463107"/>
                </a:lnTo>
                <a:lnTo>
                  <a:pt x="907137" y="550897"/>
                </a:lnTo>
                <a:cubicBezTo>
                  <a:pt x="876599" y="700131"/>
                  <a:pt x="773558" y="822955"/>
                  <a:pt x="636425" y="880957"/>
                </a:cubicBezTo>
                <a:lnTo>
                  <a:pt x="591135" y="895016"/>
                </a:lnTo>
                <a:lnTo>
                  <a:pt x="324782" y="895016"/>
                </a:lnTo>
                <a:lnTo>
                  <a:pt x="279492" y="880957"/>
                </a:lnTo>
                <a:cubicBezTo>
                  <a:pt x="142358" y="822955"/>
                  <a:pt x="39317" y="700131"/>
                  <a:pt x="8779" y="550897"/>
                </a:cubicBezTo>
                <a:lnTo>
                  <a:pt x="0" y="463811"/>
                </a:lnTo>
                <a:lnTo>
                  <a:pt x="0" y="453177"/>
                </a:lnTo>
                <a:lnTo>
                  <a:pt x="8779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44A5B7-529B-154D-BE25-466B81326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03763" y="10254578"/>
            <a:ext cx="915987" cy="895016"/>
          </a:xfrm>
          <a:custGeom>
            <a:avLst/>
            <a:gdLst>
              <a:gd name="connsiteX0" fmla="*/ 457958 w 915987"/>
              <a:gd name="connsiteY0" fmla="*/ 0 h 895016"/>
              <a:gd name="connsiteX1" fmla="*/ 907137 w 915987"/>
              <a:gd name="connsiteY1" fmla="*/ 366092 h 895016"/>
              <a:gd name="connsiteX2" fmla="*/ 915987 w 915987"/>
              <a:gd name="connsiteY2" fmla="*/ 453881 h 895016"/>
              <a:gd name="connsiteX3" fmla="*/ 915987 w 915987"/>
              <a:gd name="connsiteY3" fmla="*/ 463107 h 895016"/>
              <a:gd name="connsiteX4" fmla="*/ 907137 w 915987"/>
              <a:gd name="connsiteY4" fmla="*/ 550896 h 895016"/>
              <a:gd name="connsiteX5" fmla="*/ 636425 w 915987"/>
              <a:gd name="connsiteY5" fmla="*/ 880957 h 895016"/>
              <a:gd name="connsiteX6" fmla="*/ 591135 w 915987"/>
              <a:gd name="connsiteY6" fmla="*/ 895016 h 895016"/>
              <a:gd name="connsiteX7" fmla="*/ 324782 w 915987"/>
              <a:gd name="connsiteY7" fmla="*/ 895016 h 895016"/>
              <a:gd name="connsiteX8" fmla="*/ 279492 w 915987"/>
              <a:gd name="connsiteY8" fmla="*/ 880957 h 895016"/>
              <a:gd name="connsiteX9" fmla="*/ 8779 w 915987"/>
              <a:gd name="connsiteY9" fmla="*/ 550896 h 895016"/>
              <a:gd name="connsiteX10" fmla="*/ 0 w 915987"/>
              <a:gd name="connsiteY10" fmla="*/ 463811 h 895016"/>
              <a:gd name="connsiteX11" fmla="*/ 0 w 915987"/>
              <a:gd name="connsiteY11" fmla="*/ 453177 h 895016"/>
              <a:gd name="connsiteX12" fmla="*/ 8779 w 915987"/>
              <a:gd name="connsiteY12" fmla="*/ 366092 h 895016"/>
              <a:gd name="connsiteX13" fmla="*/ 457958 w 915987"/>
              <a:gd name="connsiteY13" fmla="*/ 0 h 8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987" h="895016">
                <a:moveTo>
                  <a:pt x="457958" y="0"/>
                </a:moveTo>
                <a:cubicBezTo>
                  <a:pt x="679525" y="0"/>
                  <a:pt x="864384" y="157164"/>
                  <a:pt x="907137" y="366092"/>
                </a:cubicBezTo>
                <a:lnTo>
                  <a:pt x="915987" y="453881"/>
                </a:lnTo>
                <a:lnTo>
                  <a:pt x="915987" y="463107"/>
                </a:lnTo>
                <a:lnTo>
                  <a:pt x="907137" y="550896"/>
                </a:lnTo>
                <a:cubicBezTo>
                  <a:pt x="876599" y="700131"/>
                  <a:pt x="773558" y="822955"/>
                  <a:pt x="636425" y="880957"/>
                </a:cubicBezTo>
                <a:lnTo>
                  <a:pt x="591135" y="895016"/>
                </a:lnTo>
                <a:lnTo>
                  <a:pt x="324782" y="895016"/>
                </a:lnTo>
                <a:lnTo>
                  <a:pt x="279492" y="880957"/>
                </a:lnTo>
                <a:cubicBezTo>
                  <a:pt x="142358" y="822955"/>
                  <a:pt x="39317" y="700131"/>
                  <a:pt x="8779" y="550896"/>
                </a:cubicBezTo>
                <a:lnTo>
                  <a:pt x="0" y="463811"/>
                </a:lnTo>
                <a:lnTo>
                  <a:pt x="0" y="453177"/>
                </a:lnTo>
                <a:lnTo>
                  <a:pt x="8779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8C8B2D1-590A-AF47-AE17-6C8E12A49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87392" y="8755514"/>
            <a:ext cx="871848" cy="899486"/>
          </a:xfrm>
          <a:custGeom>
            <a:avLst/>
            <a:gdLst>
              <a:gd name="connsiteX0" fmla="*/ 294578 w 871848"/>
              <a:gd name="connsiteY0" fmla="*/ 0 h 899486"/>
              <a:gd name="connsiteX1" fmla="*/ 532130 w 871848"/>
              <a:gd name="connsiteY1" fmla="*/ 0 h 899486"/>
              <a:gd name="connsiteX2" fmla="*/ 591820 w 871848"/>
              <a:gd name="connsiteY2" fmla="*/ 18529 h 899486"/>
              <a:gd name="connsiteX3" fmla="*/ 871848 w 871848"/>
              <a:gd name="connsiteY3" fmla="*/ 440992 h 899486"/>
              <a:gd name="connsiteX4" fmla="*/ 413354 w 871848"/>
              <a:gd name="connsiteY4" fmla="*/ 899486 h 899486"/>
              <a:gd name="connsiteX5" fmla="*/ 33164 w 871848"/>
              <a:gd name="connsiteY5" fmla="*/ 697340 h 899486"/>
              <a:gd name="connsiteX6" fmla="*/ 0 w 871848"/>
              <a:gd name="connsiteY6" fmla="*/ 636241 h 899486"/>
              <a:gd name="connsiteX7" fmla="*/ 0 w 871848"/>
              <a:gd name="connsiteY7" fmla="*/ 245743 h 899486"/>
              <a:gd name="connsiteX8" fmla="*/ 33164 w 871848"/>
              <a:gd name="connsiteY8" fmla="*/ 184644 h 899486"/>
              <a:gd name="connsiteX9" fmla="*/ 234888 w 871848"/>
              <a:gd name="connsiteY9" fmla="*/ 18529 h 8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848" h="899486">
                <a:moveTo>
                  <a:pt x="294578" y="0"/>
                </a:moveTo>
                <a:lnTo>
                  <a:pt x="532130" y="0"/>
                </a:lnTo>
                <a:lnTo>
                  <a:pt x="591820" y="18529"/>
                </a:lnTo>
                <a:cubicBezTo>
                  <a:pt x="756380" y="88132"/>
                  <a:pt x="871848" y="251078"/>
                  <a:pt x="871848" y="440992"/>
                </a:cubicBezTo>
                <a:cubicBezTo>
                  <a:pt x="871848" y="694211"/>
                  <a:pt x="666572" y="899486"/>
                  <a:pt x="413354" y="899486"/>
                </a:cubicBezTo>
                <a:cubicBezTo>
                  <a:pt x="255092" y="899486"/>
                  <a:pt x="115558" y="819300"/>
                  <a:pt x="33164" y="697340"/>
                </a:cubicBezTo>
                <a:lnTo>
                  <a:pt x="0" y="636241"/>
                </a:lnTo>
                <a:lnTo>
                  <a:pt x="0" y="245743"/>
                </a:lnTo>
                <a:lnTo>
                  <a:pt x="33164" y="184644"/>
                </a:lnTo>
                <a:cubicBezTo>
                  <a:pt x="82600" y="111468"/>
                  <a:pt x="152608" y="53330"/>
                  <a:pt x="234888" y="1852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22954E1-B3EA-1D4D-804E-FCCD9C6C52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42788" y="5660275"/>
            <a:ext cx="894150" cy="890473"/>
          </a:xfrm>
          <a:custGeom>
            <a:avLst/>
            <a:gdLst>
              <a:gd name="connsiteX0" fmla="*/ 435656 w 894150"/>
              <a:gd name="connsiteY0" fmla="*/ 0 h 890473"/>
              <a:gd name="connsiteX1" fmla="*/ 894150 w 894150"/>
              <a:gd name="connsiteY1" fmla="*/ 458494 h 890473"/>
              <a:gd name="connsiteX2" fmla="*/ 614122 w 894150"/>
              <a:gd name="connsiteY2" fmla="*/ 880957 h 890473"/>
              <a:gd name="connsiteX3" fmla="*/ 583468 w 894150"/>
              <a:gd name="connsiteY3" fmla="*/ 890473 h 890473"/>
              <a:gd name="connsiteX4" fmla="*/ 287844 w 894150"/>
              <a:gd name="connsiteY4" fmla="*/ 890473 h 890473"/>
              <a:gd name="connsiteX5" fmla="*/ 257190 w 894150"/>
              <a:gd name="connsiteY5" fmla="*/ 880957 h 890473"/>
              <a:gd name="connsiteX6" fmla="*/ 13192 w 894150"/>
              <a:gd name="connsiteY6" fmla="*/ 636961 h 890473"/>
              <a:gd name="connsiteX7" fmla="*/ 0 w 894150"/>
              <a:gd name="connsiteY7" fmla="*/ 594461 h 890473"/>
              <a:gd name="connsiteX8" fmla="*/ 0 w 894150"/>
              <a:gd name="connsiteY8" fmla="*/ 322528 h 890473"/>
              <a:gd name="connsiteX9" fmla="*/ 13192 w 894150"/>
              <a:gd name="connsiteY9" fmla="*/ 280028 h 890473"/>
              <a:gd name="connsiteX10" fmla="*/ 435656 w 894150"/>
              <a:gd name="connsiteY10" fmla="*/ 0 h 89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4150" h="890473">
                <a:moveTo>
                  <a:pt x="435656" y="0"/>
                </a:moveTo>
                <a:cubicBezTo>
                  <a:pt x="688876" y="0"/>
                  <a:pt x="894150" y="205275"/>
                  <a:pt x="894150" y="458494"/>
                </a:cubicBezTo>
                <a:cubicBezTo>
                  <a:pt x="894150" y="648408"/>
                  <a:pt x="778684" y="811354"/>
                  <a:pt x="614122" y="880957"/>
                </a:cubicBezTo>
                <a:lnTo>
                  <a:pt x="583468" y="890473"/>
                </a:lnTo>
                <a:lnTo>
                  <a:pt x="287844" y="890473"/>
                </a:lnTo>
                <a:lnTo>
                  <a:pt x="257190" y="880957"/>
                </a:lnTo>
                <a:cubicBezTo>
                  <a:pt x="147482" y="834555"/>
                  <a:pt x="59594" y="746668"/>
                  <a:pt x="13192" y="636961"/>
                </a:cubicBezTo>
                <a:lnTo>
                  <a:pt x="0" y="594461"/>
                </a:lnTo>
                <a:lnTo>
                  <a:pt x="0" y="322528"/>
                </a:lnTo>
                <a:lnTo>
                  <a:pt x="13192" y="280028"/>
                </a:lnTo>
                <a:cubicBezTo>
                  <a:pt x="82796" y="115467"/>
                  <a:pt x="245742" y="0"/>
                  <a:pt x="435656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825823D-23E0-EE45-BA11-AAF3059EDC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642787" y="11771144"/>
            <a:ext cx="915988" cy="890472"/>
          </a:xfrm>
          <a:custGeom>
            <a:avLst/>
            <a:gdLst>
              <a:gd name="connsiteX0" fmla="*/ 457958 w 915988"/>
              <a:gd name="connsiteY0" fmla="*/ 0 h 890472"/>
              <a:gd name="connsiteX1" fmla="*/ 907136 w 915988"/>
              <a:gd name="connsiteY1" fmla="*/ 366092 h 890472"/>
              <a:gd name="connsiteX2" fmla="*/ 915988 w 915988"/>
              <a:gd name="connsiteY2" fmla="*/ 453891 h 890472"/>
              <a:gd name="connsiteX3" fmla="*/ 915988 w 915988"/>
              <a:gd name="connsiteY3" fmla="*/ 463097 h 890472"/>
              <a:gd name="connsiteX4" fmla="*/ 907136 w 915988"/>
              <a:gd name="connsiteY4" fmla="*/ 550896 h 890472"/>
              <a:gd name="connsiteX5" fmla="*/ 636424 w 915988"/>
              <a:gd name="connsiteY5" fmla="*/ 880957 h 890472"/>
              <a:gd name="connsiteX6" fmla="*/ 605772 w 915988"/>
              <a:gd name="connsiteY6" fmla="*/ 890472 h 890472"/>
              <a:gd name="connsiteX7" fmla="*/ 310144 w 915988"/>
              <a:gd name="connsiteY7" fmla="*/ 890472 h 890472"/>
              <a:gd name="connsiteX8" fmla="*/ 279492 w 915988"/>
              <a:gd name="connsiteY8" fmla="*/ 880957 h 890472"/>
              <a:gd name="connsiteX9" fmla="*/ 8780 w 915988"/>
              <a:gd name="connsiteY9" fmla="*/ 550896 h 890472"/>
              <a:gd name="connsiteX10" fmla="*/ 0 w 915988"/>
              <a:gd name="connsiteY10" fmla="*/ 463811 h 890472"/>
              <a:gd name="connsiteX11" fmla="*/ 0 w 915988"/>
              <a:gd name="connsiteY11" fmla="*/ 453177 h 890472"/>
              <a:gd name="connsiteX12" fmla="*/ 8780 w 915988"/>
              <a:gd name="connsiteY12" fmla="*/ 366092 h 890472"/>
              <a:gd name="connsiteX13" fmla="*/ 457958 w 915988"/>
              <a:gd name="connsiteY13" fmla="*/ 0 h 89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988" h="890472">
                <a:moveTo>
                  <a:pt x="457958" y="0"/>
                </a:moveTo>
                <a:cubicBezTo>
                  <a:pt x="679524" y="0"/>
                  <a:pt x="864384" y="157164"/>
                  <a:pt x="907136" y="366092"/>
                </a:cubicBezTo>
                <a:lnTo>
                  <a:pt x="915988" y="453891"/>
                </a:lnTo>
                <a:lnTo>
                  <a:pt x="915988" y="463097"/>
                </a:lnTo>
                <a:lnTo>
                  <a:pt x="907136" y="550896"/>
                </a:lnTo>
                <a:cubicBezTo>
                  <a:pt x="876600" y="700131"/>
                  <a:pt x="773558" y="822955"/>
                  <a:pt x="636424" y="880957"/>
                </a:cubicBezTo>
                <a:lnTo>
                  <a:pt x="605772" y="890472"/>
                </a:lnTo>
                <a:lnTo>
                  <a:pt x="310144" y="890472"/>
                </a:lnTo>
                <a:lnTo>
                  <a:pt x="279492" y="880957"/>
                </a:lnTo>
                <a:cubicBezTo>
                  <a:pt x="142358" y="822955"/>
                  <a:pt x="39316" y="700131"/>
                  <a:pt x="8780" y="550896"/>
                </a:cubicBezTo>
                <a:lnTo>
                  <a:pt x="0" y="463811"/>
                </a:lnTo>
                <a:lnTo>
                  <a:pt x="0" y="453177"/>
                </a:lnTo>
                <a:lnTo>
                  <a:pt x="8780" y="366092"/>
                </a:lnTo>
                <a:cubicBezTo>
                  <a:pt x="51532" y="157164"/>
                  <a:pt x="236392" y="0"/>
                  <a:pt x="457958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90088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54CB8D-F7CF-B245-8227-2A92EB7A6F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72530" y="5954896"/>
            <a:ext cx="1423382" cy="1402832"/>
          </a:xfrm>
          <a:custGeom>
            <a:avLst/>
            <a:gdLst>
              <a:gd name="connsiteX0" fmla="*/ 544110 w 1423382"/>
              <a:gd name="connsiteY0" fmla="*/ 0 h 1402832"/>
              <a:gd name="connsiteX1" fmla="*/ 879294 w 1423382"/>
              <a:gd name="connsiteY1" fmla="*/ 0 h 1402832"/>
              <a:gd name="connsiteX2" fmla="*/ 988992 w 1423382"/>
              <a:gd name="connsiteY2" fmla="*/ 34053 h 1402832"/>
              <a:gd name="connsiteX3" fmla="*/ 1409608 w 1423382"/>
              <a:gd name="connsiteY3" fmla="*/ 546882 h 1402832"/>
              <a:gd name="connsiteX4" fmla="*/ 1423382 w 1423382"/>
              <a:gd name="connsiteY4" fmla="*/ 683507 h 1402832"/>
              <a:gd name="connsiteX5" fmla="*/ 1423382 w 1423382"/>
              <a:gd name="connsiteY5" fmla="*/ 697395 h 1402832"/>
              <a:gd name="connsiteX6" fmla="*/ 1409608 w 1423382"/>
              <a:gd name="connsiteY6" fmla="*/ 834021 h 1402832"/>
              <a:gd name="connsiteX7" fmla="*/ 711702 w 1423382"/>
              <a:gd name="connsiteY7" fmla="*/ 1402832 h 1402832"/>
              <a:gd name="connsiteX8" fmla="*/ 13794 w 1423382"/>
              <a:gd name="connsiteY8" fmla="*/ 834021 h 1402832"/>
              <a:gd name="connsiteX9" fmla="*/ 0 w 1423382"/>
              <a:gd name="connsiteY9" fmla="*/ 697187 h 1402832"/>
              <a:gd name="connsiteX10" fmla="*/ 0 w 1423382"/>
              <a:gd name="connsiteY10" fmla="*/ 683716 h 1402832"/>
              <a:gd name="connsiteX11" fmla="*/ 13794 w 1423382"/>
              <a:gd name="connsiteY11" fmla="*/ 546882 h 1402832"/>
              <a:gd name="connsiteX12" fmla="*/ 434412 w 1423382"/>
              <a:gd name="connsiteY12" fmla="*/ 34053 h 140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3382" h="1402832">
                <a:moveTo>
                  <a:pt x="544110" y="0"/>
                </a:moveTo>
                <a:lnTo>
                  <a:pt x="879294" y="0"/>
                </a:lnTo>
                <a:lnTo>
                  <a:pt x="988992" y="34053"/>
                </a:lnTo>
                <a:cubicBezTo>
                  <a:pt x="1202062" y="124174"/>
                  <a:pt x="1362162" y="315010"/>
                  <a:pt x="1409608" y="546882"/>
                </a:cubicBezTo>
                <a:lnTo>
                  <a:pt x="1423382" y="683507"/>
                </a:lnTo>
                <a:lnTo>
                  <a:pt x="1423382" y="697395"/>
                </a:lnTo>
                <a:lnTo>
                  <a:pt x="1409608" y="834021"/>
                </a:lnTo>
                <a:cubicBezTo>
                  <a:pt x="1343182" y="1158641"/>
                  <a:pt x="1055958" y="1402832"/>
                  <a:pt x="711702" y="1402832"/>
                </a:cubicBezTo>
                <a:cubicBezTo>
                  <a:pt x="367446" y="1402832"/>
                  <a:pt x="80221" y="1158641"/>
                  <a:pt x="13794" y="834021"/>
                </a:cubicBezTo>
                <a:lnTo>
                  <a:pt x="0" y="697187"/>
                </a:lnTo>
                <a:lnTo>
                  <a:pt x="0" y="683716"/>
                </a:lnTo>
                <a:lnTo>
                  <a:pt x="13794" y="546882"/>
                </a:lnTo>
                <a:cubicBezTo>
                  <a:pt x="61242" y="315010"/>
                  <a:pt x="221342" y="124174"/>
                  <a:pt x="434412" y="340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72759BE-F4C4-634B-BECC-9DFE324B44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672530" y="8016949"/>
            <a:ext cx="1423382" cy="1404161"/>
          </a:xfrm>
          <a:custGeom>
            <a:avLst/>
            <a:gdLst>
              <a:gd name="connsiteX0" fmla="*/ 711702 w 1423382"/>
              <a:gd name="connsiteY0" fmla="*/ 0 h 1404161"/>
              <a:gd name="connsiteX1" fmla="*/ 1409608 w 1423382"/>
              <a:gd name="connsiteY1" fmla="*/ 568811 h 1404161"/>
              <a:gd name="connsiteX2" fmla="*/ 1423382 w 1423382"/>
              <a:gd name="connsiteY2" fmla="*/ 705437 h 1404161"/>
              <a:gd name="connsiteX3" fmla="*/ 1423382 w 1423382"/>
              <a:gd name="connsiteY3" fmla="*/ 719325 h 1404161"/>
              <a:gd name="connsiteX4" fmla="*/ 1409608 w 1423382"/>
              <a:gd name="connsiteY4" fmla="*/ 855951 h 1404161"/>
              <a:gd name="connsiteX5" fmla="*/ 988992 w 1423382"/>
              <a:gd name="connsiteY5" fmla="*/ 1368780 h 1404161"/>
              <a:gd name="connsiteX6" fmla="*/ 875012 w 1423382"/>
              <a:gd name="connsiteY6" fmla="*/ 1404161 h 1404161"/>
              <a:gd name="connsiteX7" fmla="*/ 548392 w 1423382"/>
              <a:gd name="connsiteY7" fmla="*/ 1404161 h 1404161"/>
              <a:gd name="connsiteX8" fmla="*/ 434412 w 1423382"/>
              <a:gd name="connsiteY8" fmla="*/ 1368780 h 1404161"/>
              <a:gd name="connsiteX9" fmla="*/ 13794 w 1423382"/>
              <a:gd name="connsiteY9" fmla="*/ 855951 h 1404161"/>
              <a:gd name="connsiteX10" fmla="*/ 0 w 1423382"/>
              <a:gd name="connsiteY10" fmla="*/ 719116 h 1404161"/>
              <a:gd name="connsiteX11" fmla="*/ 0 w 1423382"/>
              <a:gd name="connsiteY11" fmla="*/ 705646 h 1404161"/>
              <a:gd name="connsiteX12" fmla="*/ 13794 w 1423382"/>
              <a:gd name="connsiteY12" fmla="*/ 568811 h 1404161"/>
              <a:gd name="connsiteX13" fmla="*/ 711702 w 1423382"/>
              <a:gd name="connsiteY13" fmla="*/ 0 h 14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3382" h="1404161">
                <a:moveTo>
                  <a:pt x="711702" y="0"/>
                </a:moveTo>
                <a:cubicBezTo>
                  <a:pt x="1055958" y="0"/>
                  <a:pt x="1343182" y="244192"/>
                  <a:pt x="1409608" y="568811"/>
                </a:cubicBezTo>
                <a:lnTo>
                  <a:pt x="1423382" y="705437"/>
                </a:lnTo>
                <a:lnTo>
                  <a:pt x="1423382" y="719325"/>
                </a:lnTo>
                <a:lnTo>
                  <a:pt x="1409608" y="855951"/>
                </a:lnTo>
                <a:cubicBezTo>
                  <a:pt x="1362162" y="1087822"/>
                  <a:pt x="1202062" y="1278658"/>
                  <a:pt x="988992" y="1368780"/>
                </a:cubicBezTo>
                <a:lnTo>
                  <a:pt x="875012" y="1404161"/>
                </a:lnTo>
                <a:lnTo>
                  <a:pt x="548392" y="1404161"/>
                </a:lnTo>
                <a:lnTo>
                  <a:pt x="434412" y="1368780"/>
                </a:lnTo>
                <a:cubicBezTo>
                  <a:pt x="221342" y="1278658"/>
                  <a:pt x="61242" y="1087822"/>
                  <a:pt x="13794" y="855951"/>
                </a:cubicBezTo>
                <a:lnTo>
                  <a:pt x="0" y="719116"/>
                </a:lnTo>
                <a:lnTo>
                  <a:pt x="0" y="705646"/>
                </a:lnTo>
                <a:lnTo>
                  <a:pt x="13794" y="568811"/>
                </a:lnTo>
                <a:cubicBezTo>
                  <a:pt x="80221" y="244192"/>
                  <a:pt x="367446" y="0"/>
                  <a:pt x="71170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9B08A7E-48B2-DB46-96C0-45FA99EA8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672530" y="10144123"/>
            <a:ext cx="1402818" cy="1424100"/>
          </a:xfrm>
          <a:custGeom>
            <a:avLst/>
            <a:gdLst>
              <a:gd name="connsiteX0" fmla="*/ 683872 w 1402818"/>
              <a:gd name="connsiteY0" fmla="*/ 0 h 1424100"/>
              <a:gd name="connsiteX1" fmla="*/ 697004 w 1402818"/>
              <a:gd name="connsiteY1" fmla="*/ 0 h 1424100"/>
              <a:gd name="connsiteX2" fmla="*/ 834008 w 1402818"/>
              <a:gd name="connsiteY2" fmla="*/ 13811 h 1424100"/>
              <a:gd name="connsiteX3" fmla="*/ 1402818 w 1402818"/>
              <a:gd name="connsiteY3" fmla="*/ 711719 h 1424100"/>
              <a:gd name="connsiteX4" fmla="*/ 690438 w 1402818"/>
              <a:gd name="connsiteY4" fmla="*/ 1424100 h 1424100"/>
              <a:gd name="connsiteX5" fmla="*/ 34038 w 1402818"/>
              <a:gd name="connsiteY5" fmla="*/ 989010 h 1424100"/>
              <a:gd name="connsiteX6" fmla="*/ 0 w 1402818"/>
              <a:gd name="connsiteY6" fmla="*/ 879356 h 1424100"/>
              <a:gd name="connsiteX7" fmla="*/ 0 w 1402818"/>
              <a:gd name="connsiteY7" fmla="*/ 544082 h 1424100"/>
              <a:gd name="connsiteX8" fmla="*/ 34038 w 1402818"/>
              <a:gd name="connsiteY8" fmla="*/ 434428 h 1424100"/>
              <a:gd name="connsiteX9" fmla="*/ 546868 w 1402818"/>
              <a:gd name="connsiteY9" fmla="*/ 13811 h 14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2818" h="1424100">
                <a:moveTo>
                  <a:pt x="683872" y="0"/>
                </a:moveTo>
                <a:lnTo>
                  <a:pt x="697004" y="0"/>
                </a:lnTo>
                <a:lnTo>
                  <a:pt x="834008" y="13811"/>
                </a:lnTo>
                <a:cubicBezTo>
                  <a:pt x="1158626" y="80238"/>
                  <a:pt x="1402818" y="367462"/>
                  <a:pt x="1402818" y="711719"/>
                </a:cubicBezTo>
                <a:cubicBezTo>
                  <a:pt x="1402818" y="1105156"/>
                  <a:pt x="1083874" y="1424100"/>
                  <a:pt x="690438" y="1424100"/>
                </a:cubicBezTo>
                <a:cubicBezTo>
                  <a:pt x="395360" y="1424100"/>
                  <a:pt x="142184" y="1244694"/>
                  <a:pt x="34038" y="989010"/>
                </a:cubicBezTo>
                <a:lnTo>
                  <a:pt x="0" y="879356"/>
                </a:lnTo>
                <a:lnTo>
                  <a:pt x="0" y="544082"/>
                </a:lnTo>
                <a:lnTo>
                  <a:pt x="34038" y="434428"/>
                </a:lnTo>
                <a:cubicBezTo>
                  <a:pt x="124160" y="221358"/>
                  <a:pt x="314996" y="61259"/>
                  <a:pt x="546868" y="1381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>
                <a:latin typeface="Lato" panose="020F05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261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68C03E5-101D-DB4A-B0BF-E5763D3D2387}"/>
              </a:ext>
            </a:extLst>
          </p:cNvPr>
          <p:cNvSpPr/>
          <p:nvPr/>
        </p:nvSpPr>
        <p:spPr>
          <a:xfrm rot="10800000">
            <a:off x="10558359" y="6481676"/>
            <a:ext cx="3084222" cy="1492442"/>
          </a:xfrm>
          <a:custGeom>
            <a:avLst/>
            <a:gdLst>
              <a:gd name="connsiteX0" fmla="*/ 1031773 w 1146024"/>
              <a:gd name="connsiteY0" fmla="*/ -274 h 554556"/>
              <a:gd name="connsiteX1" fmla="*/ 1145966 w 1146024"/>
              <a:gd name="connsiteY1" fmla="*/ -274 h 554556"/>
              <a:gd name="connsiteX2" fmla="*/ 1145966 w 1146024"/>
              <a:gd name="connsiteY2" fmla="*/ 554283 h 554556"/>
              <a:gd name="connsiteX3" fmla="*/ 1031773 w 1146024"/>
              <a:gd name="connsiteY3" fmla="*/ 554283 h 554556"/>
              <a:gd name="connsiteX4" fmla="*/ 114135 w 1146024"/>
              <a:gd name="connsiteY4" fmla="*/ 554283 h 554556"/>
              <a:gd name="connsiteX5" fmla="*/ -59 w 1146024"/>
              <a:gd name="connsiteY5" fmla="*/ 554283 h 554556"/>
              <a:gd name="connsiteX6" fmla="*/ -59 w 1146024"/>
              <a:gd name="connsiteY6" fmla="*/ -274 h 554556"/>
              <a:gd name="connsiteX7" fmla="*/ 114135 w 1146024"/>
              <a:gd name="connsiteY7" fmla="*/ -274 h 55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6024" h="554556">
                <a:moveTo>
                  <a:pt x="1031773" y="-274"/>
                </a:moveTo>
                <a:cubicBezTo>
                  <a:pt x="1094840" y="-274"/>
                  <a:pt x="1145966" y="-274"/>
                  <a:pt x="1145966" y="-274"/>
                </a:cubicBezTo>
                <a:lnTo>
                  <a:pt x="1145966" y="554283"/>
                </a:lnTo>
                <a:cubicBezTo>
                  <a:pt x="1145966" y="554283"/>
                  <a:pt x="1094840" y="554283"/>
                  <a:pt x="1031773" y="554283"/>
                </a:cubicBezTo>
                <a:lnTo>
                  <a:pt x="114135" y="554283"/>
                </a:lnTo>
                <a:cubicBezTo>
                  <a:pt x="51068" y="554283"/>
                  <a:pt x="-59" y="554283"/>
                  <a:pt x="-59" y="554283"/>
                </a:cubicBezTo>
                <a:lnTo>
                  <a:pt x="-59" y="-274"/>
                </a:lnTo>
                <a:cubicBezTo>
                  <a:pt x="-59" y="-274"/>
                  <a:pt x="51068" y="-274"/>
                  <a:pt x="114135" y="-27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E93E1F-EF72-BB44-A0C6-F3CF16F89239}"/>
              </a:ext>
            </a:extLst>
          </p:cNvPr>
          <p:cNvSpPr/>
          <p:nvPr/>
        </p:nvSpPr>
        <p:spPr>
          <a:xfrm>
            <a:off x="7153753" y="5994890"/>
            <a:ext cx="4807322" cy="4869989"/>
          </a:xfrm>
          <a:custGeom>
            <a:avLst/>
            <a:gdLst>
              <a:gd name="connsiteX0" fmla="*/ 1533462 w 1786287"/>
              <a:gd name="connsiteY0" fmla="*/ 832672 h 1809573"/>
              <a:gd name="connsiteX1" fmla="*/ 1067173 w 1786287"/>
              <a:gd name="connsiteY1" fmla="*/ 1087663 h 1809573"/>
              <a:gd name="connsiteX2" fmla="*/ 1064508 w 1786287"/>
              <a:gd name="connsiteY2" fmla="*/ 1088519 h 1809573"/>
              <a:gd name="connsiteX3" fmla="*/ 1158051 w 1786287"/>
              <a:gd name="connsiteY3" fmla="*/ 246467 h 1809573"/>
              <a:gd name="connsiteX4" fmla="*/ 1267392 w 1786287"/>
              <a:gd name="connsiteY4" fmla="*/ 198947 h 1809573"/>
              <a:gd name="connsiteX5" fmla="*/ 1339143 w 1786287"/>
              <a:gd name="connsiteY5" fmla="*/ 186972 h 1809573"/>
              <a:gd name="connsiteX6" fmla="*/ 1436874 w 1786287"/>
              <a:gd name="connsiteY6" fmla="*/ 202939 h 1809573"/>
              <a:gd name="connsiteX7" fmla="*/ 1470275 w 1786287"/>
              <a:gd name="connsiteY7" fmla="*/ 83094 h 1809573"/>
              <a:gd name="connsiteX8" fmla="*/ 1455811 w 1786287"/>
              <a:gd name="connsiteY8" fmla="*/ 83094 h 1809573"/>
              <a:gd name="connsiteX9" fmla="*/ 1451814 w 1786287"/>
              <a:gd name="connsiteY9" fmla="*/ 64086 h 1809573"/>
              <a:gd name="connsiteX10" fmla="*/ 1449720 w 1786287"/>
              <a:gd name="connsiteY10" fmla="*/ 58478 h 1809573"/>
              <a:gd name="connsiteX11" fmla="*/ 1409848 w 1786287"/>
              <a:gd name="connsiteY11" fmla="*/ 31202 h 1809573"/>
              <a:gd name="connsiteX12" fmla="*/ 1356653 w 1786287"/>
              <a:gd name="connsiteY12" fmla="*/ 31202 h 1809573"/>
              <a:gd name="connsiteX13" fmla="*/ 1295559 w 1786287"/>
              <a:gd name="connsiteY13" fmla="*/ 694 h 1809573"/>
              <a:gd name="connsiteX14" fmla="*/ 989997 w 1786287"/>
              <a:gd name="connsiteY14" fmla="*/ 71499 h 1809573"/>
              <a:gd name="connsiteX15" fmla="*/ 894170 w 1786287"/>
              <a:gd name="connsiteY15" fmla="*/ 113791 h 1809573"/>
              <a:gd name="connsiteX16" fmla="*/ 589655 w 1786287"/>
              <a:gd name="connsiteY16" fmla="*/ 350155 h 1809573"/>
              <a:gd name="connsiteX17" fmla="*/ 488784 w 1786287"/>
              <a:gd name="connsiteY17" fmla="*/ 473232 h 1809573"/>
              <a:gd name="connsiteX18" fmla="*/ 383060 w 1786287"/>
              <a:gd name="connsiteY18" fmla="*/ 668728 h 1809573"/>
              <a:gd name="connsiteX19" fmla="*/ -59 w 1786287"/>
              <a:gd name="connsiteY19" fmla="*/ 1427621 h 1809573"/>
              <a:gd name="connsiteX20" fmla="*/ 149535 w 1786287"/>
              <a:gd name="connsiteY20" fmla="*/ 1549842 h 1809573"/>
              <a:gd name="connsiteX21" fmla="*/ 466135 w 1786287"/>
              <a:gd name="connsiteY21" fmla="*/ 1809300 h 1809573"/>
              <a:gd name="connsiteX22" fmla="*/ 627909 w 1786287"/>
              <a:gd name="connsiteY22" fmla="*/ 1665125 h 1809573"/>
              <a:gd name="connsiteX23" fmla="*/ 696711 w 1786287"/>
              <a:gd name="connsiteY23" fmla="*/ 1646117 h 1809573"/>
              <a:gd name="connsiteX24" fmla="*/ 1023494 w 1786287"/>
              <a:gd name="connsiteY24" fmla="*/ 1511351 h 1809573"/>
              <a:gd name="connsiteX25" fmla="*/ 1039386 w 1786287"/>
              <a:gd name="connsiteY25" fmla="*/ 1502607 h 1809573"/>
              <a:gd name="connsiteX26" fmla="*/ 1090487 w 1786287"/>
              <a:gd name="connsiteY26" fmla="*/ 1474570 h 1809573"/>
              <a:gd name="connsiteX27" fmla="*/ 1303267 w 1786287"/>
              <a:gd name="connsiteY27" fmla="*/ 1301408 h 1809573"/>
              <a:gd name="connsiteX28" fmla="*/ 1761278 w 1786287"/>
              <a:gd name="connsiteY28" fmla="*/ 956509 h 1809573"/>
              <a:gd name="connsiteX29" fmla="*/ 1533462 w 1786287"/>
              <a:gd name="connsiteY29" fmla="*/ 832672 h 1809573"/>
              <a:gd name="connsiteX30" fmla="*/ 291896 w 1786287"/>
              <a:gd name="connsiteY30" fmla="*/ 1527983 h 1809573"/>
              <a:gd name="connsiteX31" fmla="*/ 278478 w 1786287"/>
              <a:gd name="connsiteY31" fmla="*/ 1532735 h 1809573"/>
              <a:gd name="connsiteX32" fmla="*/ 291800 w 1786287"/>
              <a:gd name="connsiteY32" fmla="*/ 1527792 h 1809573"/>
              <a:gd name="connsiteX33" fmla="*/ 360412 w 1786287"/>
              <a:gd name="connsiteY33" fmla="*/ 1496049 h 1809573"/>
              <a:gd name="connsiteX34" fmla="*/ 291896 w 1786287"/>
              <a:gd name="connsiteY34" fmla="*/ 1527983 h 18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86287" h="1809573">
                <a:moveTo>
                  <a:pt x="1533462" y="832672"/>
                </a:moveTo>
                <a:lnTo>
                  <a:pt x="1067173" y="1087663"/>
                </a:lnTo>
                <a:lnTo>
                  <a:pt x="1064508" y="1088519"/>
                </a:lnTo>
                <a:cubicBezTo>
                  <a:pt x="1064508" y="1088519"/>
                  <a:pt x="1158051" y="246467"/>
                  <a:pt x="1158051" y="246467"/>
                </a:cubicBezTo>
                <a:lnTo>
                  <a:pt x="1267392" y="198947"/>
                </a:lnTo>
                <a:cubicBezTo>
                  <a:pt x="1291534" y="196457"/>
                  <a:pt x="1315496" y="192456"/>
                  <a:pt x="1339143" y="186972"/>
                </a:cubicBezTo>
                <a:lnTo>
                  <a:pt x="1436874" y="202939"/>
                </a:lnTo>
                <a:cubicBezTo>
                  <a:pt x="1493304" y="214058"/>
                  <a:pt x="1571241" y="85660"/>
                  <a:pt x="1470275" y="83094"/>
                </a:cubicBezTo>
                <a:lnTo>
                  <a:pt x="1455811" y="83094"/>
                </a:lnTo>
                <a:cubicBezTo>
                  <a:pt x="1455411" y="76602"/>
                  <a:pt x="1454060" y="70196"/>
                  <a:pt x="1451814" y="64086"/>
                </a:cubicBezTo>
                <a:lnTo>
                  <a:pt x="1449720" y="58478"/>
                </a:lnTo>
                <a:cubicBezTo>
                  <a:pt x="1442802" y="42473"/>
                  <a:pt x="1427291" y="31857"/>
                  <a:pt x="1409848" y="31202"/>
                </a:cubicBezTo>
                <a:lnTo>
                  <a:pt x="1356653" y="31202"/>
                </a:lnTo>
                <a:cubicBezTo>
                  <a:pt x="1345443" y="8506"/>
                  <a:pt x="1320473" y="-3963"/>
                  <a:pt x="1295559" y="694"/>
                </a:cubicBezTo>
                <a:lnTo>
                  <a:pt x="989997" y="71499"/>
                </a:lnTo>
                <a:cubicBezTo>
                  <a:pt x="954816" y="76688"/>
                  <a:pt x="921700" y="91305"/>
                  <a:pt x="894170" y="113791"/>
                </a:cubicBezTo>
                <a:lnTo>
                  <a:pt x="589655" y="350155"/>
                </a:lnTo>
                <a:cubicBezTo>
                  <a:pt x="548535" y="384436"/>
                  <a:pt x="514306" y="426206"/>
                  <a:pt x="488784" y="473232"/>
                </a:cubicBezTo>
                <a:lnTo>
                  <a:pt x="383060" y="668728"/>
                </a:lnTo>
                <a:lnTo>
                  <a:pt x="-59" y="1427621"/>
                </a:lnTo>
                <a:lnTo>
                  <a:pt x="149535" y="1549842"/>
                </a:lnTo>
                <a:lnTo>
                  <a:pt x="466135" y="1809300"/>
                </a:lnTo>
                <a:cubicBezTo>
                  <a:pt x="533510" y="1736500"/>
                  <a:pt x="593937" y="1679191"/>
                  <a:pt x="627909" y="1665125"/>
                </a:cubicBezTo>
                <a:cubicBezTo>
                  <a:pt x="649929" y="1655859"/>
                  <a:pt x="673054" y="1649472"/>
                  <a:pt x="696711" y="1646117"/>
                </a:cubicBezTo>
                <a:cubicBezTo>
                  <a:pt x="794822" y="1632526"/>
                  <a:pt x="864765" y="1598597"/>
                  <a:pt x="1023494" y="1511351"/>
                </a:cubicBezTo>
                <a:lnTo>
                  <a:pt x="1039386" y="1502607"/>
                </a:lnTo>
                <a:lnTo>
                  <a:pt x="1090487" y="1474570"/>
                </a:lnTo>
                <a:cubicBezTo>
                  <a:pt x="1210105" y="1408708"/>
                  <a:pt x="1265393" y="1355295"/>
                  <a:pt x="1303267" y="1301408"/>
                </a:cubicBezTo>
                <a:cubicBezTo>
                  <a:pt x="1357414" y="1224521"/>
                  <a:pt x="1376446" y="1220434"/>
                  <a:pt x="1761278" y="956509"/>
                </a:cubicBezTo>
                <a:cubicBezTo>
                  <a:pt x="1851205" y="895683"/>
                  <a:pt x="1680105" y="752268"/>
                  <a:pt x="1533462" y="832672"/>
                </a:cubicBezTo>
                <a:close/>
                <a:moveTo>
                  <a:pt x="291896" y="1527983"/>
                </a:moveTo>
                <a:cubicBezTo>
                  <a:pt x="287328" y="1529408"/>
                  <a:pt x="282950" y="1531214"/>
                  <a:pt x="278478" y="1532735"/>
                </a:cubicBezTo>
                <a:cubicBezTo>
                  <a:pt x="282950" y="1531214"/>
                  <a:pt x="287328" y="1529408"/>
                  <a:pt x="291800" y="1527792"/>
                </a:cubicBezTo>
                <a:cubicBezTo>
                  <a:pt x="315486" y="1519058"/>
                  <a:pt x="338429" y="1508443"/>
                  <a:pt x="360412" y="1496049"/>
                </a:cubicBezTo>
                <a:cubicBezTo>
                  <a:pt x="338477" y="1508537"/>
                  <a:pt x="315562" y="1519220"/>
                  <a:pt x="291896" y="1527983"/>
                </a:cubicBezTo>
                <a:close/>
              </a:path>
            </a:pathLst>
          </a:custGeom>
          <a:solidFill>
            <a:srgbClr val="FBD1B7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8F42C29-C594-614B-86FC-8D50ABF946FD}"/>
              </a:ext>
            </a:extLst>
          </p:cNvPr>
          <p:cNvSpPr/>
          <p:nvPr/>
        </p:nvSpPr>
        <p:spPr>
          <a:xfrm>
            <a:off x="5976711" y="9836413"/>
            <a:ext cx="2432959" cy="2134180"/>
          </a:xfrm>
          <a:custGeom>
            <a:avLst/>
            <a:gdLst>
              <a:gd name="connsiteX0" fmla="*/ 436921 w 904030"/>
              <a:gd name="connsiteY0" fmla="*/ -274 h 793011"/>
              <a:gd name="connsiteX1" fmla="*/ 375257 w 904030"/>
              <a:gd name="connsiteY1" fmla="*/ 62548 h 793011"/>
              <a:gd name="connsiteX2" fmla="*/ -59 w 904030"/>
              <a:gd name="connsiteY2" fmla="*/ 446603 h 793011"/>
              <a:gd name="connsiteX3" fmla="*/ 561392 w 904030"/>
              <a:gd name="connsiteY3" fmla="*/ 792738 h 793011"/>
              <a:gd name="connsiteX4" fmla="*/ 903972 w 904030"/>
              <a:gd name="connsiteY4" fmla="*/ 382166 h 793011"/>
              <a:gd name="connsiteX5" fmla="*/ 586895 w 904030"/>
              <a:gd name="connsiteY5" fmla="*/ 122422 h 79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030" h="793011">
                <a:moveTo>
                  <a:pt x="436921" y="-274"/>
                </a:moveTo>
                <a:lnTo>
                  <a:pt x="375257" y="62548"/>
                </a:lnTo>
                <a:lnTo>
                  <a:pt x="-59" y="446603"/>
                </a:lnTo>
                <a:lnTo>
                  <a:pt x="561392" y="792738"/>
                </a:lnTo>
                <a:cubicBezTo>
                  <a:pt x="561392" y="792738"/>
                  <a:pt x="750667" y="547535"/>
                  <a:pt x="903972" y="382166"/>
                </a:cubicBezTo>
                <a:lnTo>
                  <a:pt x="586895" y="1224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BBBFEA5-0358-FF40-8897-943DD21EBF89}"/>
              </a:ext>
            </a:extLst>
          </p:cNvPr>
          <p:cNvSpPr/>
          <p:nvPr/>
        </p:nvSpPr>
        <p:spPr>
          <a:xfrm>
            <a:off x="9428955" y="10282229"/>
            <a:ext cx="69657" cy="15345"/>
          </a:xfrm>
          <a:custGeom>
            <a:avLst/>
            <a:gdLst>
              <a:gd name="connsiteX0" fmla="*/ -59 w 25883"/>
              <a:gd name="connsiteY0" fmla="*/ 5429 h 5702"/>
              <a:gd name="connsiteX1" fmla="*/ 25825 w 25883"/>
              <a:gd name="connsiteY1" fmla="*/ -274 h 5702"/>
              <a:gd name="connsiteX2" fmla="*/ -59 w 25883"/>
              <a:gd name="connsiteY2" fmla="*/ 5429 h 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3" h="5702">
                <a:moveTo>
                  <a:pt x="-59" y="5429"/>
                </a:moveTo>
                <a:lnTo>
                  <a:pt x="25825" y="-274"/>
                </a:lnTo>
                <a:cubicBezTo>
                  <a:pt x="25825" y="-274"/>
                  <a:pt x="16309" y="2102"/>
                  <a:pt x="-59" y="5429"/>
                </a:cubicBezTo>
                <a:close/>
              </a:path>
            </a:pathLst>
          </a:custGeom>
          <a:solidFill>
            <a:srgbClr val="FB9E8C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943C698E-D5FE-0342-A199-5D410A68B3B4}"/>
              </a:ext>
            </a:extLst>
          </p:cNvPr>
          <p:cNvSpPr/>
          <p:nvPr/>
        </p:nvSpPr>
        <p:spPr>
          <a:xfrm>
            <a:off x="9572626" y="6296497"/>
            <a:ext cx="2305933" cy="2297364"/>
          </a:xfrm>
          <a:custGeom>
            <a:avLst/>
            <a:gdLst>
              <a:gd name="connsiteX0" fmla="*/ 856830 w 856830"/>
              <a:gd name="connsiteY0" fmla="*/ 426823 h 853646"/>
              <a:gd name="connsiteX1" fmla="*/ 428415 w 856830"/>
              <a:gd name="connsiteY1" fmla="*/ 853647 h 853646"/>
              <a:gd name="connsiteX2" fmla="*/ 0 w 856830"/>
              <a:gd name="connsiteY2" fmla="*/ 426824 h 853646"/>
              <a:gd name="connsiteX3" fmla="*/ 428415 w 856830"/>
              <a:gd name="connsiteY3" fmla="*/ 0 h 853646"/>
              <a:gd name="connsiteX4" fmla="*/ 856830 w 856830"/>
              <a:gd name="connsiteY4" fmla="*/ 426823 h 85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830" h="853646">
                <a:moveTo>
                  <a:pt x="856830" y="426823"/>
                </a:moveTo>
                <a:cubicBezTo>
                  <a:pt x="856830" y="662552"/>
                  <a:pt x="665022" y="853647"/>
                  <a:pt x="428415" y="853647"/>
                </a:cubicBezTo>
                <a:cubicBezTo>
                  <a:pt x="191808" y="853647"/>
                  <a:pt x="0" y="662552"/>
                  <a:pt x="0" y="426824"/>
                </a:cubicBezTo>
                <a:cubicBezTo>
                  <a:pt x="0" y="191095"/>
                  <a:pt x="191808" y="0"/>
                  <a:pt x="428415" y="0"/>
                </a:cubicBezTo>
                <a:cubicBezTo>
                  <a:pt x="665022" y="0"/>
                  <a:pt x="856830" y="191095"/>
                  <a:pt x="856830" y="426823"/>
                </a:cubicBezTo>
                <a:close/>
              </a:path>
            </a:pathLst>
          </a:custGeom>
          <a:solidFill>
            <a:schemeClr val="accent1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ECB2B1AE-18BD-284B-8586-365D54EA7B9C}"/>
              </a:ext>
            </a:extLst>
          </p:cNvPr>
          <p:cNvSpPr/>
          <p:nvPr/>
        </p:nvSpPr>
        <p:spPr>
          <a:xfrm>
            <a:off x="9806191" y="6528996"/>
            <a:ext cx="1838804" cy="1832366"/>
          </a:xfrm>
          <a:custGeom>
            <a:avLst/>
            <a:gdLst>
              <a:gd name="connsiteX0" fmla="*/ 683257 w 683256"/>
              <a:gd name="connsiteY0" fmla="*/ 340432 h 680864"/>
              <a:gd name="connsiteX1" fmla="*/ 341628 w 683256"/>
              <a:gd name="connsiteY1" fmla="*/ 680865 h 680864"/>
              <a:gd name="connsiteX2" fmla="*/ 0 w 683256"/>
              <a:gd name="connsiteY2" fmla="*/ 340432 h 680864"/>
              <a:gd name="connsiteX3" fmla="*/ 341628 w 683256"/>
              <a:gd name="connsiteY3" fmla="*/ 0 h 680864"/>
              <a:gd name="connsiteX4" fmla="*/ 683257 w 683256"/>
              <a:gd name="connsiteY4" fmla="*/ 340432 h 68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56" h="680864">
                <a:moveTo>
                  <a:pt x="683257" y="340432"/>
                </a:moveTo>
                <a:cubicBezTo>
                  <a:pt x="683257" y="528448"/>
                  <a:pt x="530304" y="680865"/>
                  <a:pt x="341628" y="680865"/>
                </a:cubicBezTo>
                <a:cubicBezTo>
                  <a:pt x="152952" y="680865"/>
                  <a:pt x="0" y="528448"/>
                  <a:pt x="0" y="340432"/>
                </a:cubicBezTo>
                <a:cubicBezTo>
                  <a:pt x="0" y="152417"/>
                  <a:pt x="152952" y="0"/>
                  <a:pt x="341628" y="0"/>
                </a:cubicBezTo>
                <a:cubicBezTo>
                  <a:pt x="530304" y="0"/>
                  <a:pt x="683257" y="152417"/>
                  <a:pt x="683257" y="340432"/>
                </a:cubicBezTo>
                <a:close/>
              </a:path>
            </a:pathLst>
          </a:custGeom>
          <a:solidFill>
            <a:schemeClr val="bg1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BA61FA4-2351-0B48-AFC0-0A6EDBEE45BC}"/>
              </a:ext>
            </a:extLst>
          </p:cNvPr>
          <p:cNvSpPr/>
          <p:nvPr/>
        </p:nvSpPr>
        <p:spPr>
          <a:xfrm>
            <a:off x="3049479" y="10013154"/>
            <a:ext cx="5352882" cy="3701056"/>
          </a:xfrm>
          <a:custGeom>
            <a:avLst/>
            <a:gdLst>
              <a:gd name="connsiteX0" fmla="*/ 1879753 w 1989004"/>
              <a:gd name="connsiteY0" fmla="*/ 512941 h 1375225"/>
              <a:gd name="connsiteX1" fmla="*/ 1286424 w 1989004"/>
              <a:gd name="connsiteY1" fmla="*/ -274 h 1375225"/>
              <a:gd name="connsiteX2" fmla="*/ -59 w 1989004"/>
              <a:gd name="connsiteY2" fmla="*/ 1374951 h 1375225"/>
              <a:gd name="connsiteX3" fmla="*/ 1545452 w 1989004"/>
              <a:gd name="connsiteY3" fmla="*/ 1374951 h 1375225"/>
              <a:gd name="connsiteX4" fmla="*/ 1911347 w 1989004"/>
              <a:gd name="connsiteY4" fmla="*/ 958487 h 1375225"/>
              <a:gd name="connsiteX5" fmla="*/ 1880505 w 1989004"/>
              <a:gd name="connsiteY5" fmla="*/ 513587 h 1375225"/>
              <a:gd name="connsiteX6" fmla="*/ 1879753 w 1989004"/>
              <a:gd name="connsiteY6" fmla="*/ 512941 h 137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9004" h="1375225">
                <a:moveTo>
                  <a:pt x="1879753" y="512941"/>
                </a:moveTo>
                <a:lnTo>
                  <a:pt x="1286424" y="-274"/>
                </a:lnTo>
                <a:lnTo>
                  <a:pt x="-59" y="1374951"/>
                </a:lnTo>
                <a:lnTo>
                  <a:pt x="1545452" y="1374951"/>
                </a:lnTo>
                <a:lnTo>
                  <a:pt x="1911347" y="958487"/>
                </a:lnTo>
                <a:cubicBezTo>
                  <a:pt x="2025844" y="827123"/>
                  <a:pt x="2012037" y="627939"/>
                  <a:pt x="1880505" y="513587"/>
                </a:cubicBezTo>
                <a:cubicBezTo>
                  <a:pt x="1880258" y="513378"/>
                  <a:pt x="1880001" y="513159"/>
                  <a:pt x="1879753" y="512941"/>
                </a:cubicBezTo>
                <a:close/>
              </a:path>
            </a:pathLst>
          </a:custGeom>
          <a:solidFill>
            <a:schemeClr val="accent1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A2C3120-43E2-C24B-B10B-B582BD664F72}"/>
              </a:ext>
            </a:extLst>
          </p:cNvPr>
          <p:cNvSpPr/>
          <p:nvPr/>
        </p:nvSpPr>
        <p:spPr>
          <a:xfrm>
            <a:off x="7383119" y="11854431"/>
            <a:ext cx="522980" cy="522331"/>
          </a:xfrm>
          <a:custGeom>
            <a:avLst/>
            <a:gdLst>
              <a:gd name="connsiteX0" fmla="*/ 74 w 194327"/>
              <a:gd name="connsiteY0" fmla="*/ 91740 h 194086"/>
              <a:gd name="connsiteX1" fmla="*/ 92066 w 194327"/>
              <a:gd name="connsiteY1" fmla="*/ 193680 h 194086"/>
              <a:gd name="connsiteX2" fmla="*/ 194136 w 194327"/>
              <a:gd name="connsiteY2" fmla="*/ 101805 h 194086"/>
              <a:gd name="connsiteX3" fmla="*/ 102144 w 194327"/>
              <a:gd name="connsiteY3" fmla="*/ -135 h 194086"/>
              <a:gd name="connsiteX4" fmla="*/ 101516 w 194327"/>
              <a:gd name="connsiteY4" fmla="*/ -163 h 194086"/>
              <a:gd name="connsiteX5" fmla="*/ 74 w 194327"/>
              <a:gd name="connsiteY5" fmla="*/ 91740 h 1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27" h="194086">
                <a:moveTo>
                  <a:pt x="74" y="91740"/>
                </a:moveTo>
                <a:cubicBezTo>
                  <a:pt x="-2705" y="145257"/>
                  <a:pt x="38481" y="190895"/>
                  <a:pt x="92066" y="193680"/>
                </a:cubicBezTo>
                <a:cubicBezTo>
                  <a:pt x="145651" y="196455"/>
                  <a:pt x="191348" y="155322"/>
                  <a:pt x="194136" y="101805"/>
                </a:cubicBezTo>
                <a:cubicBezTo>
                  <a:pt x="196915" y="48288"/>
                  <a:pt x="155729" y="2650"/>
                  <a:pt x="102144" y="-135"/>
                </a:cubicBezTo>
                <a:cubicBezTo>
                  <a:pt x="101935" y="-144"/>
                  <a:pt x="101725" y="-154"/>
                  <a:pt x="101516" y="-163"/>
                </a:cubicBezTo>
                <a:cubicBezTo>
                  <a:pt x="48121" y="-2691"/>
                  <a:pt x="2739" y="38413"/>
                  <a:pt x="74" y="9174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3434CA0D-2192-F84A-8C52-B624C796369D}"/>
              </a:ext>
            </a:extLst>
          </p:cNvPr>
          <p:cNvSpPr/>
          <p:nvPr/>
        </p:nvSpPr>
        <p:spPr>
          <a:xfrm>
            <a:off x="16091677" y="9837694"/>
            <a:ext cx="1642887" cy="1476073"/>
          </a:xfrm>
          <a:custGeom>
            <a:avLst/>
            <a:gdLst>
              <a:gd name="connsiteX0" fmla="*/ 528181 w 610458"/>
              <a:gd name="connsiteY0" fmla="*/ 62072 h 548474"/>
              <a:gd name="connsiteX1" fmla="*/ 466516 w 610458"/>
              <a:gd name="connsiteY1" fmla="*/ -274 h 548474"/>
              <a:gd name="connsiteX2" fmla="*/ 316542 w 610458"/>
              <a:gd name="connsiteY2" fmla="*/ 121947 h 548474"/>
              <a:gd name="connsiteX3" fmla="*/ -59 w 610458"/>
              <a:gd name="connsiteY3" fmla="*/ 381405 h 548474"/>
              <a:gd name="connsiteX4" fmla="*/ 145728 w 610458"/>
              <a:gd name="connsiteY4" fmla="*/ 548200 h 548474"/>
              <a:gd name="connsiteX5" fmla="*/ 610400 w 610458"/>
              <a:gd name="connsiteY5" fmla="*/ 146467 h 5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458" h="548474">
                <a:moveTo>
                  <a:pt x="528181" y="62072"/>
                </a:moveTo>
                <a:lnTo>
                  <a:pt x="466516" y="-274"/>
                </a:lnTo>
                <a:lnTo>
                  <a:pt x="316542" y="121947"/>
                </a:lnTo>
                <a:lnTo>
                  <a:pt x="-59" y="381405"/>
                </a:lnTo>
                <a:cubicBezTo>
                  <a:pt x="47522" y="432537"/>
                  <a:pt x="98148" y="491367"/>
                  <a:pt x="145728" y="548200"/>
                </a:cubicBezTo>
                <a:lnTo>
                  <a:pt x="610400" y="1464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BB50F5B-7286-F44B-9EF3-60BC33811D5D}"/>
              </a:ext>
            </a:extLst>
          </p:cNvPr>
          <p:cNvSpPr/>
          <p:nvPr/>
        </p:nvSpPr>
        <p:spPr>
          <a:xfrm>
            <a:off x="12537842" y="5994976"/>
            <a:ext cx="4809497" cy="4870673"/>
          </a:xfrm>
          <a:custGeom>
            <a:avLst/>
            <a:gdLst>
              <a:gd name="connsiteX0" fmla="*/ 1403918 w 1787095"/>
              <a:gd name="connsiteY0" fmla="*/ 668221 h 1809827"/>
              <a:gd name="connsiteX1" fmla="*/ 1298195 w 1787095"/>
              <a:gd name="connsiteY1" fmla="*/ 472725 h 1809827"/>
              <a:gd name="connsiteX2" fmla="*/ 1197324 w 1787095"/>
              <a:gd name="connsiteY2" fmla="*/ 349648 h 1809827"/>
              <a:gd name="connsiteX3" fmla="*/ 892808 w 1787095"/>
              <a:gd name="connsiteY3" fmla="*/ 113285 h 1809827"/>
              <a:gd name="connsiteX4" fmla="*/ 796981 w 1787095"/>
              <a:gd name="connsiteY4" fmla="*/ 70992 h 1809827"/>
              <a:gd name="connsiteX5" fmla="*/ 491134 w 1787095"/>
              <a:gd name="connsiteY5" fmla="*/ 662 h 1809827"/>
              <a:gd name="connsiteX6" fmla="*/ 430135 w 1787095"/>
              <a:gd name="connsiteY6" fmla="*/ 31360 h 1809827"/>
              <a:gd name="connsiteX7" fmla="*/ 376940 w 1787095"/>
              <a:gd name="connsiteY7" fmla="*/ 31360 h 1809827"/>
              <a:gd name="connsiteX8" fmla="*/ 337068 w 1787095"/>
              <a:gd name="connsiteY8" fmla="*/ 58637 h 1809827"/>
              <a:gd name="connsiteX9" fmla="*/ 335069 w 1787095"/>
              <a:gd name="connsiteY9" fmla="*/ 64244 h 1809827"/>
              <a:gd name="connsiteX10" fmla="*/ 330977 w 1787095"/>
              <a:gd name="connsiteY10" fmla="*/ 83252 h 1809827"/>
              <a:gd name="connsiteX11" fmla="*/ 316513 w 1787095"/>
              <a:gd name="connsiteY11" fmla="*/ 83252 h 1809827"/>
              <a:gd name="connsiteX12" fmla="*/ 349914 w 1787095"/>
              <a:gd name="connsiteY12" fmla="*/ 203097 h 1809827"/>
              <a:gd name="connsiteX13" fmla="*/ 447740 w 1787095"/>
              <a:gd name="connsiteY13" fmla="*/ 187130 h 1809827"/>
              <a:gd name="connsiteX14" fmla="*/ 519206 w 1787095"/>
              <a:gd name="connsiteY14" fmla="*/ 199295 h 1809827"/>
              <a:gd name="connsiteX15" fmla="*/ 517874 w 1787095"/>
              <a:gd name="connsiteY15" fmla="*/ 198440 h 1809827"/>
              <a:gd name="connsiteX16" fmla="*/ 519396 w 1787095"/>
              <a:gd name="connsiteY16" fmla="*/ 199105 h 1809827"/>
              <a:gd name="connsiteX17" fmla="*/ 628736 w 1787095"/>
              <a:gd name="connsiteY17" fmla="*/ 246625 h 1809827"/>
              <a:gd name="connsiteX18" fmla="*/ 722375 w 1787095"/>
              <a:gd name="connsiteY18" fmla="*/ 1088582 h 1809827"/>
              <a:gd name="connsiteX19" fmla="*/ 719520 w 1787095"/>
              <a:gd name="connsiteY19" fmla="*/ 1087632 h 1809827"/>
              <a:gd name="connsiteX20" fmla="*/ 253231 w 1787095"/>
              <a:gd name="connsiteY20" fmla="*/ 832640 h 1809827"/>
              <a:gd name="connsiteX21" fmla="*/ 24844 w 1787095"/>
              <a:gd name="connsiteY21" fmla="*/ 957237 h 1809827"/>
              <a:gd name="connsiteX22" fmla="*/ 482854 w 1787095"/>
              <a:gd name="connsiteY22" fmla="*/ 1302137 h 1809827"/>
              <a:gd name="connsiteX23" fmla="*/ 695635 w 1787095"/>
              <a:gd name="connsiteY23" fmla="*/ 1475299 h 1809827"/>
              <a:gd name="connsiteX24" fmla="*/ 746736 w 1787095"/>
              <a:gd name="connsiteY24" fmla="*/ 1503336 h 1809827"/>
              <a:gd name="connsiteX25" fmla="*/ 762628 w 1787095"/>
              <a:gd name="connsiteY25" fmla="*/ 1512079 h 1809827"/>
              <a:gd name="connsiteX26" fmla="*/ 919263 w 1787095"/>
              <a:gd name="connsiteY26" fmla="*/ 1593718 h 1809827"/>
              <a:gd name="connsiteX27" fmla="*/ 914981 w 1787095"/>
              <a:gd name="connsiteY27" fmla="*/ 1592768 h 1809827"/>
              <a:gd name="connsiteX28" fmla="*/ 919548 w 1787095"/>
              <a:gd name="connsiteY28" fmla="*/ 1593909 h 1809827"/>
              <a:gd name="connsiteX29" fmla="*/ 1089506 w 1787095"/>
              <a:gd name="connsiteY29" fmla="*/ 1646846 h 1809827"/>
              <a:gd name="connsiteX30" fmla="*/ 1138895 w 1787095"/>
              <a:gd name="connsiteY30" fmla="*/ 1659201 h 1809827"/>
              <a:gd name="connsiteX31" fmla="*/ 1173533 w 1787095"/>
              <a:gd name="connsiteY31" fmla="*/ 1677354 h 1809827"/>
              <a:gd name="connsiteX32" fmla="*/ 1320082 w 1787095"/>
              <a:gd name="connsiteY32" fmla="*/ 1809554 h 1809827"/>
              <a:gd name="connsiteX33" fmla="*/ 1637063 w 1787095"/>
              <a:gd name="connsiteY33" fmla="*/ 1549810 h 1809827"/>
              <a:gd name="connsiteX34" fmla="*/ 1787037 w 1787095"/>
              <a:gd name="connsiteY34" fmla="*/ 1427304 h 1809827"/>
              <a:gd name="connsiteX35" fmla="*/ 1426186 w 1787095"/>
              <a:gd name="connsiteY35" fmla="*/ 1496018 h 1809827"/>
              <a:gd name="connsiteX36" fmla="*/ 1494797 w 1787095"/>
              <a:gd name="connsiteY36" fmla="*/ 1527761 h 1809827"/>
              <a:gd name="connsiteX37" fmla="*/ 1426567 w 1787095"/>
              <a:gd name="connsiteY37" fmla="*/ 1496018 h 180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87095" h="1809827">
                <a:moveTo>
                  <a:pt x="1403918" y="668221"/>
                </a:moveTo>
                <a:lnTo>
                  <a:pt x="1298195" y="472725"/>
                </a:lnTo>
                <a:cubicBezTo>
                  <a:pt x="1272672" y="425699"/>
                  <a:pt x="1238443" y="383929"/>
                  <a:pt x="1197324" y="349648"/>
                </a:cubicBezTo>
                <a:lnTo>
                  <a:pt x="892808" y="113285"/>
                </a:lnTo>
                <a:cubicBezTo>
                  <a:pt x="865279" y="90798"/>
                  <a:pt x="832162" y="76181"/>
                  <a:pt x="796981" y="70992"/>
                </a:cubicBezTo>
                <a:lnTo>
                  <a:pt x="491134" y="662"/>
                </a:lnTo>
                <a:cubicBezTo>
                  <a:pt x="466211" y="-3918"/>
                  <a:pt x="441279" y="8627"/>
                  <a:pt x="430135" y="31360"/>
                </a:cubicBezTo>
                <a:lnTo>
                  <a:pt x="376940" y="31360"/>
                </a:lnTo>
                <a:cubicBezTo>
                  <a:pt x="359497" y="32016"/>
                  <a:pt x="343986" y="42632"/>
                  <a:pt x="337068" y="58637"/>
                </a:cubicBezTo>
                <a:lnTo>
                  <a:pt x="335069" y="64244"/>
                </a:lnTo>
                <a:cubicBezTo>
                  <a:pt x="332747" y="70336"/>
                  <a:pt x="331368" y="76742"/>
                  <a:pt x="330977" y="83252"/>
                </a:cubicBezTo>
                <a:lnTo>
                  <a:pt x="316513" y="83252"/>
                </a:lnTo>
                <a:cubicBezTo>
                  <a:pt x="215547" y="85818"/>
                  <a:pt x="293484" y="214217"/>
                  <a:pt x="349914" y="203097"/>
                </a:cubicBezTo>
                <a:lnTo>
                  <a:pt x="447740" y="187130"/>
                </a:lnTo>
                <a:cubicBezTo>
                  <a:pt x="471302" y="192595"/>
                  <a:pt x="495168" y="196653"/>
                  <a:pt x="519206" y="199295"/>
                </a:cubicBezTo>
                <a:cubicBezTo>
                  <a:pt x="519206" y="199295"/>
                  <a:pt x="517874" y="198440"/>
                  <a:pt x="517874" y="198440"/>
                </a:cubicBezTo>
                <a:lnTo>
                  <a:pt x="519396" y="199105"/>
                </a:lnTo>
                <a:lnTo>
                  <a:pt x="628736" y="246625"/>
                </a:lnTo>
                <a:lnTo>
                  <a:pt x="722375" y="1088582"/>
                </a:lnTo>
                <a:lnTo>
                  <a:pt x="719520" y="1087632"/>
                </a:lnTo>
                <a:lnTo>
                  <a:pt x="253231" y="832640"/>
                </a:lnTo>
                <a:cubicBezTo>
                  <a:pt x="106112" y="752237"/>
                  <a:pt x="-64988" y="895652"/>
                  <a:pt x="24844" y="957237"/>
                </a:cubicBezTo>
                <a:cubicBezTo>
                  <a:pt x="409676" y="1221163"/>
                  <a:pt x="428708" y="1225250"/>
                  <a:pt x="482854" y="1302137"/>
                </a:cubicBezTo>
                <a:cubicBezTo>
                  <a:pt x="520919" y="1356024"/>
                  <a:pt x="576017" y="1409437"/>
                  <a:pt x="695635" y="1475299"/>
                </a:cubicBezTo>
                <a:lnTo>
                  <a:pt x="746736" y="1503336"/>
                </a:lnTo>
                <a:lnTo>
                  <a:pt x="762628" y="1512079"/>
                </a:lnTo>
                <a:cubicBezTo>
                  <a:pt x="826766" y="1547244"/>
                  <a:pt x="876821" y="1573665"/>
                  <a:pt x="919263" y="1593718"/>
                </a:cubicBezTo>
                <a:lnTo>
                  <a:pt x="914981" y="1592768"/>
                </a:lnTo>
                <a:lnTo>
                  <a:pt x="919548" y="1593909"/>
                </a:lnTo>
                <a:cubicBezTo>
                  <a:pt x="972991" y="1620539"/>
                  <a:pt x="1030383" y="1638416"/>
                  <a:pt x="1089506" y="1646846"/>
                </a:cubicBezTo>
                <a:cubicBezTo>
                  <a:pt x="1106245" y="1649783"/>
                  <a:pt x="1122746" y="1653917"/>
                  <a:pt x="1138895" y="1659201"/>
                </a:cubicBezTo>
                <a:cubicBezTo>
                  <a:pt x="1151485" y="1663021"/>
                  <a:pt x="1163228" y="1669180"/>
                  <a:pt x="1173533" y="1677354"/>
                </a:cubicBezTo>
                <a:cubicBezTo>
                  <a:pt x="1225454" y="1717907"/>
                  <a:pt x="1274424" y="1762081"/>
                  <a:pt x="1320082" y="1809554"/>
                </a:cubicBezTo>
                <a:lnTo>
                  <a:pt x="1637063" y="1549810"/>
                </a:lnTo>
                <a:lnTo>
                  <a:pt x="1787037" y="1427304"/>
                </a:lnTo>
                <a:close/>
                <a:moveTo>
                  <a:pt x="1426186" y="1496018"/>
                </a:moveTo>
                <a:cubicBezTo>
                  <a:pt x="1448169" y="1508411"/>
                  <a:pt x="1471112" y="1519027"/>
                  <a:pt x="1494797" y="1527761"/>
                </a:cubicBezTo>
                <a:cubicBezTo>
                  <a:pt x="1471188" y="1519141"/>
                  <a:pt x="1448358" y="1508525"/>
                  <a:pt x="1426567" y="1496018"/>
                </a:cubicBezTo>
                <a:close/>
              </a:path>
            </a:pathLst>
          </a:custGeom>
          <a:solidFill>
            <a:srgbClr val="FBD1B7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8C945AA-1EBB-B54B-82DC-5D695CA802F5}"/>
              </a:ext>
            </a:extLst>
          </p:cNvPr>
          <p:cNvSpPr/>
          <p:nvPr/>
        </p:nvSpPr>
        <p:spPr>
          <a:xfrm>
            <a:off x="16097426" y="10013154"/>
            <a:ext cx="5230745" cy="3702846"/>
          </a:xfrm>
          <a:custGeom>
            <a:avLst/>
            <a:gdLst>
              <a:gd name="connsiteX0" fmla="*/ 702568 w 1943621"/>
              <a:gd name="connsiteY0" fmla="*/ -274 h 1375890"/>
              <a:gd name="connsiteX1" fmla="*/ 608263 w 1943621"/>
              <a:gd name="connsiteY1" fmla="*/ 81270 h 1375890"/>
              <a:gd name="connsiteX2" fmla="*/ 143306 w 1943621"/>
              <a:gd name="connsiteY2" fmla="*/ 483288 h 1375890"/>
              <a:gd name="connsiteX3" fmla="*/ 109239 w 1943621"/>
              <a:gd name="connsiteY3" fmla="*/ 512941 h 1375890"/>
              <a:gd name="connsiteX4" fmla="*/ 76789 w 1943621"/>
              <a:gd name="connsiteY4" fmla="*/ 957727 h 1375890"/>
              <a:gd name="connsiteX5" fmla="*/ 77454 w 1943621"/>
              <a:gd name="connsiteY5" fmla="*/ 958487 h 1375890"/>
              <a:gd name="connsiteX6" fmla="*/ 443349 w 1943621"/>
              <a:gd name="connsiteY6" fmla="*/ 1374951 h 1375890"/>
              <a:gd name="connsiteX7" fmla="*/ 1010985 w 1943621"/>
              <a:gd name="connsiteY7" fmla="*/ 1374951 h 1375890"/>
              <a:gd name="connsiteX8" fmla="*/ 1943563 w 1943621"/>
              <a:gd name="connsiteY8" fmla="*/ 1375617 h 1375890"/>
              <a:gd name="connsiteX9" fmla="*/ 289569 w 1943621"/>
              <a:gd name="connsiteY9" fmla="*/ 902604 h 1375890"/>
              <a:gd name="connsiteX10" fmla="*/ 188413 w 1943621"/>
              <a:gd name="connsiteY10" fmla="*/ 810130 h 1375890"/>
              <a:gd name="connsiteX11" fmla="*/ 281014 w 1943621"/>
              <a:gd name="connsiteY11" fmla="*/ 709103 h 1375890"/>
              <a:gd name="connsiteX12" fmla="*/ 382160 w 1943621"/>
              <a:gd name="connsiteY12" fmla="*/ 801481 h 1375890"/>
              <a:gd name="connsiteX13" fmla="*/ 289569 w 1943621"/>
              <a:gd name="connsiteY13" fmla="*/ 902604 h 137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3621" h="1375890">
                <a:moveTo>
                  <a:pt x="702568" y="-274"/>
                </a:moveTo>
                <a:lnTo>
                  <a:pt x="608263" y="81270"/>
                </a:lnTo>
                <a:lnTo>
                  <a:pt x="143306" y="483288"/>
                </a:lnTo>
                <a:lnTo>
                  <a:pt x="109239" y="512941"/>
                </a:lnTo>
                <a:cubicBezTo>
                  <a:pt x="-22702" y="626817"/>
                  <a:pt x="-37224" y="825954"/>
                  <a:pt x="76789" y="957727"/>
                </a:cubicBezTo>
                <a:cubicBezTo>
                  <a:pt x="77007" y="957974"/>
                  <a:pt x="77236" y="958231"/>
                  <a:pt x="77454" y="958487"/>
                </a:cubicBezTo>
                <a:lnTo>
                  <a:pt x="443349" y="1374951"/>
                </a:lnTo>
                <a:lnTo>
                  <a:pt x="1010985" y="1374951"/>
                </a:lnTo>
                <a:lnTo>
                  <a:pt x="1943563" y="1375617"/>
                </a:lnTo>
                <a:close/>
                <a:moveTo>
                  <a:pt x="289569" y="902604"/>
                </a:moveTo>
                <a:cubicBezTo>
                  <a:pt x="236069" y="904961"/>
                  <a:pt x="190782" y="863562"/>
                  <a:pt x="188413" y="810130"/>
                </a:cubicBezTo>
                <a:cubicBezTo>
                  <a:pt x="186053" y="756689"/>
                  <a:pt x="227504" y="711460"/>
                  <a:pt x="281014" y="709103"/>
                </a:cubicBezTo>
                <a:cubicBezTo>
                  <a:pt x="334475" y="706746"/>
                  <a:pt x="379744" y="748088"/>
                  <a:pt x="382160" y="801481"/>
                </a:cubicBezTo>
                <a:cubicBezTo>
                  <a:pt x="384530" y="854932"/>
                  <a:pt x="343087" y="900189"/>
                  <a:pt x="289569" y="902604"/>
                </a:cubicBezTo>
                <a:close/>
              </a:path>
            </a:pathLst>
          </a:custGeom>
          <a:solidFill>
            <a:schemeClr val="accent1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B80A2D9-32DF-D14C-8B39-61B3B9A23B7F}"/>
              </a:ext>
            </a:extLst>
          </p:cNvPr>
          <p:cNvSpPr/>
          <p:nvPr/>
        </p:nvSpPr>
        <p:spPr>
          <a:xfrm>
            <a:off x="16604404" y="11920926"/>
            <a:ext cx="521947" cy="521279"/>
          </a:xfrm>
          <a:custGeom>
            <a:avLst/>
            <a:gdLst>
              <a:gd name="connsiteX0" fmla="*/ 92338 w 193943"/>
              <a:gd name="connsiteY0" fmla="*/ -161 h 193695"/>
              <a:gd name="connsiteX1" fmla="*/ 51 w 193943"/>
              <a:gd name="connsiteY1" fmla="*/ 101142 h 193695"/>
              <a:gd name="connsiteX2" fmla="*/ 101492 w 193943"/>
              <a:gd name="connsiteY2" fmla="*/ 193312 h 193695"/>
              <a:gd name="connsiteX3" fmla="*/ 193780 w 193943"/>
              <a:gd name="connsiteY3" fmla="*/ 92123 h 193695"/>
              <a:gd name="connsiteX4" fmla="*/ 92452 w 193943"/>
              <a:gd name="connsiteY4" fmla="*/ -170 h 193695"/>
              <a:gd name="connsiteX5" fmla="*/ 92338 w 193943"/>
              <a:gd name="connsiteY5" fmla="*/ -161 h 1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943" h="193695">
                <a:moveTo>
                  <a:pt x="92338" y="-161"/>
                </a:moveTo>
                <a:cubicBezTo>
                  <a:pt x="38839" y="2367"/>
                  <a:pt x="-2471" y="47720"/>
                  <a:pt x="51" y="101142"/>
                </a:cubicBezTo>
                <a:cubicBezTo>
                  <a:pt x="2582" y="154573"/>
                  <a:pt x="47993" y="195840"/>
                  <a:pt x="101492" y="193312"/>
                </a:cubicBezTo>
                <a:cubicBezTo>
                  <a:pt x="154935" y="190793"/>
                  <a:pt x="196245" y="145507"/>
                  <a:pt x="193780" y="92123"/>
                </a:cubicBezTo>
                <a:cubicBezTo>
                  <a:pt x="191315" y="38692"/>
                  <a:pt x="145952" y="-2622"/>
                  <a:pt x="92452" y="-170"/>
                </a:cubicBezTo>
                <a:cubicBezTo>
                  <a:pt x="92414" y="-161"/>
                  <a:pt x="92376" y="-161"/>
                  <a:pt x="92338" y="-16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4285935-55EB-114D-9F62-323F06F73A74}"/>
              </a:ext>
            </a:extLst>
          </p:cNvPr>
          <p:cNvSpPr/>
          <p:nvPr/>
        </p:nvSpPr>
        <p:spPr>
          <a:xfrm>
            <a:off x="12621507" y="6296497"/>
            <a:ext cx="2305933" cy="2297364"/>
          </a:xfrm>
          <a:custGeom>
            <a:avLst/>
            <a:gdLst>
              <a:gd name="connsiteX0" fmla="*/ 856830 w 856830"/>
              <a:gd name="connsiteY0" fmla="*/ 426823 h 853646"/>
              <a:gd name="connsiteX1" fmla="*/ 428415 w 856830"/>
              <a:gd name="connsiteY1" fmla="*/ 853647 h 853646"/>
              <a:gd name="connsiteX2" fmla="*/ 0 w 856830"/>
              <a:gd name="connsiteY2" fmla="*/ 426824 h 853646"/>
              <a:gd name="connsiteX3" fmla="*/ 428415 w 856830"/>
              <a:gd name="connsiteY3" fmla="*/ 0 h 853646"/>
              <a:gd name="connsiteX4" fmla="*/ 856830 w 856830"/>
              <a:gd name="connsiteY4" fmla="*/ 426823 h 85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830" h="853646">
                <a:moveTo>
                  <a:pt x="856830" y="426823"/>
                </a:moveTo>
                <a:cubicBezTo>
                  <a:pt x="856830" y="662552"/>
                  <a:pt x="665022" y="853647"/>
                  <a:pt x="428415" y="853647"/>
                </a:cubicBezTo>
                <a:cubicBezTo>
                  <a:pt x="191808" y="853647"/>
                  <a:pt x="0" y="662552"/>
                  <a:pt x="0" y="426824"/>
                </a:cubicBezTo>
                <a:cubicBezTo>
                  <a:pt x="0" y="191095"/>
                  <a:pt x="191808" y="0"/>
                  <a:pt x="428415" y="0"/>
                </a:cubicBezTo>
                <a:cubicBezTo>
                  <a:pt x="665022" y="0"/>
                  <a:pt x="856830" y="191095"/>
                  <a:pt x="856830" y="426823"/>
                </a:cubicBezTo>
                <a:close/>
              </a:path>
            </a:pathLst>
          </a:custGeom>
          <a:solidFill>
            <a:schemeClr val="accent1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EA72A32-244F-7A41-AD11-460714491055}"/>
              </a:ext>
            </a:extLst>
          </p:cNvPr>
          <p:cNvSpPr/>
          <p:nvPr/>
        </p:nvSpPr>
        <p:spPr>
          <a:xfrm>
            <a:off x="12858145" y="6528996"/>
            <a:ext cx="1838804" cy="1832366"/>
          </a:xfrm>
          <a:custGeom>
            <a:avLst/>
            <a:gdLst>
              <a:gd name="connsiteX0" fmla="*/ 683256 w 683256"/>
              <a:gd name="connsiteY0" fmla="*/ 340432 h 680864"/>
              <a:gd name="connsiteX1" fmla="*/ 341628 w 683256"/>
              <a:gd name="connsiteY1" fmla="*/ 680865 h 680864"/>
              <a:gd name="connsiteX2" fmla="*/ 0 w 683256"/>
              <a:gd name="connsiteY2" fmla="*/ 340432 h 680864"/>
              <a:gd name="connsiteX3" fmla="*/ 341628 w 683256"/>
              <a:gd name="connsiteY3" fmla="*/ 0 h 680864"/>
              <a:gd name="connsiteX4" fmla="*/ 683256 w 683256"/>
              <a:gd name="connsiteY4" fmla="*/ 340432 h 68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256" h="680864">
                <a:moveTo>
                  <a:pt x="683256" y="340432"/>
                </a:moveTo>
                <a:cubicBezTo>
                  <a:pt x="683256" y="528448"/>
                  <a:pt x="530304" y="680865"/>
                  <a:pt x="341628" y="680865"/>
                </a:cubicBezTo>
                <a:cubicBezTo>
                  <a:pt x="152952" y="680865"/>
                  <a:pt x="0" y="528448"/>
                  <a:pt x="0" y="340432"/>
                </a:cubicBezTo>
                <a:cubicBezTo>
                  <a:pt x="0" y="152417"/>
                  <a:pt x="152952" y="0"/>
                  <a:pt x="341628" y="0"/>
                </a:cubicBezTo>
                <a:cubicBezTo>
                  <a:pt x="530304" y="0"/>
                  <a:pt x="683256" y="152417"/>
                  <a:pt x="683256" y="340432"/>
                </a:cubicBezTo>
                <a:close/>
              </a:path>
            </a:pathLst>
          </a:custGeom>
          <a:solidFill>
            <a:schemeClr val="bg1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45860B-7FAF-704C-80D7-0946C6EA7C31}"/>
              </a:ext>
            </a:extLst>
          </p:cNvPr>
          <p:cNvSpPr/>
          <p:nvPr/>
        </p:nvSpPr>
        <p:spPr>
          <a:xfrm>
            <a:off x="2206461" y="5833684"/>
            <a:ext cx="5298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Development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BEEA92-FDAA-7842-ABED-9744DBDFB2FA}"/>
              </a:ext>
            </a:extLst>
          </p:cNvPr>
          <p:cNvSpPr txBox="1"/>
          <p:nvPr/>
        </p:nvSpPr>
        <p:spPr>
          <a:xfrm>
            <a:off x="2200654" y="6481507"/>
            <a:ext cx="46256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896F-40CD-784E-A255-1941D3F62291}"/>
              </a:ext>
            </a:extLst>
          </p:cNvPr>
          <p:cNvSpPr/>
          <p:nvPr/>
        </p:nvSpPr>
        <p:spPr>
          <a:xfrm>
            <a:off x="16974975" y="5833684"/>
            <a:ext cx="511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 Development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0DFDC7-6E60-524F-83E6-348638C51598}"/>
              </a:ext>
            </a:extLst>
          </p:cNvPr>
          <p:cNvSpPr txBox="1"/>
          <p:nvPr/>
        </p:nvSpPr>
        <p:spPr>
          <a:xfrm>
            <a:off x="17465215" y="6481507"/>
            <a:ext cx="46256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85" name="CuadroTexto 350">
            <a:extLst>
              <a:ext uri="{FF2B5EF4-FFF2-40B4-BE49-F238E27FC236}">
                <a16:creationId xmlns:a16="http://schemas.microsoft.com/office/drawing/2014/main" id="{CEFE0BF9-C6FF-EE4E-BA42-195A176271C0}"/>
              </a:ext>
            </a:extLst>
          </p:cNvPr>
          <p:cNvSpPr txBox="1"/>
          <p:nvPr/>
        </p:nvSpPr>
        <p:spPr>
          <a:xfrm>
            <a:off x="10048866" y="6783459"/>
            <a:ext cx="138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</a:t>
            </a:r>
          </a:p>
        </p:txBody>
      </p:sp>
      <p:sp>
        <p:nvSpPr>
          <p:cNvPr id="86" name="CuadroTexto 350">
            <a:extLst>
              <a:ext uri="{FF2B5EF4-FFF2-40B4-BE49-F238E27FC236}">
                <a16:creationId xmlns:a16="http://schemas.microsoft.com/office/drawing/2014/main" id="{E2F24D3D-3794-EA43-B608-9E220D1B6435}"/>
              </a:ext>
            </a:extLst>
          </p:cNvPr>
          <p:cNvSpPr txBox="1"/>
          <p:nvPr/>
        </p:nvSpPr>
        <p:spPr>
          <a:xfrm>
            <a:off x="13080824" y="6783459"/>
            <a:ext cx="138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678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1AAD2-ED8D-FF48-B51C-667FA81FE593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a libre 158">
            <a:extLst>
              <a:ext uri="{FF2B5EF4-FFF2-40B4-BE49-F238E27FC236}">
                <a16:creationId xmlns:a16="http://schemas.microsoft.com/office/drawing/2014/main" id="{AD957C01-E614-B64D-BA81-79E71DF73F1C}"/>
              </a:ext>
            </a:extLst>
          </p:cNvPr>
          <p:cNvSpPr/>
          <p:nvPr/>
        </p:nvSpPr>
        <p:spPr>
          <a:xfrm>
            <a:off x="13574308" y="3306495"/>
            <a:ext cx="4300994" cy="4300990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60">
            <a:extLst>
              <a:ext uri="{FF2B5EF4-FFF2-40B4-BE49-F238E27FC236}">
                <a16:creationId xmlns:a16="http://schemas.microsoft.com/office/drawing/2014/main" id="{82AC0885-36B3-254B-AAE2-55C4B1D133D7}"/>
              </a:ext>
            </a:extLst>
          </p:cNvPr>
          <p:cNvSpPr/>
          <p:nvPr/>
        </p:nvSpPr>
        <p:spPr>
          <a:xfrm>
            <a:off x="6715369" y="3306495"/>
            <a:ext cx="4300994" cy="4300990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grpSp>
        <p:nvGrpSpPr>
          <p:cNvPr id="82" name="Gráfico 48">
            <a:extLst>
              <a:ext uri="{FF2B5EF4-FFF2-40B4-BE49-F238E27FC236}">
                <a16:creationId xmlns:a16="http://schemas.microsoft.com/office/drawing/2014/main" id="{28CE6AD0-8C67-EB42-8CE9-1CB28EBE0B53}"/>
              </a:ext>
            </a:extLst>
          </p:cNvPr>
          <p:cNvGrpSpPr/>
          <p:nvPr/>
        </p:nvGrpSpPr>
        <p:grpSpPr>
          <a:xfrm>
            <a:off x="8167561" y="4667217"/>
            <a:ext cx="1396610" cy="1396599"/>
            <a:chOff x="1719249" y="239858"/>
            <a:chExt cx="597977" cy="597977"/>
          </a:xfrm>
          <a:solidFill>
            <a:schemeClr val="accent2"/>
          </a:solidFill>
        </p:grpSpPr>
        <p:sp>
          <p:nvSpPr>
            <p:cNvPr id="83" name="Forma libre 288">
              <a:extLst>
                <a:ext uri="{FF2B5EF4-FFF2-40B4-BE49-F238E27FC236}">
                  <a16:creationId xmlns:a16="http://schemas.microsoft.com/office/drawing/2014/main" id="{3D4DAA13-AE42-404C-94F9-B3BECD9C250F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8B9DD1-FD85-CE46-9881-483719648BEF}"/>
              </a:ext>
            </a:extLst>
          </p:cNvPr>
          <p:cNvGrpSpPr/>
          <p:nvPr/>
        </p:nvGrpSpPr>
        <p:grpSpPr>
          <a:xfrm>
            <a:off x="15041558" y="4667217"/>
            <a:ext cx="1366493" cy="1465883"/>
            <a:chOff x="18740782" y="9992865"/>
            <a:chExt cx="3744388" cy="4016735"/>
          </a:xfrm>
          <a:solidFill>
            <a:schemeClr val="accent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AD33EB0-D2A4-884F-974D-92D8A331FBA5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7E3F3E-D67B-D445-AC1F-18CB03626E8F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C6B3DC-E11F-1E45-ACBD-EC54C53BD8D0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31D1A9F-0DB7-B84E-8049-2545EE6B344C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7B42ACE-9E6A-194C-9A0C-92E624DD2B2D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C1A7236-80AE-5648-BE59-81941B5B73E2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5BFEE71-6868-9A40-A143-90C9C7AF6963}"/>
              </a:ext>
            </a:extLst>
          </p:cNvPr>
          <p:cNvSpPr/>
          <p:nvPr/>
        </p:nvSpPr>
        <p:spPr>
          <a:xfrm>
            <a:off x="5779227" y="9209838"/>
            <a:ext cx="6331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Capacity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C86B506-28ED-034D-84A1-CF0875C5FD0A}"/>
              </a:ext>
            </a:extLst>
          </p:cNvPr>
          <p:cNvSpPr/>
          <p:nvPr/>
        </p:nvSpPr>
        <p:spPr>
          <a:xfrm>
            <a:off x="12295357" y="9209838"/>
            <a:ext cx="6331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Potential</a:t>
            </a:r>
          </a:p>
        </p:txBody>
      </p:sp>
      <p:sp>
        <p:nvSpPr>
          <p:cNvPr id="110" name="CuadroTexto 351">
            <a:extLst>
              <a:ext uri="{FF2B5EF4-FFF2-40B4-BE49-F238E27FC236}">
                <a16:creationId xmlns:a16="http://schemas.microsoft.com/office/drawing/2014/main" id="{6298C072-B7CF-C94E-B6A6-72C57CAA5DDD}"/>
              </a:ext>
            </a:extLst>
          </p:cNvPr>
          <p:cNvSpPr txBox="1"/>
          <p:nvPr/>
        </p:nvSpPr>
        <p:spPr>
          <a:xfrm>
            <a:off x="3616979" y="10800317"/>
            <a:ext cx="1714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 marketing is the business process of creating relationships with and satisfying customers.</a:t>
            </a:r>
          </a:p>
        </p:txBody>
      </p:sp>
      <p:sp>
        <p:nvSpPr>
          <p:cNvPr id="22" name="Forma libre 159">
            <a:extLst>
              <a:ext uri="{FF2B5EF4-FFF2-40B4-BE49-F238E27FC236}">
                <a16:creationId xmlns:a16="http://schemas.microsoft.com/office/drawing/2014/main" id="{8A1E6059-5737-A24D-AAD3-00B309053205}"/>
              </a:ext>
            </a:extLst>
          </p:cNvPr>
          <p:cNvSpPr/>
          <p:nvPr/>
        </p:nvSpPr>
        <p:spPr>
          <a:xfrm>
            <a:off x="5964047" y="2027533"/>
            <a:ext cx="12662620" cy="6331296"/>
          </a:xfrm>
          <a:custGeom>
            <a:avLst/>
            <a:gdLst>
              <a:gd name="connsiteX0" fmla="*/ 441920 w 570831"/>
              <a:gd name="connsiteY0" fmla="*/ 23797 h 285415"/>
              <a:gd name="connsiteX1" fmla="*/ 285416 w 570831"/>
              <a:gd name="connsiteY1" fmla="*/ 0 h 285415"/>
              <a:gd name="connsiteX2" fmla="*/ 127935 w 570831"/>
              <a:gd name="connsiteY2" fmla="*/ 23820 h 285415"/>
              <a:gd name="connsiteX3" fmla="*/ 0 w 570831"/>
              <a:gd name="connsiteY3" fmla="*/ 154600 h 285415"/>
              <a:gd name="connsiteX4" fmla="*/ 130815 w 570831"/>
              <a:gd name="connsiteY4" fmla="*/ 285416 h 285415"/>
              <a:gd name="connsiteX5" fmla="*/ 260515 w 570831"/>
              <a:gd name="connsiteY5" fmla="*/ 168897 h 285415"/>
              <a:gd name="connsiteX6" fmla="*/ 310291 w 570831"/>
              <a:gd name="connsiteY6" fmla="*/ 168839 h 285415"/>
              <a:gd name="connsiteX7" fmla="*/ 440016 w 570831"/>
              <a:gd name="connsiteY7" fmla="*/ 285416 h 285415"/>
              <a:gd name="connsiteX8" fmla="*/ 570831 w 570831"/>
              <a:gd name="connsiteY8" fmla="*/ 154600 h 285415"/>
              <a:gd name="connsiteX9" fmla="*/ 441920 w 570831"/>
              <a:gd name="connsiteY9" fmla="*/ 23797 h 285415"/>
              <a:gd name="connsiteX10" fmla="*/ 130815 w 570831"/>
              <a:gd name="connsiteY10" fmla="*/ 237846 h 285415"/>
              <a:gd name="connsiteX11" fmla="*/ 47569 w 570831"/>
              <a:gd name="connsiteY11" fmla="*/ 154599 h 285415"/>
              <a:gd name="connsiteX12" fmla="*/ 130815 w 570831"/>
              <a:gd name="connsiteY12" fmla="*/ 71353 h 285415"/>
              <a:gd name="connsiteX13" fmla="*/ 214062 w 570831"/>
              <a:gd name="connsiteY13" fmla="*/ 154600 h 285415"/>
              <a:gd name="connsiteX14" fmla="*/ 130815 w 570831"/>
              <a:gd name="connsiteY14" fmla="*/ 237846 h 285415"/>
              <a:gd name="connsiteX15" fmla="*/ 285416 w 570831"/>
              <a:gd name="connsiteY15" fmla="*/ 118924 h 285415"/>
              <a:gd name="connsiteX16" fmla="*/ 249739 w 570831"/>
              <a:gd name="connsiteY16" fmla="*/ 83247 h 285415"/>
              <a:gd name="connsiteX17" fmla="*/ 285416 w 570831"/>
              <a:gd name="connsiteY17" fmla="*/ 47570 h 285415"/>
              <a:gd name="connsiteX18" fmla="*/ 321092 w 570831"/>
              <a:gd name="connsiteY18" fmla="*/ 83247 h 285415"/>
              <a:gd name="connsiteX19" fmla="*/ 285416 w 570831"/>
              <a:gd name="connsiteY19" fmla="*/ 118924 h 285415"/>
              <a:gd name="connsiteX20" fmla="*/ 440016 w 570831"/>
              <a:gd name="connsiteY20" fmla="*/ 237846 h 285415"/>
              <a:gd name="connsiteX21" fmla="*/ 356769 w 570831"/>
              <a:gd name="connsiteY21" fmla="*/ 154599 h 285415"/>
              <a:gd name="connsiteX22" fmla="*/ 440016 w 570831"/>
              <a:gd name="connsiteY22" fmla="*/ 71354 h 285415"/>
              <a:gd name="connsiteX23" fmla="*/ 523263 w 570831"/>
              <a:gd name="connsiteY23" fmla="*/ 154600 h 285415"/>
              <a:gd name="connsiteX24" fmla="*/ 440016 w 570831"/>
              <a:gd name="connsiteY24" fmla="*/ 237846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0831" h="285415">
                <a:moveTo>
                  <a:pt x="441920" y="23797"/>
                </a:moveTo>
                <a:cubicBezTo>
                  <a:pt x="399252" y="2927"/>
                  <a:pt x="341555" y="0"/>
                  <a:pt x="285416" y="0"/>
                </a:cubicBezTo>
                <a:cubicBezTo>
                  <a:pt x="228695" y="0"/>
                  <a:pt x="170464" y="2927"/>
                  <a:pt x="127935" y="23820"/>
                </a:cubicBezTo>
                <a:cubicBezTo>
                  <a:pt x="57115" y="25353"/>
                  <a:pt x="0" y="83432"/>
                  <a:pt x="0" y="154600"/>
                </a:cubicBezTo>
                <a:cubicBezTo>
                  <a:pt x="0" y="226733"/>
                  <a:pt x="58695" y="285416"/>
                  <a:pt x="130815" y="285416"/>
                </a:cubicBezTo>
                <a:cubicBezTo>
                  <a:pt x="198151" y="285416"/>
                  <a:pt x="253385" y="234977"/>
                  <a:pt x="260515" y="168897"/>
                </a:cubicBezTo>
                <a:cubicBezTo>
                  <a:pt x="277402" y="165668"/>
                  <a:pt x="293497" y="165703"/>
                  <a:pt x="310291" y="168839"/>
                </a:cubicBezTo>
                <a:cubicBezTo>
                  <a:pt x="317400" y="234955"/>
                  <a:pt x="372588" y="285416"/>
                  <a:pt x="440016" y="285416"/>
                </a:cubicBezTo>
                <a:cubicBezTo>
                  <a:pt x="512136" y="285416"/>
                  <a:pt x="570831" y="226733"/>
                  <a:pt x="570831" y="154600"/>
                </a:cubicBezTo>
                <a:cubicBezTo>
                  <a:pt x="570831" y="83107"/>
                  <a:pt x="513158" y="24818"/>
                  <a:pt x="441920" y="23797"/>
                </a:cubicBezTo>
                <a:close/>
                <a:moveTo>
                  <a:pt x="130815" y="237846"/>
                </a:moveTo>
                <a:cubicBezTo>
                  <a:pt x="84918" y="237846"/>
                  <a:pt x="47569" y="200497"/>
                  <a:pt x="47569" y="154599"/>
                </a:cubicBezTo>
                <a:cubicBezTo>
                  <a:pt x="47569" y="108702"/>
                  <a:pt x="84918" y="71353"/>
                  <a:pt x="130815" y="71353"/>
                </a:cubicBezTo>
                <a:cubicBezTo>
                  <a:pt x="176712" y="71354"/>
                  <a:pt x="214062" y="108703"/>
                  <a:pt x="214062" y="154600"/>
                </a:cubicBezTo>
                <a:cubicBezTo>
                  <a:pt x="214062" y="200497"/>
                  <a:pt x="176712" y="237846"/>
                  <a:pt x="130815" y="237846"/>
                </a:cubicBezTo>
                <a:close/>
                <a:moveTo>
                  <a:pt x="285416" y="118924"/>
                </a:moveTo>
                <a:cubicBezTo>
                  <a:pt x="265742" y="118924"/>
                  <a:pt x="249739" y="102920"/>
                  <a:pt x="249739" y="83247"/>
                </a:cubicBezTo>
                <a:cubicBezTo>
                  <a:pt x="249739" y="63573"/>
                  <a:pt x="265742" y="47570"/>
                  <a:pt x="285416" y="47570"/>
                </a:cubicBezTo>
                <a:cubicBezTo>
                  <a:pt x="305089" y="47570"/>
                  <a:pt x="321092" y="63573"/>
                  <a:pt x="321092" y="83247"/>
                </a:cubicBezTo>
                <a:cubicBezTo>
                  <a:pt x="321092" y="102920"/>
                  <a:pt x="305089" y="118924"/>
                  <a:pt x="285416" y="118924"/>
                </a:cubicBezTo>
                <a:close/>
                <a:moveTo>
                  <a:pt x="440016" y="237846"/>
                </a:moveTo>
                <a:cubicBezTo>
                  <a:pt x="394119" y="237846"/>
                  <a:pt x="356769" y="200497"/>
                  <a:pt x="356769" y="154599"/>
                </a:cubicBezTo>
                <a:cubicBezTo>
                  <a:pt x="356769" y="108703"/>
                  <a:pt x="394119" y="71354"/>
                  <a:pt x="440016" y="71354"/>
                </a:cubicBezTo>
                <a:cubicBezTo>
                  <a:pt x="485913" y="71354"/>
                  <a:pt x="523263" y="108703"/>
                  <a:pt x="523263" y="154600"/>
                </a:cubicBezTo>
                <a:cubicBezTo>
                  <a:pt x="523261" y="200497"/>
                  <a:pt x="485912" y="237846"/>
                  <a:pt x="440016" y="2378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719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9172B4-E5AA-5442-84FC-C8C31676F7B0}"/>
              </a:ext>
            </a:extLst>
          </p:cNvPr>
          <p:cNvSpPr/>
          <p:nvPr/>
        </p:nvSpPr>
        <p:spPr>
          <a:xfrm>
            <a:off x="1654629" y="5512465"/>
            <a:ext cx="10418186" cy="2138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9A3FF8E-C653-B345-853E-EDD9ED9C6029}"/>
              </a:ext>
            </a:extLst>
          </p:cNvPr>
          <p:cNvSpPr/>
          <p:nvPr/>
        </p:nvSpPr>
        <p:spPr>
          <a:xfrm>
            <a:off x="1654629" y="8083346"/>
            <a:ext cx="10418186" cy="213866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F74AEA-F798-4643-8196-1B23C28FE496}"/>
              </a:ext>
            </a:extLst>
          </p:cNvPr>
          <p:cNvSpPr/>
          <p:nvPr/>
        </p:nvSpPr>
        <p:spPr>
          <a:xfrm>
            <a:off x="12304835" y="5512465"/>
            <a:ext cx="10418186" cy="21386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1F06BF0-EAFB-7840-AEC5-6B03B5DFBF8B}"/>
              </a:ext>
            </a:extLst>
          </p:cNvPr>
          <p:cNvSpPr/>
          <p:nvPr/>
        </p:nvSpPr>
        <p:spPr>
          <a:xfrm>
            <a:off x="12304835" y="8083346"/>
            <a:ext cx="10418186" cy="21386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C87CDD-DE47-734F-89DD-D3895B28C2DE}"/>
              </a:ext>
            </a:extLst>
          </p:cNvPr>
          <p:cNvSpPr/>
          <p:nvPr/>
        </p:nvSpPr>
        <p:spPr>
          <a:xfrm>
            <a:off x="4698331" y="6306879"/>
            <a:ext cx="4183758" cy="607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Here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EDBDC240-D000-6F43-A8B3-14E5AC585402}"/>
              </a:ext>
            </a:extLst>
          </p:cNvPr>
          <p:cNvSpPr txBox="1"/>
          <p:nvPr/>
        </p:nvSpPr>
        <p:spPr>
          <a:xfrm>
            <a:off x="2806058" y="5873241"/>
            <a:ext cx="1302346" cy="147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702A9-8675-D24D-8420-44244BD3A00C}"/>
              </a:ext>
            </a:extLst>
          </p:cNvPr>
          <p:cNvSpPr/>
          <p:nvPr/>
        </p:nvSpPr>
        <p:spPr>
          <a:xfrm>
            <a:off x="4698331" y="8879181"/>
            <a:ext cx="4183758" cy="607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Here</a:t>
            </a: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E62312AE-5EB2-5044-A5E4-D23C8E8BF560}"/>
              </a:ext>
            </a:extLst>
          </p:cNvPr>
          <p:cNvSpPr txBox="1"/>
          <p:nvPr/>
        </p:nvSpPr>
        <p:spPr>
          <a:xfrm>
            <a:off x="2806058" y="8445543"/>
            <a:ext cx="1302346" cy="147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E830FE-E71B-9D49-B7E7-EEED0B4E6082}"/>
              </a:ext>
            </a:extLst>
          </p:cNvPr>
          <p:cNvGrpSpPr/>
          <p:nvPr/>
        </p:nvGrpSpPr>
        <p:grpSpPr>
          <a:xfrm flipH="1">
            <a:off x="15397252" y="5873241"/>
            <a:ext cx="6076030" cy="1474371"/>
            <a:chOff x="13099433" y="5502531"/>
            <a:chExt cx="6468726" cy="15696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29867A-0F45-8E41-A3D7-6CE4FF103BAF}"/>
                </a:ext>
              </a:extLst>
            </p:cNvPr>
            <p:cNvSpPr/>
            <p:nvPr/>
          </p:nvSpPr>
          <p:spPr>
            <a:xfrm>
              <a:off x="15114004" y="5964195"/>
              <a:ext cx="44541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Your Title Here</a:t>
              </a:r>
            </a:p>
          </p:txBody>
        </p:sp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ABD53F7E-10D4-B247-9C61-38B7407CED63}"/>
                </a:ext>
              </a:extLst>
            </p:cNvPr>
            <p:cNvSpPr txBox="1"/>
            <p:nvPr/>
          </p:nvSpPr>
          <p:spPr>
            <a:xfrm>
              <a:off x="13099433" y="5502531"/>
              <a:ext cx="13865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EF567D-6C3B-964B-A68C-E287B183360E}"/>
              </a:ext>
            </a:extLst>
          </p:cNvPr>
          <p:cNvGrpSpPr/>
          <p:nvPr/>
        </p:nvGrpSpPr>
        <p:grpSpPr>
          <a:xfrm flipH="1">
            <a:off x="15397252" y="8445565"/>
            <a:ext cx="6076030" cy="1474371"/>
            <a:chOff x="13099433" y="5502531"/>
            <a:chExt cx="6468726" cy="15696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EE4ED9-1617-7443-9B74-6CA4EE27BFE6}"/>
                </a:ext>
              </a:extLst>
            </p:cNvPr>
            <p:cNvSpPr/>
            <p:nvPr/>
          </p:nvSpPr>
          <p:spPr>
            <a:xfrm>
              <a:off x="15114004" y="5964195"/>
              <a:ext cx="44541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Your Title Here</a:t>
              </a:r>
            </a:p>
          </p:txBody>
        </p:sp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F57E1FAB-0165-DF49-9839-CFCADFAAC711}"/>
                </a:ext>
              </a:extLst>
            </p:cNvPr>
            <p:cNvSpPr txBox="1"/>
            <p:nvPr/>
          </p:nvSpPr>
          <p:spPr>
            <a:xfrm>
              <a:off x="13099433" y="5502531"/>
              <a:ext cx="13865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DA70489-6064-C448-9BB5-470BC2742DB9}"/>
              </a:ext>
            </a:extLst>
          </p:cNvPr>
          <p:cNvSpPr/>
          <p:nvPr/>
        </p:nvSpPr>
        <p:spPr>
          <a:xfrm>
            <a:off x="11162534" y="9240770"/>
            <a:ext cx="1992581" cy="1413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B2264D5-3F3D-3840-A860-DAF674D5F07A}"/>
              </a:ext>
            </a:extLst>
          </p:cNvPr>
          <p:cNvSpPr/>
          <p:nvPr/>
        </p:nvSpPr>
        <p:spPr>
          <a:xfrm>
            <a:off x="9861115" y="4591786"/>
            <a:ext cx="4655421" cy="6983120"/>
          </a:xfrm>
          <a:custGeom>
            <a:avLst/>
            <a:gdLst>
              <a:gd name="connsiteX0" fmla="*/ 136955 w 436131"/>
              <a:gd name="connsiteY0" fmla="*/ 572424 h 654198"/>
              <a:gd name="connsiteX1" fmla="*/ 144279 w 436131"/>
              <a:gd name="connsiteY1" fmla="*/ 588395 h 654198"/>
              <a:gd name="connsiteX2" fmla="*/ 155565 w 436131"/>
              <a:gd name="connsiteY2" fmla="*/ 599681 h 654198"/>
              <a:gd name="connsiteX3" fmla="*/ 280569 w 436131"/>
              <a:gd name="connsiteY3" fmla="*/ 599681 h 654198"/>
              <a:gd name="connsiteX4" fmla="*/ 291855 w 436131"/>
              <a:gd name="connsiteY4" fmla="*/ 588395 h 654198"/>
              <a:gd name="connsiteX5" fmla="*/ 299180 w 436131"/>
              <a:gd name="connsiteY5" fmla="*/ 572424 h 654198"/>
              <a:gd name="connsiteX6" fmla="*/ 136292 w 436131"/>
              <a:gd name="connsiteY6" fmla="*/ 490649 h 654198"/>
              <a:gd name="connsiteX7" fmla="*/ 136292 w 436131"/>
              <a:gd name="connsiteY7" fmla="*/ 517907 h 654198"/>
              <a:gd name="connsiteX8" fmla="*/ 299841 w 436131"/>
              <a:gd name="connsiteY8" fmla="*/ 517907 h 654198"/>
              <a:gd name="connsiteX9" fmla="*/ 299841 w 436131"/>
              <a:gd name="connsiteY9" fmla="*/ 490649 h 654198"/>
              <a:gd name="connsiteX10" fmla="*/ 218066 w 436131"/>
              <a:gd name="connsiteY10" fmla="*/ 0 h 654198"/>
              <a:gd name="connsiteX11" fmla="*/ 436131 w 436131"/>
              <a:gd name="connsiteY11" fmla="*/ 218065 h 654198"/>
              <a:gd name="connsiteX12" fmla="*/ 374601 w 436131"/>
              <a:gd name="connsiteY12" fmla="*/ 376266 h 654198"/>
              <a:gd name="connsiteX13" fmla="*/ 354357 w 436131"/>
              <a:gd name="connsiteY13" fmla="*/ 408874 h 654198"/>
              <a:gd name="connsiteX14" fmla="*/ 354357 w 436131"/>
              <a:gd name="connsiteY14" fmla="*/ 436134 h 654198"/>
              <a:gd name="connsiteX15" fmla="*/ 327099 w 436131"/>
              <a:gd name="connsiteY15" fmla="*/ 483068 h 654198"/>
              <a:gd name="connsiteX16" fmla="*/ 327099 w 436131"/>
              <a:gd name="connsiteY16" fmla="*/ 569123 h 654198"/>
              <a:gd name="connsiteX17" fmla="*/ 311127 w 436131"/>
              <a:gd name="connsiteY17" fmla="*/ 607669 h 654198"/>
              <a:gd name="connsiteX18" fmla="*/ 295865 w 436131"/>
              <a:gd name="connsiteY18" fmla="*/ 622931 h 654198"/>
              <a:gd name="connsiteX19" fmla="*/ 295832 w 436131"/>
              <a:gd name="connsiteY19" fmla="*/ 622964 h 654198"/>
              <a:gd name="connsiteX20" fmla="*/ 284562 w 436131"/>
              <a:gd name="connsiteY20" fmla="*/ 634234 h 654198"/>
              <a:gd name="connsiteX21" fmla="*/ 236367 w 436131"/>
              <a:gd name="connsiteY21" fmla="*/ 654198 h 654198"/>
              <a:gd name="connsiteX22" fmla="*/ 199765 w 436131"/>
              <a:gd name="connsiteY22" fmla="*/ 654198 h 654198"/>
              <a:gd name="connsiteX23" fmla="*/ 151570 w 436131"/>
              <a:gd name="connsiteY23" fmla="*/ 634234 h 654198"/>
              <a:gd name="connsiteX24" fmla="*/ 140300 w 436131"/>
              <a:gd name="connsiteY24" fmla="*/ 622964 h 654198"/>
              <a:gd name="connsiteX25" fmla="*/ 140267 w 436131"/>
              <a:gd name="connsiteY25" fmla="*/ 622931 h 654198"/>
              <a:gd name="connsiteX26" fmla="*/ 125004 w 436131"/>
              <a:gd name="connsiteY26" fmla="*/ 607669 h 654198"/>
              <a:gd name="connsiteX27" fmla="*/ 109033 w 436131"/>
              <a:gd name="connsiteY27" fmla="*/ 569123 h 654198"/>
              <a:gd name="connsiteX28" fmla="*/ 109033 w 436131"/>
              <a:gd name="connsiteY28" fmla="*/ 483068 h 654198"/>
              <a:gd name="connsiteX29" fmla="*/ 81775 w 436131"/>
              <a:gd name="connsiteY29" fmla="*/ 436134 h 654198"/>
              <a:gd name="connsiteX30" fmla="*/ 81775 w 436131"/>
              <a:gd name="connsiteY30" fmla="*/ 408876 h 654198"/>
              <a:gd name="connsiteX31" fmla="*/ 61531 w 436131"/>
              <a:gd name="connsiteY31" fmla="*/ 376267 h 654198"/>
              <a:gd name="connsiteX32" fmla="*/ 0 w 436131"/>
              <a:gd name="connsiteY32" fmla="*/ 218066 h 654198"/>
              <a:gd name="connsiteX33" fmla="*/ 218066 w 436131"/>
              <a:gd name="connsiteY33" fmla="*/ 0 h 65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131" h="654198">
                <a:moveTo>
                  <a:pt x="136955" y="572424"/>
                </a:moveTo>
                <a:cubicBezTo>
                  <a:pt x="137715" y="578384"/>
                  <a:pt x="140011" y="584128"/>
                  <a:pt x="144279" y="588395"/>
                </a:cubicBezTo>
                <a:lnTo>
                  <a:pt x="155565" y="599681"/>
                </a:lnTo>
                <a:lnTo>
                  <a:pt x="280569" y="599681"/>
                </a:lnTo>
                <a:lnTo>
                  <a:pt x="291855" y="588395"/>
                </a:lnTo>
                <a:cubicBezTo>
                  <a:pt x="296123" y="584128"/>
                  <a:pt x="298419" y="578384"/>
                  <a:pt x="299180" y="572424"/>
                </a:cubicBezTo>
                <a:close/>
                <a:moveTo>
                  <a:pt x="136292" y="490649"/>
                </a:moveTo>
                <a:lnTo>
                  <a:pt x="136292" y="517907"/>
                </a:lnTo>
                <a:lnTo>
                  <a:pt x="299841" y="517907"/>
                </a:lnTo>
                <a:lnTo>
                  <a:pt x="299841" y="490649"/>
                </a:lnTo>
                <a:close/>
                <a:moveTo>
                  <a:pt x="218066" y="0"/>
                </a:moveTo>
                <a:cubicBezTo>
                  <a:pt x="338306" y="0"/>
                  <a:pt x="436132" y="97827"/>
                  <a:pt x="436131" y="218065"/>
                </a:cubicBezTo>
                <a:cubicBezTo>
                  <a:pt x="436131" y="300159"/>
                  <a:pt x="399104" y="345959"/>
                  <a:pt x="374601" y="376266"/>
                </a:cubicBezTo>
                <a:cubicBezTo>
                  <a:pt x="363740" y="389696"/>
                  <a:pt x="354357" y="401301"/>
                  <a:pt x="354357" y="408874"/>
                </a:cubicBezTo>
                <a:lnTo>
                  <a:pt x="354357" y="436134"/>
                </a:lnTo>
                <a:cubicBezTo>
                  <a:pt x="354357" y="456226"/>
                  <a:pt x="343314" y="473613"/>
                  <a:pt x="327099" y="483068"/>
                </a:cubicBezTo>
                <a:lnTo>
                  <a:pt x="327099" y="569123"/>
                </a:lnTo>
                <a:cubicBezTo>
                  <a:pt x="327099" y="583471"/>
                  <a:pt x="321283" y="597526"/>
                  <a:pt x="311127" y="607669"/>
                </a:cubicBezTo>
                <a:lnTo>
                  <a:pt x="295865" y="622931"/>
                </a:lnTo>
                <a:lnTo>
                  <a:pt x="295832" y="622964"/>
                </a:lnTo>
                <a:lnTo>
                  <a:pt x="284562" y="634234"/>
                </a:lnTo>
                <a:cubicBezTo>
                  <a:pt x="271691" y="647104"/>
                  <a:pt x="254575" y="654198"/>
                  <a:pt x="236367" y="654198"/>
                </a:cubicBezTo>
                <a:lnTo>
                  <a:pt x="199765" y="654198"/>
                </a:lnTo>
                <a:cubicBezTo>
                  <a:pt x="181558" y="654198"/>
                  <a:pt x="164441" y="647104"/>
                  <a:pt x="151570" y="634234"/>
                </a:cubicBezTo>
                <a:lnTo>
                  <a:pt x="140300" y="622964"/>
                </a:lnTo>
                <a:lnTo>
                  <a:pt x="140267" y="622931"/>
                </a:lnTo>
                <a:lnTo>
                  <a:pt x="125004" y="607669"/>
                </a:lnTo>
                <a:cubicBezTo>
                  <a:pt x="114849" y="597526"/>
                  <a:pt x="109033" y="583471"/>
                  <a:pt x="109033" y="569123"/>
                </a:cubicBezTo>
                <a:lnTo>
                  <a:pt x="109033" y="483068"/>
                </a:lnTo>
                <a:cubicBezTo>
                  <a:pt x="92817" y="473613"/>
                  <a:pt x="81775" y="456226"/>
                  <a:pt x="81775" y="436134"/>
                </a:cubicBezTo>
                <a:lnTo>
                  <a:pt x="81775" y="408876"/>
                </a:lnTo>
                <a:cubicBezTo>
                  <a:pt x="81775" y="401303"/>
                  <a:pt x="72391" y="389696"/>
                  <a:pt x="61531" y="376267"/>
                </a:cubicBezTo>
                <a:cubicBezTo>
                  <a:pt x="37028" y="345960"/>
                  <a:pt x="0" y="300160"/>
                  <a:pt x="0" y="218066"/>
                </a:cubicBezTo>
                <a:cubicBezTo>
                  <a:pt x="0" y="97827"/>
                  <a:pt x="97827" y="0"/>
                  <a:pt x="2180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3EAB4B-2A30-5648-9B1C-DC850D57FE3A}"/>
              </a:ext>
            </a:extLst>
          </p:cNvPr>
          <p:cNvSpPr txBox="1"/>
          <p:nvPr/>
        </p:nvSpPr>
        <p:spPr>
          <a:xfrm>
            <a:off x="3520618" y="11935682"/>
            <a:ext cx="173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AF1AFC-F6E7-5542-995F-EA8BDBD419C7}"/>
              </a:ext>
            </a:extLst>
          </p:cNvPr>
          <p:cNvGrpSpPr/>
          <p:nvPr/>
        </p:nvGrpSpPr>
        <p:grpSpPr>
          <a:xfrm>
            <a:off x="11073332" y="6062819"/>
            <a:ext cx="1412384" cy="2048650"/>
            <a:chOff x="14676542" y="10466467"/>
            <a:chExt cx="2240180" cy="3249360"/>
          </a:xfrm>
          <a:solidFill>
            <a:schemeClr val="tx2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F928765-4A8C-E147-9E98-8926356E108C}"/>
                </a:ext>
              </a:extLst>
            </p:cNvPr>
            <p:cNvSpPr/>
            <p:nvPr/>
          </p:nvSpPr>
          <p:spPr>
            <a:xfrm>
              <a:off x="16843813" y="10652582"/>
              <a:ext cx="72909" cy="3063245"/>
            </a:xfrm>
            <a:custGeom>
              <a:avLst/>
              <a:gdLst>
                <a:gd name="connsiteX0" fmla="*/ 0 w 42106"/>
                <a:gd name="connsiteY0" fmla="*/ 0 h 3063244"/>
                <a:gd name="connsiteX1" fmla="*/ 42106 w 42106"/>
                <a:gd name="connsiteY1" fmla="*/ 0 h 3063244"/>
                <a:gd name="connsiteX2" fmla="*/ 42106 w 42106"/>
                <a:gd name="connsiteY2" fmla="*/ 3063244 h 3063244"/>
                <a:gd name="connsiteX3" fmla="*/ 0 w 42106"/>
                <a:gd name="connsiteY3" fmla="*/ 3063244 h 306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06" h="3063244">
                  <a:moveTo>
                    <a:pt x="0" y="0"/>
                  </a:moveTo>
                  <a:lnTo>
                    <a:pt x="42106" y="0"/>
                  </a:lnTo>
                  <a:lnTo>
                    <a:pt x="42106" y="3063244"/>
                  </a:lnTo>
                  <a:lnTo>
                    <a:pt x="0" y="3063244"/>
                  </a:lnTo>
                  <a:close/>
                </a:path>
              </a:pathLst>
            </a:custGeom>
            <a:grpFill/>
            <a:ln w="1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28241D6-9759-FE49-9711-6858D6EB9516}"/>
                </a:ext>
              </a:extLst>
            </p:cNvPr>
            <p:cNvSpPr/>
            <p:nvPr/>
          </p:nvSpPr>
          <p:spPr>
            <a:xfrm>
              <a:off x="14676542" y="10466467"/>
              <a:ext cx="2240180" cy="1275299"/>
            </a:xfrm>
            <a:custGeom>
              <a:avLst/>
              <a:gdLst>
                <a:gd name="connsiteX0" fmla="*/ 2238523 w 2240180"/>
                <a:gd name="connsiteY0" fmla="*/ 184837 h 1275299"/>
                <a:gd name="connsiteX1" fmla="*/ 1417790 w 2240180"/>
                <a:gd name="connsiteY1" fmla="*/ 114339 h 1275299"/>
                <a:gd name="connsiteX2" fmla="*/ -1658 w 2240180"/>
                <a:gd name="connsiteY2" fmla="*/ 325366 h 1275299"/>
                <a:gd name="connsiteX3" fmla="*/ 1114258 w 2240180"/>
                <a:gd name="connsiteY3" fmla="*/ 1163194 h 1275299"/>
                <a:gd name="connsiteX4" fmla="*/ 2238523 w 2240180"/>
                <a:gd name="connsiteY4" fmla="*/ 1274021 h 127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0180" h="1275299">
                  <a:moveTo>
                    <a:pt x="2238523" y="184837"/>
                  </a:moveTo>
                  <a:cubicBezTo>
                    <a:pt x="2238523" y="184837"/>
                    <a:pt x="1940522" y="-181989"/>
                    <a:pt x="1417790" y="114339"/>
                  </a:cubicBezTo>
                  <a:cubicBezTo>
                    <a:pt x="895058" y="410668"/>
                    <a:pt x="603239" y="631125"/>
                    <a:pt x="-1658" y="325366"/>
                  </a:cubicBezTo>
                  <a:cubicBezTo>
                    <a:pt x="-1658" y="325366"/>
                    <a:pt x="360294" y="1552872"/>
                    <a:pt x="1114258" y="1163194"/>
                  </a:cubicBezTo>
                  <a:cubicBezTo>
                    <a:pt x="1868222" y="773517"/>
                    <a:pt x="2238523" y="1274021"/>
                    <a:pt x="2238523" y="1274021"/>
                  </a:cubicBezTo>
                  <a:close/>
                </a:path>
              </a:pathLst>
            </a:custGeom>
            <a:solidFill>
              <a:srgbClr val="C00000"/>
            </a:solidFill>
            <a:ln w="1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01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877C81FB-D05C-CF47-A00C-0867BD03F19E}"/>
              </a:ext>
            </a:extLst>
          </p:cNvPr>
          <p:cNvSpPr/>
          <p:nvPr/>
        </p:nvSpPr>
        <p:spPr>
          <a:xfrm rot="16200000">
            <a:off x="14534849" y="1250590"/>
            <a:ext cx="7496782" cy="1218882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3629948D-8FE0-7A4C-A865-7CE606C27322}"/>
              </a:ext>
            </a:extLst>
          </p:cNvPr>
          <p:cNvSpPr/>
          <p:nvPr/>
        </p:nvSpPr>
        <p:spPr>
          <a:xfrm rot="5400000">
            <a:off x="2346022" y="1250591"/>
            <a:ext cx="7496782" cy="121888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7A6CD8-228C-D44B-85D2-0CBDECBA9B31}"/>
              </a:ext>
            </a:extLst>
          </p:cNvPr>
          <p:cNvSpPr/>
          <p:nvPr/>
        </p:nvSpPr>
        <p:spPr>
          <a:xfrm>
            <a:off x="9845222" y="5001400"/>
            <a:ext cx="4687208" cy="468720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0F5772-C406-AE48-94E2-4C406952BA6F}"/>
              </a:ext>
            </a:extLst>
          </p:cNvPr>
          <p:cNvGrpSpPr/>
          <p:nvPr/>
        </p:nvGrpSpPr>
        <p:grpSpPr>
          <a:xfrm>
            <a:off x="6716665" y="10091562"/>
            <a:ext cx="10944318" cy="1725041"/>
            <a:chOff x="483735" y="5833684"/>
            <a:chExt cx="10944318" cy="17250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62BBF7-A16A-E946-9AD4-7B0936B9FFEC}"/>
                </a:ext>
              </a:extLst>
            </p:cNvPr>
            <p:cNvSpPr/>
            <p:nvPr/>
          </p:nvSpPr>
          <p:spPr>
            <a:xfrm>
              <a:off x="2206461" y="5833684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454373-BD3D-6643-BCFA-A2A2B909DF91}"/>
                </a:ext>
              </a:extLst>
            </p:cNvPr>
            <p:cNvSpPr txBox="1"/>
            <p:nvPr/>
          </p:nvSpPr>
          <p:spPr>
            <a:xfrm>
              <a:off x="483735" y="6481507"/>
              <a:ext cx="109443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CF0CBB-6DC3-334E-89F6-A0D3A85B4F7F}"/>
              </a:ext>
            </a:extLst>
          </p:cNvPr>
          <p:cNvGrpSpPr/>
          <p:nvPr/>
        </p:nvGrpSpPr>
        <p:grpSpPr>
          <a:xfrm>
            <a:off x="1187081" y="6230520"/>
            <a:ext cx="5521556" cy="2228963"/>
            <a:chOff x="2200654" y="6744041"/>
            <a:chExt cx="7510480" cy="22289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F492A-FC74-BE4D-AEC2-A810C7817078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277BE-98D7-854C-A5DC-E56F2E5759ED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2E22B8-6489-CD49-9EC2-96B145ABE39B}"/>
              </a:ext>
            </a:extLst>
          </p:cNvPr>
          <p:cNvGrpSpPr/>
          <p:nvPr/>
        </p:nvGrpSpPr>
        <p:grpSpPr>
          <a:xfrm>
            <a:off x="17669010" y="6230520"/>
            <a:ext cx="5521556" cy="2228963"/>
            <a:chOff x="2200654" y="6744041"/>
            <a:chExt cx="7510480" cy="22289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A06C5D-4E50-2C4F-8CAC-BDDC8C691D9B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022343-F1BB-F043-875A-FA0B320DA959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B4DF2E85-86E4-934F-B1AC-9C8FBF2ABFAC}"/>
              </a:ext>
            </a:extLst>
          </p:cNvPr>
          <p:cNvSpPr/>
          <p:nvPr/>
        </p:nvSpPr>
        <p:spPr>
          <a:xfrm>
            <a:off x="10450713" y="6336478"/>
            <a:ext cx="1561360" cy="1280281"/>
          </a:xfrm>
          <a:custGeom>
            <a:avLst/>
            <a:gdLst>
              <a:gd name="connsiteX0" fmla="*/ 8296809 w 8671463"/>
              <a:gd name="connsiteY0" fmla="*/ 1533994 h 7110412"/>
              <a:gd name="connsiteX1" fmla="*/ 8257663 w 8671463"/>
              <a:gd name="connsiteY1" fmla="*/ 1533994 h 7110412"/>
              <a:gd name="connsiteX2" fmla="*/ 5535417 w 8671463"/>
              <a:gd name="connsiteY2" fmla="*/ -1912 h 7110412"/>
              <a:gd name="connsiteX3" fmla="*/ 2812886 w 8671463"/>
              <a:gd name="connsiteY3" fmla="*/ 1534471 h 7110412"/>
              <a:gd name="connsiteX4" fmla="*/ 2806028 w 8671463"/>
              <a:gd name="connsiteY4" fmla="*/ 1534471 h 7110412"/>
              <a:gd name="connsiteX5" fmla="*/ -1466 w 8671463"/>
              <a:gd name="connsiteY5" fmla="*/ 5278178 h 7110412"/>
              <a:gd name="connsiteX6" fmla="*/ 8598846 w 8671463"/>
              <a:gd name="connsiteY6" fmla="*/ 7108501 h 7110412"/>
              <a:gd name="connsiteX7" fmla="*/ 8669998 w 8671463"/>
              <a:gd name="connsiteY7" fmla="*/ 5900158 h 711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1463" h="7110412">
                <a:moveTo>
                  <a:pt x="8296809" y="1533994"/>
                </a:moveTo>
                <a:lnTo>
                  <a:pt x="8257663" y="1533994"/>
                </a:lnTo>
                <a:cubicBezTo>
                  <a:pt x="7700925" y="613212"/>
                  <a:pt x="6689847" y="-1912"/>
                  <a:pt x="5535417" y="-1912"/>
                </a:cubicBezTo>
                <a:cubicBezTo>
                  <a:pt x="4380987" y="-1912"/>
                  <a:pt x="3369718" y="613689"/>
                  <a:pt x="2812886" y="1534471"/>
                </a:cubicBezTo>
                <a:lnTo>
                  <a:pt x="2806028" y="1534471"/>
                </a:lnTo>
                <a:lnTo>
                  <a:pt x="-1466" y="5278178"/>
                </a:lnTo>
                <a:lnTo>
                  <a:pt x="8598846" y="7108501"/>
                </a:lnTo>
                <a:lnTo>
                  <a:pt x="8669998" y="5900158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9226389-B5CC-9546-9766-D7612BCB079B}"/>
              </a:ext>
            </a:extLst>
          </p:cNvPr>
          <p:cNvSpPr/>
          <p:nvPr/>
        </p:nvSpPr>
        <p:spPr>
          <a:xfrm>
            <a:off x="11932084" y="7562615"/>
            <a:ext cx="26858" cy="10565"/>
          </a:xfrm>
          <a:custGeom>
            <a:avLst/>
            <a:gdLst>
              <a:gd name="connsiteX0" fmla="*/ 149162 w 149161"/>
              <a:gd name="connsiteY0" fmla="*/ 58674 h 58674"/>
              <a:gd name="connsiteX1" fmla="*/ 148686 w 149161"/>
              <a:gd name="connsiteY1" fmla="*/ 27718 h 58674"/>
              <a:gd name="connsiteX2" fmla="*/ 0 w 149161"/>
              <a:gd name="connsiteY2" fmla="*/ 0 h 58674"/>
              <a:gd name="connsiteX3" fmla="*/ 149162 w 149161"/>
              <a:gd name="connsiteY3" fmla="*/ 58674 h 5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61" h="58674">
                <a:moveTo>
                  <a:pt x="149162" y="58674"/>
                </a:moveTo>
                <a:lnTo>
                  <a:pt x="148686" y="27718"/>
                </a:lnTo>
                <a:lnTo>
                  <a:pt x="0" y="0"/>
                </a:lnTo>
                <a:lnTo>
                  <a:pt x="149162" y="58674"/>
                </a:lnTo>
                <a:close/>
              </a:path>
            </a:pathLst>
          </a:custGeom>
          <a:solidFill>
            <a:srgbClr val="9191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CE05D39-DDAF-A24D-96D6-1C69512C42B0}"/>
              </a:ext>
            </a:extLst>
          </p:cNvPr>
          <p:cNvSpPr/>
          <p:nvPr/>
        </p:nvSpPr>
        <p:spPr>
          <a:xfrm>
            <a:off x="12415213" y="6336478"/>
            <a:ext cx="1405737" cy="1321991"/>
          </a:xfrm>
          <a:custGeom>
            <a:avLst/>
            <a:gdLst>
              <a:gd name="connsiteX0" fmla="*/ 7805702 w 7807167"/>
              <a:gd name="connsiteY0" fmla="*/ 4251096 h 7342061"/>
              <a:gd name="connsiteX1" fmla="*/ 5792783 w 7807167"/>
              <a:gd name="connsiteY1" fmla="*/ 1952618 h 7342061"/>
              <a:gd name="connsiteX2" fmla="*/ 2857655 w 7807167"/>
              <a:gd name="connsiteY2" fmla="*/ -1912 h 7342061"/>
              <a:gd name="connsiteX3" fmla="*/ 135314 w 7807167"/>
              <a:gd name="connsiteY3" fmla="*/ 1534471 h 7342061"/>
              <a:gd name="connsiteX4" fmla="*/ -1466 w 7807167"/>
              <a:gd name="connsiteY4" fmla="*/ 7144696 h 7342061"/>
              <a:gd name="connsiteX5" fmla="*/ -1466 w 7807167"/>
              <a:gd name="connsiteY5" fmla="*/ 7156412 h 7342061"/>
              <a:gd name="connsiteX6" fmla="*/ 4138481 w 7807167"/>
              <a:gd name="connsiteY6" fmla="*/ 7340149 h 734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167" h="7342061">
                <a:moveTo>
                  <a:pt x="7805702" y="4251096"/>
                </a:moveTo>
                <a:lnTo>
                  <a:pt x="5792783" y="1952618"/>
                </a:lnTo>
                <a:cubicBezTo>
                  <a:pt x="5313198" y="804380"/>
                  <a:pt x="4179723" y="-1912"/>
                  <a:pt x="2857655" y="-1912"/>
                </a:cubicBezTo>
                <a:cubicBezTo>
                  <a:pt x="1703128" y="-1912"/>
                  <a:pt x="692145" y="613689"/>
                  <a:pt x="135314" y="1534471"/>
                </a:cubicBezTo>
                <a:lnTo>
                  <a:pt x="-1466" y="7144696"/>
                </a:lnTo>
                <a:lnTo>
                  <a:pt x="-1466" y="7156412"/>
                </a:lnTo>
                <a:lnTo>
                  <a:pt x="4138481" y="7340149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45308D9-40D1-9E46-A27C-D999725CFC19}"/>
              </a:ext>
            </a:extLst>
          </p:cNvPr>
          <p:cNvSpPr/>
          <p:nvPr/>
        </p:nvSpPr>
        <p:spPr>
          <a:xfrm>
            <a:off x="11906547" y="6613029"/>
            <a:ext cx="581778" cy="1020606"/>
          </a:xfrm>
          <a:custGeom>
            <a:avLst/>
            <a:gdLst>
              <a:gd name="connsiteX0" fmla="*/ 2961894 w 3231070"/>
              <a:gd name="connsiteY0" fmla="*/ 0 h 5668232"/>
              <a:gd name="connsiteX1" fmla="*/ 212884 w 3231070"/>
              <a:gd name="connsiteY1" fmla="*/ 0 h 5668232"/>
              <a:gd name="connsiteX2" fmla="*/ 0 w 3231070"/>
              <a:gd name="connsiteY2" fmla="*/ 5431822 h 5668232"/>
              <a:gd name="connsiteX3" fmla="*/ 1758792 w 3231070"/>
              <a:gd name="connsiteY3" fmla="*/ 5574506 h 5668232"/>
              <a:gd name="connsiteX4" fmla="*/ 3231070 w 3231070"/>
              <a:gd name="connsiteY4" fmla="*/ 5668233 h 5668232"/>
              <a:gd name="connsiteX5" fmla="*/ 3112865 w 3231070"/>
              <a:gd name="connsiteY5" fmla="*/ 5569839 h 5668232"/>
              <a:gd name="connsiteX6" fmla="*/ 2961894 w 3231070"/>
              <a:gd name="connsiteY6" fmla="*/ 0 h 566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1070" h="5668232">
                <a:moveTo>
                  <a:pt x="2961894" y="0"/>
                </a:moveTo>
                <a:lnTo>
                  <a:pt x="212884" y="0"/>
                </a:lnTo>
                <a:lnTo>
                  <a:pt x="0" y="5431822"/>
                </a:lnTo>
                <a:lnTo>
                  <a:pt x="1758792" y="5574506"/>
                </a:lnTo>
                <a:lnTo>
                  <a:pt x="3231070" y="5668233"/>
                </a:lnTo>
                <a:lnTo>
                  <a:pt x="3112865" y="5569839"/>
                </a:lnTo>
                <a:lnTo>
                  <a:pt x="29618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B43AE2C-58DA-AC48-86B1-739C46353C51}"/>
              </a:ext>
            </a:extLst>
          </p:cNvPr>
          <p:cNvSpPr/>
          <p:nvPr/>
        </p:nvSpPr>
        <p:spPr>
          <a:xfrm>
            <a:off x="11680487" y="7324310"/>
            <a:ext cx="1016850" cy="497689"/>
          </a:xfrm>
          <a:custGeom>
            <a:avLst/>
            <a:gdLst>
              <a:gd name="connsiteX0" fmla="*/ 2822220 w 5647371"/>
              <a:gd name="connsiteY0" fmla="*/ 461004 h 2764059"/>
              <a:gd name="connsiteX1" fmla="*/ 13773 w 5647371"/>
              <a:gd name="connsiteY1" fmla="*/ -1912 h 2764059"/>
              <a:gd name="connsiteX2" fmla="*/ -1466 w 5647371"/>
              <a:gd name="connsiteY2" fmla="*/ -1912 h 2764059"/>
              <a:gd name="connsiteX3" fmla="*/ -1466 w 5647371"/>
              <a:gd name="connsiteY3" fmla="*/ 2762147 h 2764059"/>
              <a:gd name="connsiteX4" fmla="*/ 13773 w 5647371"/>
              <a:gd name="connsiteY4" fmla="*/ 2762147 h 2764059"/>
              <a:gd name="connsiteX5" fmla="*/ 5630572 w 5647371"/>
              <a:gd name="connsiteY5" fmla="*/ 2762147 h 2764059"/>
              <a:gd name="connsiteX6" fmla="*/ 5645906 w 5647371"/>
              <a:gd name="connsiteY6" fmla="*/ 2762147 h 2764059"/>
              <a:gd name="connsiteX7" fmla="*/ 5645906 w 5647371"/>
              <a:gd name="connsiteY7" fmla="*/ -1721 h 2764059"/>
              <a:gd name="connsiteX8" fmla="*/ 5630572 w 5647371"/>
              <a:gd name="connsiteY8" fmla="*/ -1721 h 2764059"/>
              <a:gd name="connsiteX9" fmla="*/ 2822220 w 5647371"/>
              <a:gd name="connsiteY9" fmla="*/ 461004 h 276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47371" h="2764059">
                <a:moveTo>
                  <a:pt x="2822220" y="461004"/>
                </a:moveTo>
                <a:cubicBezTo>
                  <a:pt x="1866957" y="462050"/>
                  <a:pt x="918173" y="305651"/>
                  <a:pt x="13773" y="-1912"/>
                </a:cubicBezTo>
                <a:lnTo>
                  <a:pt x="-1466" y="-1912"/>
                </a:lnTo>
                <a:lnTo>
                  <a:pt x="-1466" y="2762147"/>
                </a:lnTo>
                <a:lnTo>
                  <a:pt x="13773" y="2762147"/>
                </a:lnTo>
                <a:cubicBezTo>
                  <a:pt x="1835238" y="2145022"/>
                  <a:pt x="3809106" y="2145022"/>
                  <a:pt x="5630572" y="2762147"/>
                </a:cubicBezTo>
                <a:lnTo>
                  <a:pt x="5645906" y="2762147"/>
                </a:lnTo>
                <a:lnTo>
                  <a:pt x="5645906" y="-1721"/>
                </a:lnTo>
                <a:lnTo>
                  <a:pt x="5630572" y="-1721"/>
                </a:lnTo>
                <a:cubicBezTo>
                  <a:pt x="4726267" y="305746"/>
                  <a:pt x="3777387" y="462050"/>
                  <a:pt x="2822220" y="461004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93A1B55-B350-084C-A1EA-4666B50AE630}"/>
              </a:ext>
            </a:extLst>
          </p:cNvPr>
          <p:cNvSpPr/>
          <p:nvPr/>
        </p:nvSpPr>
        <p:spPr>
          <a:xfrm>
            <a:off x="10398233" y="6792835"/>
            <a:ext cx="1560691" cy="1560691"/>
          </a:xfrm>
          <a:custGeom>
            <a:avLst/>
            <a:gdLst>
              <a:gd name="connsiteX0" fmla="*/ 8666283 w 8667748"/>
              <a:gd name="connsiteY0" fmla="*/ 4331963 h 8667750"/>
              <a:gd name="connsiteX1" fmla="*/ 4332409 w 8667748"/>
              <a:gd name="connsiteY1" fmla="*/ 8665838 h 8667750"/>
              <a:gd name="connsiteX2" fmla="*/ -1466 w 8667748"/>
              <a:gd name="connsiteY2" fmla="*/ 4331963 h 8667750"/>
              <a:gd name="connsiteX3" fmla="*/ 4332409 w 8667748"/>
              <a:gd name="connsiteY3" fmla="*/ -1912 h 8667750"/>
              <a:gd name="connsiteX4" fmla="*/ 8666283 w 8667748"/>
              <a:gd name="connsiteY4" fmla="*/ 4331963 h 866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48" h="8667750">
                <a:moveTo>
                  <a:pt x="8666283" y="4331963"/>
                </a:moveTo>
                <a:cubicBezTo>
                  <a:pt x="8666283" y="6725215"/>
                  <a:pt x="6725946" y="8665838"/>
                  <a:pt x="4332409" y="8665838"/>
                </a:cubicBezTo>
                <a:cubicBezTo>
                  <a:pt x="1938871" y="8665838"/>
                  <a:pt x="-1466" y="6725594"/>
                  <a:pt x="-1466" y="4331963"/>
                </a:cubicBezTo>
                <a:cubicBezTo>
                  <a:pt x="-1466" y="1938330"/>
                  <a:pt x="1938585" y="-1912"/>
                  <a:pt x="4332409" y="-1912"/>
                </a:cubicBezTo>
                <a:cubicBezTo>
                  <a:pt x="6726232" y="-1912"/>
                  <a:pt x="8666283" y="1938521"/>
                  <a:pt x="8666283" y="433196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C3F984F-722C-3749-8DCC-3E088645C403}"/>
              </a:ext>
            </a:extLst>
          </p:cNvPr>
          <p:cNvSpPr/>
          <p:nvPr/>
        </p:nvSpPr>
        <p:spPr>
          <a:xfrm>
            <a:off x="12418814" y="6792835"/>
            <a:ext cx="1560606" cy="1560691"/>
          </a:xfrm>
          <a:custGeom>
            <a:avLst/>
            <a:gdLst>
              <a:gd name="connsiteX0" fmla="*/ 8665807 w 8667273"/>
              <a:gd name="connsiteY0" fmla="*/ 4331963 h 8667750"/>
              <a:gd name="connsiteX1" fmla="*/ 4332409 w 8667273"/>
              <a:gd name="connsiteY1" fmla="*/ 8665838 h 8667750"/>
              <a:gd name="connsiteX2" fmla="*/ -1466 w 8667273"/>
              <a:gd name="connsiteY2" fmla="*/ 4331963 h 8667750"/>
              <a:gd name="connsiteX3" fmla="*/ 4332409 w 8667273"/>
              <a:gd name="connsiteY3" fmla="*/ -1912 h 8667750"/>
              <a:gd name="connsiteX4" fmla="*/ 8665807 w 8667273"/>
              <a:gd name="connsiteY4" fmla="*/ 4331963 h 866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273" h="8667750">
                <a:moveTo>
                  <a:pt x="8665807" y="4331963"/>
                </a:moveTo>
                <a:cubicBezTo>
                  <a:pt x="8665807" y="6725215"/>
                  <a:pt x="6725661" y="8665838"/>
                  <a:pt x="4332409" y="8665838"/>
                </a:cubicBezTo>
                <a:cubicBezTo>
                  <a:pt x="1939158" y="8665838"/>
                  <a:pt x="-1466" y="6725594"/>
                  <a:pt x="-1466" y="4331963"/>
                </a:cubicBezTo>
                <a:cubicBezTo>
                  <a:pt x="-1466" y="1938330"/>
                  <a:pt x="1938776" y="-1912"/>
                  <a:pt x="4332409" y="-1912"/>
                </a:cubicBezTo>
                <a:cubicBezTo>
                  <a:pt x="6726042" y="-1912"/>
                  <a:pt x="8665807" y="1938521"/>
                  <a:pt x="8665807" y="433196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66DF800-B73F-8C40-92A3-C33AC1EB2698}"/>
              </a:ext>
            </a:extLst>
          </p:cNvPr>
          <p:cNvSpPr/>
          <p:nvPr/>
        </p:nvSpPr>
        <p:spPr>
          <a:xfrm>
            <a:off x="10600077" y="6994609"/>
            <a:ext cx="1157073" cy="1157107"/>
          </a:xfrm>
          <a:custGeom>
            <a:avLst/>
            <a:gdLst>
              <a:gd name="connsiteX0" fmla="*/ 5141082 w 6426136"/>
              <a:gd name="connsiteY0" fmla="*/ 641697 h 6426329"/>
              <a:gd name="connsiteX1" fmla="*/ 3211603 w 6426136"/>
              <a:gd name="connsiteY1" fmla="*/ -1908 h 6426329"/>
              <a:gd name="connsiteX2" fmla="*/ -1466 w 6426136"/>
              <a:gd name="connsiteY2" fmla="*/ 3211351 h 6426329"/>
              <a:gd name="connsiteX3" fmla="*/ 3211222 w 6426136"/>
              <a:gd name="connsiteY3" fmla="*/ 6424418 h 6426329"/>
              <a:gd name="connsiteX4" fmla="*/ 3211603 w 6426136"/>
              <a:gd name="connsiteY4" fmla="*/ 6424418 h 6426329"/>
              <a:gd name="connsiteX5" fmla="*/ 6424671 w 6426136"/>
              <a:gd name="connsiteY5" fmla="*/ 3211351 h 6426329"/>
              <a:gd name="connsiteX6" fmla="*/ 5141082 w 6426136"/>
              <a:gd name="connsiteY6" fmla="*/ 641697 h 642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6136" h="6426329">
                <a:moveTo>
                  <a:pt x="5141082" y="641697"/>
                </a:moveTo>
                <a:cubicBezTo>
                  <a:pt x="4585014" y="222978"/>
                  <a:pt x="3907690" y="-2957"/>
                  <a:pt x="3211603" y="-1908"/>
                </a:cubicBezTo>
                <a:cubicBezTo>
                  <a:pt x="1437095" y="-1908"/>
                  <a:pt x="-1466" y="1436367"/>
                  <a:pt x="-1466" y="3211351"/>
                </a:cubicBezTo>
                <a:cubicBezTo>
                  <a:pt x="-1561" y="4985762"/>
                  <a:pt x="1436809" y="6424323"/>
                  <a:pt x="3211222" y="6424418"/>
                </a:cubicBezTo>
                <a:cubicBezTo>
                  <a:pt x="3211317" y="6424418"/>
                  <a:pt x="3211508" y="6424418"/>
                  <a:pt x="3211603" y="6424418"/>
                </a:cubicBezTo>
                <a:cubicBezTo>
                  <a:pt x="4986205" y="6424418"/>
                  <a:pt x="6424671" y="4986143"/>
                  <a:pt x="6424671" y="3211351"/>
                </a:cubicBezTo>
                <a:cubicBezTo>
                  <a:pt x="6424671" y="2160744"/>
                  <a:pt x="5920514" y="1227961"/>
                  <a:pt x="5141082" y="64169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CD2FE0B-E5B5-5F4A-A350-D5E0C868688F}"/>
              </a:ext>
            </a:extLst>
          </p:cNvPr>
          <p:cNvSpPr/>
          <p:nvPr/>
        </p:nvSpPr>
        <p:spPr>
          <a:xfrm>
            <a:off x="12620521" y="6994609"/>
            <a:ext cx="1157073" cy="1157107"/>
          </a:xfrm>
          <a:custGeom>
            <a:avLst/>
            <a:gdLst>
              <a:gd name="connsiteX0" fmla="*/ 5030974 w 6426138"/>
              <a:gd name="connsiteY0" fmla="*/ 562544 h 6426330"/>
              <a:gd name="connsiteX1" fmla="*/ 3211699 w 6426138"/>
              <a:gd name="connsiteY1" fmla="*/ -1908 h 6426330"/>
              <a:gd name="connsiteX2" fmla="*/ -1466 w 6426138"/>
              <a:gd name="connsiteY2" fmla="*/ 3211352 h 6426330"/>
              <a:gd name="connsiteX3" fmla="*/ 3211412 w 6426138"/>
              <a:gd name="connsiteY3" fmla="*/ 6424419 h 6426330"/>
              <a:gd name="connsiteX4" fmla="*/ 3211699 w 6426138"/>
              <a:gd name="connsiteY4" fmla="*/ 6424419 h 6426330"/>
              <a:gd name="connsiteX5" fmla="*/ 6424672 w 6426138"/>
              <a:gd name="connsiteY5" fmla="*/ 3211352 h 6426330"/>
              <a:gd name="connsiteX6" fmla="*/ 5030974 w 6426138"/>
              <a:gd name="connsiteY6" fmla="*/ 562544 h 642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6138" h="6426330">
                <a:moveTo>
                  <a:pt x="5030974" y="562544"/>
                </a:moveTo>
                <a:cubicBezTo>
                  <a:pt x="4495955" y="193927"/>
                  <a:pt x="3861398" y="-2957"/>
                  <a:pt x="3211699" y="-1908"/>
                </a:cubicBezTo>
                <a:cubicBezTo>
                  <a:pt x="1437095" y="-1908"/>
                  <a:pt x="-1466" y="1436367"/>
                  <a:pt x="-1466" y="3211352"/>
                </a:cubicBezTo>
                <a:cubicBezTo>
                  <a:pt x="-1561" y="4985858"/>
                  <a:pt x="1436904" y="6424323"/>
                  <a:pt x="3211412" y="6424419"/>
                </a:cubicBezTo>
                <a:cubicBezTo>
                  <a:pt x="3211508" y="6424419"/>
                  <a:pt x="3211603" y="6424419"/>
                  <a:pt x="3211699" y="6424419"/>
                </a:cubicBezTo>
                <a:cubicBezTo>
                  <a:pt x="4986302" y="6424419"/>
                  <a:pt x="6424672" y="4986144"/>
                  <a:pt x="6424672" y="3211352"/>
                </a:cubicBezTo>
                <a:cubicBezTo>
                  <a:pt x="6424768" y="2111975"/>
                  <a:pt x="5872699" y="1141664"/>
                  <a:pt x="5030974" y="56254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 46">
            <a:extLst>
              <a:ext uri="{FF2B5EF4-FFF2-40B4-BE49-F238E27FC236}">
                <a16:creationId xmlns:a16="http://schemas.microsoft.com/office/drawing/2014/main" id="{1FD8D4A8-1064-4049-9A22-628A33F8987D}"/>
              </a:ext>
            </a:extLst>
          </p:cNvPr>
          <p:cNvSpPr/>
          <p:nvPr/>
        </p:nvSpPr>
        <p:spPr>
          <a:xfrm flipH="1">
            <a:off x="13090254" y="4945198"/>
            <a:ext cx="11287396" cy="6024282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4FF1933F-1D7F-A543-BF95-E8A0D4FFBACD}"/>
              </a:ext>
            </a:extLst>
          </p:cNvPr>
          <p:cNvSpPr/>
          <p:nvPr/>
        </p:nvSpPr>
        <p:spPr>
          <a:xfrm>
            <a:off x="0" y="4945198"/>
            <a:ext cx="11287396" cy="6024282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DFFA7-AD60-4D49-83FF-6B151EF64FE5}"/>
              </a:ext>
            </a:extLst>
          </p:cNvPr>
          <p:cNvGrpSpPr/>
          <p:nvPr/>
        </p:nvGrpSpPr>
        <p:grpSpPr>
          <a:xfrm>
            <a:off x="8357160" y="6283899"/>
            <a:ext cx="7663330" cy="3661736"/>
            <a:chOff x="7153753" y="5994890"/>
            <a:chExt cx="10193586" cy="4870759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FD31491-9361-FF48-B1C2-D31B04435E0D}"/>
                </a:ext>
              </a:extLst>
            </p:cNvPr>
            <p:cNvSpPr/>
            <p:nvPr/>
          </p:nvSpPr>
          <p:spPr>
            <a:xfrm rot="10800000">
              <a:off x="10558359" y="6481676"/>
              <a:ext cx="3084222" cy="1492442"/>
            </a:xfrm>
            <a:custGeom>
              <a:avLst/>
              <a:gdLst>
                <a:gd name="connsiteX0" fmla="*/ 1031773 w 1146024"/>
                <a:gd name="connsiteY0" fmla="*/ -274 h 554556"/>
                <a:gd name="connsiteX1" fmla="*/ 1145966 w 1146024"/>
                <a:gd name="connsiteY1" fmla="*/ -274 h 554556"/>
                <a:gd name="connsiteX2" fmla="*/ 1145966 w 1146024"/>
                <a:gd name="connsiteY2" fmla="*/ 554283 h 554556"/>
                <a:gd name="connsiteX3" fmla="*/ 1031773 w 1146024"/>
                <a:gd name="connsiteY3" fmla="*/ 554283 h 554556"/>
                <a:gd name="connsiteX4" fmla="*/ 114135 w 1146024"/>
                <a:gd name="connsiteY4" fmla="*/ 554283 h 554556"/>
                <a:gd name="connsiteX5" fmla="*/ -59 w 1146024"/>
                <a:gd name="connsiteY5" fmla="*/ 554283 h 554556"/>
                <a:gd name="connsiteX6" fmla="*/ -59 w 1146024"/>
                <a:gd name="connsiteY6" fmla="*/ -274 h 554556"/>
                <a:gd name="connsiteX7" fmla="*/ 114135 w 1146024"/>
                <a:gd name="connsiteY7" fmla="*/ -274 h 5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024" h="554556">
                  <a:moveTo>
                    <a:pt x="1031773" y="-274"/>
                  </a:moveTo>
                  <a:cubicBezTo>
                    <a:pt x="1094840" y="-274"/>
                    <a:pt x="1145966" y="-274"/>
                    <a:pt x="1145966" y="-274"/>
                  </a:cubicBezTo>
                  <a:lnTo>
                    <a:pt x="1145966" y="554283"/>
                  </a:lnTo>
                  <a:cubicBezTo>
                    <a:pt x="1145966" y="554283"/>
                    <a:pt x="1094840" y="554283"/>
                    <a:pt x="1031773" y="554283"/>
                  </a:cubicBezTo>
                  <a:lnTo>
                    <a:pt x="114135" y="554283"/>
                  </a:lnTo>
                  <a:cubicBezTo>
                    <a:pt x="51068" y="554283"/>
                    <a:pt x="-59" y="554283"/>
                    <a:pt x="-59" y="554283"/>
                  </a:cubicBezTo>
                  <a:lnTo>
                    <a:pt x="-59" y="-274"/>
                  </a:lnTo>
                  <a:cubicBezTo>
                    <a:pt x="-59" y="-274"/>
                    <a:pt x="51068" y="-274"/>
                    <a:pt x="114135" y="-27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419B872-2C37-1E4F-A1D1-2EFD0B5AA683}"/>
                </a:ext>
              </a:extLst>
            </p:cNvPr>
            <p:cNvSpPr/>
            <p:nvPr/>
          </p:nvSpPr>
          <p:spPr>
            <a:xfrm>
              <a:off x="7153753" y="5994890"/>
              <a:ext cx="4807322" cy="4869989"/>
            </a:xfrm>
            <a:custGeom>
              <a:avLst/>
              <a:gdLst>
                <a:gd name="connsiteX0" fmla="*/ 1533462 w 1786287"/>
                <a:gd name="connsiteY0" fmla="*/ 832672 h 1809573"/>
                <a:gd name="connsiteX1" fmla="*/ 1067173 w 1786287"/>
                <a:gd name="connsiteY1" fmla="*/ 1087663 h 1809573"/>
                <a:gd name="connsiteX2" fmla="*/ 1064508 w 1786287"/>
                <a:gd name="connsiteY2" fmla="*/ 1088519 h 1809573"/>
                <a:gd name="connsiteX3" fmla="*/ 1158051 w 1786287"/>
                <a:gd name="connsiteY3" fmla="*/ 246467 h 1809573"/>
                <a:gd name="connsiteX4" fmla="*/ 1267392 w 1786287"/>
                <a:gd name="connsiteY4" fmla="*/ 198947 h 1809573"/>
                <a:gd name="connsiteX5" fmla="*/ 1339143 w 1786287"/>
                <a:gd name="connsiteY5" fmla="*/ 186972 h 1809573"/>
                <a:gd name="connsiteX6" fmla="*/ 1436874 w 1786287"/>
                <a:gd name="connsiteY6" fmla="*/ 202939 h 1809573"/>
                <a:gd name="connsiteX7" fmla="*/ 1470275 w 1786287"/>
                <a:gd name="connsiteY7" fmla="*/ 83094 h 1809573"/>
                <a:gd name="connsiteX8" fmla="*/ 1455811 w 1786287"/>
                <a:gd name="connsiteY8" fmla="*/ 83094 h 1809573"/>
                <a:gd name="connsiteX9" fmla="*/ 1451814 w 1786287"/>
                <a:gd name="connsiteY9" fmla="*/ 64086 h 1809573"/>
                <a:gd name="connsiteX10" fmla="*/ 1449720 w 1786287"/>
                <a:gd name="connsiteY10" fmla="*/ 58478 h 1809573"/>
                <a:gd name="connsiteX11" fmla="*/ 1409848 w 1786287"/>
                <a:gd name="connsiteY11" fmla="*/ 31202 h 1809573"/>
                <a:gd name="connsiteX12" fmla="*/ 1356653 w 1786287"/>
                <a:gd name="connsiteY12" fmla="*/ 31202 h 1809573"/>
                <a:gd name="connsiteX13" fmla="*/ 1295559 w 1786287"/>
                <a:gd name="connsiteY13" fmla="*/ 694 h 1809573"/>
                <a:gd name="connsiteX14" fmla="*/ 989997 w 1786287"/>
                <a:gd name="connsiteY14" fmla="*/ 71499 h 1809573"/>
                <a:gd name="connsiteX15" fmla="*/ 894170 w 1786287"/>
                <a:gd name="connsiteY15" fmla="*/ 113791 h 1809573"/>
                <a:gd name="connsiteX16" fmla="*/ 589655 w 1786287"/>
                <a:gd name="connsiteY16" fmla="*/ 350155 h 1809573"/>
                <a:gd name="connsiteX17" fmla="*/ 488784 w 1786287"/>
                <a:gd name="connsiteY17" fmla="*/ 473232 h 1809573"/>
                <a:gd name="connsiteX18" fmla="*/ 383060 w 1786287"/>
                <a:gd name="connsiteY18" fmla="*/ 668728 h 1809573"/>
                <a:gd name="connsiteX19" fmla="*/ -59 w 1786287"/>
                <a:gd name="connsiteY19" fmla="*/ 1427621 h 1809573"/>
                <a:gd name="connsiteX20" fmla="*/ 149535 w 1786287"/>
                <a:gd name="connsiteY20" fmla="*/ 1549842 h 1809573"/>
                <a:gd name="connsiteX21" fmla="*/ 466135 w 1786287"/>
                <a:gd name="connsiteY21" fmla="*/ 1809300 h 1809573"/>
                <a:gd name="connsiteX22" fmla="*/ 627909 w 1786287"/>
                <a:gd name="connsiteY22" fmla="*/ 1665125 h 1809573"/>
                <a:gd name="connsiteX23" fmla="*/ 696711 w 1786287"/>
                <a:gd name="connsiteY23" fmla="*/ 1646117 h 1809573"/>
                <a:gd name="connsiteX24" fmla="*/ 1023494 w 1786287"/>
                <a:gd name="connsiteY24" fmla="*/ 1511351 h 1809573"/>
                <a:gd name="connsiteX25" fmla="*/ 1039386 w 1786287"/>
                <a:gd name="connsiteY25" fmla="*/ 1502607 h 1809573"/>
                <a:gd name="connsiteX26" fmla="*/ 1090487 w 1786287"/>
                <a:gd name="connsiteY26" fmla="*/ 1474570 h 1809573"/>
                <a:gd name="connsiteX27" fmla="*/ 1303267 w 1786287"/>
                <a:gd name="connsiteY27" fmla="*/ 1301408 h 1809573"/>
                <a:gd name="connsiteX28" fmla="*/ 1761278 w 1786287"/>
                <a:gd name="connsiteY28" fmla="*/ 956509 h 1809573"/>
                <a:gd name="connsiteX29" fmla="*/ 1533462 w 1786287"/>
                <a:gd name="connsiteY29" fmla="*/ 832672 h 1809573"/>
                <a:gd name="connsiteX30" fmla="*/ 291896 w 1786287"/>
                <a:gd name="connsiteY30" fmla="*/ 1527983 h 1809573"/>
                <a:gd name="connsiteX31" fmla="*/ 278478 w 1786287"/>
                <a:gd name="connsiteY31" fmla="*/ 1532735 h 1809573"/>
                <a:gd name="connsiteX32" fmla="*/ 291800 w 1786287"/>
                <a:gd name="connsiteY32" fmla="*/ 1527792 h 1809573"/>
                <a:gd name="connsiteX33" fmla="*/ 360412 w 1786287"/>
                <a:gd name="connsiteY33" fmla="*/ 1496049 h 1809573"/>
                <a:gd name="connsiteX34" fmla="*/ 291896 w 1786287"/>
                <a:gd name="connsiteY34" fmla="*/ 1527983 h 18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6287" h="1809573">
                  <a:moveTo>
                    <a:pt x="1533462" y="832672"/>
                  </a:moveTo>
                  <a:lnTo>
                    <a:pt x="1067173" y="1087663"/>
                  </a:lnTo>
                  <a:lnTo>
                    <a:pt x="1064508" y="1088519"/>
                  </a:lnTo>
                  <a:cubicBezTo>
                    <a:pt x="1064508" y="1088519"/>
                    <a:pt x="1158051" y="246467"/>
                    <a:pt x="1158051" y="246467"/>
                  </a:cubicBezTo>
                  <a:lnTo>
                    <a:pt x="1267392" y="198947"/>
                  </a:lnTo>
                  <a:cubicBezTo>
                    <a:pt x="1291534" y="196457"/>
                    <a:pt x="1315496" y="192456"/>
                    <a:pt x="1339143" y="186972"/>
                  </a:cubicBezTo>
                  <a:lnTo>
                    <a:pt x="1436874" y="202939"/>
                  </a:lnTo>
                  <a:cubicBezTo>
                    <a:pt x="1493304" y="214058"/>
                    <a:pt x="1571241" y="85660"/>
                    <a:pt x="1470275" y="83094"/>
                  </a:cubicBezTo>
                  <a:lnTo>
                    <a:pt x="1455811" y="83094"/>
                  </a:lnTo>
                  <a:cubicBezTo>
                    <a:pt x="1455411" y="76602"/>
                    <a:pt x="1454060" y="70196"/>
                    <a:pt x="1451814" y="64086"/>
                  </a:cubicBezTo>
                  <a:lnTo>
                    <a:pt x="1449720" y="58478"/>
                  </a:lnTo>
                  <a:cubicBezTo>
                    <a:pt x="1442802" y="42473"/>
                    <a:pt x="1427291" y="31857"/>
                    <a:pt x="1409848" y="31202"/>
                  </a:cubicBezTo>
                  <a:lnTo>
                    <a:pt x="1356653" y="31202"/>
                  </a:lnTo>
                  <a:cubicBezTo>
                    <a:pt x="1345443" y="8506"/>
                    <a:pt x="1320473" y="-3963"/>
                    <a:pt x="1295559" y="694"/>
                  </a:cubicBezTo>
                  <a:lnTo>
                    <a:pt x="989997" y="71499"/>
                  </a:lnTo>
                  <a:cubicBezTo>
                    <a:pt x="954816" y="76688"/>
                    <a:pt x="921700" y="91305"/>
                    <a:pt x="894170" y="113791"/>
                  </a:cubicBezTo>
                  <a:lnTo>
                    <a:pt x="589655" y="350155"/>
                  </a:lnTo>
                  <a:cubicBezTo>
                    <a:pt x="548535" y="384436"/>
                    <a:pt x="514306" y="426206"/>
                    <a:pt x="488784" y="473232"/>
                  </a:cubicBezTo>
                  <a:lnTo>
                    <a:pt x="383060" y="668728"/>
                  </a:lnTo>
                  <a:lnTo>
                    <a:pt x="-59" y="1427621"/>
                  </a:lnTo>
                  <a:lnTo>
                    <a:pt x="149535" y="1549842"/>
                  </a:lnTo>
                  <a:lnTo>
                    <a:pt x="466135" y="1809300"/>
                  </a:lnTo>
                  <a:cubicBezTo>
                    <a:pt x="533510" y="1736500"/>
                    <a:pt x="593937" y="1679191"/>
                    <a:pt x="627909" y="1665125"/>
                  </a:cubicBezTo>
                  <a:cubicBezTo>
                    <a:pt x="649929" y="1655859"/>
                    <a:pt x="673054" y="1649472"/>
                    <a:pt x="696711" y="1646117"/>
                  </a:cubicBezTo>
                  <a:cubicBezTo>
                    <a:pt x="794822" y="1632526"/>
                    <a:pt x="864765" y="1598597"/>
                    <a:pt x="1023494" y="1511351"/>
                  </a:cubicBezTo>
                  <a:lnTo>
                    <a:pt x="1039386" y="1502607"/>
                  </a:lnTo>
                  <a:lnTo>
                    <a:pt x="1090487" y="1474570"/>
                  </a:lnTo>
                  <a:cubicBezTo>
                    <a:pt x="1210105" y="1408708"/>
                    <a:pt x="1265393" y="1355295"/>
                    <a:pt x="1303267" y="1301408"/>
                  </a:cubicBezTo>
                  <a:cubicBezTo>
                    <a:pt x="1357414" y="1224521"/>
                    <a:pt x="1376446" y="1220434"/>
                    <a:pt x="1761278" y="956509"/>
                  </a:cubicBezTo>
                  <a:cubicBezTo>
                    <a:pt x="1851205" y="895683"/>
                    <a:pt x="1680105" y="752268"/>
                    <a:pt x="1533462" y="832672"/>
                  </a:cubicBezTo>
                  <a:close/>
                  <a:moveTo>
                    <a:pt x="291896" y="1527983"/>
                  </a:moveTo>
                  <a:cubicBezTo>
                    <a:pt x="287328" y="1529408"/>
                    <a:pt x="282950" y="1531214"/>
                    <a:pt x="278478" y="1532735"/>
                  </a:cubicBezTo>
                  <a:cubicBezTo>
                    <a:pt x="282950" y="1531214"/>
                    <a:pt x="287328" y="1529408"/>
                    <a:pt x="291800" y="1527792"/>
                  </a:cubicBezTo>
                  <a:cubicBezTo>
                    <a:pt x="315486" y="1519058"/>
                    <a:pt x="338429" y="1508443"/>
                    <a:pt x="360412" y="1496049"/>
                  </a:cubicBezTo>
                  <a:cubicBezTo>
                    <a:pt x="338477" y="1508537"/>
                    <a:pt x="315562" y="1519220"/>
                    <a:pt x="291896" y="1527983"/>
                  </a:cubicBezTo>
                  <a:close/>
                </a:path>
              </a:pathLst>
            </a:custGeom>
            <a:solidFill>
              <a:srgbClr val="FBD1B7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046E87D-D343-754F-92D4-BAEBAB438C3A}"/>
                </a:ext>
              </a:extLst>
            </p:cNvPr>
            <p:cNvSpPr/>
            <p:nvPr/>
          </p:nvSpPr>
          <p:spPr>
            <a:xfrm>
              <a:off x="9428955" y="10282229"/>
              <a:ext cx="69657" cy="15345"/>
            </a:xfrm>
            <a:custGeom>
              <a:avLst/>
              <a:gdLst>
                <a:gd name="connsiteX0" fmla="*/ -59 w 25883"/>
                <a:gd name="connsiteY0" fmla="*/ 5429 h 5702"/>
                <a:gd name="connsiteX1" fmla="*/ 25825 w 25883"/>
                <a:gd name="connsiteY1" fmla="*/ -274 h 5702"/>
                <a:gd name="connsiteX2" fmla="*/ -59 w 25883"/>
                <a:gd name="connsiteY2" fmla="*/ 5429 h 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83" h="5702">
                  <a:moveTo>
                    <a:pt x="-59" y="5429"/>
                  </a:moveTo>
                  <a:lnTo>
                    <a:pt x="25825" y="-274"/>
                  </a:lnTo>
                  <a:cubicBezTo>
                    <a:pt x="25825" y="-274"/>
                    <a:pt x="16309" y="2102"/>
                    <a:pt x="-59" y="5429"/>
                  </a:cubicBezTo>
                  <a:close/>
                </a:path>
              </a:pathLst>
            </a:custGeom>
            <a:solidFill>
              <a:srgbClr val="FB9E8C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C89DAE9-8764-CF4F-971A-9231DB36DA14}"/>
                </a:ext>
              </a:extLst>
            </p:cNvPr>
            <p:cNvSpPr/>
            <p:nvPr/>
          </p:nvSpPr>
          <p:spPr>
            <a:xfrm>
              <a:off x="9572626" y="6296497"/>
              <a:ext cx="2305933" cy="2297364"/>
            </a:xfrm>
            <a:custGeom>
              <a:avLst/>
              <a:gdLst>
                <a:gd name="connsiteX0" fmla="*/ 856830 w 856830"/>
                <a:gd name="connsiteY0" fmla="*/ 426823 h 853646"/>
                <a:gd name="connsiteX1" fmla="*/ 428415 w 856830"/>
                <a:gd name="connsiteY1" fmla="*/ 853647 h 853646"/>
                <a:gd name="connsiteX2" fmla="*/ 0 w 856830"/>
                <a:gd name="connsiteY2" fmla="*/ 426824 h 853646"/>
                <a:gd name="connsiteX3" fmla="*/ 428415 w 856830"/>
                <a:gd name="connsiteY3" fmla="*/ 0 h 853646"/>
                <a:gd name="connsiteX4" fmla="*/ 856830 w 856830"/>
                <a:gd name="connsiteY4" fmla="*/ 426823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30" h="853646">
                  <a:moveTo>
                    <a:pt x="856830" y="426823"/>
                  </a:moveTo>
                  <a:cubicBezTo>
                    <a:pt x="856830" y="662552"/>
                    <a:pt x="665022" y="853647"/>
                    <a:pt x="428415" y="853647"/>
                  </a:cubicBezTo>
                  <a:cubicBezTo>
                    <a:pt x="191808" y="853647"/>
                    <a:pt x="0" y="662552"/>
                    <a:pt x="0" y="426824"/>
                  </a:cubicBezTo>
                  <a:cubicBezTo>
                    <a:pt x="0" y="191095"/>
                    <a:pt x="191808" y="0"/>
                    <a:pt x="428415" y="0"/>
                  </a:cubicBezTo>
                  <a:cubicBezTo>
                    <a:pt x="665022" y="0"/>
                    <a:pt x="856830" y="191095"/>
                    <a:pt x="856830" y="426823"/>
                  </a:cubicBezTo>
                  <a:close/>
                </a:path>
              </a:pathLst>
            </a:custGeom>
            <a:solidFill>
              <a:schemeClr val="tx2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3E3276A-EABA-DF42-8E43-446E0F8C5E09}"/>
                </a:ext>
              </a:extLst>
            </p:cNvPr>
            <p:cNvSpPr/>
            <p:nvPr/>
          </p:nvSpPr>
          <p:spPr>
            <a:xfrm>
              <a:off x="9806191" y="6528996"/>
              <a:ext cx="1838804" cy="1832366"/>
            </a:xfrm>
            <a:custGeom>
              <a:avLst/>
              <a:gdLst>
                <a:gd name="connsiteX0" fmla="*/ 683257 w 683256"/>
                <a:gd name="connsiteY0" fmla="*/ 340432 h 680864"/>
                <a:gd name="connsiteX1" fmla="*/ 341628 w 683256"/>
                <a:gd name="connsiteY1" fmla="*/ 680865 h 680864"/>
                <a:gd name="connsiteX2" fmla="*/ 0 w 683256"/>
                <a:gd name="connsiteY2" fmla="*/ 340432 h 680864"/>
                <a:gd name="connsiteX3" fmla="*/ 341628 w 683256"/>
                <a:gd name="connsiteY3" fmla="*/ 0 h 680864"/>
                <a:gd name="connsiteX4" fmla="*/ 683257 w 683256"/>
                <a:gd name="connsiteY4" fmla="*/ 340432 h 68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256" h="680864">
                  <a:moveTo>
                    <a:pt x="683257" y="340432"/>
                  </a:moveTo>
                  <a:cubicBezTo>
                    <a:pt x="683257" y="528448"/>
                    <a:pt x="530304" y="680865"/>
                    <a:pt x="341628" y="680865"/>
                  </a:cubicBezTo>
                  <a:cubicBezTo>
                    <a:pt x="152952" y="680865"/>
                    <a:pt x="0" y="528448"/>
                    <a:pt x="0" y="340432"/>
                  </a:cubicBezTo>
                  <a:cubicBezTo>
                    <a:pt x="0" y="152417"/>
                    <a:pt x="152952" y="0"/>
                    <a:pt x="341628" y="0"/>
                  </a:cubicBezTo>
                  <a:cubicBezTo>
                    <a:pt x="530304" y="0"/>
                    <a:pt x="683257" y="152417"/>
                    <a:pt x="683257" y="340432"/>
                  </a:cubicBezTo>
                  <a:close/>
                </a:path>
              </a:pathLst>
            </a:custGeom>
            <a:solidFill>
              <a:schemeClr val="bg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EDFAF84-F9DC-A74F-AE89-3E6E852324A2}"/>
                </a:ext>
              </a:extLst>
            </p:cNvPr>
            <p:cNvSpPr/>
            <p:nvPr/>
          </p:nvSpPr>
          <p:spPr>
            <a:xfrm>
              <a:off x="12537842" y="5994976"/>
              <a:ext cx="4809497" cy="4870673"/>
            </a:xfrm>
            <a:custGeom>
              <a:avLst/>
              <a:gdLst>
                <a:gd name="connsiteX0" fmla="*/ 1403918 w 1787095"/>
                <a:gd name="connsiteY0" fmla="*/ 668221 h 1809827"/>
                <a:gd name="connsiteX1" fmla="*/ 1298195 w 1787095"/>
                <a:gd name="connsiteY1" fmla="*/ 472725 h 1809827"/>
                <a:gd name="connsiteX2" fmla="*/ 1197324 w 1787095"/>
                <a:gd name="connsiteY2" fmla="*/ 349648 h 1809827"/>
                <a:gd name="connsiteX3" fmla="*/ 892808 w 1787095"/>
                <a:gd name="connsiteY3" fmla="*/ 113285 h 1809827"/>
                <a:gd name="connsiteX4" fmla="*/ 796981 w 1787095"/>
                <a:gd name="connsiteY4" fmla="*/ 70992 h 1809827"/>
                <a:gd name="connsiteX5" fmla="*/ 491134 w 1787095"/>
                <a:gd name="connsiteY5" fmla="*/ 662 h 1809827"/>
                <a:gd name="connsiteX6" fmla="*/ 430135 w 1787095"/>
                <a:gd name="connsiteY6" fmla="*/ 31360 h 1809827"/>
                <a:gd name="connsiteX7" fmla="*/ 376940 w 1787095"/>
                <a:gd name="connsiteY7" fmla="*/ 31360 h 1809827"/>
                <a:gd name="connsiteX8" fmla="*/ 337068 w 1787095"/>
                <a:gd name="connsiteY8" fmla="*/ 58637 h 1809827"/>
                <a:gd name="connsiteX9" fmla="*/ 335069 w 1787095"/>
                <a:gd name="connsiteY9" fmla="*/ 64244 h 1809827"/>
                <a:gd name="connsiteX10" fmla="*/ 330977 w 1787095"/>
                <a:gd name="connsiteY10" fmla="*/ 83252 h 1809827"/>
                <a:gd name="connsiteX11" fmla="*/ 316513 w 1787095"/>
                <a:gd name="connsiteY11" fmla="*/ 83252 h 1809827"/>
                <a:gd name="connsiteX12" fmla="*/ 349914 w 1787095"/>
                <a:gd name="connsiteY12" fmla="*/ 203097 h 1809827"/>
                <a:gd name="connsiteX13" fmla="*/ 447740 w 1787095"/>
                <a:gd name="connsiteY13" fmla="*/ 187130 h 1809827"/>
                <a:gd name="connsiteX14" fmla="*/ 519206 w 1787095"/>
                <a:gd name="connsiteY14" fmla="*/ 199295 h 1809827"/>
                <a:gd name="connsiteX15" fmla="*/ 517874 w 1787095"/>
                <a:gd name="connsiteY15" fmla="*/ 198440 h 1809827"/>
                <a:gd name="connsiteX16" fmla="*/ 519396 w 1787095"/>
                <a:gd name="connsiteY16" fmla="*/ 199105 h 1809827"/>
                <a:gd name="connsiteX17" fmla="*/ 628736 w 1787095"/>
                <a:gd name="connsiteY17" fmla="*/ 246625 h 1809827"/>
                <a:gd name="connsiteX18" fmla="*/ 722375 w 1787095"/>
                <a:gd name="connsiteY18" fmla="*/ 1088582 h 1809827"/>
                <a:gd name="connsiteX19" fmla="*/ 719520 w 1787095"/>
                <a:gd name="connsiteY19" fmla="*/ 1087632 h 1809827"/>
                <a:gd name="connsiteX20" fmla="*/ 253231 w 1787095"/>
                <a:gd name="connsiteY20" fmla="*/ 832640 h 1809827"/>
                <a:gd name="connsiteX21" fmla="*/ 24844 w 1787095"/>
                <a:gd name="connsiteY21" fmla="*/ 957237 h 1809827"/>
                <a:gd name="connsiteX22" fmla="*/ 482854 w 1787095"/>
                <a:gd name="connsiteY22" fmla="*/ 1302137 h 1809827"/>
                <a:gd name="connsiteX23" fmla="*/ 695635 w 1787095"/>
                <a:gd name="connsiteY23" fmla="*/ 1475299 h 1809827"/>
                <a:gd name="connsiteX24" fmla="*/ 746736 w 1787095"/>
                <a:gd name="connsiteY24" fmla="*/ 1503336 h 1809827"/>
                <a:gd name="connsiteX25" fmla="*/ 762628 w 1787095"/>
                <a:gd name="connsiteY25" fmla="*/ 1512079 h 1809827"/>
                <a:gd name="connsiteX26" fmla="*/ 919263 w 1787095"/>
                <a:gd name="connsiteY26" fmla="*/ 1593718 h 1809827"/>
                <a:gd name="connsiteX27" fmla="*/ 914981 w 1787095"/>
                <a:gd name="connsiteY27" fmla="*/ 1592768 h 1809827"/>
                <a:gd name="connsiteX28" fmla="*/ 919548 w 1787095"/>
                <a:gd name="connsiteY28" fmla="*/ 1593909 h 1809827"/>
                <a:gd name="connsiteX29" fmla="*/ 1089506 w 1787095"/>
                <a:gd name="connsiteY29" fmla="*/ 1646846 h 1809827"/>
                <a:gd name="connsiteX30" fmla="*/ 1138895 w 1787095"/>
                <a:gd name="connsiteY30" fmla="*/ 1659201 h 1809827"/>
                <a:gd name="connsiteX31" fmla="*/ 1173533 w 1787095"/>
                <a:gd name="connsiteY31" fmla="*/ 1677354 h 1809827"/>
                <a:gd name="connsiteX32" fmla="*/ 1320082 w 1787095"/>
                <a:gd name="connsiteY32" fmla="*/ 1809554 h 1809827"/>
                <a:gd name="connsiteX33" fmla="*/ 1637063 w 1787095"/>
                <a:gd name="connsiteY33" fmla="*/ 1549810 h 1809827"/>
                <a:gd name="connsiteX34" fmla="*/ 1787037 w 1787095"/>
                <a:gd name="connsiteY34" fmla="*/ 1427304 h 1809827"/>
                <a:gd name="connsiteX35" fmla="*/ 1426186 w 1787095"/>
                <a:gd name="connsiteY35" fmla="*/ 1496018 h 1809827"/>
                <a:gd name="connsiteX36" fmla="*/ 1494797 w 1787095"/>
                <a:gd name="connsiteY36" fmla="*/ 1527761 h 1809827"/>
                <a:gd name="connsiteX37" fmla="*/ 1426567 w 1787095"/>
                <a:gd name="connsiteY37" fmla="*/ 1496018 h 180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7095" h="1809827">
                  <a:moveTo>
                    <a:pt x="1403918" y="668221"/>
                  </a:moveTo>
                  <a:lnTo>
                    <a:pt x="1298195" y="472725"/>
                  </a:lnTo>
                  <a:cubicBezTo>
                    <a:pt x="1272672" y="425699"/>
                    <a:pt x="1238443" y="383929"/>
                    <a:pt x="1197324" y="349648"/>
                  </a:cubicBezTo>
                  <a:lnTo>
                    <a:pt x="892808" y="113285"/>
                  </a:lnTo>
                  <a:cubicBezTo>
                    <a:pt x="865279" y="90798"/>
                    <a:pt x="832162" y="76181"/>
                    <a:pt x="796981" y="70992"/>
                  </a:cubicBezTo>
                  <a:lnTo>
                    <a:pt x="491134" y="662"/>
                  </a:lnTo>
                  <a:cubicBezTo>
                    <a:pt x="466211" y="-3918"/>
                    <a:pt x="441279" y="8627"/>
                    <a:pt x="430135" y="31360"/>
                  </a:cubicBezTo>
                  <a:lnTo>
                    <a:pt x="376940" y="31360"/>
                  </a:lnTo>
                  <a:cubicBezTo>
                    <a:pt x="359497" y="32016"/>
                    <a:pt x="343986" y="42632"/>
                    <a:pt x="337068" y="58637"/>
                  </a:cubicBezTo>
                  <a:lnTo>
                    <a:pt x="335069" y="64244"/>
                  </a:lnTo>
                  <a:cubicBezTo>
                    <a:pt x="332747" y="70336"/>
                    <a:pt x="331368" y="76742"/>
                    <a:pt x="330977" y="83252"/>
                  </a:cubicBezTo>
                  <a:lnTo>
                    <a:pt x="316513" y="83252"/>
                  </a:lnTo>
                  <a:cubicBezTo>
                    <a:pt x="215547" y="85818"/>
                    <a:pt x="293484" y="214217"/>
                    <a:pt x="349914" y="203097"/>
                  </a:cubicBezTo>
                  <a:lnTo>
                    <a:pt x="447740" y="187130"/>
                  </a:lnTo>
                  <a:cubicBezTo>
                    <a:pt x="471302" y="192595"/>
                    <a:pt x="495168" y="196653"/>
                    <a:pt x="519206" y="199295"/>
                  </a:cubicBezTo>
                  <a:cubicBezTo>
                    <a:pt x="519206" y="199295"/>
                    <a:pt x="517874" y="198440"/>
                    <a:pt x="517874" y="198440"/>
                  </a:cubicBezTo>
                  <a:lnTo>
                    <a:pt x="519396" y="199105"/>
                  </a:lnTo>
                  <a:lnTo>
                    <a:pt x="628736" y="246625"/>
                  </a:lnTo>
                  <a:lnTo>
                    <a:pt x="722375" y="1088582"/>
                  </a:lnTo>
                  <a:lnTo>
                    <a:pt x="719520" y="1087632"/>
                  </a:lnTo>
                  <a:lnTo>
                    <a:pt x="253231" y="832640"/>
                  </a:lnTo>
                  <a:cubicBezTo>
                    <a:pt x="106112" y="752237"/>
                    <a:pt x="-64988" y="895652"/>
                    <a:pt x="24844" y="957237"/>
                  </a:cubicBezTo>
                  <a:cubicBezTo>
                    <a:pt x="409676" y="1221163"/>
                    <a:pt x="428708" y="1225250"/>
                    <a:pt x="482854" y="1302137"/>
                  </a:cubicBezTo>
                  <a:cubicBezTo>
                    <a:pt x="520919" y="1356024"/>
                    <a:pt x="576017" y="1409437"/>
                    <a:pt x="695635" y="1475299"/>
                  </a:cubicBezTo>
                  <a:lnTo>
                    <a:pt x="746736" y="1503336"/>
                  </a:lnTo>
                  <a:lnTo>
                    <a:pt x="762628" y="1512079"/>
                  </a:lnTo>
                  <a:cubicBezTo>
                    <a:pt x="826766" y="1547244"/>
                    <a:pt x="876821" y="1573665"/>
                    <a:pt x="919263" y="1593718"/>
                  </a:cubicBezTo>
                  <a:lnTo>
                    <a:pt x="914981" y="1592768"/>
                  </a:lnTo>
                  <a:lnTo>
                    <a:pt x="919548" y="1593909"/>
                  </a:lnTo>
                  <a:cubicBezTo>
                    <a:pt x="972991" y="1620539"/>
                    <a:pt x="1030383" y="1638416"/>
                    <a:pt x="1089506" y="1646846"/>
                  </a:cubicBezTo>
                  <a:cubicBezTo>
                    <a:pt x="1106245" y="1649783"/>
                    <a:pt x="1122746" y="1653917"/>
                    <a:pt x="1138895" y="1659201"/>
                  </a:cubicBezTo>
                  <a:cubicBezTo>
                    <a:pt x="1151485" y="1663021"/>
                    <a:pt x="1163228" y="1669180"/>
                    <a:pt x="1173533" y="1677354"/>
                  </a:cubicBezTo>
                  <a:cubicBezTo>
                    <a:pt x="1225454" y="1717907"/>
                    <a:pt x="1274424" y="1762081"/>
                    <a:pt x="1320082" y="1809554"/>
                  </a:cubicBezTo>
                  <a:lnTo>
                    <a:pt x="1637063" y="1549810"/>
                  </a:lnTo>
                  <a:lnTo>
                    <a:pt x="1787037" y="1427304"/>
                  </a:lnTo>
                  <a:close/>
                  <a:moveTo>
                    <a:pt x="1426186" y="1496018"/>
                  </a:moveTo>
                  <a:cubicBezTo>
                    <a:pt x="1448169" y="1508411"/>
                    <a:pt x="1471112" y="1519027"/>
                    <a:pt x="1494797" y="1527761"/>
                  </a:cubicBezTo>
                  <a:cubicBezTo>
                    <a:pt x="1471188" y="1519141"/>
                    <a:pt x="1448358" y="1508525"/>
                    <a:pt x="1426567" y="1496018"/>
                  </a:cubicBezTo>
                  <a:close/>
                </a:path>
              </a:pathLst>
            </a:custGeom>
            <a:solidFill>
              <a:srgbClr val="FBD1B7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1B8228A-3647-E747-BF86-0D85567BCE7A}"/>
                </a:ext>
              </a:extLst>
            </p:cNvPr>
            <p:cNvSpPr/>
            <p:nvPr/>
          </p:nvSpPr>
          <p:spPr>
            <a:xfrm>
              <a:off x="12621507" y="6296497"/>
              <a:ext cx="2305933" cy="2297364"/>
            </a:xfrm>
            <a:custGeom>
              <a:avLst/>
              <a:gdLst>
                <a:gd name="connsiteX0" fmla="*/ 856830 w 856830"/>
                <a:gd name="connsiteY0" fmla="*/ 426823 h 853646"/>
                <a:gd name="connsiteX1" fmla="*/ 428415 w 856830"/>
                <a:gd name="connsiteY1" fmla="*/ 853647 h 853646"/>
                <a:gd name="connsiteX2" fmla="*/ 0 w 856830"/>
                <a:gd name="connsiteY2" fmla="*/ 426824 h 853646"/>
                <a:gd name="connsiteX3" fmla="*/ 428415 w 856830"/>
                <a:gd name="connsiteY3" fmla="*/ 0 h 853646"/>
                <a:gd name="connsiteX4" fmla="*/ 856830 w 856830"/>
                <a:gd name="connsiteY4" fmla="*/ 426823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30" h="853646">
                  <a:moveTo>
                    <a:pt x="856830" y="426823"/>
                  </a:moveTo>
                  <a:cubicBezTo>
                    <a:pt x="856830" y="662552"/>
                    <a:pt x="665022" y="853647"/>
                    <a:pt x="428415" y="853647"/>
                  </a:cubicBezTo>
                  <a:cubicBezTo>
                    <a:pt x="191808" y="853647"/>
                    <a:pt x="0" y="662552"/>
                    <a:pt x="0" y="426824"/>
                  </a:cubicBezTo>
                  <a:cubicBezTo>
                    <a:pt x="0" y="191095"/>
                    <a:pt x="191808" y="0"/>
                    <a:pt x="428415" y="0"/>
                  </a:cubicBezTo>
                  <a:cubicBezTo>
                    <a:pt x="665022" y="0"/>
                    <a:pt x="856830" y="191095"/>
                    <a:pt x="856830" y="426823"/>
                  </a:cubicBezTo>
                  <a:close/>
                </a:path>
              </a:pathLst>
            </a:custGeom>
            <a:solidFill>
              <a:schemeClr val="tx2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27F8C46-B056-674C-9C08-0851BCA8B18A}"/>
                </a:ext>
              </a:extLst>
            </p:cNvPr>
            <p:cNvSpPr/>
            <p:nvPr/>
          </p:nvSpPr>
          <p:spPr>
            <a:xfrm>
              <a:off x="12858145" y="6528996"/>
              <a:ext cx="1838804" cy="1832366"/>
            </a:xfrm>
            <a:custGeom>
              <a:avLst/>
              <a:gdLst>
                <a:gd name="connsiteX0" fmla="*/ 683256 w 683256"/>
                <a:gd name="connsiteY0" fmla="*/ 340432 h 680864"/>
                <a:gd name="connsiteX1" fmla="*/ 341628 w 683256"/>
                <a:gd name="connsiteY1" fmla="*/ 680865 h 680864"/>
                <a:gd name="connsiteX2" fmla="*/ 0 w 683256"/>
                <a:gd name="connsiteY2" fmla="*/ 340432 h 680864"/>
                <a:gd name="connsiteX3" fmla="*/ 341628 w 683256"/>
                <a:gd name="connsiteY3" fmla="*/ 0 h 680864"/>
                <a:gd name="connsiteX4" fmla="*/ 683256 w 683256"/>
                <a:gd name="connsiteY4" fmla="*/ 340432 h 68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256" h="680864">
                  <a:moveTo>
                    <a:pt x="683256" y="340432"/>
                  </a:moveTo>
                  <a:cubicBezTo>
                    <a:pt x="683256" y="528448"/>
                    <a:pt x="530304" y="680865"/>
                    <a:pt x="341628" y="680865"/>
                  </a:cubicBezTo>
                  <a:cubicBezTo>
                    <a:pt x="152952" y="680865"/>
                    <a:pt x="0" y="528448"/>
                    <a:pt x="0" y="340432"/>
                  </a:cubicBezTo>
                  <a:cubicBezTo>
                    <a:pt x="0" y="152417"/>
                    <a:pt x="152952" y="0"/>
                    <a:pt x="341628" y="0"/>
                  </a:cubicBezTo>
                  <a:cubicBezTo>
                    <a:pt x="530304" y="0"/>
                    <a:pt x="683256" y="152417"/>
                    <a:pt x="683256" y="340432"/>
                  </a:cubicBezTo>
                  <a:close/>
                </a:path>
              </a:pathLst>
            </a:custGeom>
            <a:solidFill>
              <a:schemeClr val="bg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35B36C-EC82-C54F-BF45-C3226384AA8C}"/>
              </a:ext>
            </a:extLst>
          </p:cNvPr>
          <p:cNvSpPr txBox="1"/>
          <p:nvPr/>
        </p:nvSpPr>
        <p:spPr>
          <a:xfrm>
            <a:off x="3520619" y="11821498"/>
            <a:ext cx="173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B67D9-0780-F84E-BE2E-28041B51748E}"/>
              </a:ext>
            </a:extLst>
          </p:cNvPr>
          <p:cNvGrpSpPr/>
          <p:nvPr/>
        </p:nvGrpSpPr>
        <p:grpSpPr>
          <a:xfrm>
            <a:off x="1925318" y="6708777"/>
            <a:ext cx="20522745" cy="2544531"/>
            <a:chOff x="1925318" y="6982468"/>
            <a:chExt cx="20522745" cy="254453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303BD9-62AB-7145-BC78-0E5170EFF424}"/>
                </a:ext>
              </a:extLst>
            </p:cNvPr>
            <p:cNvSpPr/>
            <p:nvPr/>
          </p:nvSpPr>
          <p:spPr>
            <a:xfrm>
              <a:off x="1929587" y="6982468"/>
              <a:ext cx="55172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Market Capacity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77B341-F8D7-8042-B319-1F392405BAFA}"/>
                </a:ext>
              </a:extLst>
            </p:cNvPr>
            <p:cNvSpPr txBox="1"/>
            <p:nvPr/>
          </p:nvSpPr>
          <p:spPr>
            <a:xfrm>
              <a:off x="1925318" y="7957339"/>
              <a:ext cx="55215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406829-5E84-874C-8FCB-2DDF3778B220}"/>
                </a:ext>
              </a:extLst>
            </p:cNvPr>
            <p:cNvSpPr/>
            <p:nvPr/>
          </p:nvSpPr>
          <p:spPr>
            <a:xfrm flipH="1">
              <a:off x="16926507" y="6982468"/>
              <a:ext cx="55172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Market Volume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37D9BB-B25F-3441-90FA-8F05A8DD64A7}"/>
                </a:ext>
              </a:extLst>
            </p:cNvPr>
            <p:cNvSpPr txBox="1"/>
            <p:nvPr/>
          </p:nvSpPr>
          <p:spPr>
            <a:xfrm flipH="1">
              <a:off x="16926507" y="7957339"/>
              <a:ext cx="55215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0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43F795-91A0-444C-8164-A326D3D6BD38}"/>
              </a:ext>
            </a:extLst>
          </p:cNvPr>
          <p:cNvSpPr/>
          <p:nvPr/>
        </p:nvSpPr>
        <p:spPr>
          <a:xfrm>
            <a:off x="8752897" y="8380349"/>
            <a:ext cx="6871855" cy="4234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2929E-5094-F44F-8278-9A9BA08E51FA}"/>
              </a:ext>
            </a:extLst>
          </p:cNvPr>
          <p:cNvSpPr/>
          <p:nvPr/>
        </p:nvSpPr>
        <p:spPr>
          <a:xfrm>
            <a:off x="1289950" y="8380349"/>
            <a:ext cx="6871855" cy="423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E65C-9116-6547-A49D-88D0F87AC28B}"/>
              </a:ext>
            </a:extLst>
          </p:cNvPr>
          <p:cNvSpPr/>
          <p:nvPr/>
        </p:nvSpPr>
        <p:spPr>
          <a:xfrm>
            <a:off x="16215842" y="8380349"/>
            <a:ext cx="6871855" cy="4234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1545503-2AA7-1649-9D89-81B940248F63}"/>
              </a:ext>
            </a:extLst>
          </p:cNvPr>
          <p:cNvSpPr/>
          <p:nvPr/>
        </p:nvSpPr>
        <p:spPr>
          <a:xfrm>
            <a:off x="1289950" y="4780859"/>
            <a:ext cx="21797747" cy="3064002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BEDA20-2EF2-B144-9189-01524FDEA84D}"/>
              </a:ext>
            </a:extLst>
          </p:cNvPr>
          <p:cNvGrpSpPr/>
          <p:nvPr/>
        </p:nvGrpSpPr>
        <p:grpSpPr>
          <a:xfrm>
            <a:off x="1965099" y="9383348"/>
            <a:ext cx="5521556" cy="2228963"/>
            <a:chOff x="2200654" y="6744041"/>
            <a:chExt cx="7510480" cy="22289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AAC0C9-6DF8-4F46-89F4-0EF7C3CF3F52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012580-8E6E-4D4A-9612-A7AEDDCC0F80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457E9-E3AE-6741-B49A-6A4DB539F8E8}"/>
              </a:ext>
            </a:extLst>
          </p:cNvPr>
          <p:cNvGrpSpPr/>
          <p:nvPr/>
        </p:nvGrpSpPr>
        <p:grpSpPr>
          <a:xfrm>
            <a:off x="9428045" y="9383348"/>
            <a:ext cx="5521556" cy="2228963"/>
            <a:chOff x="2200654" y="6744041"/>
            <a:chExt cx="7510480" cy="22289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331F0F-DF67-324D-8387-3199B4052C53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8D48AE-EA54-1143-AB25-FEF06497E501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2CCF66-D146-064A-975E-F8016969C3F9}"/>
              </a:ext>
            </a:extLst>
          </p:cNvPr>
          <p:cNvGrpSpPr/>
          <p:nvPr/>
        </p:nvGrpSpPr>
        <p:grpSpPr>
          <a:xfrm>
            <a:off x="16886726" y="9383348"/>
            <a:ext cx="5521556" cy="2228963"/>
            <a:chOff x="2200654" y="6744041"/>
            <a:chExt cx="7510480" cy="22289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319104-47AB-5444-9BB5-BBA86182535C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Three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250577-589D-FB44-9F60-7F1E90363A59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B21602-A6DD-1749-A1AC-4C9E9CEC5ACF}"/>
              </a:ext>
            </a:extLst>
          </p:cNvPr>
          <p:cNvGrpSpPr/>
          <p:nvPr/>
        </p:nvGrpSpPr>
        <p:grpSpPr>
          <a:xfrm>
            <a:off x="10301435" y="4432022"/>
            <a:ext cx="3774784" cy="2126088"/>
            <a:chOff x="10398233" y="6336478"/>
            <a:chExt cx="3581187" cy="2017048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DC8951-58B1-C040-8AEC-5A2F0E8EDF49}"/>
                </a:ext>
              </a:extLst>
            </p:cNvPr>
            <p:cNvSpPr/>
            <p:nvPr/>
          </p:nvSpPr>
          <p:spPr>
            <a:xfrm>
              <a:off x="10450713" y="6336478"/>
              <a:ext cx="1561360" cy="1280281"/>
            </a:xfrm>
            <a:custGeom>
              <a:avLst/>
              <a:gdLst>
                <a:gd name="connsiteX0" fmla="*/ 8296809 w 8671463"/>
                <a:gd name="connsiteY0" fmla="*/ 1533994 h 7110412"/>
                <a:gd name="connsiteX1" fmla="*/ 8257663 w 8671463"/>
                <a:gd name="connsiteY1" fmla="*/ 1533994 h 7110412"/>
                <a:gd name="connsiteX2" fmla="*/ 5535417 w 8671463"/>
                <a:gd name="connsiteY2" fmla="*/ -1912 h 7110412"/>
                <a:gd name="connsiteX3" fmla="*/ 2812886 w 8671463"/>
                <a:gd name="connsiteY3" fmla="*/ 1534471 h 7110412"/>
                <a:gd name="connsiteX4" fmla="*/ 2806028 w 8671463"/>
                <a:gd name="connsiteY4" fmla="*/ 1534471 h 7110412"/>
                <a:gd name="connsiteX5" fmla="*/ -1466 w 8671463"/>
                <a:gd name="connsiteY5" fmla="*/ 5278178 h 7110412"/>
                <a:gd name="connsiteX6" fmla="*/ 8598846 w 8671463"/>
                <a:gd name="connsiteY6" fmla="*/ 7108501 h 7110412"/>
                <a:gd name="connsiteX7" fmla="*/ 8669998 w 8671463"/>
                <a:gd name="connsiteY7" fmla="*/ 5900158 h 711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71463" h="7110412">
                  <a:moveTo>
                    <a:pt x="8296809" y="1533994"/>
                  </a:moveTo>
                  <a:lnTo>
                    <a:pt x="8257663" y="1533994"/>
                  </a:lnTo>
                  <a:cubicBezTo>
                    <a:pt x="7700925" y="613212"/>
                    <a:pt x="6689847" y="-1912"/>
                    <a:pt x="5535417" y="-1912"/>
                  </a:cubicBezTo>
                  <a:cubicBezTo>
                    <a:pt x="4380987" y="-1912"/>
                    <a:pt x="3369718" y="613689"/>
                    <a:pt x="2812886" y="1534471"/>
                  </a:cubicBezTo>
                  <a:lnTo>
                    <a:pt x="2806028" y="1534471"/>
                  </a:lnTo>
                  <a:lnTo>
                    <a:pt x="-1466" y="5278178"/>
                  </a:lnTo>
                  <a:lnTo>
                    <a:pt x="8598846" y="7108501"/>
                  </a:lnTo>
                  <a:lnTo>
                    <a:pt x="8669998" y="590015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94D7C31-25E3-544C-AB5E-649EF5033FB7}"/>
                </a:ext>
              </a:extLst>
            </p:cNvPr>
            <p:cNvSpPr/>
            <p:nvPr/>
          </p:nvSpPr>
          <p:spPr>
            <a:xfrm>
              <a:off x="11932084" y="7562615"/>
              <a:ext cx="26858" cy="10565"/>
            </a:xfrm>
            <a:custGeom>
              <a:avLst/>
              <a:gdLst>
                <a:gd name="connsiteX0" fmla="*/ 149162 w 149161"/>
                <a:gd name="connsiteY0" fmla="*/ 58674 h 58674"/>
                <a:gd name="connsiteX1" fmla="*/ 148686 w 149161"/>
                <a:gd name="connsiteY1" fmla="*/ 27718 h 58674"/>
                <a:gd name="connsiteX2" fmla="*/ 0 w 149161"/>
                <a:gd name="connsiteY2" fmla="*/ 0 h 58674"/>
                <a:gd name="connsiteX3" fmla="*/ 149162 w 149161"/>
                <a:gd name="connsiteY3" fmla="*/ 58674 h 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61" h="58674">
                  <a:moveTo>
                    <a:pt x="149162" y="58674"/>
                  </a:moveTo>
                  <a:lnTo>
                    <a:pt x="148686" y="27718"/>
                  </a:lnTo>
                  <a:lnTo>
                    <a:pt x="0" y="0"/>
                  </a:lnTo>
                  <a:lnTo>
                    <a:pt x="149162" y="58674"/>
                  </a:lnTo>
                  <a:close/>
                </a:path>
              </a:pathLst>
            </a:custGeom>
            <a:solidFill>
              <a:srgbClr val="9191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215479A-67E7-1F4C-9A6D-C23EB06A4918}"/>
                </a:ext>
              </a:extLst>
            </p:cNvPr>
            <p:cNvSpPr/>
            <p:nvPr/>
          </p:nvSpPr>
          <p:spPr>
            <a:xfrm>
              <a:off x="12415213" y="6336478"/>
              <a:ext cx="1405737" cy="1321991"/>
            </a:xfrm>
            <a:custGeom>
              <a:avLst/>
              <a:gdLst>
                <a:gd name="connsiteX0" fmla="*/ 7805702 w 7807167"/>
                <a:gd name="connsiteY0" fmla="*/ 4251096 h 7342061"/>
                <a:gd name="connsiteX1" fmla="*/ 5792783 w 7807167"/>
                <a:gd name="connsiteY1" fmla="*/ 1952618 h 7342061"/>
                <a:gd name="connsiteX2" fmla="*/ 2857655 w 7807167"/>
                <a:gd name="connsiteY2" fmla="*/ -1912 h 7342061"/>
                <a:gd name="connsiteX3" fmla="*/ 135314 w 7807167"/>
                <a:gd name="connsiteY3" fmla="*/ 1534471 h 7342061"/>
                <a:gd name="connsiteX4" fmla="*/ -1466 w 7807167"/>
                <a:gd name="connsiteY4" fmla="*/ 7144696 h 7342061"/>
                <a:gd name="connsiteX5" fmla="*/ -1466 w 7807167"/>
                <a:gd name="connsiteY5" fmla="*/ 7156412 h 7342061"/>
                <a:gd name="connsiteX6" fmla="*/ 4138481 w 7807167"/>
                <a:gd name="connsiteY6" fmla="*/ 7340149 h 734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7167" h="7342061">
                  <a:moveTo>
                    <a:pt x="7805702" y="4251096"/>
                  </a:moveTo>
                  <a:lnTo>
                    <a:pt x="5792783" y="1952618"/>
                  </a:lnTo>
                  <a:cubicBezTo>
                    <a:pt x="5313198" y="804380"/>
                    <a:pt x="4179723" y="-1912"/>
                    <a:pt x="2857655" y="-1912"/>
                  </a:cubicBezTo>
                  <a:cubicBezTo>
                    <a:pt x="1703128" y="-1912"/>
                    <a:pt x="692145" y="613689"/>
                    <a:pt x="135314" y="1534471"/>
                  </a:cubicBezTo>
                  <a:lnTo>
                    <a:pt x="-1466" y="7144696"/>
                  </a:lnTo>
                  <a:lnTo>
                    <a:pt x="-1466" y="7156412"/>
                  </a:lnTo>
                  <a:lnTo>
                    <a:pt x="4138481" y="734014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F2CC7CF-261F-E14B-8C0C-D2B7C843ED9F}"/>
                </a:ext>
              </a:extLst>
            </p:cNvPr>
            <p:cNvSpPr/>
            <p:nvPr/>
          </p:nvSpPr>
          <p:spPr>
            <a:xfrm>
              <a:off x="11906547" y="6613029"/>
              <a:ext cx="581778" cy="1020606"/>
            </a:xfrm>
            <a:custGeom>
              <a:avLst/>
              <a:gdLst>
                <a:gd name="connsiteX0" fmla="*/ 2961894 w 3231070"/>
                <a:gd name="connsiteY0" fmla="*/ 0 h 5668232"/>
                <a:gd name="connsiteX1" fmla="*/ 212884 w 3231070"/>
                <a:gd name="connsiteY1" fmla="*/ 0 h 5668232"/>
                <a:gd name="connsiteX2" fmla="*/ 0 w 3231070"/>
                <a:gd name="connsiteY2" fmla="*/ 5431822 h 5668232"/>
                <a:gd name="connsiteX3" fmla="*/ 1758792 w 3231070"/>
                <a:gd name="connsiteY3" fmla="*/ 5574506 h 5668232"/>
                <a:gd name="connsiteX4" fmla="*/ 3231070 w 3231070"/>
                <a:gd name="connsiteY4" fmla="*/ 5668233 h 5668232"/>
                <a:gd name="connsiteX5" fmla="*/ 3112865 w 3231070"/>
                <a:gd name="connsiteY5" fmla="*/ 5569839 h 5668232"/>
                <a:gd name="connsiteX6" fmla="*/ 2961894 w 3231070"/>
                <a:gd name="connsiteY6" fmla="*/ 0 h 566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070" h="5668232">
                  <a:moveTo>
                    <a:pt x="2961894" y="0"/>
                  </a:moveTo>
                  <a:lnTo>
                    <a:pt x="212884" y="0"/>
                  </a:lnTo>
                  <a:lnTo>
                    <a:pt x="0" y="5431822"/>
                  </a:lnTo>
                  <a:lnTo>
                    <a:pt x="1758792" y="5574506"/>
                  </a:lnTo>
                  <a:lnTo>
                    <a:pt x="3231070" y="5668233"/>
                  </a:lnTo>
                  <a:lnTo>
                    <a:pt x="3112865" y="5569839"/>
                  </a:lnTo>
                  <a:lnTo>
                    <a:pt x="296189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C36470E-553B-C843-9B92-522BEBFF1639}"/>
                </a:ext>
              </a:extLst>
            </p:cNvPr>
            <p:cNvSpPr/>
            <p:nvPr/>
          </p:nvSpPr>
          <p:spPr>
            <a:xfrm>
              <a:off x="11680487" y="7324310"/>
              <a:ext cx="1016850" cy="497689"/>
            </a:xfrm>
            <a:custGeom>
              <a:avLst/>
              <a:gdLst>
                <a:gd name="connsiteX0" fmla="*/ 2822220 w 5647371"/>
                <a:gd name="connsiteY0" fmla="*/ 461004 h 2764059"/>
                <a:gd name="connsiteX1" fmla="*/ 13773 w 5647371"/>
                <a:gd name="connsiteY1" fmla="*/ -1912 h 2764059"/>
                <a:gd name="connsiteX2" fmla="*/ -1466 w 5647371"/>
                <a:gd name="connsiteY2" fmla="*/ -1912 h 2764059"/>
                <a:gd name="connsiteX3" fmla="*/ -1466 w 5647371"/>
                <a:gd name="connsiteY3" fmla="*/ 2762147 h 2764059"/>
                <a:gd name="connsiteX4" fmla="*/ 13773 w 5647371"/>
                <a:gd name="connsiteY4" fmla="*/ 2762147 h 2764059"/>
                <a:gd name="connsiteX5" fmla="*/ 5630572 w 5647371"/>
                <a:gd name="connsiteY5" fmla="*/ 2762147 h 2764059"/>
                <a:gd name="connsiteX6" fmla="*/ 5645906 w 5647371"/>
                <a:gd name="connsiteY6" fmla="*/ 2762147 h 2764059"/>
                <a:gd name="connsiteX7" fmla="*/ 5645906 w 5647371"/>
                <a:gd name="connsiteY7" fmla="*/ -1721 h 2764059"/>
                <a:gd name="connsiteX8" fmla="*/ 5630572 w 5647371"/>
                <a:gd name="connsiteY8" fmla="*/ -1721 h 2764059"/>
                <a:gd name="connsiteX9" fmla="*/ 2822220 w 5647371"/>
                <a:gd name="connsiteY9" fmla="*/ 461004 h 276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7371" h="2764059">
                  <a:moveTo>
                    <a:pt x="2822220" y="461004"/>
                  </a:moveTo>
                  <a:cubicBezTo>
                    <a:pt x="1866957" y="462050"/>
                    <a:pt x="918173" y="305651"/>
                    <a:pt x="13773" y="-1912"/>
                  </a:cubicBezTo>
                  <a:lnTo>
                    <a:pt x="-1466" y="-1912"/>
                  </a:lnTo>
                  <a:lnTo>
                    <a:pt x="-1466" y="2762147"/>
                  </a:lnTo>
                  <a:lnTo>
                    <a:pt x="13773" y="2762147"/>
                  </a:lnTo>
                  <a:cubicBezTo>
                    <a:pt x="1835238" y="2145022"/>
                    <a:pt x="3809106" y="2145022"/>
                    <a:pt x="5630572" y="2762147"/>
                  </a:cubicBezTo>
                  <a:lnTo>
                    <a:pt x="5645906" y="2762147"/>
                  </a:lnTo>
                  <a:lnTo>
                    <a:pt x="5645906" y="-1721"/>
                  </a:lnTo>
                  <a:lnTo>
                    <a:pt x="5630572" y="-1721"/>
                  </a:lnTo>
                  <a:cubicBezTo>
                    <a:pt x="4726267" y="305746"/>
                    <a:pt x="3777387" y="462050"/>
                    <a:pt x="2822220" y="46100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04A3FCB-7C7D-674C-98C6-4B4FB8BEA4D0}"/>
                </a:ext>
              </a:extLst>
            </p:cNvPr>
            <p:cNvSpPr/>
            <p:nvPr/>
          </p:nvSpPr>
          <p:spPr>
            <a:xfrm>
              <a:off x="10398233" y="6792835"/>
              <a:ext cx="1560691" cy="1560691"/>
            </a:xfrm>
            <a:custGeom>
              <a:avLst/>
              <a:gdLst>
                <a:gd name="connsiteX0" fmla="*/ 8666283 w 8667748"/>
                <a:gd name="connsiteY0" fmla="*/ 4331963 h 8667750"/>
                <a:gd name="connsiteX1" fmla="*/ 4332409 w 8667748"/>
                <a:gd name="connsiteY1" fmla="*/ 8665838 h 8667750"/>
                <a:gd name="connsiteX2" fmla="*/ -1466 w 8667748"/>
                <a:gd name="connsiteY2" fmla="*/ 4331963 h 8667750"/>
                <a:gd name="connsiteX3" fmla="*/ 4332409 w 8667748"/>
                <a:gd name="connsiteY3" fmla="*/ -1912 h 8667750"/>
                <a:gd name="connsiteX4" fmla="*/ 8666283 w 8667748"/>
                <a:gd name="connsiteY4" fmla="*/ 4331963 h 866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48" h="8667750">
                  <a:moveTo>
                    <a:pt x="8666283" y="4331963"/>
                  </a:moveTo>
                  <a:cubicBezTo>
                    <a:pt x="8666283" y="6725215"/>
                    <a:pt x="6725946" y="8665838"/>
                    <a:pt x="4332409" y="8665838"/>
                  </a:cubicBezTo>
                  <a:cubicBezTo>
                    <a:pt x="1938871" y="8665838"/>
                    <a:pt x="-1466" y="6725594"/>
                    <a:pt x="-1466" y="4331963"/>
                  </a:cubicBezTo>
                  <a:cubicBezTo>
                    <a:pt x="-1466" y="1938330"/>
                    <a:pt x="1938585" y="-1912"/>
                    <a:pt x="4332409" y="-1912"/>
                  </a:cubicBezTo>
                  <a:cubicBezTo>
                    <a:pt x="6726232" y="-1912"/>
                    <a:pt x="8666283" y="1938521"/>
                    <a:pt x="8666283" y="433196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882435B-A42A-7F4C-AD93-D1B0F3049AD1}"/>
                </a:ext>
              </a:extLst>
            </p:cNvPr>
            <p:cNvSpPr/>
            <p:nvPr/>
          </p:nvSpPr>
          <p:spPr>
            <a:xfrm>
              <a:off x="12418814" y="6792835"/>
              <a:ext cx="1560606" cy="1560691"/>
            </a:xfrm>
            <a:custGeom>
              <a:avLst/>
              <a:gdLst>
                <a:gd name="connsiteX0" fmla="*/ 8665807 w 8667273"/>
                <a:gd name="connsiteY0" fmla="*/ 4331963 h 8667750"/>
                <a:gd name="connsiteX1" fmla="*/ 4332409 w 8667273"/>
                <a:gd name="connsiteY1" fmla="*/ 8665838 h 8667750"/>
                <a:gd name="connsiteX2" fmla="*/ -1466 w 8667273"/>
                <a:gd name="connsiteY2" fmla="*/ 4331963 h 8667750"/>
                <a:gd name="connsiteX3" fmla="*/ 4332409 w 8667273"/>
                <a:gd name="connsiteY3" fmla="*/ -1912 h 8667750"/>
                <a:gd name="connsiteX4" fmla="*/ 8665807 w 8667273"/>
                <a:gd name="connsiteY4" fmla="*/ 4331963 h 866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273" h="8667750">
                  <a:moveTo>
                    <a:pt x="8665807" y="4331963"/>
                  </a:moveTo>
                  <a:cubicBezTo>
                    <a:pt x="8665807" y="6725215"/>
                    <a:pt x="6725661" y="8665838"/>
                    <a:pt x="4332409" y="8665838"/>
                  </a:cubicBezTo>
                  <a:cubicBezTo>
                    <a:pt x="1939158" y="8665838"/>
                    <a:pt x="-1466" y="6725594"/>
                    <a:pt x="-1466" y="4331963"/>
                  </a:cubicBezTo>
                  <a:cubicBezTo>
                    <a:pt x="-1466" y="1938330"/>
                    <a:pt x="1938776" y="-1912"/>
                    <a:pt x="4332409" y="-1912"/>
                  </a:cubicBezTo>
                  <a:cubicBezTo>
                    <a:pt x="6726042" y="-1912"/>
                    <a:pt x="8665807" y="1938521"/>
                    <a:pt x="8665807" y="433196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85C8655-F939-F442-8F9E-F9B3A641CBD0}"/>
                </a:ext>
              </a:extLst>
            </p:cNvPr>
            <p:cNvSpPr/>
            <p:nvPr/>
          </p:nvSpPr>
          <p:spPr>
            <a:xfrm>
              <a:off x="10600077" y="6994609"/>
              <a:ext cx="1157073" cy="1157107"/>
            </a:xfrm>
            <a:custGeom>
              <a:avLst/>
              <a:gdLst>
                <a:gd name="connsiteX0" fmla="*/ 5141082 w 6426136"/>
                <a:gd name="connsiteY0" fmla="*/ 641697 h 6426329"/>
                <a:gd name="connsiteX1" fmla="*/ 3211603 w 6426136"/>
                <a:gd name="connsiteY1" fmla="*/ -1908 h 6426329"/>
                <a:gd name="connsiteX2" fmla="*/ -1466 w 6426136"/>
                <a:gd name="connsiteY2" fmla="*/ 3211351 h 6426329"/>
                <a:gd name="connsiteX3" fmla="*/ 3211222 w 6426136"/>
                <a:gd name="connsiteY3" fmla="*/ 6424418 h 6426329"/>
                <a:gd name="connsiteX4" fmla="*/ 3211603 w 6426136"/>
                <a:gd name="connsiteY4" fmla="*/ 6424418 h 6426329"/>
                <a:gd name="connsiteX5" fmla="*/ 6424671 w 6426136"/>
                <a:gd name="connsiteY5" fmla="*/ 3211351 h 6426329"/>
                <a:gd name="connsiteX6" fmla="*/ 5141082 w 6426136"/>
                <a:gd name="connsiteY6" fmla="*/ 641697 h 642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6136" h="6426329">
                  <a:moveTo>
                    <a:pt x="5141082" y="641697"/>
                  </a:moveTo>
                  <a:cubicBezTo>
                    <a:pt x="4585014" y="222978"/>
                    <a:pt x="3907690" y="-2957"/>
                    <a:pt x="3211603" y="-1908"/>
                  </a:cubicBezTo>
                  <a:cubicBezTo>
                    <a:pt x="1437095" y="-1908"/>
                    <a:pt x="-1466" y="1436367"/>
                    <a:pt x="-1466" y="3211351"/>
                  </a:cubicBezTo>
                  <a:cubicBezTo>
                    <a:pt x="-1561" y="4985762"/>
                    <a:pt x="1436809" y="6424323"/>
                    <a:pt x="3211222" y="6424418"/>
                  </a:cubicBezTo>
                  <a:cubicBezTo>
                    <a:pt x="3211317" y="6424418"/>
                    <a:pt x="3211508" y="6424418"/>
                    <a:pt x="3211603" y="6424418"/>
                  </a:cubicBezTo>
                  <a:cubicBezTo>
                    <a:pt x="4986205" y="6424418"/>
                    <a:pt x="6424671" y="4986143"/>
                    <a:pt x="6424671" y="3211351"/>
                  </a:cubicBezTo>
                  <a:cubicBezTo>
                    <a:pt x="6424671" y="2160744"/>
                    <a:pt x="5920514" y="1227961"/>
                    <a:pt x="5141082" y="64169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B142B6B-E5EB-CE4B-B299-F1629695E092}"/>
                </a:ext>
              </a:extLst>
            </p:cNvPr>
            <p:cNvSpPr/>
            <p:nvPr/>
          </p:nvSpPr>
          <p:spPr>
            <a:xfrm>
              <a:off x="12620521" y="6994609"/>
              <a:ext cx="1157073" cy="1157107"/>
            </a:xfrm>
            <a:custGeom>
              <a:avLst/>
              <a:gdLst>
                <a:gd name="connsiteX0" fmla="*/ 5030974 w 6426138"/>
                <a:gd name="connsiteY0" fmla="*/ 562544 h 6426330"/>
                <a:gd name="connsiteX1" fmla="*/ 3211699 w 6426138"/>
                <a:gd name="connsiteY1" fmla="*/ -1908 h 6426330"/>
                <a:gd name="connsiteX2" fmla="*/ -1466 w 6426138"/>
                <a:gd name="connsiteY2" fmla="*/ 3211352 h 6426330"/>
                <a:gd name="connsiteX3" fmla="*/ 3211412 w 6426138"/>
                <a:gd name="connsiteY3" fmla="*/ 6424419 h 6426330"/>
                <a:gd name="connsiteX4" fmla="*/ 3211699 w 6426138"/>
                <a:gd name="connsiteY4" fmla="*/ 6424419 h 6426330"/>
                <a:gd name="connsiteX5" fmla="*/ 6424672 w 6426138"/>
                <a:gd name="connsiteY5" fmla="*/ 3211352 h 6426330"/>
                <a:gd name="connsiteX6" fmla="*/ 5030974 w 6426138"/>
                <a:gd name="connsiteY6" fmla="*/ 562544 h 642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6138" h="6426330">
                  <a:moveTo>
                    <a:pt x="5030974" y="562544"/>
                  </a:moveTo>
                  <a:cubicBezTo>
                    <a:pt x="4495955" y="193927"/>
                    <a:pt x="3861398" y="-2957"/>
                    <a:pt x="3211699" y="-1908"/>
                  </a:cubicBezTo>
                  <a:cubicBezTo>
                    <a:pt x="1437095" y="-1908"/>
                    <a:pt x="-1466" y="1436367"/>
                    <a:pt x="-1466" y="3211352"/>
                  </a:cubicBezTo>
                  <a:cubicBezTo>
                    <a:pt x="-1561" y="4985858"/>
                    <a:pt x="1436904" y="6424323"/>
                    <a:pt x="3211412" y="6424419"/>
                  </a:cubicBezTo>
                  <a:cubicBezTo>
                    <a:pt x="3211508" y="6424419"/>
                    <a:pt x="3211603" y="6424419"/>
                    <a:pt x="3211699" y="6424419"/>
                  </a:cubicBezTo>
                  <a:cubicBezTo>
                    <a:pt x="4986302" y="6424419"/>
                    <a:pt x="6424672" y="4986144"/>
                    <a:pt x="6424672" y="3211352"/>
                  </a:cubicBezTo>
                  <a:cubicBezTo>
                    <a:pt x="6424768" y="2111975"/>
                    <a:pt x="5872699" y="1141664"/>
                    <a:pt x="5030974" y="5625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32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riangle 69">
            <a:extLst>
              <a:ext uri="{FF2B5EF4-FFF2-40B4-BE49-F238E27FC236}">
                <a16:creationId xmlns:a16="http://schemas.microsoft.com/office/drawing/2014/main" id="{F39461C0-778E-3F41-8A6A-48596DF29D56}"/>
              </a:ext>
            </a:extLst>
          </p:cNvPr>
          <p:cNvSpPr/>
          <p:nvPr/>
        </p:nvSpPr>
        <p:spPr>
          <a:xfrm rot="10800000">
            <a:off x="1707535" y="5849006"/>
            <a:ext cx="20962576" cy="5710687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9690AC-FC1B-F24A-A10E-C04A7122CF4C}"/>
              </a:ext>
            </a:extLst>
          </p:cNvPr>
          <p:cNvSpPr/>
          <p:nvPr/>
        </p:nvSpPr>
        <p:spPr>
          <a:xfrm>
            <a:off x="1704148" y="4265871"/>
            <a:ext cx="3656827" cy="36568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61EF40-A834-5D4E-B193-9E1EA1DEAEE5}"/>
              </a:ext>
            </a:extLst>
          </p:cNvPr>
          <p:cNvSpPr/>
          <p:nvPr/>
        </p:nvSpPr>
        <p:spPr>
          <a:xfrm>
            <a:off x="7473860" y="4265871"/>
            <a:ext cx="3656827" cy="36568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370A81-1110-DD4C-9625-31748C0CCE81}"/>
              </a:ext>
            </a:extLst>
          </p:cNvPr>
          <p:cNvSpPr/>
          <p:nvPr/>
        </p:nvSpPr>
        <p:spPr>
          <a:xfrm>
            <a:off x="13243572" y="4265871"/>
            <a:ext cx="3656827" cy="36568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E9DEF02-6750-704B-8357-243FBC3A9818}"/>
              </a:ext>
            </a:extLst>
          </p:cNvPr>
          <p:cNvSpPr/>
          <p:nvPr/>
        </p:nvSpPr>
        <p:spPr>
          <a:xfrm>
            <a:off x="19013284" y="4265871"/>
            <a:ext cx="3656827" cy="36568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F81EFD-E94B-1042-87AD-4F0B58762898}"/>
              </a:ext>
            </a:extLst>
          </p:cNvPr>
          <p:cNvSpPr/>
          <p:nvPr/>
        </p:nvSpPr>
        <p:spPr>
          <a:xfrm>
            <a:off x="917498" y="6463775"/>
            <a:ext cx="5233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8E78E8-D672-9D4C-8B12-79476C8E809C}"/>
              </a:ext>
            </a:extLst>
          </p:cNvPr>
          <p:cNvSpPr/>
          <p:nvPr/>
        </p:nvSpPr>
        <p:spPr>
          <a:xfrm>
            <a:off x="6687210" y="6463775"/>
            <a:ext cx="5233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F150BB-FEA3-984E-BAD9-25FEDBDC8137}"/>
              </a:ext>
            </a:extLst>
          </p:cNvPr>
          <p:cNvSpPr/>
          <p:nvPr/>
        </p:nvSpPr>
        <p:spPr>
          <a:xfrm>
            <a:off x="12456925" y="6470059"/>
            <a:ext cx="5233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464BC3C-7926-5540-8F6F-48F377D71A90}"/>
              </a:ext>
            </a:extLst>
          </p:cNvPr>
          <p:cNvSpPr/>
          <p:nvPr/>
        </p:nvSpPr>
        <p:spPr>
          <a:xfrm>
            <a:off x="18226637" y="6463775"/>
            <a:ext cx="5233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67F90C-D97B-A445-AF32-A25C6E257D76}"/>
              </a:ext>
            </a:extLst>
          </p:cNvPr>
          <p:cNvSpPr txBox="1"/>
          <p:nvPr/>
        </p:nvSpPr>
        <p:spPr>
          <a:xfrm>
            <a:off x="7748501" y="8347153"/>
            <a:ext cx="8880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D54BED-7D80-F340-A818-ACCE9307ACB1}"/>
              </a:ext>
            </a:extLst>
          </p:cNvPr>
          <p:cNvGrpSpPr/>
          <p:nvPr/>
        </p:nvGrpSpPr>
        <p:grpSpPr>
          <a:xfrm>
            <a:off x="10486949" y="10059154"/>
            <a:ext cx="3403750" cy="2762834"/>
            <a:chOff x="9701991" y="11495288"/>
            <a:chExt cx="4973665" cy="403713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EBA1AAE-E6B0-7E41-8B17-4049E2A620C1}"/>
                </a:ext>
              </a:extLst>
            </p:cNvPr>
            <p:cNvSpPr/>
            <p:nvPr/>
          </p:nvSpPr>
          <p:spPr>
            <a:xfrm>
              <a:off x="12738526" y="14443003"/>
              <a:ext cx="1552161" cy="1089424"/>
            </a:xfrm>
            <a:custGeom>
              <a:avLst/>
              <a:gdLst>
                <a:gd name="connsiteX0" fmla="*/ 417285 w 418933"/>
                <a:gd name="connsiteY0" fmla="*/ 193030 h 294039"/>
                <a:gd name="connsiteX1" fmla="*/ 209382 w 418933"/>
                <a:gd name="connsiteY1" fmla="*/ 293892 h 294039"/>
                <a:gd name="connsiteX2" fmla="*/ 1480 w 418933"/>
                <a:gd name="connsiteY2" fmla="*/ 193030 h 294039"/>
                <a:gd name="connsiteX3" fmla="*/ -132 w 418933"/>
                <a:gd name="connsiteY3" fmla="*/ -147 h 294039"/>
                <a:gd name="connsiteX4" fmla="*/ 418802 w 418933"/>
                <a:gd name="connsiteY4" fmla="*/ -147 h 2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294039">
                  <a:moveTo>
                    <a:pt x="417285" y="193030"/>
                  </a:moveTo>
                  <a:cubicBezTo>
                    <a:pt x="410459" y="249349"/>
                    <a:pt x="320017" y="293892"/>
                    <a:pt x="209382" y="293892"/>
                  </a:cubicBezTo>
                  <a:cubicBezTo>
                    <a:pt x="98747" y="293892"/>
                    <a:pt x="8211" y="249349"/>
                    <a:pt x="1480" y="193030"/>
                  </a:cubicBezTo>
                  <a:lnTo>
                    <a:pt x="-132" y="-147"/>
                  </a:lnTo>
                  <a:lnTo>
                    <a:pt x="418802" y="-147"/>
                  </a:ln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04B96AC-E1E4-B941-AC9E-4FFE660289B2}"/>
                </a:ext>
              </a:extLst>
            </p:cNvPr>
            <p:cNvSpPr/>
            <p:nvPr/>
          </p:nvSpPr>
          <p:spPr>
            <a:xfrm>
              <a:off x="12738526" y="14444059"/>
              <a:ext cx="1552161" cy="630600"/>
            </a:xfrm>
            <a:custGeom>
              <a:avLst/>
              <a:gdLst>
                <a:gd name="connsiteX0" fmla="*/ 721 w 418933"/>
                <a:gd name="connsiteY0" fmla="*/ 104324 h 170201"/>
                <a:gd name="connsiteX1" fmla="*/ -132 w 418933"/>
                <a:gd name="connsiteY1" fmla="*/ -147 h 170201"/>
                <a:gd name="connsiteX2" fmla="*/ 418802 w 418933"/>
                <a:gd name="connsiteY2" fmla="*/ -147 h 170201"/>
                <a:gd name="connsiteX3" fmla="*/ 417948 w 418933"/>
                <a:gd name="connsiteY3" fmla="*/ 110877 h 170201"/>
                <a:gd name="connsiteX4" fmla="*/ 721 w 418933"/>
                <a:gd name="connsiteY4" fmla="*/ 104324 h 17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170201">
                  <a:moveTo>
                    <a:pt x="721" y="104324"/>
                  </a:moveTo>
                  <a:lnTo>
                    <a:pt x="-132" y="-147"/>
                  </a:lnTo>
                  <a:lnTo>
                    <a:pt x="418802" y="-147"/>
                  </a:lnTo>
                  <a:lnTo>
                    <a:pt x="417948" y="110877"/>
                  </a:lnTo>
                  <a:cubicBezTo>
                    <a:pt x="308451" y="190561"/>
                    <a:pt x="101023" y="191130"/>
                    <a:pt x="721" y="10432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F7D2590-E41A-C943-B76A-2CF7D975E4B4}"/>
                </a:ext>
              </a:extLst>
            </p:cNvPr>
            <p:cNvSpPr/>
            <p:nvPr/>
          </p:nvSpPr>
          <p:spPr>
            <a:xfrm>
              <a:off x="12354263" y="12119529"/>
              <a:ext cx="2321392" cy="2750305"/>
            </a:xfrm>
            <a:custGeom>
              <a:avLst/>
              <a:gdLst>
                <a:gd name="connsiteX0" fmla="*/ -132 w 626551"/>
                <a:gd name="connsiteY0" fmla="*/ 6786 h 742316"/>
                <a:gd name="connsiteX1" fmla="*/ 626420 w 626551"/>
                <a:gd name="connsiteY1" fmla="*/ -147 h 742316"/>
                <a:gd name="connsiteX2" fmla="*/ 575890 w 626551"/>
                <a:gd name="connsiteY2" fmla="*/ 604742 h 742316"/>
                <a:gd name="connsiteX3" fmla="*/ 575890 w 626551"/>
                <a:gd name="connsiteY3" fmla="*/ 606356 h 742316"/>
                <a:gd name="connsiteX4" fmla="*/ 574563 w 626551"/>
                <a:gd name="connsiteY4" fmla="*/ 620033 h 742316"/>
                <a:gd name="connsiteX5" fmla="*/ 574563 w 626551"/>
                <a:gd name="connsiteY5" fmla="*/ 624686 h 742316"/>
                <a:gd name="connsiteX6" fmla="*/ 573330 w 626551"/>
                <a:gd name="connsiteY6" fmla="*/ 624686 h 742316"/>
                <a:gd name="connsiteX7" fmla="*/ 312907 w 626551"/>
                <a:gd name="connsiteY7" fmla="*/ 742169 h 742316"/>
                <a:gd name="connsiteX8" fmla="*/ 50019 w 626551"/>
                <a:gd name="connsiteY8" fmla="*/ 606356 h 742316"/>
                <a:gd name="connsiteX9" fmla="*/ 50019 w 626551"/>
                <a:gd name="connsiteY9" fmla="*/ 603602 h 7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551" h="742316">
                  <a:moveTo>
                    <a:pt x="-132" y="6786"/>
                  </a:moveTo>
                  <a:lnTo>
                    <a:pt x="626420" y="-147"/>
                  </a:lnTo>
                  <a:lnTo>
                    <a:pt x="575890" y="604742"/>
                  </a:lnTo>
                  <a:lnTo>
                    <a:pt x="575890" y="606356"/>
                  </a:lnTo>
                  <a:cubicBezTo>
                    <a:pt x="575928" y="610953"/>
                    <a:pt x="575482" y="615531"/>
                    <a:pt x="574563" y="620033"/>
                  </a:cubicBezTo>
                  <a:lnTo>
                    <a:pt x="574563" y="624686"/>
                  </a:lnTo>
                  <a:lnTo>
                    <a:pt x="573330" y="624686"/>
                  </a:lnTo>
                  <a:cubicBezTo>
                    <a:pt x="555982" y="691168"/>
                    <a:pt x="446010" y="742169"/>
                    <a:pt x="312907" y="742169"/>
                  </a:cubicBezTo>
                  <a:cubicBezTo>
                    <a:pt x="167764" y="742169"/>
                    <a:pt x="50019" y="681386"/>
                    <a:pt x="50019" y="606356"/>
                  </a:cubicBezTo>
                  <a:lnTo>
                    <a:pt x="50019" y="603602"/>
                  </a:ln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3B71FEF-236C-034A-AF61-D8914D68B743}"/>
                </a:ext>
              </a:extLst>
            </p:cNvPr>
            <p:cNvSpPr/>
            <p:nvPr/>
          </p:nvSpPr>
          <p:spPr>
            <a:xfrm>
              <a:off x="12353910" y="11495289"/>
              <a:ext cx="2321746" cy="1278033"/>
            </a:xfrm>
            <a:custGeom>
              <a:avLst/>
              <a:gdLst>
                <a:gd name="connsiteX0" fmla="*/ 313191 w 626646"/>
                <a:gd name="connsiteY0" fmla="*/ 344798 h 344945"/>
                <a:gd name="connsiteX1" fmla="*/ 626515 w 626646"/>
                <a:gd name="connsiteY1" fmla="*/ 172326 h 344945"/>
                <a:gd name="connsiteX2" fmla="*/ 313191 w 626646"/>
                <a:gd name="connsiteY2" fmla="*/ -147 h 344945"/>
                <a:gd name="connsiteX3" fmla="*/ -132 w 626646"/>
                <a:gd name="connsiteY3" fmla="*/ 172326 h 344945"/>
                <a:gd name="connsiteX4" fmla="*/ 313191 w 626646"/>
                <a:gd name="connsiteY4" fmla="*/ 344798 h 34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646" h="344945">
                  <a:moveTo>
                    <a:pt x="313191" y="344798"/>
                  </a:moveTo>
                  <a:cubicBezTo>
                    <a:pt x="485732" y="344798"/>
                    <a:pt x="626515" y="267299"/>
                    <a:pt x="626515" y="172326"/>
                  </a:cubicBezTo>
                  <a:cubicBezTo>
                    <a:pt x="626515" y="77352"/>
                    <a:pt x="485732" y="-147"/>
                    <a:pt x="313191" y="-147"/>
                  </a:cubicBezTo>
                  <a:cubicBezTo>
                    <a:pt x="140650" y="-147"/>
                    <a:pt x="-132" y="77352"/>
                    <a:pt x="-132" y="172326"/>
                  </a:cubicBezTo>
                  <a:cubicBezTo>
                    <a:pt x="-132" y="267299"/>
                    <a:pt x="140650" y="344798"/>
                    <a:pt x="313191" y="344798"/>
                  </a:cubicBez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76E213C-D33B-F047-A7DF-3D24D8CCD3D0}"/>
                </a:ext>
              </a:extLst>
            </p:cNvPr>
            <p:cNvSpPr/>
            <p:nvPr/>
          </p:nvSpPr>
          <p:spPr>
            <a:xfrm>
              <a:off x="12540775" y="11631819"/>
              <a:ext cx="1947666" cy="1005676"/>
            </a:xfrm>
            <a:custGeom>
              <a:avLst/>
              <a:gdLst>
                <a:gd name="connsiteX0" fmla="*/ 262756 w 525681"/>
                <a:gd name="connsiteY0" fmla="*/ 271288 h 271435"/>
                <a:gd name="connsiteX1" fmla="*/ 525550 w 525681"/>
                <a:gd name="connsiteY1" fmla="*/ 135476 h 271435"/>
                <a:gd name="connsiteX2" fmla="*/ 262756 w 525681"/>
                <a:gd name="connsiteY2" fmla="*/ -147 h 271435"/>
                <a:gd name="connsiteX3" fmla="*/ -132 w 525681"/>
                <a:gd name="connsiteY3" fmla="*/ 135666 h 271435"/>
                <a:gd name="connsiteX4" fmla="*/ 262756 w 525681"/>
                <a:gd name="connsiteY4" fmla="*/ 271288 h 27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681" h="271435">
                  <a:moveTo>
                    <a:pt x="262756" y="271288"/>
                  </a:moveTo>
                  <a:cubicBezTo>
                    <a:pt x="407520" y="271288"/>
                    <a:pt x="525550" y="210315"/>
                    <a:pt x="525550" y="135476"/>
                  </a:cubicBezTo>
                  <a:cubicBezTo>
                    <a:pt x="525550" y="60636"/>
                    <a:pt x="407520" y="-147"/>
                    <a:pt x="262756" y="-147"/>
                  </a:cubicBezTo>
                  <a:cubicBezTo>
                    <a:pt x="117992" y="-147"/>
                    <a:pt x="-132" y="60826"/>
                    <a:pt x="-132" y="135666"/>
                  </a:cubicBezTo>
                  <a:cubicBezTo>
                    <a:pt x="-132" y="210505"/>
                    <a:pt x="117992" y="271288"/>
                    <a:pt x="262756" y="2712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5FF6A19-4337-2043-92A7-E2469027754E}"/>
                </a:ext>
              </a:extLst>
            </p:cNvPr>
            <p:cNvSpPr/>
            <p:nvPr/>
          </p:nvSpPr>
          <p:spPr>
            <a:xfrm>
              <a:off x="10085204" y="14443003"/>
              <a:ext cx="1552161" cy="1089424"/>
            </a:xfrm>
            <a:custGeom>
              <a:avLst/>
              <a:gdLst>
                <a:gd name="connsiteX0" fmla="*/ 417285 w 418933"/>
                <a:gd name="connsiteY0" fmla="*/ 193030 h 294039"/>
                <a:gd name="connsiteX1" fmla="*/ 209287 w 418933"/>
                <a:gd name="connsiteY1" fmla="*/ 293892 h 294039"/>
                <a:gd name="connsiteX2" fmla="*/ 1385 w 418933"/>
                <a:gd name="connsiteY2" fmla="*/ 193030 h 294039"/>
                <a:gd name="connsiteX3" fmla="*/ -132 w 418933"/>
                <a:gd name="connsiteY3" fmla="*/ -147 h 294039"/>
                <a:gd name="connsiteX4" fmla="*/ 418802 w 418933"/>
                <a:gd name="connsiteY4" fmla="*/ -147 h 2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294039">
                  <a:moveTo>
                    <a:pt x="417285" y="193030"/>
                  </a:moveTo>
                  <a:cubicBezTo>
                    <a:pt x="410459" y="249349"/>
                    <a:pt x="320017" y="293892"/>
                    <a:pt x="209287" y="293892"/>
                  </a:cubicBezTo>
                  <a:cubicBezTo>
                    <a:pt x="98558" y="293892"/>
                    <a:pt x="8211" y="249349"/>
                    <a:pt x="1385" y="193030"/>
                  </a:cubicBezTo>
                  <a:lnTo>
                    <a:pt x="-132" y="-147"/>
                  </a:lnTo>
                  <a:lnTo>
                    <a:pt x="418802" y="-147"/>
                  </a:ln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5072DD9-20A0-4848-A862-8D992849C4C2}"/>
                </a:ext>
              </a:extLst>
            </p:cNvPr>
            <p:cNvSpPr/>
            <p:nvPr/>
          </p:nvSpPr>
          <p:spPr>
            <a:xfrm>
              <a:off x="10085204" y="14444059"/>
              <a:ext cx="1552161" cy="630463"/>
            </a:xfrm>
            <a:custGeom>
              <a:avLst/>
              <a:gdLst>
                <a:gd name="connsiteX0" fmla="*/ 721 w 418933"/>
                <a:gd name="connsiteY0" fmla="*/ 104324 h 170164"/>
                <a:gd name="connsiteX1" fmla="*/ -132 w 418933"/>
                <a:gd name="connsiteY1" fmla="*/ -147 h 170164"/>
                <a:gd name="connsiteX2" fmla="*/ 418802 w 418933"/>
                <a:gd name="connsiteY2" fmla="*/ -147 h 170164"/>
                <a:gd name="connsiteX3" fmla="*/ 417854 w 418933"/>
                <a:gd name="connsiteY3" fmla="*/ 110593 h 170164"/>
                <a:gd name="connsiteX4" fmla="*/ 721 w 418933"/>
                <a:gd name="connsiteY4" fmla="*/ 104324 h 17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170164">
                  <a:moveTo>
                    <a:pt x="721" y="104324"/>
                  </a:moveTo>
                  <a:lnTo>
                    <a:pt x="-132" y="-147"/>
                  </a:lnTo>
                  <a:lnTo>
                    <a:pt x="418802" y="-147"/>
                  </a:lnTo>
                  <a:lnTo>
                    <a:pt x="417854" y="110593"/>
                  </a:lnTo>
                  <a:cubicBezTo>
                    <a:pt x="308072" y="190561"/>
                    <a:pt x="101023" y="191130"/>
                    <a:pt x="721" y="10432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C859C5-1AED-CE4E-9A59-EE14B00A9DA8}"/>
                </a:ext>
              </a:extLst>
            </p:cNvPr>
            <p:cNvSpPr/>
            <p:nvPr/>
          </p:nvSpPr>
          <p:spPr>
            <a:xfrm>
              <a:off x="9701993" y="12119529"/>
              <a:ext cx="2321392" cy="2750305"/>
            </a:xfrm>
            <a:custGeom>
              <a:avLst/>
              <a:gdLst>
                <a:gd name="connsiteX0" fmla="*/ -132 w 626551"/>
                <a:gd name="connsiteY0" fmla="*/ 6786 h 742316"/>
                <a:gd name="connsiteX1" fmla="*/ 626420 w 626551"/>
                <a:gd name="connsiteY1" fmla="*/ -147 h 742316"/>
                <a:gd name="connsiteX2" fmla="*/ 575795 w 626551"/>
                <a:gd name="connsiteY2" fmla="*/ 604742 h 742316"/>
                <a:gd name="connsiteX3" fmla="*/ 575795 w 626551"/>
                <a:gd name="connsiteY3" fmla="*/ 606356 h 742316"/>
                <a:gd name="connsiteX4" fmla="*/ 574468 w 626551"/>
                <a:gd name="connsiteY4" fmla="*/ 620033 h 742316"/>
                <a:gd name="connsiteX5" fmla="*/ 574468 w 626551"/>
                <a:gd name="connsiteY5" fmla="*/ 624686 h 742316"/>
                <a:gd name="connsiteX6" fmla="*/ 573710 w 626551"/>
                <a:gd name="connsiteY6" fmla="*/ 624686 h 742316"/>
                <a:gd name="connsiteX7" fmla="*/ 313286 w 626551"/>
                <a:gd name="connsiteY7" fmla="*/ 742169 h 742316"/>
                <a:gd name="connsiteX8" fmla="*/ 50493 w 626551"/>
                <a:gd name="connsiteY8" fmla="*/ 606356 h 742316"/>
                <a:gd name="connsiteX9" fmla="*/ 50493 w 626551"/>
                <a:gd name="connsiteY9" fmla="*/ 603602 h 7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551" h="742316">
                  <a:moveTo>
                    <a:pt x="-132" y="6786"/>
                  </a:moveTo>
                  <a:lnTo>
                    <a:pt x="626420" y="-147"/>
                  </a:lnTo>
                  <a:lnTo>
                    <a:pt x="575795" y="604742"/>
                  </a:lnTo>
                  <a:lnTo>
                    <a:pt x="575795" y="606356"/>
                  </a:lnTo>
                  <a:cubicBezTo>
                    <a:pt x="575786" y="610944"/>
                    <a:pt x="575340" y="615531"/>
                    <a:pt x="574468" y="620033"/>
                  </a:cubicBezTo>
                  <a:lnTo>
                    <a:pt x="574468" y="624686"/>
                  </a:lnTo>
                  <a:lnTo>
                    <a:pt x="573710" y="624686"/>
                  </a:lnTo>
                  <a:cubicBezTo>
                    <a:pt x="556455" y="691168"/>
                    <a:pt x="446484" y="742169"/>
                    <a:pt x="313286" y="742169"/>
                  </a:cubicBezTo>
                  <a:cubicBezTo>
                    <a:pt x="168143" y="742169"/>
                    <a:pt x="50493" y="681386"/>
                    <a:pt x="50493" y="606356"/>
                  </a:cubicBezTo>
                  <a:lnTo>
                    <a:pt x="50493" y="603602"/>
                  </a:ln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851FB06-17CC-F446-A0A7-1FA1F79B02D3}"/>
                </a:ext>
              </a:extLst>
            </p:cNvPr>
            <p:cNvSpPr/>
            <p:nvPr/>
          </p:nvSpPr>
          <p:spPr>
            <a:xfrm>
              <a:off x="9701991" y="11495288"/>
              <a:ext cx="2320342" cy="1278033"/>
            </a:xfrm>
            <a:custGeom>
              <a:avLst/>
              <a:gdLst>
                <a:gd name="connsiteX0" fmla="*/ 312717 w 626267"/>
                <a:gd name="connsiteY0" fmla="*/ 344798 h 344945"/>
                <a:gd name="connsiteX1" fmla="*/ 626135 w 626267"/>
                <a:gd name="connsiteY1" fmla="*/ 172326 h 344945"/>
                <a:gd name="connsiteX2" fmla="*/ 312717 w 626267"/>
                <a:gd name="connsiteY2" fmla="*/ -147 h 344945"/>
                <a:gd name="connsiteX3" fmla="*/ -132 w 626267"/>
                <a:gd name="connsiteY3" fmla="*/ 172326 h 344945"/>
                <a:gd name="connsiteX4" fmla="*/ 312717 w 626267"/>
                <a:gd name="connsiteY4" fmla="*/ 344798 h 34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67" h="344945">
                  <a:moveTo>
                    <a:pt x="312717" y="344798"/>
                  </a:moveTo>
                  <a:cubicBezTo>
                    <a:pt x="485353" y="344798"/>
                    <a:pt x="626135" y="267299"/>
                    <a:pt x="626135" y="172326"/>
                  </a:cubicBezTo>
                  <a:cubicBezTo>
                    <a:pt x="626135" y="77352"/>
                    <a:pt x="485353" y="-147"/>
                    <a:pt x="312717" y="-147"/>
                  </a:cubicBezTo>
                  <a:cubicBezTo>
                    <a:pt x="140081" y="-147"/>
                    <a:pt x="-132" y="77352"/>
                    <a:pt x="-132" y="172326"/>
                  </a:cubicBezTo>
                  <a:cubicBezTo>
                    <a:pt x="-132" y="267299"/>
                    <a:pt x="140176" y="344798"/>
                    <a:pt x="312717" y="344798"/>
                  </a:cubicBez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5605C14-19A3-7B45-BEF0-007F3EE1DB8B}"/>
                </a:ext>
              </a:extLst>
            </p:cNvPr>
            <p:cNvSpPr/>
            <p:nvPr/>
          </p:nvSpPr>
          <p:spPr>
            <a:xfrm>
              <a:off x="9887451" y="11631819"/>
              <a:ext cx="1947666" cy="1005676"/>
            </a:xfrm>
            <a:custGeom>
              <a:avLst/>
              <a:gdLst>
                <a:gd name="connsiteX0" fmla="*/ 262661 w 525681"/>
                <a:gd name="connsiteY0" fmla="*/ 271288 h 271435"/>
                <a:gd name="connsiteX1" fmla="*/ 525550 w 525681"/>
                <a:gd name="connsiteY1" fmla="*/ 135476 h 271435"/>
                <a:gd name="connsiteX2" fmla="*/ 262661 w 525681"/>
                <a:gd name="connsiteY2" fmla="*/ -147 h 271435"/>
                <a:gd name="connsiteX3" fmla="*/ -132 w 525681"/>
                <a:gd name="connsiteY3" fmla="*/ 135666 h 271435"/>
                <a:gd name="connsiteX4" fmla="*/ 262661 w 525681"/>
                <a:gd name="connsiteY4" fmla="*/ 271288 h 27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681" h="271435">
                  <a:moveTo>
                    <a:pt x="262661" y="271288"/>
                  </a:moveTo>
                  <a:cubicBezTo>
                    <a:pt x="407520" y="271288"/>
                    <a:pt x="525550" y="210315"/>
                    <a:pt x="525550" y="135476"/>
                  </a:cubicBezTo>
                  <a:cubicBezTo>
                    <a:pt x="525550" y="60636"/>
                    <a:pt x="407520" y="-147"/>
                    <a:pt x="262661" y="-147"/>
                  </a:cubicBezTo>
                  <a:cubicBezTo>
                    <a:pt x="117803" y="-147"/>
                    <a:pt x="-132" y="60826"/>
                    <a:pt x="-132" y="135666"/>
                  </a:cubicBezTo>
                  <a:cubicBezTo>
                    <a:pt x="-132" y="210505"/>
                    <a:pt x="117898" y="271288"/>
                    <a:pt x="262661" y="2712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B1B9C63-5207-9141-BD06-FDF943741E7B}"/>
                </a:ext>
              </a:extLst>
            </p:cNvPr>
            <p:cNvSpPr/>
            <p:nvPr/>
          </p:nvSpPr>
          <p:spPr>
            <a:xfrm>
              <a:off x="11629406" y="12996065"/>
              <a:ext cx="1117193" cy="749859"/>
            </a:xfrm>
            <a:custGeom>
              <a:avLst/>
              <a:gdLst>
                <a:gd name="connsiteX0" fmla="*/ 20029 w 301534"/>
                <a:gd name="connsiteY0" fmla="*/ -147 h 202389"/>
                <a:gd name="connsiteX1" fmla="*/ 284055 w 301534"/>
                <a:gd name="connsiteY1" fmla="*/ -147 h 202389"/>
                <a:gd name="connsiteX2" fmla="*/ 284055 w 301534"/>
                <a:gd name="connsiteY2" fmla="*/ 202242 h 202389"/>
                <a:gd name="connsiteX3" fmla="*/ 20029 w 301534"/>
                <a:gd name="connsiteY3" fmla="*/ 202242 h 202389"/>
                <a:gd name="connsiteX4" fmla="*/ 20029 w 301534"/>
                <a:gd name="connsiteY4" fmla="*/ -147 h 20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534" h="202389">
                  <a:moveTo>
                    <a:pt x="20029" y="-147"/>
                  </a:moveTo>
                  <a:lnTo>
                    <a:pt x="284055" y="-147"/>
                  </a:lnTo>
                  <a:cubicBezTo>
                    <a:pt x="297612" y="14669"/>
                    <a:pt x="315150" y="143548"/>
                    <a:pt x="284055" y="202242"/>
                  </a:cubicBezTo>
                  <a:lnTo>
                    <a:pt x="20029" y="202242"/>
                  </a:lnTo>
                  <a:cubicBezTo>
                    <a:pt x="-9170" y="133956"/>
                    <a:pt x="-4430" y="35088"/>
                    <a:pt x="20029" y="-147"/>
                  </a:cubicBez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0604856-66F3-9B41-9CEC-A5B420348B2C}"/>
                </a:ext>
              </a:extLst>
            </p:cNvPr>
            <p:cNvSpPr/>
            <p:nvPr/>
          </p:nvSpPr>
          <p:spPr>
            <a:xfrm>
              <a:off x="12188122" y="12996064"/>
              <a:ext cx="558479" cy="749859"/>
            </a:xfrm>
            <a:custGeom>
              <a:avLst/>
              <a:gdLst>
                <a:gd name="connsiteX0" fmla="*/ -132 w 150735"/>
                <a:gd name="connsiteY0" fmla="*/ -147 h 202389"/>
                <a:gd name="connsiteX1" fmla="*/ 133256 w 150735"/>
                <a:gd name="connsiteY1" fmla="*/ -147 h 202389"/>
                <a:gd name="connsiteX2" fmla="*/ 133256 w 150735"/>
                <a:gd name="connsiteY2" fmla="*/ 202242 h 202389"/>
                <a:gd name="connsiteX3" fmla="*/ -132 w 150735"/>
                <a:gd name="connsiteY3" fmla="*/ 202242 h 20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35" h="202389">
                  <a:moveTo>
                    <a:pt x="-132" y="-147"/>
                  </a:moveTo>
                  <a:lnTo>
                    <a:pt x="133256" y="-147"/>
                  </a:lnTo>
                  <a:cubicBezTo>
                    <a:pt x="146812" y="14669"/>
                    <a:pt x="164351" y="143548"/>
                    <a:pt x="133256" y="202242"/>
                  </a:cubicBezTo>
                  <a:lnTo>
                    <a:pt x="-132" y="202242"/>
                  </a:lnTo>
                  <a:close/>
                </a:path>
              </a:pathLst>
            </a:custGeom>
            <a:solidFill>
              <a:schemeClr val="tx2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Gráfico 221">
            <a:extLst>
              <a:ext uri="{FF2B5EF4-FFF2-40B4-BE49-F238E27FC236}">
                <a16:creationId xmlns:a16="http://schemas.microsoft.com/office/drawing/2014/main" id="{75693480-F58F-7A45-B413-E1EEC8582CF0}"/>
              </a:ext>
            </a:extLst>
          </p:cNvPr>
          <p:cNvSpPr/>
          <p:nvPr/>
        </p:nvSpPr>
        <p:spPr>
          <a:xfrm>
            <a:off x="14596622" y="5167454"/>
            <a:ext cx="950726" cy="792270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8" name="Gráfico 22">
            <a:extLst>
              <a:ext uri="{FF2B5EF4-FFF2-40B4-BE49-F238E27FC236}">
                <a16:creationId xmlns:a16="http://schemas.microsoft.com/office/drawing/2014/main" id="{96175C13-BCA9-E443-A18B-E2840CA8C2CB}"/>
              </a:ext>
            </a:extLst>
          </p:cNvPr>
          <p:cNvGrpSpPr/>
          <p:nvPr/>
        </p:nvGrpSpPr>
        <p:grpSpPr>
          <a:xfrm>
            <a:off x="8914859" y="5119199"/>
            <a:ext cx="774828" cy="77482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49" name="Forma libre 340">
              <a:extLst>
                <a:ext uri="{FF2B5EF4-FFF2-40B4-BE49-F238E27FC236}">
                  <a16:creationId xmlns:a16="http://schemas.microsoft.com/office/drawing/2014/main" id="{E92054C7-8D42-174F-B568-E85272D44ACB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341">
              <a:extLst>
                <a:ext uri="{FF2B5EF4-FFF2-40B4-BE49-F238E27FC236}">
                  <a16:creationId xmlns:a16="http://schemas.microsoft.com/office/drawing/2014/main" id="{9F1C6688-4B1D-8C4B-8F3F-5414ECF1D71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42">
              <a:extLst>
                <a:ext uri="{FF2B5EF4-FFF2-40B4-BE49-F238E27FC236}">
                  <a16:creationId xmlns:a16="http://schemas.microsoft.com/office/drawing/2014/main" id="{C0EC8143-E374-2049-A61B-684E5AEB051F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3">
              <a:extLst>
                <a:ext uri="{FF2B5EF4-FFF2-40B4-BE49-F238E27FC236}">
                  <a16:creationId xmlns:a16="http://schemas.microsoft.com/office/drawing/2014/main" id="{30165CD4-11A9-9845-AFDC-E6A8C0B0E97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4">
              <a:extLst>
                <a:ext uri="{FF2B5EF4-FFF2-40B4-BE49-F238E27FC236}">
                  <a16:creationId xmlns:a16="http://schemas.microsoft.com/office/drawing/2014/main" id="{CE3262D8-8BF5-294A-A9A9-E2EC167698F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5">
              <a:extLst>
                <a:ext uri="{FF2B5EF4-FFF2-40B4-BE49-F238E27FC236}">
                  <a16:creationId xmlns:a16="http://schemas.microsoft.com/office/drawing/2014/main" id="{135BC244-0D52-0449-BEA6-3610E57E9B5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6">
              <a:extLst>
                <a:ext uri="{FF2B5EF4-FFF2-40B4-BE49-F238E27FC236}">
                  <a16:creationId xmlns:a16="http://schemas.microsoft.com/office/drawing/2014/main" id="{3B80BA2B-74E1-C445-BB2C-5BE13A04B8C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0" name="Gráfico 233">
            <a:extLst>
              <a:ext uri="{FF2B5EF4-FFF2-40B4-BE49-F238E27FC236}">
                <a16:creationId xmlns:a16="http://schemas.microsoft.com/office/drawing/2014/main" id="{A147DEAF-ADED-DC4B-A908-EEAD57299CA3}"/>
              </a:ext>
            </a:extLst>
          </p:cNvPr>
          <p:cNvGrpSpPr/>
          <p:nvPr/>
        </p:nvGrpSpPr>
        <p:grpSpPr>
          <a:xfrm>
            <a:off x="20405945" y="5076774"/>
            <a:ext cx="871504" cy="871504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61" name="Forma libre 317">
              <a:extLst>
                <a:ext uri="{FF2B5EF4-FFF2-40B4-BE49-F238E27FC236}">
                  <a16:creationId xmlns:a16="http://schemas.microsoft.com/office/drawing/2014/main" id="{94D16392-C17F-774B-8B47-259B0429841D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318">
              <a:extLst>
                <a:ext uri="{FF2B5EF4-FFF2-40B4-BE49-F238E27FC236}">
                  <a16:creationId xmlns:a16="http://schemas.microsoft.com/office/drawing/2014/main" id="{4923B9E3-2D82-1D45-96A6-E1634EDF938B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Freeform 63">
            <a:extLst>
              <a:ext uri="{FF2B5EF4-FFF2-40B4-BE49-F238E27FC236}">
                <a16:creationId xmlns:a16="http://schemas.microsoft.com/office/drawing/2014/main" id="{6BFEDE9E-36FF-484D-A357-73D3FF2B9FCB}"/>
              </a:ext>
            </a:extLst>
          </p:cNvPr>
          <p:cNvSpPr/>
          <p:nvPr/>
        </p:nvSpPr>
        <p:spPr>
          <a:xfrm>
            <a:off x="3273893" y="5073017"/>
            <a:ext cx="547342" cy="821010"/>
          </a:xfrm>
          <a:custGeom>
            <a:avLst/>
            <a:gdLst>
              <a:gd name="connsiteX0" fmla="*/ 135438 w 431300"/>
              <a:gd name="connsiteY0" fmla="*/ 566081 h 646949"/>
              <a:gd name="connsiteX1" fmla="*/ 142681 w 431300"/>
              <a:gd name="connsiteY1" fmla="*/ 581875 h 646949"/>
              <a:gd name="connsiteX2" fmla="*/ 153842 w 431300"/>
              <a:gd name="connsiteY2" fmla="*/ 593036 h 646949"/>
              <a:gd name="connsiteX3" fmla="*/ 277461 w 431300"/>
              <a:gd name="connsiteY3" fmla="*/ 593036 h 646949"/>
              <a:gd name="connsiteX4" fmla="*/ 288622 w 431300"/>
              <a:gd name="connsiteY4" fmla="*/ 581875 h 646949"/>
              <a:gd name="connsiteX5" fmla="*/ 295866 w 431300"/>
              <a:gd name="connsiteY5" fmla="*/ 566081 h 646949"/>
              <a:gd name="connsiteX6" fmla="*/ 134783 w 431300"/>
              <a:gd name="connsiteY6" fmla="*/ 485212 h 646949"/>
              <a:gd name="connsiteX7" fmla="*/ 134783 w 431300"/>
              <a:gd name="connsiteY7" fmla="*/ 512168 h 646949"/>
              <a:gd name="connsiteX8" fmla="*/ 296520 w 431300"/>
              <a:gd name="connsiteY8" fmla="*/ 512168 h 646949"/>
              <a:gd name="connsiteX9" fmla="*/ 296520 w 431300"/>
              <a:gd name="connsiteY9" fmla="*/ 485212 h 646949"/>
              <a:gd name="connsiteX10" fmla="*/ 215651 w 431300"/>
              <a:gd name="connsiteY10" fmla="*/ 0 h 646949"/>
              <a:gd name="connsiteX11" fmla="*/ 431300 w 431300"/>
              <a:gd name="connsiteY11" fmla="*/ 215649 h 646949"/>
              <a:gd name="connsiteX12" fmla="*/ 370451 w 431300"/>
              <a:gd name="connsiteY12" fmla="*/ 372096 h 646949"/>
              <a:gd name="connsiteX13" fmla="*/ 350432 w 431300"/>
              <a:gd name="connsiteY13" fmla="*/ 404343 h 646949"/>
              <a:gd name="connsiteX14" fmla="*/ 350432 w 431300"/>
              <a:gd name="connsiteY14" fmla="*/ 431301 h 646949"/>
              <a:gd name="connsiteX15" fmla="*/ 323476 w 431300"/>
              <a:gd name="connsiteY15" fmla="*/ 477715 h 646949"/>
              <a:gd name="connsiteX16" fmla="*/ 323476 w 431300"/>
              <a:gd name="connsiteY16" fmla="*/ 562816 h 646949"/>
              <a:gd name="connsiteX17" fmla="*/ 307681 w 431300"/>
              <a:gd name="connsiteY17" fmla="*/ 600935 h 646949"/>
              <a:gd name="connsiteX18" fmla="*/ 292588 w 431300"/>
              <a:gd name="connsiteY18" fmla="*/ 616028 h 646949"/>
              <a:gd name="connsiteX19" fmla="*/ 292555 w 431300"/>
              <a:gd name="connsiteY19" fmla="*/ 616061 h 646949"/>
              <a:gd name="connsiteX20" fmla="*/ 281410 w 431300"/>
              <a:gd name="connsiteY20" fmla="*/ 627206 h 646949"/>
              <a:gd name="connsiteX21" fmla="*/ 233749 w 431300"/>
              <a:gd name="connsiteY21" fmla="*/ 646949 h 646949"/>
              <a:gd name="connsiteX22" fmla="*/ 197552 w 431300"/>
              <a:gd name="connsiteY22" fmla="*/ 646949 h 646949"/>
              <a:gd name="connsiteX23" fmla="*/ 149891 w 431300"/>
              <a:gd name="connsiteY23" fmla="*/ 627206 h 646949"/>
              <a:gd name="connsiteX24" fmla="*/ 138746 w 431300"/>
              <a:gd name="connsiteY24" fmla="*/ 616061 h 646949"/>
              <a:gd name="connsiteX25" fmla="*/ 138713 w 431300"/>
              <a:gd name="connsiteY25" fmla="*/ 616028 h 646949"/>
              <a:gd name="connsiteX26" fmla="*/ 123620 w 431300"/>
              <a:gd name="connsiteY26" fmla="*/ 600935 h 646949"/>
              <a:gd name="connsiteX27" fmla="*/ 107825 w 431300"/>
              <a:gd name="connsiteY27" fmla="*/ 562816 h 646949"/>
              <a:gd name="connsiteX28" fmla="*/ 107825 w 431300"/>
              <a:gd name="connsiteY28" fmla="*/ 477715 h 646949"/>
              <a:gd name="connsiteX29" fmla="*/ 80869 w 431300"/>
              <a:gd name="connsiteY29" fmla="*/ 431301 h 646949"/>
              <a:gd name="connsiteX30" fmla="*/ 80869 w 431300"/>
              <a:gd name="connsiteY30" fmla="*/ 404345 h 646949"/>
              <a:gd name="connsiteX31" fmla="*/ 60850 w 431300"/>
              <a:gd name="connsiteY31" fmla="*/ 372097 h 646949"/>
              <a:gd name="connsiteX32" fmla="*/ 0 w 431300"/>
              <a:gd name="connsiteY32" fmla="*/ 215650 h 646949"/>
              <a:gd name="connsiteX33" fmla="*/ 215651 w 431300"/>
              <a:gd name="connsiteY33" fmla="*/ 0 h 64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1300" h="646949">
                <a:moveTo>
                  <a:pt x="135438" y="566081"/>
                </a:moveTo>
                <a:cubicBezTo>
                  <a:pt x="136190" y="571975"/>
                  <a:pt x="138460" y="577655"/>
                  <a:pt x="142681" y="581875"/>
                </a:cubicBezTo>
                <a:lnTo>
                  <a:pt x="153842" y="593036"/>
                </a:lnTo>
                <a:lnTo>
                  <a:pt x="277461" y="593036"/>
                </a:lnTo>
                <a:lnTo>
                  <a:pt x="288622" y="581875"/>
                </a:lnTo>
                <a:cubicBezTo>
                  <a:pt x="292843" y="577655"/>
                  <a:pt x="295113" y="571975"/>
                  <a:pt x="295866" y="566081"/>
                </a:cubicBezTo>
                <a:close/>
                <a:moveTo>
                  <a:pt x="134783" y="485212"/>
                </a:moveTo>
                <a:lnTo>
                  <a:pt x="134783" y="512168"/>
                </a:lnTo>
                <a:lnTo>
                  <a:pt x="296520" y="512168"/>
                </a:lnTo>
                <a:lnTo>
                  <a:pt x="296520" y="485212"/>
                </a:lnTo>
                <a:close/>
                <a:moveTo>
                  <a:pt x="215651" y="0"/>
                </a:moveTo>
                <a:cubicBezTo>
                  <a:pt x="334559" y="0"/>
                  <a:pt x="431301" y="96743"/>
                  <a:pt x="431300" y="215649"/>
                </a:cubicBezTo>
                <a:cubicBezTo>
                  <a:pt x="431300" y="296834"/>
                  <a:pt x="394683" y="342125"/>
                  <a:pt x="370451" y="372096"/>
                </a:cubicBezTo>
                <a:cubicBezTo>
                  <a:pt x="359711" y="385377"/>
                  <a:pt x="350432" y="396854"/>
                  <a:pt x="350432" y="404343"/>
                </a:cubicBezTo>
                <a:lnTo>
                  <a:pt x="350432" y="431301"/>
                </a:lnTo>
                <a:cubicBezTo>
                  <a:pt x="350432" y="451170"/>
                  <a:pt x="339511" y="468365"/>
                  <a:pt x="323476" y="477715"/>
                </a:cubicBezTo>
                <a:lnTo>
                  <a:pt x="323476" y="562816"/>
                </a:lnTo>
                <a:cubicBezTo>
                  <a:pt x="323476" y="577005"/>
                  <a:pt x="317724" y="590905"/>
                  <a:pt x="307681" y="600935"/>
                </a:cubicBezTo>
                <a:lnTo>
                  <a:pt x="292588" y="616028"/>
                </a:lnTo>
                <a:lnTo>
                  <a:pt x="292555" y="616061"/>
                </a:lnTo>
                <a:lnTo>
                  <a:pt x="281410" y="627206"/>
                </a:lnTo>
                <a:cubicBezTo>
                  <a:pt x="268682" y="639933"/>
                  <a:pt x="251755" y="646949"/>
                  <a:pt x="233749" y="646949"/>
                </a:cubicBezTo>
                <a:lnTo>
                  <a:pt x="197552" y="646949"/>
                </a:lnTo>
                <a:cubicBezTo>
                  <a:pt x="179547" y="646949"/>
                  <a:pt x="162620" y="639933"/>
                  <a:pt x="149891" y="627206"/>
                </a:cubicBezTo>
                <a:lnTo>
                  <a:pt x="138746" y="616061"/>
                </a:lnTo>
                <a:lnTo>
                  <a:pt x="138713" y="616028"/>
                </a:lnTo>
                <a:lnTo>
                  <a:pt x="123620" y="600935"/>
                </a:lnTo>
                <a:cubicBezTo>
                  <a:pt x="113577" y="590905"/>
                  <a:pt x="107825" y="577005"/>
                  <a:pt x="107825" y="562816"/>
                </a:cubicBezTo>
                <a:lnTo>
                  <a:pt x="107825" y="477715"/>
                </a:lnTo>
                <a:cubicBezTo>
                  <a:pt x="91789" y="468365"/>
                  <a:pt x="80869" y="451170"/>
                  <a:pt x="80869" y="431301"/>
                </a:cubicBezTo>
                <a:lnTo>
                  <a:pt x="80869" y="404345"/>
                </a:lnTo>
                <a:cubicBezTo>
                  <a:pt x="80869" y="396856"/>
                  <a:pt x="71589" y="385377"/>
                  <a:pt x="60850" y="372097"/>
                </a:cubicBezTo>
                <a:cubicBezTo>
                  <a:pt x="36618" y="342126"/>
                  <a:pt x="0" y="296835"/>
                  <a:pt x="0" y="215650"/>
                </a:cubicBezTo>
                <a:cubicBezTo>
                  <a:pt x="0" y="96743"/>
                  <a:pt x="96744" y="0"/>
                  <a:pt x="215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5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5049D879-A37B-1F4A-AB98-372F3CE149C4}"/>
              </a:ext>
            </a:extLst>
          </p:cNvPr>
          <p:cNvSpPr/>
          <p:nvPr/>
        </p:nvSpPr>
        <p:spPr>
          <a:xfrm rot="16200000">
            <a:off x="8981026" y="565313"/>
            <a:ext cx="11601312" cy="12592094"/>
          </a:xfrm>
          <a:prstGeom prst="trapezoid">
            <a:avLst>
              <a:gd name="adj" fmla="val 4582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F548B02-D6D5-8D47-9737-B1F985BC1DEA}"/>
              </a:ext>
            </a:extLst>
          </p:cNvPr>
          <p:cNvSpPr/>
          <p:nvPr/>
        </p:nvSpPr>
        <p:spPr>
          <a:xfrm>
            <a:off x="17519644" y="0"/>
            <a:ext cx="6858004" cy="13716000"/>
          </a:xfrm>
          <a:custGeom>
            <a:avLst/>
            <a:gdLst>
              <a:gd name="connsiteX0" fmla="*/ 6858004 w 6858004"/>
              <a:gd name="connsiteY0" fmla="*/ 0 h 13716000"/>
              <a:gd name="connsiteX1" fmla="*/ 6858004 w 6858004"/>
              <a:gd name="connsiteY1" fmla="*/ 13716000 h 13716000"/>
              <a:gd name="connsiteX2" fmla="*/ 6505094 w 6858004"/>
              <a:gd name="connsiteY2" fmla="*/ 13707076 h 13716000"/>
              <a:gd name="connsiteX3" fmla="*/ 0 w 6858004"/>
              <a:gd name="connsiteY3" fmla="*/ 6858000 h 13716000"/>
              <a:gd name="connsiteX4" fmla="*/ 6505094 w 6858004"/>
              <a:gd name="connsiteY4" fmla="*/ 8924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4" h="13716000">
                <a:moveTo>
                  <a:pt x="6858004" y="0"/>
                </a:moveTo>
                <a:lnTo>
                  <a:pt x="6858004" y="13716000"/>
                </a:lnTo>
                <a:lnTo>
                  <a:pt x="6505094" y="13707076"/>
                </a:lnTo>
                <a:cubicBezTo>
                  <a:pt x="2881528" y="13523398"/>
                  <a:pt x="0" y="10527207"/>
                  <a:pt x="0" y="6858000"/>
                </a:cubicBezTo>
                <a:cubicBezTo>
                  <a:pt x="0" y="3188793"/>
                  <a:pt x="2881528" y="192602"/>
                  <a:pt x="6505094" y="8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3E47E1-C2DA-0241-A477-BCD9E6018D19}"/>
              </a:ext>
            </a:extLst>
          </p:cNvPr>
          <p:cNvGrpSpPr/>
          <p:nvPr/>
        </p:nvGrpSpPr>
        <p:grpSpPr>
          <a:xfrm rot="163640">
            <a:off x="-4771733" y="5251502"/>
            <a:ext cx="13054760" cy="21229714"/>
            <a:chOff x="-776712" y="7358554"/>
            <a:chExt cx="9733634" cy="1582888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855717D-D127-8043-9ED6-EBAA1EA5BB40}"/>
                </a:ext>
              </a:extLst>
            </p:cNvPr>
            <p:cNvSpPr/>
            <p:nvPr/>
          </p:nvSpPr>
          <p:spPr>
            <a:xfrm>
              <a:off x="6361130" y="8359514"/>
              <a:ext cx="468235" cy="608049"/>
            </a:xfrm>
            <a:custGeom>
              <a:avLst/>
              <a:gdLst>
                <a:gd name="connsiteX0" fmla="*/ 90737 w 405821"/>
                <a:gd name="connsiteY0" fmla="*/ 477129 h 526998"/>
                <a:gd name="connsiteX1" fmla="*/ 90737 w 405821"/>
                <a:gd name="connsiteY1" fmla="*/ 31888 h 526998"/>
                <a:gd name="connsiteX2" fmla="*/ 403214 w 405821"/>
                <a:gd name="connsiteY2" fmla="*/ 110276 h 526998"/>
                <a:gd name="connsiteX3" fmla="*/ 323836 w 405821"/>
                <a:gd name="connsiteY3" fmla="*/ 526714 h 52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821" h="526998">
                  <a:moveTo>
                    <a:pt x="90737" y="477129"/>
                  </a:moveTo>
                  <a:cubicBezTo>
                    <a:pt x="90737" y="477129"/>
                    <a:pt x="-117557" y="107140"/>
                    <a:pt x="90737" y="31888"/>
                  </a:cubicBezTo>
                  <a:cubicBezTo>
                    <a:pt x="299031" y="-43364"/>
                    <a:pt x="393291" y="26054"/>
                    <a:pt x="403214" y="110276"/>
                  </a:cubicBezTo>
                  <a:cubicBezTo>
                    <a:pt x="413136" y="194497"/>
                    <a:pt x="323836" y="526714"/>
                    <a:pt x="323836" y="52671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2254C0-E913-004D-BDA2-EF4C466A2946}"/>
                </a:ext>
              </a:extLst>
            </p:cNvPr>
            <p:cNvSpPr/>
            <p:nvPr/>
          </p:nvSpPr>
          <p:spPr>
            <a:xfrm>
              <a:off x="3218754" y="8802181"/>
              <a:ext cx="3780074" cy="2963945"/>
            </a:xfrm>
            <a:custGeom>
              <a:avLst/>
              <a:gdLst>
                <a:gd name="connsiteX0" fmla="*/ 2981174 w 3276204"/>
                <a:gd name="connsiteY0" fmla="*/ 2459606 h 2568862"/>
                <a:gd name="connsiteX1" fmla="*/ 1937079 w 3276204"/>
                <a:gd name="connsiteY1" fmla="*/ 2566942 h 2568862"/>
                <a:gd name="connsiteX2" fmla="*/ 1134547 w 3276204"/>
                <a:gd name="connsiteY2" fmla="*/ 2530483 h 2568862"/>
                <a:gd name="connsiteX3" fmla="*/ 952592 w 3276204"/>
                <a:gd name="connsiteY3" fmla="*/ 2506274 h 2568862"/>
                <a:gd name="connsiteX4" fmla="*/ -1838 w 3276204"/>
                <a:gd name="connsiteY4" fmla="*/ 2247850 h 2568862"/>
                <a:gd name="connsiteX5" fmla="*/ 1013802 w 3276204"/>
                <a:gd name="connsiteY5" fmla="*/ 1117611 h 2568862"/>
                <a:gd name="connsiteX6" fmla="*/ 2538177 w 3276204"/>
                <a:gd name="connsiteY6" fmla="*/ 1514288 h 2568862"/>
                <a:gd name="connsiteX7" fmla="*/ 2723707 w 3276204"/>
                <a:gd name="connsiteY7" fmla="*/ 69332 h 2568862"/>
                <a:gd name="connsiteX8" fmla="*/ 3100751 w 3276204"/>
                <a:gd name="connsiteY8" fmla="*/ 78082 h 2568862"/>
                <a:gd name="connsiteX9" fmla="*/ 2981174 w 3276204"/>
                <a:gd name="connsiteY9" fmla="*/ 2459606 h 25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04" h="2568862">
                  <a:moveTo>
                    <a:pt x="2981174" y="2459606"/>
                  </a:moveTo>
                  <a:cubicBezTo>
                    <a:pt x="2636450" y="2522527"/>
                    <a:pt x="2287348" y="2558418"/>
                    <a:pt x="1937079" y="2566942"/>
                  </a:cubicBezTo>
                  <a:cubicBezTo>
                    <a:pt x="1669034" y="2573301"/>
                    <a:pt x="1400915" y="2561116"/>
                    <a:pt x="1134547" y="2530483"/>
                  </a:cubicBezTo>
                  <a:cubicBezTo>
                    <a:pt x="1071294" y="2523242"/>
                    <a:pt x="1010666" y="2515170"/>
                    <a:pt x="952592" y="2506274"/>
                  </a:cubicBezTo>
                  <a:cubicBezTo>
                    <a:pt x="337706" y="2413156"/>
                    <a:pt x="-1838" y="2247850"/>
                    <a:pt x="-1838" y="2247850"/>
                  </a:cubicBezTo>
                  <a:cubicBezTo>
                    <a:pt x="-1838" y="2247850"/>
                    <a:pt x="559934" y="1072474"/>
                    <a:pt x="1013802" y="1117611"/>
                  </a:cubicBezTo>
                  <a:cubicBezTo>
                    <a:pt x="1546392" y="1170696"/>
                    <a:pt x="2448512" y="1648240"/>
                    <a:pt x="2538177" y="1514288"/>
                  </a:cubicBezTo>
                  <a:cubicBezTo>
                    <a:pt x="2639149" y="1363420"/>
                    <a:pt x="2723707" y="69332"/>
                    <a:pt x="2723707" y="69332"/>
                  </a:cubicBezTo>
                  <a:cubicBezTo>
                    <a:pt x="2959796" y="-92256"/>
                    <a:pt x="3100751" y="78082"/>
                    <a:pt x="3100751" y="78082"/>
                  </a:cubicBezTo>
                  <a:cubicBezTo>
                    <a:pt x="3100751" y="78082"/>
                    <a:pt x="3561841" y="2354967"/>
                    <a:pt x="2981174" y="2459606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491EBC1-047C-614B-B74C-E6BAF55B77C9}"/>
                </a:ext>
              </a:extLst>
            </p:cNvPr>
            <p:cNvSpPr/>
            <p:nvPr/>
          </p:nvSpPr>
          <p:spPr>
            <a:xfrm>
              <a:off x="3160149" y="22381631"/>
              <a:ext cx="1536013" cy="803873"/>
            </a:xfrm>
            <a:custGeom>
              <a:avLst/>
              <a:gdLst>
                <a:gd name="connsiteX0" fmla="*/ 6348 w 1331268"/>
                <a:gd name="connsiteY0" fmla="*/ 180536 h 696720"/>
                <a:gd name="connsiteX1" fmla="*/ 64714 w 1331268"/>
                <a:gd name="connsiteY1" fmla="*/ 696436 h 696720"/>
                <a:gd name="connsiteX2" fmla="*/ 1329431 w 1331268"/>
                <a:gd name="connsiteY2" fmla="*/ 693883 h 696720"/>
                <a:gd name="connsiteX3" fmla="*/ 1126316 w 1331268"/>
                <a:gd name="connsiteY3" fmla="*/ 515597 h 696720"/>
                <a:gd name="connsiteX4" fmla="*/ 506178 w 1331268"/>
                <a:gd name="connsiteY4" fmla="*/ 99523 h 696720"/>
                <a:gd name="connsiteX5" fmla="*/ 6348 w 1331268"/>
                <a:gd name="connsiteY5" fmla="*/ 180536 h 6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1268" h="696720">
                  <a:moveTo>
                    <a:pt x="6348" y="180536"/>
                  </a:moveTo>
                  <a:cubicBezTo>
                    <a:pt x="6348" y="180536"/>
                    <a:pt x="-34070" y="647800"/>
                    <a:pt x="64714" y="696436"/>
                  </a:cubicBezTo>
                  <a:lnTo>
                    <a:pt x="1329431" y="693883"/>
                  </a:lnTo>
                  <a:cubicBezTo>
                    <a:pt x="1329431" y="693883"/>
                    <a:pt x="1329431" y="548046"/>
                    <a:pt x="1126316" y="515597"/>
                  </a:cubicBezTo>
                  <a:cubicBezTo>
                    <a:pt x="923204" y="483149"/>
                    <a:pt x="566297" y="364291"/>
                    <a:pt x="506178" y="99523"/>
                  </a:cubicBezTo>
                  <a:cubicBezTo>
                    <a:pt x="446061" y="-165244"/>
                    <a:pt x="6348" y="180536"/>
                    <a:pt x="6348" y="180536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48812E-70E0-6B4C-849E-88351376FDB9}"/>
                </a:ext>
              </a:extLst>
            </p:cNvPr>
            <p:cNvSpPr/>
            <p:nvPr/>
          </p:nvSpPr>
          <p:spPr>
            <a:xfrm>
              <a:off x="2385559" y="14376914"/>
              <a:ext cx="1859814" cy="8298379"/>
            </a:xfrm>
            <a:custGeom>
              <a:avLst/>
              <a:gdLst>
                <a:gd name="connsiteX0" fmla="*/ 1606216 w 1611908"/>
                <a:gd name="connsiteY0" fmla="*/ 1462901 h 7192236"/>
                <a:gd name="connsiteX1" fmla="*/ 1556534 w 1611908"/>
                <a:gd name="connsiteY1" fmla="*/ 2367092 h 7192236"/>
                <a:gd name="connsiteX2" fmla="*/ 1352253 w 1611908"/>
                <a:gd name="connsiteY2" fmla="*/ 5648432 h 7192236"/>
                <a:gd name="connsiteX3" fmla="*/ 1210787 w 1611908"/>
                <a:gd name="connsiteY3" fmla="*/ 7060138 h 7192236"/>
                <a:gd name="connsiteX4" fmla="*/ 582406 w 1611908"/>
                <a:gd name="connsiteY4" fmla="*/ 7165870 h 7192236"/>
                <a:gd name="connsiteX5" fmla="*/ 161442 w 1611908"/>
                <a:gd name="connsiteY5" fmla="*/ 4598549 h 7192236"/>
                <a:gd name="connsiteX6" fmla="*/ 158011 w 1611908"/>
                <a:gd name="connsiteY6" fmla="*/ 4533507 h 7192236"/>
                <a:gd name="connsiteX7" fmla="*/ 130216 w 1611908"/>
                <a:gd name="connsiteY7" fmla="*/ 3945708 h 7192236"/>
                <a:gd name="connsiteX8" fmla="*/ -1838 w 1611908"/>
                <a:gd name="connsiteY8" fmla="*/ 372184 h 7192236"/>
                <a:gd name="connsiteX9" fmla="*/ 1585279 w 1611908"/>
                <a:gd name="connsiteY9" fmla="*/ -284 h 7192236"/>
                <a:gd name="connsiteX10" fmla="*/ 1606216 w 1611908"/>
                <a:gd name="connsiteY10" fmla="*/ 1462901 h 719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908" h="7192236">
                  <a:moveTo>
                    <a:pt x="1606216" y="1462901"/>
                  </a:moveTo>
                  <a:cubicBezTo>
                    <a:pt x="1599943" y="1768503"/>
                    <a:pt x="1585279" y="2083658"/>
                    <a:pt x="1556534" y="2367092"/>
                  </a:cubicBezTo>
                  <a:cubicBezTo>
                    <a:pt x="1419885" y="3711130"/>
                    <a:pt x="1371878" y="5334882"/>
                    <a:pt x="1352253" y="5648432"/>
                  </a:cubicBezTo>
                  <a:cubicBezTo>
                    <a:pt x="1318254" y="6191895"/>
                    <a:pt x="1210787" y="7060138"/>
                    <a:pt x="1210787" y="7060138"/>
                  </a:cubicBezTo>
                  <a:cubicBezTo>
                    <a:pt x="1210787" y="7060138"/>
                    <a:pt x="997752" y="7262341"/>
                    <a:pt x="582406" y="7165870"/>
                  </a:cubicBezTo>
                  <a:cubicBezTo>
                    <a:pt x="582406" y="7165870"/>
                    <a:pt x="238337" y="5915315"/>
                    <a:pt x="161442" y="4598549"/>
                  </a:cubicBezTo>
                  <a:cubicBezTo>
                    <a:pt x="160273" y="4576674"/>
                    <a:pt x="159106" y="4554798"/>
                    <a:pt x="158011" y="4533507"/>
                  </a:cubicBezTo>
                  <a:cubicBezTo>
                    <a:pt x="149037" y="4359377"/>
                    <a:pt x="139699" y="4160308"/>
                    <a:pt x="130216" y="3945708"/>
                  </a:cubicBezTo>
                  <a:cubicBezTo>
                    <a:pt x="66960" y="2507972"/>
                    <a:pt x="-1838" y="372184"/>
                    <a:pt x="-1838" y="372184"/>
                  </a:cubicBezTo>
                  <a:lnTo>
                    <a:pt x="1585279" y="-284"/>
                  </a:lnTo>
                  <a:cubicBezTo>
                    <a:pt x="1585279" y="-284"/>
                    <a:pt x="1621757" y="701266"/>
                    <a:pt x="1606216" y="1462901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151E45E-C865-F445-96D2-F2681ABE6D31}"/>
                </a:ext>
              </a:extLst>
            </p:cNvPr>
            <p:cNvSpPr/>
            <p:nvPr/>
          </p:nvSpPr>
          <p:spPr>
            <a:xfrm>
              <a:off x="-776712" y="14515397"/>
              <a:ext cx="622318" cy="1017012"/>
            </a:xfrm>
            <a:custGeom>
              <a:avLst/>
              <a:gdLst>
                <a:gd name="connsiteX0" fmla="*/ 328399 w 539365"/>
                <a:gd name="connsiteY0" fmla="*/ -284 h 881448"/>
                <a:gd name="connsiteX1" fmla="*/ 46930 w 539365"/>
                <a:gd name="connsiteY1" fmla="*/ 387425 h 881448"/>
                <a:gd name="connsiteX2" fmla="*/ 4469 w 539365"/>
                <a:gd name="connsiteY2" fmla="*/ 865917 h 881448"/>
                <a:gd name="connsiteX3" fmla="*/ 260769 w 539365"/>
                <a:gd name="connsiteY3" fmla="*/ 574971 h 881448"/>
                <a:gd name="connsiteX4" fmla="*/ 235306 w 539365"/>
                <a:gd name="connsiteY4" fmla="*/ 741371 h 881448"/>
                <a:gd name="connsiteX5" fmla="*/ 428060 w 539365"/>
                <a:gd name="connsiteY5" fmla="*/ 595534 h 881448"/>
                <a:gd name="connsiteX6" fmla="*/ 529105 w 539365"/>
                <a:gd name="connsiteY6" fmla="*/ 172606 h 881448"/>
                <a:gd name="connsiteX7" fmla="*/ 328399 w 539365"/>
                <a:gd name="connsiteY7" fmla="*/ -284 h 88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365" h="881448">
                  <a:moveTo>
                    <a:pt x="328399" y="-284"/>
                  </a:moveTo>
                  <a:cubicBezTo>
                    <a:pt x="328399" y="-284"/>
                    <a:pt x="70203" y="303276"/>
                    <a:pt x="46930" y="387425"/>
                  </a:cubicBezTo>
                  <a:cubicBezTo>
                    <a:pt x="23657" y="471572"/>
                    <a:pt x="-17637" y="774841"/>
                    <a:pt x="4469" y="865917"/>
                  </a:cubicBezTo>
                  <a:cubicBezTo>
                    <a:pt x="26574" y="956992"/>
                    <a:pt x="198317" y="611867"/>
                    <a:pt x="260769" y="574971"/>
                  </a:cubicBezTo>
                  <a:cubicBezTo>
                    <a:pt x="323220" y="538074"/>
                    <a:pt x="213930" y="712277"/>
                    <a:pt x="235306" y="741371"/>
                  </a:cubicBezTo>
                  <a:cubicBezTo>
                    <a:pt x="256683" y="770466"/>
                    <a:pt x="379908" y="639723"/>
                    <a:pt x="428060" y="595534"/>
                  </a:cubicBezTo>
                  <a:cubicBezTo>
                    <a:pt x="476211" y="551346"/>
                    <a:pt x="471324" y="313193"/>
                    <a:pt x="529105" y="172606"/>
                  </a:cubicBezTo>
                  <a:cubicBezTo>
                    <a:pt x="586888" y="32019"/>
                    <a:pt x="328399" y="-284"/>
                    <a:pt x="328399" y="-28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32FBD7F-63D5-6D41-807C-70606CE64F03}"/>
                </a:ext>
              </a:extLst>
            </p:cNvPr>
            <p:cNvSpPr/>
            <p:nvPr/>
          </p:nvSpPr>
          <p:spPr>
            <a:xfrm>
              <a:off x="-681458" y="21865789"/>
              <a:ext cx="1156644" cy="1321649"/>
            </a:xfrm>
            <a:custGeom>
              <a:avLst/>
              <a:gdLst>
                <a:gd name="connsiteX0" fmla="*/ 185069 w 1002468"/>
                <a:gd name="connsiteY0" fmla="*/ 96989 h 1145478"/>
                <a:gd name="connsiteX1" fmla="*/ 3843 w 1002468"/>
                <a:gd name="connsiteY1" fmla="*/ 448165 h 1145478"/>
                <a:gd name="connsiteX2" fmla="*/ 278382 w 1002468"/>
                <a:gd name="connsiteY2" fmla="*/ 869635 h 1145478"/>
                <a:gd name="connsiteX3" fmla="*/ 514472 w 1002468"/>
                <a:gd name="connsiteY3" fmla="*/ 1145195 h 1145478"/>
                <a:gd name="connsiteX4" fmla="*/ 985631 w 1002468"/>
                <a:gd name="connsiteY4" fmla="*/ 1145195 h 1145478"/>
                <a:gd name="connsiteX5" fmla="*/ 882688 w 1002468"/>
                <a:gd name="connsiteY5" fmla="*/ 981858 h 1145478"/>
                <a:gd name="connsiteX6" fmla="*/ 651705 w 1002468"/>
                <a:gd name="connsiteY6" fmla="*/ 540043 h 1145478"/>
                <a:gd name="connsiteX7" fmla="*/ 635289 w 1002468"/>
                <a:gd name="connsiteY7" fmla="*/ 86124 h 1145478"/>
                <a:gd name="connsiteX8" fmla="*/ 261894 w 1002468"/>
                <a:gd name="connsiteY8" fmla="*/ -284 h 11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468" h="1145478">
                  <a:moveTo>
                    <a:pt x="185069" y="96989"/>
                  </a:moveTo>
                  <a:cubicBezTo>
                    <a:pt x="185069" y="96989"/>
                    <a:pt x="-40077" y="302254"/>
                    <a:pt x="3843" y="448165"/>
                  </a:cubicBezTo>
                  <a:cubicBezTo>
                    <a:pt x="47764" y="594075"/>
                    <a:pt x="250950" y="691349"/>
                    <a:pt x="278382" y="869635"/>
                  </a:cubicBezTo>
                  <a:cubicBezTo>
                    <a:pt x="305814" y="1047921"/>
                    <a:pt x="415615" y="1145195"/>
                    <a:pt x="514472" y="1145195"/>
                  </a:cubicBezTo>
                  <a:lnTo>
                    <a:pt x="985631" y="1145195"/>
                  </a:lnTo>
                  <a:cubicBezTo>
                    <a:pt x="985631" y="1145195"/>
                    <a:pt x="1058589" y="1019702"/>
                    <a:pt x="882688" y="981858"/>
                  </a:cubicBezTo>
                  <a:cubicBezTo>
                    <a:pt x="706788" y="944011"/>
                    <a:pt x="640761" y="734516"/>
                    <a:pt x="651705" y="540043"/>
                  </a:cubicBezTo>
                  <a:cubicBezTo>
                    <a:pt x="662649" y="345569"/>
                    <a:pt x="635289" y="86124"/>
                    <a:pt x="635289" y="86124"/>
                  </a:cubicBezTo>
                  <a:lnTo>
                    <a:pt x="261894" y="-284"/>
                  </a:ln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01E83EB-CAA9-BE42-A514-734B6D196EA4}"/>
                </a:ext>
              </a:extLst>
            </p:cNvPr>
            <p:cNvSpPr/>
            <p:nvPr/>
          </p:nvSpPr>
          <p:spPr>
            <a:xfrm>
              <a:off x="-465468" y="14286891"/>
              <a:ext cx="4393757" cy="7888088"/>
            </a:xfrm>
            <a:custGeom>
              <a:avLst/>
              <a:gdLst>
                <a:gd name="connsiteX0" fmla="*/ 3806249 w 3808086"/>
                <a:gd name="connsiteY0" fmla="*/ 482146 h 6836635"/>
                <a:gd name="connsiteX1" fmla="*/ 1529976 w 3808086"/>
                <a:gd name="connsiteY1" fmla="*/ 5053271 h 6836635"/>
                <a:gd name="connsiteX2" fmla="*/ 492303 w 3808086"/>
                <a:gd name="connsiteY2" fmla="*/ 6836351 h 6836635"/>
                <a:gd name="connsiteX3" fmla="*/ -1838 w 3808086"/>
                <a:gd name="connsiteY3" fmla="*/ 6536437 h 6836635"/>
                <a:gd name="connsiteX4" fmla="*/ 829877 w 3808086"/>
                <a:gd name="connsiteY4" fmla="*/ 3189470 h 6836635"/>
                <a:gd name="connsiteX5" fmla="*/ 1496926 w 3808086"/>
                <a:gd name="connsiteY5" fmla="*/ 1317283 h 6836635"/>
                <a:gd name="connsiteX6" fmla="*/ 1860474 w 3808086"/>
                <a:gd name="connsiteY6" fmla="*/ -284 h 683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86" h="6836635">
                  <a:moveTo>
                    <a:pt x="3806249" y="482146"/>
                  </a:moveTo>
                  <a:cubicBezTo>
                    <a:pt x="3806249" y="482146"/>
                    <a:pt x="2320544" y="3659285"/>
                    <a:pt x="1529976" y="5053271"/>
                  </a:cubicBezTo>
                  <a:cubicBezTo>
                    <a:pt x="739409" y="6447257"/>
                    <a:pt x="492303" y="6836351"/>
                    <a:pt x="492303" y="6836351"/>
                  </a:cubicBezTo>
                  <a:cubicBezTo>
                    <a:pt x="492303" y="6836351"/>
                    <a:pt x="39310" y="6658065"/>
                    <a:pt x="-1838" y="6536437"/>
                  </a:cubicBezTo>
                  <a:cubicBezTo>
                    <a:pt x="-1838" y="6536437"/>
                    <a:pt x="300497" y="3845227"/>
                    <a:pt x="829877" y="3189470"/>
                  </a:cubicBezTo>
                  <a:cubicBezTo>
                    <a:pt x="1129002" y="2818751"/>
                    <a:pt x="1480438" y="1706304"/>
                    <a:pt x="1496926" y="1317283"/>
                  </a:cubicBezTo>
                  <a:cubicBezTo>
                    <a:pt x="1513415" y="928263"/>
                    <a:pt x="1860474" y="-284"/>
                    <a:pt x="1860474" y="-284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6E71B4A-D41C-6840-8D2C-24A6EA130365}"/>
                </a:ext>
              </a:extLst>
            </p:cNvPr>
            <p:cNvSpPr/>
            <p:nvPr/>
          </p:nvSpPr>
          <p:spPr>
            <a:xfrm>
              <a:off x="1369411" y="9699184"/>
              <a:ext cx="3515741" cy="5733266"/>
            </a:xfrm>
            <a:custGeom>
              <a:avLst/>
              <a:gdLst>
                <a:gd name="connsiteX0" fmla="*/ 2650268 w 3047106"/>
                <a:gd name="connsiteY0" fmla="*/ 4608250 h 4969043"/>
                <a:gd name="connsiteX1" fmla="*/ 1223220 w 3047106"/>
                <a:gd name="connsiteY1" fmla="*/ 4966353 h 4969043"/>
                <a:gd name="connsiteX2" fmla="*/ 10813 w 3047106"/>
                <a:gd name="connsiteY2" fmla="*/ 4554654 h 4969043"/>
                <a:gd name="connsiteX3" fmla="*/ 44884 w 3047106"/>
                <a:gd name="connsiteY3" fmla="*/ 4265896 h 4969043"/>
                <a:gd name="connsiteX4" fmla="*/ 327012 w 3047106"/>
                <a:gd name="connsiteY4" fmla="*/ 1794975 h 4969043"/>
                <a:gd name="connsiteX5" fmla="*/ 336787 w 3047106"/>
                <a:gd name="connsiteY5" fmla="*/ 1410839 h 4969043"/>
                <a:gd name="connsiteX6" fmla="*/ 1228692 w 3047106"/>
                <a:gd name="connsiteY6" fmla="*/ 123168 h 4969043"/>
                <a:gd name="connsiteX7" fmla="*/ 2528138 w 3047106"/>
                <a:gd name="connsiteY7" fmla="*/ 254422 h 4969043"/>
                <a:gd name="connsiteX8" fmla="*/ 3023883 w 3047106"/>
                <a:gd name="connsiteY8" fmla="*/ 1307440 h 4969043"/>
                <a:gd name="connsiteX9" fmla="*/ 2650268 w 3047106"/>
                <a:gd name="connsiteY9" fmla="*/ 4608250 h 496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7106" h="4969043">
                  <a:moveTo>
                    <a:pt x="2650268" y="4608250"/>
                  </a:moveTo>
                  <a:cubicBezTo>
                    <a:pt x="2650268" y="4608250"/>
                    <a:pt x="2059313" y="5003031"/>
                    <a:pt x="1223220" y="4966353"/>
                  </a:cubicBezTo>
                  <a:cubicBezTo>
                    <a:pt x="856244" y="4950384"/>
                    <a:pt x="128349" y="4846402"/>
                    <a:pt x="10813" y="4554654"/>
                  </a:cubicBezTo>
                  <a:cubicBezTo>
                    <a:pt x="-16765" y="4486183"/>
                    <a:pt x="3518" y="4399265"/>
                    <a:pt x="44884" y="4265896"/>
                  </a:cubicBezTo>
                  <a:cubicBezTo>
                    <a:pt x="152277" y="3919169"/>
                    <a:pt x="402376" y="3258890"/>
                    <a:pt x="327012" y="1794975"/>
                  </a:cubicBezTo>
                  <a:cubicBezTo>
                    <a:pt x="320006" y="1666871"/>
                    <a:pt x="323291" y="1538417"/>
                    <a:pt x="336787" y="1410839"/>
                  </a:cubicBezTo>
                  <a:cubicBezTo>
                    <a:pt x="415581" y="689746"/>
                    <a:pt x="829031" y="262735"/>
                    <a:pt x="1228692" y="123168"/>
                  </a:cubicBezTo>
                  <a:cubicBezTo>
                    <a:pt x="2203258" y="-217289"/>
                    <a:pt x="2528138" y="254422"/>
                    <a:pt x="2528138" y="254422"/>
                  </a:cubicBezTo>
                  <a:cubicBezTo>
                    <a:pt x="2528138" y="254422"/>
                    <a:pt x="2958952" y="595536"/>
                    <a:pt x="3023883" y="1307440"/>
                  </a:cubicBezTo>
                  <a:cubicBezTo>
                    <a:pt x="3153675" y="2731396"/>
                    <a:pt x="2650268" y="4608250"/>
                    <a:pt x="2650268" y="4608250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AEF53E1-F170-0B42-8DCA-BF12B49A7644}"/>
                </a:ext>
              </a:extLst>
            </p:cNvPr>
            <p:cNvSpPr/>
            <p:nvPr/>
          </p:nvSpPr>
          <p:spPr>
            <a:xfrm>
              <a:off x="3118666" y="8706077"/>
              <a:ext cx="1245582" cy="1282000"/>
            </a:xfrm>
            <a:custGeom>
              <a:avLst/>
              <a:gdLst>
                <a:gd name="connsiteX0" fmla="*/ -1838 w 1079551"/>
                <a:gd name="connsiteY0" fmla="*/ 902157 h 1111114"/>
                <a:gd name="connsiteX1" fmla="*/ 930339 w 1079551"/>
                <a:gd name="connsiteY1" fmla="*/ 1097142 h 1111114"/>
                <a:gd name="connsiteX2" fmla="*/ 979148 w 1079551"/>
                <a:gd name="connsiteY2" fmla="*/ 960200 h 1111114"/>
                <a:gd name="connsiteX3" fmla="*/ 1022192 w 1079551"/>
                <a:gd name="connsiteY3" fmla="*/ 810134 h 1111114"/>
                <a:gd name="connsiteX4" fmla="*/ 1077713 w 1079551"/>
                <a:gd name="connsiteY4" fmla="*/ 565200 h 1111114"/>
                <a:gd name="connsiteX5" fmla="*/ 802445 w 1079551"/>
                <a:gd name="connsiteY5" fmla="*/ 276077 h 1111114"/>
                <a:gd name="connsiteX6" fmla="*/ 541768 w 1079551"/>
                <a:gd name="connsiteY6" fmla="*/ -284 h 1111114"/>
                <a:gd name="connsiteX7" fmla="*/ -1838 w 1079551"/>
                <a:gd name="connsiteY7" fmla="*/ 902157 h 111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551" h="1111114">
                  <a:moveTo>
                    <a:pt x="-1838" y="902157"/>
                  </a:moveTo>
                  <a:cubicBezTo>
                    <a:pt x="-1838" y="902157"/>
                    <a:pt x="445318" y="1173998"/>
                    <a:pt x="930339" y="1097142"/>
                  </a:cubicBezTo>
                  <a:cubicBezTo>
                    <a:pt x="930339" y="1097142"/>
                    <a:pt x="1026278" y="1072714"/>
                    <a:pt x="979148" y="960200"/>
                  </a:cubicBezTo>
                  <a:cubicBezTo>
                    <a:pt x="996220" y="910995"/>
                    <a:pt x="1010593" y="860900"/>
                    <a:pt x="1022192" y="810134"/>
                  </a:cubicBezTo>
                  <a:cubicBezTo>
                    <a:pt x="1064726" y="654817"/>
                    <a:pt x="1077713" y="565200"/>
                    <a:pt x="1077713" y="565200"/>
                  </a:cubicBezTo>
                  <a:lnTo>
                    <a:pt x="802445" y="276077"/>
                  </a:lnTo>
                  <a:lnTo>
                    <a:pt x="541768" y="-284"/>
                  </a:lnTo>
                  <a:cubicBezTo>
                    <a:pt x="469758" y="660213"/>
                    <a:pt x="-1838" y="902157"/>
                    <a:pt x="-1838" y="90215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E35E355-BE17-1046-8D23-195D0E3087AC}"/>
                </a:ext>
              </a:extLst>
            </p:cNvPr>
            <p:cNvSpPr/>
            <p:nvPr/>
          </p:nvSpPr>
          <p:spPr>
            <a:xfrm>
              <a:off x="3591017" y="7733016"/>
              <a:ext cx="1349738" cy="1619724"/>
            </a:xfrm>
            <a:custGeom>
              <a:avLst/>
              <a:gdLst>
                <a:gd name="connsiteX0" fmla="*/ 977154 w 1169823"/>
                <a:gd name="connsiteY0" fmla="*/ 1394627 h 1403821"/>
                <a:gd name="connsiteX1" fmla="*/ 63579 w 1169823"/>
                <a:gd name="connsiteY1" fmla="*/ 976949 h 1403821"/>
                <a:gd name="connsiteX2" fmla="*/ 395609 w 1169823"/>
                <a:gd name="connsiteY2" fmla="*/ 23100 h 1403821"/>
                <a:gd name="connsiteX3" fmla="*/ 1130292 w 1169823"/>
                <a:gd name="connsiteY3" fmla="*/ 291586 h 1403821"/>
                <a:gd name="connsiteX4" fmla="*/ 977154 w 1169823"/>
                <a:gd name="connsiteY4" fmla="*/ 1394627 h 140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823" h="1403821">
                  <a:moveTo>
                    <a:pt x="977154" y="1394627"/>
                  </a:moveTo>
                  <a:cubicBezTo>
                    <a:pt x="977154" y="1394627"/>
                    <a:pt x="123552" y="1501234"/>
                    <a:pt x="63579" y="976949"/>
                  </a:cubicBezTo>
                  <a:cubicBezTo>
                    <a:pt x="3609" y="452664"/>
                    <a:pt x="-146829" y="113373"/>
                    <a:pt x="395609" y="23100"/>
                  </a:cubicBezTo>
                  <a:cubicBezTo>
                    <a:pt x="938048" y="-67174"/>
                    <a:pt x="1066817" y="121321"/>
                    <a:pt x="1130292" y="291586"/>
                  </a:cubicBezTo>
                  <a:cubicBezTo>
                    <a:pt x="1193764" y="461851"/>
                    <a:pt x="1197631" y="1353355"/>
                    <a:pt x="977154" y="139462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BE4B868-93D7-8C47-8E7D-86E6BA621BC5}"/>
                </a:ext>
              </a:extLst>
            </p:cNvPr>
            <p:cNvSpPr/>
            <p:nvPr/>
          </p:nvSpPr>
          <p:spPr>
            <a:xfrm>
              <a:off x="3281634" y="7358554"/>
              <a:ext cx="2003124" cy="1524034"/>
            </a:xfrm>
            <a:custGeom>
              <a:avLst/>
              <a:gdLst>
                <a:gd name="connsiteX0" fmla="*/ 62511 w 1736115"/>
                <a:gd name="connsiteY0" fmla="*/ 262480 h 1320886"/>
                <a:gd name="connsiteX1" fmla="*/ -1838 w 1736115"/>
                <a:gd name="connsiteY1" fmla="*/ 241916 h 1320886"/>
                <a:gd name="connsiteX2" fmla="*/ 72870 w 1736115"/>
                <a:gd name="connsiteY2" fmla="*/ 223905 h 1320886"/>
                <a:gd name="connsiteX3" fmla="*/ 211489 w 1736115"/>
                <a:gd name="connsiteY3" fmla="*/ 53057 h 1320886"/>
                <a:gd name="connsiteX4" fmla="*/ 150717 w 1736115"/>
                <a:gd name="connsiteY4" fmla="*/ 136403 h 1320886"/>
                <a:gd name="connsiteX5" fmla="*/ 1150671 w 1736115"/>
                <a:gd name="connsiteY5" fmla="*/ 30963 h 1320886"/>
                <a:gd name="connsiteX6" fmla="*/ 1588415 w 1736115"/>
                <a:gd name="connsiteY6" fmla="*/ 729742 h 1320886"/>
                <a:gd name="connsiteX7" fmla="*/ 995273 w 1736115"/>
                <a:gd name="connsiteY7" fmla="*/ 609718 h 1320886"/>
                <a:gd name="connsiteX8" fmla="*/ 665723 w 1736115"/>
                <a:gd name="connsiteY8" fmla="*/ 953603 h 1320886"/>
                <a:gd name="connsiteX9" fmla="*/ 531116 w 1736115"/>
                <a:gd name="connsiteY9" fmla="*/ 874121 h 1320886"/>
                <a:gd name="connsiteX10" fmla="*/ 446485 w 1736115"/>
                <a:gd name="connsiteY10" fmla="*/ 1087627 h 1320886"/>
                <a:gd name="connsiteX11" fmla="*/ 334570 w 1736115"/>
                <a:gd name="connsiteY11" fmla="*/ 1320602 h 1320886"/>
                <a:gd name="connsiteX12" fmla="*/ 208426 w 1736115"/>
                <a:gd name="connsiteY12" fmla="*/ 1173890 h 1320886"/>
                <a:gd name="connsiteX13" fmla="*/ 45365 w 1736115"/>
                <a:gd name="connsiteY13" fmla="*/ 296095 h 1320886"/>
                <a:gd name="connsiteX14" fmla="*/ 62511 w 1736115"/>
                <a:gd name="connsiteY14" fmla="*/ 262480 h 132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6115" h="1320886">
                  <a:moveTo>
                    <a:pt x="62511" y="262480"/>
                  </a:moveTo>
                  <a:cubicBezTo>
                    <a:pt x="55215" y="253365"/>
                    <a:pt x="37633" y="245562"/>
                    <a:pt x="-1838" y="241916"/>
                  </a:cubicBezTo>
                  <a:cubicBezTo>
                    <a:pt x="21218" y="229958"/>
                    <a:pt x="46899" y="223774"/>
                    <a:pt x="72870" y="223905"/>
                  </a:cubicBezTo>
                  <a:cubicBezTo>
                    <a:pt x="83158" y="169289"/>
                    <a:pt x="116062" y="73110"/>
                    <a:pt x="211489" y="53057"/>
                  </a:cubicBezTo>
                  <a:cubicBezTo>
                    <a:pt x="211489" y="53057"/>
                    <a:pt x="159618" y="78214"/>
                    <a:pt x="150717" y="136403"/>
                  </a:cubicBezTo>
                  <a:cubicBezTo>
                    <a:pt x="264603" y="28046"/>
                    <a:pt x="502445" y="-44946"/>
                    <a:pt x="1150671" y="30963"/>
                  </a:cubicBezTo>
                  <a:cubicBezTo>
                    <a:pt x="2005003" y="130934"/>
                    <a:pt x="1701864" y="668564"/>
                    <a:pt x="1588415" y="729742"/>
                  </a:cubicBezTo>
                  <a:cubicBezTo>
                    <a:pt x="1474968" y="790921"/>
                    <a:pt x="1202617" y="601114"/>
                    <a:pt x="995273" y="609718"/>
                  </a:cubicBezTo>
                  <a:cubicBezTo>
                    <a:pt x="787926" y="618322"/>
                    <a:pt x="737367" y="915320"/>
                    <a:pt x="665723" y="953603"/>
                  </a:cubicBezTo>
                  <a:cubicBezTo>
                    <a:pt x="594080" y="991885"/>
                    <a:pt x="624356" y="920570"/>
                    <a:pt x="531116" y="874121"/>
                  </a:cubicBezTo>
                  <a:cubicBezTo>
                    <a:pt x="437877" y="827672"/>
                    <a:pt x="422920" y="984447"/>
                    <a:pt x="446485" y="1087627"/>
                  </a:cubicBezTo>
                  <a:cubicBezTo>
                    <a:pt x="470052" y="1190807"/>
                    <a:pt x="334570" y="1320602"/>
                    <a:pt x="334570" y="1320602"/>
                  </a:cubicBezTo>
                  <a:lnTo>
                    <a:pt x="208426" y="1173890"/>
                  </a:lnTo>
                  <a:cubicBezTo>
                    <a:pt x="82063" y="1027104"/>
                    <a:pt x="-19347" y="421880"/>
                    <a:pt x="45365" y="296095"/>
                  </a:cubicBezTo>
                  <a:cubicBezTo>
                    <a:pt x="50764" y="285011"/>
                    <a:pt x="56455" y="273782"/>
                    <a:pt x="62511" y="262480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42EEC50-C0B9-974F-9E04-D7C393EABACD}"/>
                </a:ext>
              </a:extLst>
            </p:cNvPr>
            <p:cNvSpPr/>
            <p:nvPr/>
          </p:nvSpPr>
          <p:spPr>
            <a:xfrm>
              <a:off x="4680085" y="8261515"/>
              <a:ext cx="1683392" cy="380535"/>
            </a:xfrm>
            <a:custGeom>
              <a:avLst/>
              <a:gdLst>
                <a:gd name="connsiteX0" fmla="*/ 1459003 w 1459002"/>
                <a:gd name="connsiteY0" fmla="*/ 316904 h 329811"/>
                <a:gd name="connsiteX1" fmla="*/ 9850 w 1459002"/>
                <a:gd name="connsiteY1" fmla="*/ 329811 h 329811"/>
                <a:gd name="connsiteX2" fmla="*/ 0 w 1459002"/>
                <a:gd name="connsiteY2" fmla="*/ 111930 h 329811"/>
                <a:gd name="connsiteX3" fmla="*/ 1444631 w 1459002"/>
                <a:gd name="connsiteY3" fmla="*/ 0 h 329811"/>
                <a:gd name="connsiteX4" fmla="*/ 1459003 w 1459002"/>
                <a:gd name="connsiteY4" fmla="*/ 316904 h 32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002" h="329811">
                  <a:moveTo>
                    <a:pt x="1459003" y="316904"/>
                  </a:moveTo>
                  <a:lnTo>
                    <a:pt x="9850" y="329811"/>
                  </a:lnTo>
                  <a:lnTo>
                    <a:pt x="0" y="111930"/>
                  </a:lnTo>
                  <a:lnTo>
                    <a:pt x="1444631" y="0"/>
                  </a:lnTo>
                  <a:lnTo>
                    <a:pt x="1459003" y="316904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305EBF0-D97B-5C40-8F00-00188222CE35}"/>
                </a:ext>
              </a:extLst>
            </p:cNvPr>
            <p:cNvSpPr/>
            <p:nvPr/>
          </p:nvSpPr>
          <p:spPr>
            <a:xfrm>
              <a:off x="5784417" y="8097793"/>
              <a:ext cx="1841227" cy="597683"/>
            </a:xfrm>
            <a:custGeom>
              <a:avLst/>
              <a:gdLst>
                <a:gd name="connsiteX0" fmla="*/ 1595798 w 1595798"/>
                <a:gd name="connsiteY0" fmla="*/ 495191 h 518014"/>
                <a:gd name="connsiteX1" fmla="*/ 18021 w 1595798"/>
                <a:gd name="connsiteY1" fmla="*/ 518014 h 518014"/>
                <a:gd name="connsiteX2" fmla="*/ 0 w 1595798"/>
                <a:gd name="connsiteY2" fmla="*/ 121847 h 518014"/>
                <a:gd name="connsiteX3" fmla="*/ 1573255 w 1595798"/>
                <a:gd name="connsiteY3" fmla="*/ 0 h 518014"/>
                <a:gd name="connsiteX4" fmla="*/ 1595798 w 1595798"/>
                <a:gd name="connsiteY4" fmla="*/ 495191 h 5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798" h="518014">
                  <a:moveTo>
                    <a:pt x="1595798" y="495191"/>
                  </a:moveTo>
                  <a:lnTo>
                    <a:pt x="18021" y="518014"/>
                  </a:lnTo>
                  <a:lnTo>
                    <a:pt x="0" y="121847"/>
                  </a:lnTo>
                  <a:lnTo>
                    <a:pt x="1573255" y="0"/>
                  </a:lnTo>
                  <a:lnTo>
                    <a:pt x="1595798" y="495191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00937D0-5750-B946-A431-44C0D8EA53CA}"/>
                </a:ext>
              </a:extLst>
            </p:cNvPr>
            <p:cNvSpPr/>
            <p:nvPr/>
          </p:nvSpPr>
          <p:spPr>
            <a:xfrm>
              <a:off x="7289942" y="7950812"/>
              <a:ext cx="1563186" cy="756106"/>
            </a:xfrm>
            <a:custGeom>
              <a:avLst/>
              <a:gdLst>
                <a:gd name="connsiteX0" fmla="*/ 1354820 w 1354819"/>
                <a:gd name="connsiteY0" fmla="*/ 653643 h 655320"/>
                <a:gd name="connsiteX1" fmla="*/ 24295 w 1354819"/>
                <a:gd name="connsiteY1" fmla="*/ 655320 h 655320"/>
                <a:gd name="connsiteX2" fmla="*/ 0 w 1354819"/>
                <a:gd name="connsiteY2" fmla="*/ 120535 h 655320"/>
                <a:gd name="connsiteX3" fmla="*/ 1325053 w 1354819"/>
                <a:gd name="connsiteY3" fmla="*/ 0 h 655320"/>
                <a:gd name="connsiteX4" fmla="*/ 1354820 w 1354819"/>
                <a:gd name="connsiteY4" fmla="*/ 653643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19" h="655320">
                  <a:moveTo>
                    <a:pt x="1354820" y="653643"/>
                  </a:moveTo>
                  <a:lnTo>
                    <a:pt x="24295" y="655320"/>
                  </a:lnTo>
                  <a:lnTo>
                    <a:pt x="0" y="120535"/>
                  </a:lnTo>
                  <a:lnTo>
                    <a:pt x="1325053" y="0"/>
                  </a:lnTo>
                  <a:lnTo>
                    <a:pt x="1354820" y="653643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81CCCE4-E289-3941-BB92-4BD0868B7EC9}"/>
                </a:ext>
              </a:extLst>
            </p:cNvPr>
            <p:cNvSpPr/>
            <p:nvPr/>
          </p:nvSpPr>
          <p:spPr>
            <a:xfrm>
              <a:off x="8749250" y="7845051"/>
              <a:ext cx="207672" cy="964263"/>
            </a:xfrm>
            <a:custGeom>
              <a:avLst/>
              <a:gdLst>
                <a:gd name="connsiteX0" fmla="*/ 107162 w 179990"/>
                <a:gd name="connsiteY0" fmla="*/ 835368 h 835730"/>
                <a:gd name="connsiteX1" fmla="*/ 107162 w 179990"/>
                <a:gd name="connsiteY1" fmla="*/ 835368 h 835730"/>
                <a:gd name="connsiteX2" fmla="*/ 178078 w 179990"/>
                <a:gd name="connsiteY2" fmla="*/ 757709 h 835730"/>
                <a:gd name="connsiteX3" fmla="*/ 146852 w 179990"/>
                <a:gd name="connsiteY3" fmla="*/ 70670 h 835730"/>
                <a:gd name="connsiteX4" fmla="*/ 69151 w 179990"/>
                <a:gd name="connsiteY4" fmla="*/ -207 h 835730"/>
                <a:gd name="connsiteX5" fmla="*/ 69151 w 179990"/>
                <a:gd name="connsiteY5" fmla="*/ -207 h 835730"/>
                <a:gd name="connsiteX6" fmla="*/ -1763 w 179990"/>
                <a:gd name="connsiteY6" fmla="*/ 77451 h 835730"/>
                <a:gd name="connsiteX7" fmla="*/ 29463 w 179990"/>
                <a:gd name="connsiteY7" fmla="*/ 764126 h 835730"/>
                <a:gd name="connsiteX8" fmla="*/ 106871 w 179990"/>
                <a:gd name="connsiteY8" fmla="*/ 835382 h 835730"/>
                <a:gd name="connsiteX9" fmla="*/ 107162 w 179990"/>
                <a:gd name="connsiteY9" fmla="*/ 835368 h 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90" h="835730">
                  <a:moveTo>
                    <a:pt x="107162" y="835368"/>
                  </a:moveTo>
                  <a:lnTo>
                    <a:pt x="107162" y="835368"/>
                  </a:lnTo>
                  <a:cubicBezTo>
                    <a:pt x="148165" y="833479"/>
                    <a:pt x="179902" y="798719"/>
                    <a:pt x="178078" y="757709"/>
                  </a:cubicBezTo>
                  <a:lnTo>
                    <a:pt x="146852" y="70670"/>
                  </a:lnTo>
                  <a:cubicBezTo>
                    <a:pt x="144955" y="29660"/>
                    <a:pt x="110154" y="-2059"/>
                    <a:pt x="69151" y="-207"/>
                  </a:cubicBezTo>
                  <a:lnTo>
                    <a:pt x="69151" y="-207"/>
                  </a:lnTo>
                  <a:cubicBezTo>
                    <a:pt x="28150" y="1681"/>
                    <a:pt x="-3587" y="36442"/>
                    <a:pt x="-1763" y="77451"/>
                  </a:cubicBezTo>
                  <a:lnTo>
                    <a:pt x="29463" y="764126"/>
                  </a:lnTo>
                  <a:cubicBezTo>
                    <a:pt x="31141" y="805172"/>
                    <a:pt x="65795" y="837067"/>
                    <a:pt x="106871" y="835382"/>
                  </a:cubicBezTo>
                  <a:cubicBezTo>
                    <a:pt x="106944" y="835375"/>
                    <a:pt x="107089" y="835375"/>
                    <a:pt x="107162" y="83536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5DEA13A-14B7-4D41-80C0-45AB47F48D2F}"/>
                </a:ext>
              </a:extLst>
            </p:cNvPr>
            <p:cNvSpPr/>
            <p:nvPr/>
          </p:nvSpPr>
          <p:spPr>
            <a:xfrm>
              <a:off x="4596835" y="8337582"/>
              <a:ext cx="161954" cy="358225"/>
            </a:xfrm>
            <a:custGeom>
              <a:avLst/>
              <a:gdLst>
                <a:gd name="connsiteX0" fmla="*/ 75350 w 140366"/>
                <a:gd name="connsiteY0" fmla="*/ 310123 h 310475"/>
                <a:gd name="connsiteX1" fmla="*/ 75350 w 140366"/>
                <a:gd name="connsiteY1" fmla="*/ 310123 h 310475"/>
                <a:gd name="connsiteX2" fmla="*/ 6332 w 140366"/>
                <a:gd name="connsiteY2" fmla="*/ 247121 h 310475"/>
                <a:gd name="connsiteX3" fmla="*/ -1767 w 140366"/>
                <a:gd name="connsiteY3" fmla="*/ 68835 h 310475"/>
                <a:gd name="connsiteX4" fmla="*/ 61269 w 140366"/>
                <a:gd name="connsiteY4" fmla="*/ -219 h 310475"/>
                <a:gd name="connsiteX5" fmla="*/ 61269 w 140366"/>
                <a:gd name="connsiteY5" fmla="*/ -219 h 310475"/>
                <a:gd name="connsiteX6" fmla="*/ 130360 w 140366"/>
                <a:gd name="connsiteY6" fmla="*/ 62855 h 310475"/>
                <a:gd name="connsiteX7" fmla="*/ 138457 w 140366"/>
                <a:gd name="connsiteY7" fmla="*/ 241142 h 310475"/>
                <a:gd name="connsiteX8" fmla="*/ 75423 w 140366"/>
                <a:gd name="connsiteY8" fmla="*/ 310123 h 310475"/>
                <a:gd name="connsiteX9" fmla="*/ 75350 w 140366"/>
                <a:gd name="connsiteY9" fmla="*/ 310123 h 31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6" h="310475">
                  <a:moveTo>
                    <a:pt x="75350" y="310123"/>
                  </a:moveTo>
                  <a:lnTo>
                    <a:pt x="75350" y="310123"/>
                  </a:lnTo>
                  <a:cubicBezTo>
                    <a:pt x="38871" y="311771"/>
                    <a:pt x="8010" y="283566"/>
                    <a:pt x="6332" y="247121"/>
                  </a:cubicBezTo>
                  <a:lnTo>
                    <a:pt x="-1767" y="68835"/>
                  </a:lnTo>
                  <a:cubicBezTo>
                    <a:pt x="-3445" y="32375"/>
                    <a:pt x="24791" y="1472"/>
                    <a:pt x="61269" y="-219"/>
                  </a:cubicBezTo>
                  <a:lnTo>
                    <a:pt x="61269" y="-219"/>
                  </a:lnTo>
                  <a:cubicBezTo>
                    <a:pt x="97748" y="-1823"/>
                    <a:pt x="128682" y="26389"/>
                    <a:pt x="130360" y="62855"/>
                  </a:cubicBezTo>
                  <a:lnTo>
                    <a:pt x="138457" y="241142"/>
                  </a:lnTo>
                  <a:cubicBezTo>
                    <a:pt x="140135" y="277594"/>
                    <a:pt x="111901" y="308475"/>
                    <a:pt x="75423" y="310123"/>
                  </a:cubicBezTo>
                  <a:cubicBezTo>
                    <a:pt x="75423" y="310123"/>
                    <a:pt x="75350" y="310123"/>
                    <a:pt x="75350" y="310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104964F-ACF8-734B-9D50-CD7A6CCA6CCA}"/>
                </a:ext>
              </a:extLst>
            </p:cNvPr>
            <p:cNvSpPr/>
            <p:nvPr/>
          </p:nvSpPr>
          <p:spPr>
            <a:xfrm>
              <a:off x="-515134" y="9747310"/>
              <a:ext cx="4118564" cy="4963119"/>
            </a:xfrm>
            <a:custGeom>
              <a:avLst/>
              <a:gdLst>
                <a:gd name="connsiteX0" fmla="*/ 3147590 w 3569575"/>
                <a:gd name="connsiteY0" fmla="*/ -284 h 4301554"/>
                <a:gd name="connsiteX1" fmla="*/ 1896223 w 3569575"/>
                <a:gd name="connsiteY1" fmla="*/ 664369 h 4301554"/>
                <a:gd name="connsiteX2" fmla="*/ 614141 w 3569575"/>
                <a:gd name="connsiteY2" fmla="*/ 2184140 h 4301554"/>
                <a:gd name="connsiteX3" fmla="*/ -1838 w 3569575"/>
                <a:gd name="connsiteY3" fmla="*/ 4201216 h 4301554"/>
                <a:gd name="connsiteX4" fmla="*/ 152904 w 3569575"/>
                <a:gd name="connsiteY4" fmla="*/ 4290687 h 4301554"/>
                <a:gd name="connsiteX5" fmla="*/ 359228 w 3569575"/>
                <a:gd name="connsiteY5" fmla="*/ 4273332 h 4301554"/>
                <a:gd name="connsiteX6" fmla="*/ 1185033 w 3569575"/>
                <a:gd name="connsiteY6" fmla="*/ 2734311 h 4301554"/>
                <a:gd name="connsiteX7" fmla="*/ 3511500 w 3569575"/>
                <a:gd name="connsiteY7" fmla="*/ 1765003 h 4301554"/>
                <a:gd name="connsiteX8" fmla="*/ 3147590 w 3569575"/>
                <a:gd name="connsiteY8" fmla="*/ -284 h 430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9575" h="4301554">
                  <a:moveTo>
                    <a:pt x="3147590" y="-284"/>
                  </a:moveTo>
                  <a:cubicBezTo>
                    <a:pt x="3147590" y="-284"/>
                    <a:pt x="2325140" y="140959"/>
                    <a:pt x="1896223" y="664369"/>
                  </a:cubicBezTo>
                  <a:cubicBezTo>
                    <a:pt x="1467306" y="1187779"/>
                    <a:pt x="777275" y="1925862"/>
                    <a:pt x="614141" y="2184140"/>
                  </a:cubicBezTo>
                  <a:cubicBezTo>
                    <a:pt x="451008" y="2442418"/>
                    <a:pt x="-1838" y="4201216"/>
                    <a:pt x="-1838" y="4201216"/>
                  </a:cubicBezTo>
                  <a:cubicBezTo>
                    <a:pt x="-1838" y="4201216"/>
                    <a:pt x="28001" y="4257801"/>
                    <a:pt x="152904" y="4290687"/>
                  </a:cubicBezTo>
                  <a:cubicBezTo>
                    <a:pt x="272482" y="4322188"/>
                    <a:pt x="359228" y="4273332"/>
                    <a:pt x="359228" y="4273332"/>
                  </a:cubicBezTo>
                  <a:cubicBezTo>
                    <a:pt x="359228" y="4273332"/>
                    <a:pt x="959230" y="3247002"/>
                    <a:pt x="1185033" y="2734311"/>
                  </a:cubicBezTo>
                  <a:cubicBezTo>
                    <a:pt x="1278857" y="2521243"/>
                    <a:pt x="2901504" y="1677647"/>
                    <a:pt x="3511500" y="1765003"/>
                  </a:cubicBezTo>
                  <a:cubicBezTo>
                    <a:pt x="3751093" y="1799348"/>
                    <a:pt x="3147590" y="-284"/>
                    <a:pt x="3147590" y="-284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58BFA26-8C56-234B-8B31-673D8419CD1C}"/>
                </a:ext>
              </a:extLst>
            </p:cNvPr>
            <p:cNvSpPr/>
            <p:nvPr/>
          </p:nvSpPr>
          <p:spPr>
            <a:xfrm>
              <a:off x="6353546" y="8122596"/>
              <a:ext cx="437710" cy="152008"/>
            </a:xfrm>
            <a:custGeom>
              <a:avLst/>
              <a:gdLst>
                <a:gd name="connsiteX0" fmla="*/ -1838 w 379365"/>
                <a:gd name="connsiteY0" fmla="*/ 57772 h 131746"/>
                <a:gd name="connsiteX1" fmla="*/ 280799 w 379365"/>
                <a:gd name="connsiteY1" fmla="*/ 120191 h 131746"/>
                <a:gd name="connsiteX2" fmla="*/ 377322 w 379365"/>
                <a:gd name="connsiteY2" fmla="*/ 32688 h 131746"/>
                <a:gd name="connsiteX3" fmla="*/ -1838 w 379365"/>
                <a:gd name="connsiteY3" fmla="*/ 57772 h 13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65" h="131746">
                  <a:moveTo>
                    <a:pt x="-1838" y="57772"/>
                  </a:moveTo>
                  <a:cubicBezTo>
                    <a:pt x="-1838" y="57772"/>
                    <a:pt x="175011" y="165911"/>
                    <a:pt x="280799" y="120191"/>
                  </a:cubicBezTo>
                  <a:cubicBezTo>
                    <a:pt x="386587" y="74471"/>
                    <a:pt x="377322" y="32688"/>
                    <a:pt x="377322" y="32688"/>
                  </a:cubicBezTo>
                  <a:cubicBezTo>
                    <a:pt x="377322" y="32688"/>
                    <a:pt x="57622" y="-56127"/>
                    <a:pt x="-1838" y="57772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319242-8B98-684A-AFB8-C522D0E75519}"/>
                </a:ext>
              </a:extLst>
            </p:cNvPr>
            <p:cNvSpPr/>
            <p:nvPr/>
          </p:nvSpPr>
          <p:spPr>
            <a:xfrm>
              <a:off x="346514" y="10362324"/>
              <a:ext cx="3884343" cy="4169562"/>
            </a:xfrm>
            <a:custGeom>
              <a:avLst/>
              <a:gdLst>
                <a:gd name="connsiteX0" fmla="*/ 3198805 w 3366575"/>
                <a:gd name="connsiteY0" fmla="*/ 40040 h 3613775"/>
                <a:gd name="connsiteX1" fmla="*/ 277151 w 3366575"/>
                <a:gd name="connsiteY1" fmla="*/ 2980558 h 3613775"/>
                <a:gd name="connsiteX2" fmla="*/ -1838 w 3366575"/>
                <a:gd name="connsiteY2" fmla="*/ 3530656 h 3613775"/>
                <a:gd name="connsiteX3" fmla="*/ 488217 w 3366575"/>
                <a:gd name="connsiteY3" fmla="*/ 3613491 h 3613775"/>
                <a:gd name="connsiteX4" fmla="*/ 3364345 w 3366575"/>
                <a:gd name="connsiteY4" fmla="*/ -284 h 361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575" h="3613775">
                  <a:moveTo>
                    <a:pt x="3198805" y="40040"/>
                  </a:moveTo>
                  <a:cubicBezTo>
                    <a:pt x="3198805" y="40040"/>
                    <a:pt x="2837885" y="2317508"/>
                    <a:pt x="277151" y="2980558"/>
                  </a:cubicBezTo>
                  <a:lnTo>
                    <a:pt x="-1838" y="3530656"/>
                  </a:lnTo>
                  <a:lnTo>
                    <a:pt x="488217" y="3613491"/>
                  </a:lnTo>
                  <a:cubicBezTo>
                    <a:pt x="488217" y="3613491"/>
                    <a:pt x="3403597" y="2769385"/>
                    <a:pt x="3364345" y="-28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6776A73-35EF-9B45-9A41-8073F9FFF528}"/>
                </a:ext>
              </a:extLst>
            </p:cNvPr>
            <p:cNvSpPr/>
            <p:nvPr/>
          </p:nvSpPr>
          <p:spPr>
            <a:xfrm>
              <a:off x="3838557" y="9989362"/>
              <a:ext cx="391932" cy="419404"/>
            </a:xfrm>
            <a:custGeom>
              <a:avLst/>
              <a:gdLst>
                <a:gd name="connsiteX0" fmla="*/ 118191 w 339689"/>
                <a:gd name="connsiteY0" fmla="*/ 0 h 363499"/>
                <a:gd name="connsiteX1" fmla="*/ 0 w 339689"/>
                <a:gd name="connsiteY1" fmla="*/ 11594 h 363499"/>
                <a:gd name="connsiteX2" fmla="*/ 0 w 339689"/>
                <a:gd name="connsiteY2" fmla="*/ 182588 h 363499"/>
                <a:gd name="connsiteX3" fmla="*/ 174149 w 339689"/>
                <a:gd name="connsiteY3" fmla="*/ 363499 h 363499"/>
                <a:gd name="connsiteX4" fmla="*/ 339690 w 339689"/>
                <a:gd name="connsiteY4" fmla="*/ 323248 h 363499"/>
                <a:gd name="connsiteX5" fmla="*/ 339690 w 339689"/>
                <a:gd name="connsiteY5" fmla="*/ 85898 h 363499"/>
                <a:gd name="connsiteX6" fmla="*/ 220696 w 339689"/>
                <a:gd name="connsiteY6" fmla="*/ 0 h 363499"/>
                <a:gd name="connsiteX7" fmla="*/ 118191 w 339689"/>
                <a:gd name="connsiteY7" fmla="*/ 0 h 3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89" h="363499">
                  <a:moveTo>
                    <a:pt x="118191" y="0"/>
                  </a:moveTo>
                  <a:lnTo>
                    <a:pt x="0" y="11594"/>
                  </a:lnTo>
                  <a:lnTo>
                    <a:pt x="0" y="182588"/>
                  </a:lnTo>
                  <a:lnTo>
                    <a:pt x="174149" y="363499"/>
                  </a:lnTo>
                  <a:lnTo>
                    <a:pt x="339690" y="323248"/>
                  </a:lnTo>
                  <a:lnTo>
                    <a:pt x="339690" y="85898"/>
                  </a:lnTo>
                  <a:lnTo>
                    <a:pt x="220696" y="0"/>
                  </a:lnTo>
                  <a:lnTo>
                    <a:pt x="11819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85CE54E-25C0-C34D-81C0-3DB2B10FC651}"/>
                </a:ext>
              </a:extLst>
            </p:cNvPr>
            <p:cNvSpPr/>
            <p:nvPr/>
          </p:nvSpPr>
          <p:spPr>
            <a:xfrm>
              <a:off x="3006203" y="9466810"/>
              <a:ext cx="969058" cy="993530"/>
            </a:xfrm>
            <a:custGeom>
              <a:avLst/>
              <a:gdLst>
                <a:gd name="connsiteX0" fmla="*/ 374185 w 839886"/>
                <a:gd name="connsiteY0" fmla="*/ -284 h 861096"/>
                <a:gd name="connsiteX1" fmla="*/ -1838 w 839886"/>
                <a:gd name="connsiteY1" fmla="*/ 242827 h 861096"/>
                <a:gd name="connsiteX2" fmla="*/ 807188 w 839886"/>
                <a:gd name="connsiteY2" fmla="*/ 860812 h 861096"/>
                <a:gd name="connsiteX3" fmla="*/ 838049 w 839886"/>
                <a:gd name="connsiteY3" fmla="*/ 452468 h 861096"/>
                <a:gd name="connsiteX4" fmla="*/ 374185 w 839886"/>
                <a:gd name="connsiteY4" fmla="*/ -284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86" h="861096">
                  <a:moveTo>
                    <a:pt x="374185" y="-284"/>
                  </a:moveTo>
                  <a:cubicBezTo>
                    <a:pt x="374185" y="-284"/>
                    <a:pt x="259788" y="25529"/>
                    <a:pt x="-1838" y="242827"/>
                  </a:cubicBezTo>
                  <a:cubicBezTo>
                    <a:pt x="-1838" y="242827"/>
                    <a:pt x="258329" y="794675"/>
                    <a:pt x="807188" y="860812"/>
                  </a:cubicBezTo>
                  <a:cubicBezTo>
                    <a:pt x="807188" y="860812"/>
                    <a:pt x="798359" y="604649"/>
                    <a:pt x="838049" y="452468"/>
                  </a:cubicBezTo>
                  <a:cubicBezTo>
                    <a:pt x="837757" y="452322"/>
                    <a:pt x="402711" y="297005"/>
                    <a:pt x="374185" y="-2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D68E838-E23A-0D42-96F5-C3CFDADFE041}"/>
                </a:ext>
              </a:extLst>
            </p:cNvPr>
            <p:cNvSpPr/>
            <p:nvPr/>
          </p:nvSpPr>
          <p:spPr>
            <a:xfrm>
              <a:off x="3974926" y="9814280"/>
              <a:ext cx="422057" cy="594233"/>
            </a:xfrm>
            <a:custGeom>
              <a:avLst/>
              <a:gdLst>
                <a:gd name="connsiteX0" fmla="*/ -1838 w 365798"/>
                <a:gd name="connsiteY0" fmla="*/ 151168 h 515024"/>
                <a:gd name="connsiteX1" fmla="*/ 285760 w 365798"/>
                <a:gd name="connsiteY1" fmla="*/ 514740 h 515024"/>
                <a:gd name="connsiteX2" fmla="*/ 358717 w 365798"/>
                <a:gd name="connsiteY2" fmla="*/ 240347 h 515024"/>
                <a:gd name="connsiteX3" fmla="*/ 237244 w 365798"/>
                <a:gd name="connsiteY3" fmla="*/ -284 h 515024"/>
                <a:gd name="connsiteX4" fmla="*/ -1838 w 365798"/>
                <a:gd name="connsiteY4" fmla="*/ 151168 h 51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98" h="515024">
                  <a:moveTo>
                    <a:pt x="-1838" y="151168"/>
                  </a:moveTo>
                  <a:cubicBezTo>
                    <a:pt x="-1838" y="151168"/>
                    <a:pt x="265988" y="293286"/>
                    <a:pt x="285760" y="514740"/>
                  </a:cubicBezTo>
                  <a:cubicBezTo>
                    <a:pt x="285760" y="514740"/>
                    <a:pt x="387900" y="352569"/>
                    <a:pt x="358717" y="240347"/>
                  </a:cubicBezTo>
                  <a:cubicBezTo>
                    <a:pt x="329534" y="128126"/>
                    <a:pt x="237244" y="-284"/>
                    <a:pt x="237244" y="-284"/>
                  </a:cubicBezTo>
                  <a:cubicBezTo>
                    <a:pt x="237244" y="-284"/>
                    <a:pt x="246071" y="134980"/>
                    <a:pt x="-1838" y="1511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DD157573-631F-8345-AA74-71D1B5E373F5}"/>
              </a:ext>
            </a:extLst>
          </p:cNvPr>
          <p:cNvSpPr txBox="1"/>
          <p:nvPr/>
        </p:nvSpPr>
        <p:spPr>
          <a:xfrm rot="16200000">
            <a:off x="17273391" y="6307360"/>
            <a:ext cx="8500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Capacity </a:t>
            </a:r>
          </a:p>
        </p:txBody>
      </p:sp>
      <p:sp>
        <p:nvSpPr>
          <p:cNvPr id="77" name="CuadroTexto 350">
            <a:extLst>
              <a:ext uri="{FF2B5EF4-FFF2-40B4-BE49-F238E27FC236}">
                <a16:creationId xmlns:a16="http://schemas.microsoft.com/office/drawing/2014/main" id="{48544A77-04DB-E541-A396-E6E97B01F958}"/>
              </a:ext>
            </a:extLst>
          </p:cNvPr>
          <p:cNvSpPr txBox="1"/>
          <p:nvPr/>
        </p:nvSpPr>
        <p:spPr>
          <a:xfrm>
            <a:off x="1906383" y="1305683"/>
            <a:ext cx="12973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78" name="CuadroTexto 351">
            <a:extLst>
              <a:ext uri="{FF2B5EF4-FFF2-40B4-BE49-F238E27FC236}">
                <a16:creationId xmlns:a16="http://schemas.microsoft.com/office/drawing/2014/main" id="{DE731826-B9BC-7245-B2AF-A6CAE9E4E2C9}"/>
              </a:ext>
            </a:extLst>
          </p:cNvPr>
          <p:cNvSpPr txBox="1"/>
          <p:nvPr/>
        </p:nvSpPr>
        <p:spPr>
          <a:xfrm>
            <a:off x="10948425" y="5895086"/>
            <a:ext cx="59605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27049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880AEC7-6E90-5949-B3C0-8ED9BE6A6B82}"/>
              </a:ext>
            </a:extLst>
          </p:cNvPr>
          <p:cNvSpPr/>
          <p:nvPr/>
        </p:nvSpPr>
        <p:spPr>
          <a:xfrm>
            <a:off x="7687008" y="5463658"/>
            <a:ext cx="9003815" cy="6275919"/>
          </a:xfrm>
          <a:custGeom>
            <a:avLst/>
            <a:gdLst>
              <a:gd name="connsiteX0" fmla="*/ -1327 w 12432861"/>
              <a:gd name="connsiteY0" fmla="*/ 4332434 h 8666063"/>
              <a:gd name="connsiteX1" fmla="*/ 6215390 w 12432861"/>
              <a:gd name="connsiteY1" fmla="*/ -645 h 8666063"/>
              <a:gd name="connsiteX2" fmla="*/ 11677628 w 12432861"/>
              <a:gd name="connsiteY2" fmla="*/ 2875574 h 8666063"/>
              <a:gd name="connsiteX3" fmla="*/ 11674771 w 12432861"/>
              <a:gd name="connsiteY3" fmla="*/ 2871100 h 8666063"/>
              <a:gd name="connsiteX4" fmla="*/ 12431535 w 12432861"/>
              <a:gd name="connsiteY4" fmla="*/ 4332434 h 8666063"/>
              <a:gd name="connsiteX5" fmla="*/ 11674771 w 12432861"/>
              <a:gd name="connsiteY5" fmla="*/ 5793482 h 8666063"/>
              <a:gd name="connsiteX6" fmla="*/ 11677628 w 12432861"/>
              <a:gd name="connsiteY6" fmla="*/ 5789295 h 8666063"/>
              <a:gd name="connsiteX7" fmla="*/ 6215390 w 12432861"/>
              <a:gd name="connsiteY7" fmla="*/ 8665419 h 8666063"/>
              <a:gd name="connsiteX8" fmla="*/ -1327 w 12432861"/>
              <a:gd name="connsiteY8" fmla="*/ 4332434 h 866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32861" h="8666063">
                <a:moveTo>
                  <a:pt x="-1327" y="4332434"/>
                </a:moveTo>
                <a:cubicBezTo>
                  <a:pt x="928800" y="1804297"/>
                  <a:pt x="3361698" y="-645"/>
                  <a:pt x="6215390" y="-645"/>
                </a:cubicBezTo>
                <a:cubicBezTo>
                  <a:pt x="8482539" y="-645"/>
                  <a:pt x="10484360" y="1138782"/>
                  <a:pt x="11677628" y="2875574"/>
                </a:cubicBezTo>
                <a:lnTo>
                  <a:pt x="11674771" y="2871100"/>
                </a:lnTo>
                <a:cubicBezTo>
                  <a:pt x="11987035" y="3324739"/>
                  <a:pt x="12241321" y="3815595"/>
                  <a:pt x="12431535" y="4332434"/>
                </a:cubicBezTo>
                <a:cubicBezTo>
                  <a:pt x="12241321" y="4849179"/>
                  <a:pt x="11987131" y="5340035"/>
                  <a:pt x="11674771" y="5793482"/>
                </a:cubicBezTo>
                <a:lnTo>
                  <a:pt x="11677628" y="5789295"/>
                </a:lnTo>
                <a:cubicBezTo>
                  <a:pt x="10484360" y="7525895"/>
                  <a:pt x="8482444" y="8665608"/>
                  <a:pt x="6215390" y="8665419"/>
                </a:cubicBezTo>
                <a:cubicBezTo>
                  <a:pt x="3361698" y="8665419"/>
                  <a:pt x="928800" y="6860382"/>
                  <a:pt x="-1327" y="4332434"/>
                </a:cubicBezTo>
                <a:close/>
              </a:path>
            </a:pathLst>
          </a:custGeom>
          <a:solidFill>
            <a:srgbClr val="FFFFFF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46C4134-F573-FF42-80D4-D037E58EDF05}"/>
              </a:ext>
            </a:extLst>
          </p:cNvPr>
          <p:cNvSpPr/>
          <p:nvPr/>
        </p:nvSpPr>
        <p:spPr>
          <a:xfrm>
            <a:off x="8948082" y="5398242"/>
            <a:ext cx="6376662" cy="6375316"/>
          </a:xfrm>
          <a:custGeom>
            <a:avLst/>
            <a:gdLst>
              <a:gd name="connsiteX0" fmla="*/ 4401499 w 8805174"/>
              <a:gd name="connsiteY0" fmla="*/ -645 h 8803315"/>
              <a:gd name="connsiteX1" fmla="*/ -1327 w 8805174"/>
              <a:gd name="connsiteY1" fmla="*/ 4401156 h 8803315"/>
              <a:gd name="connsiteX2" fmla="*/ 4401499 w 8805174"/>
              <a:gd name="connsiteY2" fmla="*/ 8802671 h 8803315"/>
              <a:gd name="connsiteX3" fmla="*/ 8803848 w 8805174"/>
              <a:gd name="connsiteY3" fmla="*/ 4401156 h 8803315"/>
              <a:gd name="connsiteX4" fmla="*/ 4401499 w 8805174"/>
              <a:gd name="connsiteY4" fmla="*/ -645 h 8803315"/>
              <a:gd name="connsiteX5" fmla="*/ 6554501 w 8805174"/>
              <a:gd name="connsiteY5" fmla="*/ 2340840 h 8803315"/>
              <a:gd name="connsiteX6" fmla="*/ 6554501 w 8805174"/>
              <a:gd name="connsiteY6" fmla="*/ 6502115 h 8803315"/>
              <a:gd name="connsiteX7" fmla="*/ 2392728 w 8805174"/>
              <a:gd name="connsiteY7" fmla="*/ 6502115 h 8803315"/>
              <a:gd name="connsiteX8" fmla="*/ 2392728 w 8805174"/>
              <a:gd name="connsiteY8" fmla="*/ 2340745 h 880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5174" h="8803315">
                <a:moveTo>
                  <a:pt x="4401499" y="-645"/>
                </a:moveTo>
                <a:cubicBezTo>
                  <a:pt x="1969743" y="-645"/>
                  <a:pt x="-1327" y="1969629"/>
                  <a:pt x="-1327" y="4401156"/>
                </a:cubicBezTo>
                <a:cubicBezTo>
                  <a:pt x="-1327" y="6832683"/>
                  <a:pt x="1969363" y="8802671"/>
                  <a:pt x="4401499" y="8802671"/>
                </a:cubicBezTo>
                <a:cubicBezTo>
                  <a:pt x="6833635" y="8802671"/>
                  <a:pt x="8803848" y="6832397"/>
                  <a:pt x="8803848" y="4401156"/>
                </a:cubicBezTo>
                <a:cubicBezTo>
                  <a:pt x="8803848" y="1969914"/>
                  <a:pt x="6833159" y="-645"/>
                  <a:pt x="4401499" y="-645"/>
                </a:cubicBezTo>
                <a:close/>
                <a:moveTo>
                  <a:pt x="6554501" y="2340840"/>
                </a:moveTo>
                <a:lnTo>
                  <a:pt x="6554501" y="6502115"/>
                </a:lnTo>
                <a:lnTo>
                  <a:pt x="2392728" y="6502115"/>
                </a:lnTo>
                <a:lnTo>
                  <a:pt x="2392728" y="234074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948DDE44-C5E6-C341-A5EF-7226B620463D}"/>
              </a:ext>
            </a:extLst>
          </p:cNvPr>
          <p:cNvSpPr/>
          <p:nvPr/>
        </p:nvSpPr>
        <p:spPr>
          <a:xfrm>
            <a:off x="7591881" y="6384579"/>
            <a:ext cx="8646906" cy="5449914"/>
          </a:xfrm>
          <a:custGeom>
            <a:avLst/>
            <a:gdLst>
              <a:gd name="connsiteX0" fmla="*/ 11914658 w 11940026"/>
              <a:gd name="connsiteY0" fmla="*/ 4594935 h 7525480"/>
              <a:gd name="connsiteX1" fmla="*/ 6346269 w 11940026"/>
              <a:gd name="connsiteY1" fmla="*/ 7524836 h 7525480"/>
              <a:gd name="connsiteX2" fmla="*/ 6742 w 11940026"/>
              <a:gd name="connsiteY2" fmla="*/ 3105903 h 7525480"/>
              <a:gd name="connsiteX3" fmla="*/ 6742 w 11940026"/>
              <a:gd name="connsiteY3" fmla="*/ 3015194 h 7525480"/>
              <a:gd name="connsiteX4" fmla="*/ 2184211 w 11940026"/>
              <a:gd name="connsiteY4" fmla="*/ 30277 h 7525480"/>
              <a:gd name="connsiteX5" fmla="*/ 2369379 w 11940026"/>
              <a:gd name="connsiteY5" fmla="*/ 46058 h 7525480"/>
              <a:gd name="connsiteX6" fmla="*/ 2353575 w 11940026"/>
              <a:gd name="connsiteY6" fmla="*/ 231140 h 7525480"/>
              <a:gd name="connsiteX7" fmla="*/ 2346055 w 11940026"/>
              <a:gd name="connsiteY7" fmla="*/ 237013 h 7525480"/>
              <a:gd name="connsiteX8" fmla="*/ 270071 w 11940026"/>
              <a:gd name="connsiteY8" fmla="*/ 3060501 h 7525480"/>
              <a:gd name="connsiteX9" fmla="*/ 6346173 w 11940026"/>
              <a:gd name="connsiteY9" fmla="*/ 7262133 h 7525480"/>
              <a:gd name="connsiteX10" fmla="*/ 11700167 w 11940026"/>
              <a:gd name="connsiteY10" fmla="*/ 4442929 h 7525480"/>
              <a:gd name="connsiteX11" fmla="*/ 11883336 w 11940026"/>
              <a:gd name="connsiteY11" fmla="*/ 4411804 h 7525480"/>
              <a:gd name="connsiteX12" fmla="*/ 11917322 w 11940026"/>
              <a:gd name="connsiteY12" fmla="*/ 4590747 h 7525480"/>
              <a:gd name="connsiteX13" fmla="*/ 11914468 w 11940026"/>
              <a:gd name="connsiteY13" fmla="*/ 4595030 h 752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40026" h="7525480">
                <a:moveTo>
                  <a:pt x="11914658" y="4594935"/>
                </a:moveTo>
                <a:cubicBezTo>
                  <a:pt x="10697495" y="6364183"/>
                  <a:pt x="8657021" y="7525026"/>
                  <a:pt x="6346269" y="7524836"/>
                </a:cubicBezTo>
                <a:cubicBezTo>
                  <a:pt x="3436408" y="7524836"/>
                  <a:pt x="955242" y="5683916"/>
                  <a:pt x="6742" y="3105903"/>
                </a:cubicBezTo>
                <a:cubicBezTo>
                  <a:pt x="-4016" y="3076586"/>
                  <a:pt x="-4016" y="3044510"/>
                  <a:pt x="6742" y="3015194"/>
                </a:cubicBezTo>
                <a:cubicBezTo>
                  <a:pt x="441435" y="1837456"/>
                  <a:pt x="1195344" y="803919"/>
                  <a:pt x="2184211" y="30277"/>
                </a:cubicBezTo>
                <a:cubicBezTo>
                  <a:pt x="2239713" y="-16477"/>
                  <a:pt x="2322540" y="-9414"/>
                  <a:pt x="2369379" y="46058"/>
                </a:cubicBezTo>
                <a:cubicBezTo>
                  <a:pt x="2416124" y="101521"/>
                  <a:pt x="2409079" y="184386"/>
                  <a:pt x="2353575" y="231140"/>
                </a:cubicBezTo>
                <a:cubicBezTo>
                  <a:pt x="2351101" y="233186"/>
                  <a:pt x="2348626" y="235147"/>
                  <a:pt x="2346055" y="237013"/>
                </a:cubicBezTo>
                <a:cubicBezTo>
                  <a:pt x="1408597" y="970469"/>
                  <a:pt x="690580" y="1947106"/>
                  <a:pt x="270071" y="3060501"/>
                </a:cubicBezTo>
                <a:cubicBezTo>
                  <a:pt x="1193534" y="5514491"/>
                  <a:pt x="3566549" y="7262133"/>
                  <a:pt x="6346173" y="7262133"/>
                </a:cubicBezTo>
                <a:cubicBezTo>
                  <a:pt x="8568294" y="7262133"/>
                  <a:pt x="10530509" y="6145169"/>
                  <a:pt x="11700167" y="4442929"/>
                </a:cubicBezTo>
                <a:cubicBezTo>
                  <a:pt x="11742150" y="4383726"/>
                  <a:pt x="11824121" y="4369828"/>
                  <a:pt x="11883336" y="4411804"/>
                </a:cubicBezTo>
                <a:cubicBezTo>
                  <a:pt x="11940934" y="4452638"/>
                  <a:pt x="11955879" y="4531638"/>
                  <a:pt x="11917322" y="4590747"/>
                </a:cubicBezTo>
                <a:lnTo>
                  <a:pt x="11914468" y="4595030"/>
                </a:lnTo>
                <a:close/>
              </a:path>
            </a:pathLst>
          </a:custGeom>
          <a:solidFill>
            <a:schemeClr val="accent1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D911521-0462-5C41-A2BB-752074B2F33A}"/>
              </a:ext>
            </a:extLst>
          </p:cNvPr>
          <p:cNvSpPr/>
          <p:nvPr/>
        </p:nvSpPr>
        <p:spPr>
          <a:xfrm>
            <a:off x="10857950" y="5368670"/>
            <a:ext cx="5927818" cy="3328320"/>
          </a:xfrm>
          <a:custGeom>
            <a:avLst/>
            <a:gdLst>
              <a:gd name="connsiteX0" fmla="*/ 7193185 w 8185390"/>
              <a:gd name="connsiteY0" fmla="*/ 3085168 h 4595890"/>
              <a:gd name="connsiteX1" fmla="*/ 7190426 w 8185390"/>
              <a:gd name="connsiteY1" fmla="*/ 3081265 h 4595890"/>
              <a:gd name="connsiteX2" fmla="*/ 1836432 w 8185390"/>
              <a:gd name="connsiteY2" fmla="*/ 262061 h 4595890"/>
              <a:gd name="connsiteX3" fmla="*/ 166488 w 8185390"/>
              <a:gd name="connsiteY3" fmla="*/ 478790 h 4595890"/>
              <a:gd name="connsiteX4" fmla="*/ 3881 w 8185390"/>
              <a:gd name="connsiteY4" fmla="*/ 388977 h 4595890"/>
              <a:gd name="connsiteX5" fmla="*/ 93658 w 8185390"/>
              <a:gd name="connsiteY5" fmla="*/ 226377 h 4595890"/>
              <a:gd name="connsiteX6" fmla="*/ 99084 w 8185390"/>
              <a:gd name="connsiteY6" fmla="*/ 224939 h 4595890"/>
              <a:gd name="connsiteX7" fmla="*/ 1836337 w 8185390"/>
              <a:gd name="connsiteY7" fmla="*/ -643 h 4595890"/>
              <a:gd name="connsiteX8" fmla="*/ 7399872 w 8185390"/>
              <a:gd name="connsiteY8" fmla="*/ 2922311 h 4595890"/>
              <a:gd name="connsiteX9" fmla="*/ 7404060 w 8185390"/>
              <a:gd name="connsiteY9" fmla="*/ 2928022 h 4595890"/>
              <a:gd name="connsiteX10" fmla="*/ 8175962 w 8185390"/>
              <a:gd name="connsiteY10" fmla="*/ 4418481 h 4595890"/>
              <a:gd name="connsiteX11" fmla="*/ 8097989 w 8185390"/>
              <a:gd name="connsiteY11" fmla="*/ 4587145 h 4595890"/>
              <a:gd name="connsiteX12" fmla="*/ 7929291 w 8185390"/>
              <a:gd name="connsiteY12" fmla="*/ 4509190 h 4595890"/>
              <a:gd name="connsiteX13" fmla="*/ 7193185 w 8185390"/>
              <a:gd name="connsiteY13" fmla="*/ 3085168 h 459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85390" h="4595890">
                <a:moveTo>
                  <a:pt x="7193185" y="3085168"/>
                </a:moveTo>
                <a:lnTo>
                  <a:pt x="7190426" y="3081265"/>
                </a:lnTo>
                <a:cubicBezTo>
                  <a:pt x="6020769" y="1378929"/>
                  <a:pt x="4058267" y="261775"/>
                  <a:pt x="1836432" y="262061"/>
                </a:cubicBezTo>
                <a:cubicBezTo>
                  <a:pt x="1272739" y="261651"/>
                  <a:pt x="711426" y="334504"/>
                  <a:pt x="166488" y="478790"/>
                </a:cubicBezTo>
                <a:cubicBezTo>
                  <a:pt x="96799" y="498893"/>
                  <a:pt x="23969" y="458679"/>
                  <a:pt x="3881" y="388977"/>
                </a:cubicBezTo>
                <a:cubicBezTo>
                  <a:pt x="-16301" y="319275"/>
                  <a:pt x="23969" y="246470"/>
                  <a:pt x="93658" y="226377"/>
                </a:cubicBezTo>
                <a:cubicBezTo>
                  <a:pt x="95466" y="225853"/>
                  <a:pt x="97276" y="225377"/>
                  <a:pt x="99084" y="224939"/>
                </a:cubicBezTo>
                <a:cubicBezTo>
                  <a:pt x="665919" y="74751"/>
                  <a:pt x="1249891" y="-1080"/>
                  <a:pt x="1836337" y="-643"/>
                </a:cubicBezTo>
                <a:cubicBezTo>
                  <a:pt x="4144045" y="-643"/>
                  <a:pt x="6182232" y="1156869"/>
                  <a:pt x="7399872" y="2922311"/>
                </a:cubicBezTo>
                <a:cubicBezTo>
                  <a:pt x="7401299" y="2924119"/>
                  <a:pt x="7402726" y="2926118"/>
                  <a:pt x="7404060" y="2928022"/>
                </a:cubicBezTo>
                <a:cubicBezTo>
                  <a:pt x="7722512" y="3390703"/>
                  <a:pt x="7981843" y="3891361"/>
                  <a:pt x="8175962" y="4418481"/>
                </a:cubicBezTo>
                <a:cubicBezTo>
                  <a:pt x="8200999" y="4486537"/>
                  <a:pt x="8166060" y="4562112"/>
                  <a:pt x="8097989" y="4587145"/>
                </a:cubicBezTo>
                <a:cubicBezTo>
                  <a:pt x="8029920" y="4612178"/>
                  <a:pt x="7954330" y="4577246"/>
                  <a:pt x="7929291" y="4509190"/>
                </a:cubicBezTo>
                <a:cubicBezTo>
                  <a:pt x="7744027" y="4005771"/>
                  <a:pt x="7496787" y="3527479"/>
                  <a:pt x="7193185" y="3085168"/>
                </a:cubicBezTo>
                <a:close/>
              </a:path>
            </a:pathLst>
          </a:custGeom>
          <a:solidFill>
            <a:schemeClr val="accent1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8AD9F8B5-D281-F54A-B53B-0EFD497E1381}"/>
              </a:ext>
            </a:extLst>
          </p:cNvPr>
          <p:cNvSpPr/>
          <p:nvPr/>
        </p:nvSpPr>
        <p:spPr>
          <a:xfrm>
            <a:off x="10576772" y="6988677"/>
            <a:ext cx="967644" cy="967992"/>
          </a:xfrm>
          <a:custGeom>
            <a:avLst/>
            <a:gdLst>
              <a:gd name="connsiteX0" fmla="*/ 289041 w 1336165"/>
              <a:gd name="connsiteY0" fmla="*/ 289661 h 1336645"/>
              <a:gd name="connsiteX1" fmla="*/ 289041 w 1336165"/>
              <a:gd name="connsiteY1" fmla="*/ 1190847 h 1336645"/>
              <a:gd name="connsiteX2" fmla="*/ 143857 w 1336165"/>
              <a:gd name="connsiteY2" fmla="*/ 1336000 h 1336645"/>
              <a:gd name="connsiteX3" fmla="*/ -1327 w 1336165"/>
              <a:gd name="connsiteY3" fmla="*/ 1190847 h 1336645"/>
              <a:gd name="connsiteX4" fmla="*/ -1327 w 1336165"/>
              <a:gd name="connsiteY4" fmla="*/ 144604 h 1336645"/>
              <a:gd name="connsiteX5" fmla="*/ 143857 w 1336165"/>
              <a:gd name="connsiteY5" fmla="*/ -645 h 1336645"/>
              <a:gd name="connsiteX6" fmla="*/ 1189655 w 1336165"/>
              <a:gd name="connsiteY6" fmla="*/ -645 h 1336645"/>
              <a:gd name="connsiteX7" fmla="*/ 1334839 w 1336165"/>
              <a:gd name="connsiteY7" fmla="*/ 144508 h 1336645"/>
              <a:gd name="connsiteX8" fmla="*/ 1189655 w 1336165"/>
              <a:gd name="connsiteY8" fmla="*/ 289661 h 13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6165" h="1336645">
                <a:moveTo>
                  <a:pt x="289041" y="289661"/>
                </a:moveTo>
                <a:lnTo>
                  <a:pt x="289041" y="1190847"/>
                </a:lnTo>
                <a:cubicBezTo>
                  <a:pt x="289041" y="1270991"/>
                  <a:pt x="224017" y="1336000"/>
                  <a:pt x="143857" y="1336000"/>
                </a:cubicBezTo>
                <a:cubicBezTo>
                  <a:pt x="63696" y="1336000"/>
                  <a:pt x="-1327" y="1270991"/>
                  <a:pt x="-1327" y="1190847"/>
                </a:cubicBezTo>
                <a:lnTo>
                  <a:pt x="-1327" y="144604"/>
                </a:lnTo>
                <a:cubicBezTo>
                  <a:pt x="-1327" y="64422"/>
                  <a:pt x="63696" y="-588"/>
                  <a:pt x="143857" y="-645"/>
                </a:cubicBezTo>
                <a:lnTo>
                  <a:pt x="1189655" y="-645"/>
                </a:lnTo>
                <a:cubicBezTo>
                  <a:pt x="1269816" y="-645"/>
                  <a:pt x="1334839" y="64346"/>
                  <a:pt x="1334839" y="144508"/>
                </a:cubicBezTo>
                <a:cubicBezTo>
                  <a:pt x="1334839" y="224671"/>
                  <a:pt x="1269816" y="289661"/>
                  <a:pt x="1189655" y="289661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29B845C4-F17D-104B-B578-D7B9928A7345}"/>
              </a:ext>
            </a:extLst>
          </p:cNvPr>
          <p:cNvSpPr/>
          <p:nvPr/>
        </p:nvSpPr>
        <p:spPr>
          <a:xfrm>
            <a:off x="12833345" y="6988677"/>
            <a:ext cx="967300" cy="967992"/>
          </a:xfrm>
          <a:custGeom>
            <a:avLst/>
            <a:gdLst>
              <a:gd name="connsiteX0" fmla="*/ 1044377 w 1335690"/>
              <a:gd name="connsiteY0" fmla="*/ 289661 h 1336645"/>
              <a:gd name="connsiteX1" fmla="*/ 143857 w 1335690"/>
              <a:gd name="connsiteY1" fmla="*/ 289661 h 1336645"/>
              <a:gd name="connsiteX2" fmla="*/ -1327 w 1335690"/>
              <a:gd name="connsiteY2" fmla="*/ 144508 h 1336645"/>
              <a:gd name="connsiteX3" fmla="*/ 143857 w 1335690"/>
              <a:gd name="connsiteY3" fmla="*/ -645 h 1336645"/>
              <a:gd name="connsiteX4" fmla="*/ 1189180 w 1335690"/>
              <a:gd name="connsiteY4" fmla="*/ -645 h 1336645"/>
              <a:gd name="connsiteX5" fmla="*/ 1334363 w 1335690"/>
              <a:gd name="connsiteY5" fmla="*/ 144604 h 1336645"/>
              <a:gd name="connsiteX6" fmla="*/ 1334363 w 1335690"/>
              <a:gd name="connsiteY6" fmla="*/ 1190847 h 1336645"/>
              <a:gd name="connsiteX7" fmla="*/ 1189180 w 1335690"/>
              <a:gd name="connsiteY7" fmla="*/ 1336000 h 1336645"/>
              <a:gd name="connsiteX8" fmla="*/ 1043996 w 1335690"/>
              <a:gd name="connsiteY8" fmla="*/ 1190847 h 13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5690" h="1336645">
                <a:moveTo>
                  <a:pt x="1044377" y="289661"/>
                </a:moveTo>
                <a:lnTo>
                  <a:pt x="143857" y="289661"/>
                </a:lnTo>
                <a:cubicBezTo>
                  <a:pt x="63697" y="289661"/>
                  <a:pt x="-1327" y="224671"/>
                  <a:pt x="-1327" y="144508"/>
                </a:cubicBezTo>
                <a:cubicBezTo>
                  <a:pt x="-1327" y="64346"/>
                  <a:pt x="63697" y="-645"/>
                  <a:pt x="143857" y="-645"/>
                </a:cubicBezTo>
                <a:lnTo>
                  <a:pt x="1189180" y="-645"/>
                </a:lnTo>
                <a:cubicBezTo>
                  <a:pt x="1269339" y="-588"/>
                  <a:pt x="1334363" y="64422"/>
                  <a:pt x="1334363" y="144604"/>
                </a:cubicBezTo>
                <a:lnTo>
                  <a:pt x="1334363" y="1190847"/>
                </a:lnTo>
                <a:cubicBezTo>
                  <a:pt x="1334363" y="1270991"/>
                  <a:pt x="1269339" y="1336000"/>
                  <a:pt x="1189180" y="1336000"/>
                </a:cubicBezTo>
                <a:cubicBezTo>
                  <a:pt x="1109020" y="1336000"/>
                  <a:pt x="1043996" y="1270991"/>
                  <a:pt x="1043996" y="1190847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B378B72B-AD5A-F946-8CF4-97FD584AAFA6}"/>
              </a:ext>
            </a:extLst>
          </p:cNvPr>
          <p:cNvSpPr/>
          <p:nvPr/>
        </p:nvSpPr>
        <p:spPr>
          <a:xfrm>
            <a:off x="10576772" y="9244981"/>
            <a:ext cx="970366" cy="967422"/>
          </a:xfrm>
          <a:custGeom>
            <a:avLst/>
            <a:gdLst>
              <a:gd name="connsiteX0" fmla="*/ 289041 w 1339924"/>
              <a:gd name="connsiteY0" fmla="*/ 1044933 h 1335859"/>
              <a:gd name="connsiteX1" fmla="*/ 1189655 w 1339924"/>
              <a:gd name="connsiteY1" fmla="*/ 1044933 h 1335859"/>
              <a:gd name="connsiteX2" fmla="*/ 1338552 w 1339924"/>
              <a:gd name="connsiteY2" fmla="*/ 1186278 h 1335859"/>
              <a:gd name="connsiteX3" fmla="*/ 1197081 w 1339924"/>
              <a:gd name="connsiteY3" fmla="*/ 1335143 h 1335859"/>
              <a:gd name="connsiteX4" fmla="*/ 1189655 w 1339924"/>
              <a:gd name="connsiteY4" fmla="*/ 1335143 h 1335859"/>
              <a:gd name="connsiteX5" fmla="*/ 143857 w 1339924"/>
              <a:gd name="connsiteY5" fmla="*/ 1335143 h 1335859"/>
              <a:gd name="connsiteX6" fmla="*/ -1327 w 1339924"/>
              <a:gd name="connsiteY6" fmla="*/ 1190181 h 1335859"/>
              <a:gd name="connsiteX7" fmla="*/ -1327 w 1339924"/>
              <a:gd name="connsiteY7" fmla="*/ 1190086 h 1335859"/>
              <a:gd name="connsiteX8" fmla="*/ -1327 w 1339924"/>
              <a:gd name="connsiteY8" fmla="*/ 144508 h 1335859"/>
              <a:gd name="connsiteX9" fmla="*/ 143857 w 1339924"/>
              <a:gd name="connsiteY9" fmla="*/ -645 h 1335859"/>
              <a:gd name="connsiteX10" fmla="*/ 289041 w 1339924"/>
              <a:gd name="connsiteY10" fmla="*/ 144508 h 1335859"/>
              <a:gd name="connsiteX11" fmla="*/ 289041 w 1339924"/>
              <a:gd name="connsiteY11" fmla="*/ 1044933 h 133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9924" h="1335859">
                <a:moveTo>
                  <a:pt x="289041" y="1044933"/>
                </a:moveTo>
                <a:lnTo>
                  <a:pt x="1189655" y="1044933"/>
                </a:lnTo>
                <a:cubicBezTo>
                  <a:pt x="1269816" y="1042839"/>
                  <a:pt x="1336458" y="1106135"/>
                  <a:pt x="1338552" y="1186278"/>
                </a:cubicBezTo>
                <a:cubicBezTo>
                  <a:pt x="1340551" y="1266422"/>
                  <a:pt x="1277241" y="1333050"/>
                  <a:pt x="1197081" y="1335143"/>
                </a:cubicBezTo>
                <a:cubicBezTo>
                  <a:pt x="1194606" y="1335239"/>
                  <a:pt x="1192130" y="1335239"/>
                  <a:pt x="1189655" y="1335143"/>
                </a:cubicBezTo>
                <a:lnTo>
                  <a:pt x="143857" y="1335143"/>
                </a:lnTo>
                <a:cubicBezTo>
                  <a:pt x="63696" y="1335239"/>
                  <a:pt x="-1231" y="1270325"/>
                  <a:pt x="-1327" y="1190181"/>
                </a:cubicBezTo>
                <a:cubicBezTo>
                  <a:pt x="-1327" y="1190181"/>
                  <a:pt x="-1327" y="1190086"/>
                  <a:pt x="-1327" y="1190086"/>
                </a:cubicBezTo>
                <a:lnTo>
                  <a:pt x="-1327" y="144508"/>
                </a:lnTo>
                <a:cubicBezTo>
                  <a:pt x="-1327" y="64364"/>
                  <a:pt x="63696" y="-645"/>
                  <a:pt x="143857" y="-645"/>
                </a:cubicBezTo>
                <a:cubicBezTo>
                  <a:pt x="224017" y="-645"/>
                  <a:pt x="289041" y="64364"/>
                  <a:pt x="289041" y="144508"/>
                </a:cubicBezTo>
                <a:lnTo>
                  <a:pt x="289041" y="1044933"/>
                </a:ln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17A4B9BD-7E36-AF49-B022-86809413300B}"/>
              </a:ext>
            </a:extLst>
          </p:cNvPr>
          <p:cNvSpPr/>
          <p:nvPr/>
        </p:nvSpPr>
        <p:spPr>
          <a:xfrm>
            <a:off x="12830623" y="9244981"/>
            <a:ext cx="970297" cy="967545"/>
          </a:xfrm>
          <a:custGeom>
            <a:avLst/>
            <a:gdLst>
              <a:gd name="connsiteX0" fmla="*/ 1048135 w 1339829"/>
              <a:gd name="connsiteY0" fmla="*/ 1044933 h 1336029"/>
              <a:gd name="connsiteX1" fmla="*/ 1048135 w 1339829"/>
              <a:gd name="connsiteY1" fmla="*/ 144508 h 1336029"/>
              <a:gd name="connsiteX2" fmla="*/ 1193319 w 1339829"/>
              <a:gd name="connsiteY2" fmla="*/ -645 h 1336029"/>
              <a:gd name="connsiteX3" fmla="*/ 1338503 w 1339829"/>
              <a:gd name="connsiteY3" fmla="*/ 144508 h 1336029"/>
              <a:gd name="connsiteX4" fmla="*/ 1338503 w 1339829"/>
              <a:gd name="connsiteY4" fmla="*/ 1190276 h 1336029"/>
              <a:gd name="connsiteX5" fmla="*/ 1193414 w 1339829"/>
              <a:gd name="connsiteY5" fmla="*/ 1335334 h 1336029"/>
              <a:gd name="connsiteX6" fmla="*/ 1193319 w 1339829"/>
              <a:gd name="connsiteY6" fmla="*/ 1335334 h 1336029"/>
              <a:gd name="connsiteX7" fmla="*/ 147615 w 1339829"/>
              <a:gd name="connsiteY7" fmla="*/ 1335334 h 1336029"/>
              <a:gd name="connsiteX8" fmla="*/ -1281 w 1339829"/>
              <a:gd name="connsiteY8" fmla="*/ 1193988 h 1336029"/>
              <a:gd name="connsiteX9" fmla="*/ 140189 w 1339829"/>
              <a:gd name="connsiteY9" fmla="*/ 1045123 h 1336029"/>
              <a:gd name="connsiteX10" fmla="*/ 147615 w 1339829"/>
              <a:gd name="connsiteY10" fmla="*/ 1045123 h 133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9829" h="1336029">
                <a:moveTo>
                  <a:pt x="1048135" y="1044933"/>
                </a:moveTo>
                <a:lnTo>
                  <a:pt x="1048135" y="144508"/>
                </a:lnTo>
                <a:cubicBezTo>
                  <a:pt x="1048135" y="64364"/>
                  <a:pt x="1113159" y="-645"/>
                  <a:pt x="1193319" y="-645"/>
                </a:cubicBezTo>
                <a:cubicBezTo>
                  <a:pt x="1273479" y="-645"/>
                  <a:pt x="1338503" y="64364"/>
                  <a:pt x="1338503" y="144508"/>
                </a:cubicBezTo>
                <a:lnTo>
                  <a:pt x="1338503" y="1190276"/>
                </a:lnTo>
                <a:cubicBezTo>
                  <a:pt x="1338503" y="1270419"/>
                  <a:pt x="1273574" y="1335334"/>
                  <a:pt x="1193414" y="1335334"/>
                </a:cubicBezTo>
                <a:cubicBezTo>
                  <a:pt x="1193414" y="1335334"/>
                  <a:pt x="1193319" y="1335334"/>
                  <a:pt x="1193319" y="1335334"/>
                </a:cubicBezTo>
                <a:lnTo>
                  <a:pt x="147615" y="1335334"/>
                </a:lnTo>
                <a:cubicBezTo>
                  <a:pt x="67455" y="1337428"/>
                  <a:pt x="814" y="1274131"/>
                  <a:pt x="-1281" y="1193988"/>
                </a:cubicBezTo>
                <a:cubicBezTo>
                  <a:pt x="-3280" y="1113845"/>
                  <a:pt x="60029" y="1047217"/>
                  <a:pt x="140189" y="1045123"/>
                </a:cubicBezTo>
                <a:cubicBezTo>
                  <a:pt x="142664" y="1045028"/>
                  <a:pt x="145140" y="1045028"/>
                  <a:pt x="147615" y="1045123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7A51D780-62A2-1B46-8406-C23BF6E9FAE3}"/>
              </a:ext>
            </a:extLst>
          </p:cNvPr>
          <p:cNvSpPr/>
          <p:nvPr/>
        </p:nvSpPr>
        <p:spPr>
          <a:xfrm>
            <a:off x="12083705" y="6553932"/>
            <a:ext cx="210282" cy="985017"/>
          </a:xfrm>
          <a:custGeom>
            <a:avLst/>
            <a:gdLst>
              <a:gd name="connsiteX0" fmla="*/ 289041 w 290367"/>
              <a:gd name="connsiteY0" fmla="*/ 1214358 h 1360155"/>
              <a:gd name="connsiteX1" fmla="*/ 289041 w 290367"/>
              <a:gd name="connsiteY1" fmla="*/ 144508 h 1360155"/>
              <a:gd name="connsiteX2" fmla="*/ 143857 w 290367"/>
              <a:gd name="connsiteY2" fmla="*/ -645 h 1360155"/>
              <a:gd name="connsiteX3" fmla="*/ -1327 w 290367"/>
              <a:gd name="connsiteY3" fmla="*/ 144508 h 1360155"/>
              <a:gd name="connsiteX4" fmla="*/ -1327 w 290367"/>
              <a:gd name="connsiteY4" fmla="*/ 1214358 h 1360155"/>
              <a:gd name="connsiteX5" fmla="*/ 143857 w 290367"/>
              <a:gd name="connsiteY5" fmla="*/ 1359511 h 1360155"/>
              <a:gd name="connsiteX6" fmla="*/ 289041 w 290367"/>
              <a:gd name="connsiteY6" fmla="*/ 1214358 h 136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367" h="1360155">
                <a:moveTo>
                  <a:pt x="289041" y="1214358"/>
                </a:moveTo>
                <a:lnTo>
                  <a:pt x="289041" y="144508"/>
                </a:lnTo>
                <a:cubicBezTo>
                  <a:pt x="289041" y="64346"/>
                  <a:pt x="224018" y="-645"/>
                  <a:pt x="143857" y="-645"/>
                </a:cubicBezTo>
                <a:cubicBezTo>
                  <a:pt x="63697" y="-645"/>
                  <a:pt x="-1327" y="64346"/>
                  <a:pt x="-1327" y="144508"/>
                </a:cubicBezTo>
                <a:lnTo>
                  <a:pt x="-1327" y="1214358"/>
                </a:lnTo>
                <a:cubicBezTo>
                  <a:pt x="-1327" y="1294520"/>
                  <a:pt x="63697" y="1359511"/>
                  <a:pt x="143857" y="1359511"/>
                </a:cubicBezTo>
                <a:cubicBezTo>
                  <a:pt x="224018" y="1359511"/>
                  <a:pt x="289041" y="1294520"/>
                  <a:pt x="289041" y="1214358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EB1E0BF0-4C72-FA47-BBFD-2D19A91F50E6}"/>
              </a:ext>
            </a:extLst>
          </p:cNvPr>
          <p:cNvSpPr/>
          <p:nvPr/>
        </p:nvSpPr>
        <p:spPr>
          <a:xfrm>
            <a:off x="12083705" y="9662699"/>
            <a:ext cx="210282" cy="985086"/>
          </a:xfrm>
          <a:custGeom>
            <a:avLst/>
            <a:gdLst>
              <a:gd name="connsiteX0" fmla="*/ 289041 w 290367"/>
              <a:gd name="connsiteY0" fmla="*/ 1213977 h 1360250"/>
              <a:gd name="connsiteX1" fmla="*/ 289041 w 290367"/>
              <a:gd name="connsiteY1" fmla="*/ 144508 h 1360250"/>
              <a:gd name="connsiteX2" fmla="*/ 143857 w 290367"/>
              <a:gd name="connsiteY2" fmla="*/ -645 h 1360250"/>
              <a:gd name="connsiteX3" fmla="*/ -1327 w 290367"/>
              <a:gd name="connsiteY3" fmla="*/ 144508 h 1360250"/>
              <a:gd name="connsiteX4" fmla="*/ -1327 w 290367"/>
              <a:gd name="connsiteY4" fmla="*/ 1214453 h 1360250"/>
              <a:gd name="connsiteX5" fmla="*/ 143857 w 290367"/>
              <a:gd name="connsiteY5" fmla="*/ 1359606 h 1360250"/>
              <a:gd name="connsiteX6" fmla="*/ 289041 w 290367"/>
              <a:gd name="connsiteY6" fmla="*/ 1214453 h 136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367" h="1360250">
                <a:moveTo>
                  <a:pt x="289041" y="1213977"/>
                </a:moveTo>
                <a:lnTo>
                  <a:pt x="289041" y="144508"/>
                </a:lnTo>
                <a:cubicBezTo>
                  <a:pt x="289041" y="64364"/>
                  <a:pt x="224018" y="-645"/>
                  <a:pt x="143857" y="-645"/>
                </a:cubicBezTo>
                <a:cubicBezTo>
                  <a:pt x="63697" y="-645"/>
                  <a:pt x="-1327" y="64364"/>
                  <a:pt x="-1327" y="144508"/>
                </a:cubicBezTo>
                <a:lnTo>
                  <a:pt x="-1327" y="1214453"/>
                </a:lnTo>
                <a:cubicBezTo>
                  <a:pt x="-1327" y="1294596"/>
                  <a:pt x="63697" y="1359606"/>
                  <a:pt x="143857" y="1359606"/>
                </a:cubicBezTo>
                <a:cubicBezTo>
                  <a:pt x="224018" y="1359606"/>
                  <a:pt x="289041" y="1294596"/>
                  <a:pt x="289041" y="1214453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9C560338-8890-E944-AF79-D7116F4B7F85}"/>
              </a:ext>
            </a:extLst>
          </p:cNvPr>
          <p:cNvSpPr/>
          <p:nvPr/>
        </p:nvSpPr>
        <p:spPr>
          <a:xfrm>
            <a:off x="13253459" y="8495499"/>
            <a:ext cx="979921" cy="210307"/>
          </a:xfrm>
          <a:custGeom>
            <a:avLst/>
            <a:gdLst>
              <a:gd name="connsiteX0" fmla="*/ 140196 w 1353118"/>
              <a:gd name="connsiteY0" fmla="*/ 289757 h 290401"/>
              <a:gd name="connsiteX1" fmla="*/ 1210270 w 1353118"/>
              <a:gd name="connsiteY1" fmla="*/ 289757 h 290401"/>
              <a:gd name="connsiteX2" fmla="*/ 1351741 w 1353118"/>
              <a:gd name="connsiteY2" fmla="*/ 140796 h 290401"/>
              <a:gd name="connsiteX3" fmla="*/ 1210270 w 1353118"/>
              <a:gd name="connsiteY3" fmla="*/ -645 h 290401"/>
              <a:gd name="connsiteX4" fmla="*/ 140196 w 1353118"/>
              <a:gd name="connsiteY4" fmla="*/ -645 h 290401"/>
              <a:gd name="connsiteX5" fmla="*/ -1276 w 1353118"/>
              <a:gd name="connsiteY5" fmla="*/ 148315 h 290401"/>
              <a:gd name="connsiteX6" fmla="*/ 140196 w 1353118"/>
              <a:gd name="connsiteY6" fmla="*/ 289757 h 29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3118" h="290401">
                <a:moveTo>
                  <a:pt x="140196" y="289757"/>
                </a:moveTo>
                <a:lnTo>
                  <a:pt x="1210270" y="289757"/>
                </a:lnTo>
                <a:cubicBezTo>
                  <a:pt x="1290432" y="287662"/>
                  <a:pt x="1353836" y="221034"/>
                  <a:pt x="1351741" y="140796"/>
                </a:cubicBezTo>
                <a:cubicBezTo>
                  <a:pt x="1349838" y="63508"/>
                  <a:pt x="1287575" y="1354"/>
                  <a:pt x="1210270" y="-645"/>
                </a:cubicBezTo>
                <a:lnTo>
                  <a:pt x="140196" y="-645"/>
                </a:lnTo>
                <a:cubicBezTo>
                  <a:pt x="59941" y="1449"/>
                  <a:pt x="-3370" y="68077"/>
                  <a:pt x="-1276" y="148315"/>
                </a:cubicBezTo>
                <a:cubicBezTo>
                  <a:pt x="630" y="225603"/>
                  <a:pt x="62890" y="287757"/>
                  <a:pt x="140196" y="289757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05B0E75-3F35-7947-B277-BA0A7E649B88}"/>
              </a:ext>
            </a:extLst>
          </p:cNvPr>
          <p:cNvSpPr/>
          <p:nvPr/>
        </p:nvSpPr>
        <p:spPr>
          <a:xfrm>
            <a:off x="10144313" y="8495499"/>
            <a:ext cx="979920" cy="210307"/>
          </a:xfrm>
          <a:custGeom>
            <a:avLst/>
            <a:gdLst>
              <a:gd name="connsiteX0" fmla="*/ 140194 w 1353117"/>
              <a:gd name="connsiteY0" fmla="*/ 289757 h 290401"/>
              <a:gd name="connsiteX1" fmla="*/ 1210269 w 1353117"/>
              <a:gd name="connsiteY1" fmla="*/ 289757 h 290401"/>
              <a:gd name="connsiteX2" fmla="*/ 1351740 w 1353117"/>
              <a:gd name="connsiteY2" fmla="*/ 140796 h 290401"/>
              <a:gd name="connsiteX3" fmla="*/ 1210269 w 1353117"/>
              <a:gd name="connsiteY3" fmla="*/ -645 h 290401"/>
              <a:gd name="connsiteX4" fmla="*/ 140194 w 1353117"/>
              <a:gd name="connsiteY4" fmla="*/ -645 h 290401"/>
              <a:gd name="connsiteX5" fmla="*/ -1276 w 1353117"/>
              <a:gd name="connsiteY5" fmla="*/ 148315 h 290401"/>
              <a:gd name="connsiteX6" fmla="*/ 140194 w 1353117"/>
              <a:gd name="connsiteY6" fmla="*/ 289757 h 29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3117" h="290401">
                <a:moveTo>
                  <a:pt x="140194" y="289757"/>
                </a:moveTo>
                <a:lnTo>
                  <a:pt x="1210269" y="289757"/>
                </a:lnTo>
                <a:cubicBezTo>
                  <a:pt x="1290429" y="287662"/>
                  <a:pt x="1353835" y="221034"/>
                  <a:pt x="1351740" y="140796"/>
                </a:cubicBezTo>
                <a:cubicBezTo>
                  <a:pt x="1349836" y="63508"/>
                  <a:pt x="1287574" y="1354"/>
                  <a:pt x="1210269" y="-645"/>
                </a:cubicBezTo>
                <a:lnTo>
                  <a:pt x="140194" y="-645"/>
                </a:lnTo>
                <a:cubicBezTo>
                  <a:pt x="59938" y="1449"/>
                  <a:pt x="-3372" y="68077"/>
                  <a:pt x="-1276" y="148315"/>
                </a:cubicBezTo>
                <a:cubicBezTo>
                  <a:pt x="627" y="225603"/>
                  <a:pt x="62890" y="287757"/>
                  <a:pt x="140194" y="289757"/>
                </a:cubicBezTo>
                <a:close/>
              </a:path>
            </a:pathLst>
          </a:custGeom>
          <a:solidFill>
            <a:schemeClr val="accent2"/>
          </a:solidFill>
          <a:ln w="95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E1884B0-979F-0345-AFC9-246564D25C48}"/>
              </a:ext>
            </a:extLst>
          </p:cNvPr>
          <p:cNvSpPr/>
          <p:nvPr/>
        </p:nvSpPr>
        <p:spPr>
          <a:xfrm>
            <a:off x="1421076" y="7409749"/>
            <a:ext cx="551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Capacity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8FC849-56D7-C743-A4BE-951F9656D40E}"/>
              </a:ext>
            </a:extLst>
          </p:cNvPr>
          <p:cNvSpPr txBox="1"/>
          <p:nvPr/>
        </p:nvSpPr>
        <p:spPr>
          <a:xfrm>
            <a:off x="1416807" y="8201611"/>
            <a:ext cx="5521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2CA1A16-7FB7-9141-9C35-3444F0810C53}"/>
              </a:ext>
            </a:extLst>
          </p:cNvPr>
          <p:cNvSpPr/>
          <p:nvPr/>
        </p:nvSpPr>
        <p:spPr>
          <a:xfrm flipH="1">
            <a:off x="17435018" y="7409749"/>
            <a:ext cx="551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Volume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51FC035-1F13-AF47-8DC9-DDADB05D5294}"/>
              </a:ext>
            </a:extLst>
          </p:cNvPr>
          <p:cNvSpPr txBox="1"/>
          <p:nvPr/>
        </p:nvSpPr>
        <p:spPr>
          <a:xfrm flipH="1">
            <a:off x="17435018" y="8201611"/>
            <a:ext cx="5521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0A951BA-08CC-4341-A99C-FD0B8C6A89AA}"/>
              </a:ext>
            </a:extLst>
          </p:cNvPr>
          <p:cNvGrpSpPr/>
          <p:nvPr/>
        </p:nvGrpSpPr>
        <p:grpSpPr>
          <a:xfrm>
            <a:off x="8294564" y="5896846"/>
            <a:ext cx="1625293" cy="1625291"/>
            <a:chOff x="7824721" y="5519132"/>
            <a:chExt cx="2228373" cy="2228370"/>
          </a:xfrm>
        </p:grpSpPr>
        <p:sp>
          <p:nvSpPr>
            <p:cNvPr id="104" name="Freeform 351">
              <a:extLst>
                <a:ext uri="{FF2B5EF4-FFF2-40B4-BE49-F238E27FC236}">
                  <a16:creationId xmlns:a16="http://schemas.microsoft.com/office/drawing/2014/main" id="{D1F51E3A-DDD5-C64D-B96C-D86F7BF6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721" y="5519132"/>
              <a:ext cx="2228373" cy="22283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105" name="Gráfico 446">
              <a:extLst>
                <a:ext uri="{FF2B5EF4-FFF2-40B4-BE49-F238E27FC236}">
                  <a16:creationId xmlns:a16="http://schemas.microsoft.com/office/drawing/2014/main" id="{B3E4C6F6-8AAB-784A-A28B-46C2988A6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8128" y="6147504"/>
              <a:ext cx="1119907" cy="111990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585139B-97BB-894D-B620-D84337C7E20D}"/>
              </a:ext>
            </a:extLst>
          </p:cNvPr>
          <p:cNvGrpSpPr/>
          <p:nvPr/>
        </p:nvGrpSpPr>
        <p:grpSpPr>
          <a:xfrm>
            <a:off x="13626790" y="10367916"/>
            <a:ext cx="1556182" cy="1565472"/>
            <a:chOff x="13395736" y="10167993"/>
            <a:chExt cx="2228373" cy="2241678"/>
          </a:xfrm>
        </p:grpSpPr>
        <p:sp>
          <p:nvSpPr>
            <p:cNvPr id="106" name="Freeform 349">
              <a:extLst>
                <a:ext uri="{FF2B5EF4-FFF2-40B4-BE49-F238E27FC236}">
                  <a16:creationId xmlns:a16="http://schemas.microsoft.com/office/drawing/2014/main" id="{2C99D1CF-EF7A-D645-8D0A-616BEED3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5736" y="10167993"/>
              <a:ext cx="2228373" cy="2241678"/>
            </a:xfrm>
            <a:custGeom>
              <a:avLst/>
              <a:gdLst>
                <a:gd name="T0" fmla="*/ 1477 w 1478"/>
                <a:gd name="T1" fmla="*/ 743 h 1488"/>
                <a:gd name="T2" fmla="*/ 1477 w 1478"/>
                <a:gd name="T3" fmla="*/ 743 h 1488"/>
                <a:gd name="T4" fmla="*/ 734 w 1478"/>
                <a:gd name="T5" fmla="*/ 1487 h 1488"/>
                <a:gd name="T6" fmla="*/ 0 w 1478"/>
                <a:gd name="T7" fmla="*/ 743 h 1488"/>
                <a:gd name="T8" fmla="*/ 734 w 1478"/>
                <a:gd name="T9" fmla="*/ 0 h 1488"/>
                <a:gd name="T10" fmla="*/ 1477 w 1478"/>
                <a:gd name="T11" fmla="*/ 74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88">
                  <a:moveTo>
                    <a:pt x="1477" y="743"/>
                  </a:moveTo>
                  <a:lnTo>
                    <a:pt x="1477" y="743"/>
                  </a:lnTo>
                  <a:cubicBezTo>
                    <a:pt x="1477" y="1151"/>
                    <a:pt x="1141" y="1487"/>
                    <a:pt x="734" y="1487"/>
                  </a:cubicBezTo>
                  <a:cubicBezTo>
                    <a:pt x="326" y="1487"/>
                    <a:pt x="0" y="1151"/>
                    <a:pt x="0" y="743"/>
                  </a:cubicBezTo>
                  <a:cubicBezTo>
                    <a:pt x="0" y="336"/>
                    <a:pt x="326" y="0"/>
                    <a:pt x="734" y="0"/>
                  </a:cubicBezTo>
                  <a:cubicBezTo>
                    <a:pt x="1141" y="0"/>
                    <a:pt x="1477" y="336"/>
                    <a:pt x="1477" y="7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8998462-2505-5C45-994A-A20C774E41ED}"/>
                </a:ext>
              </a:extLst>
            </p:cNvPr>
            <p:cNvGrpSpPr/>
            <p:nvPr/>
          </p:nvGrpSpPr>
          <p:grpSpPr>
            <a:xfrm>
              <a:off x="13963701" y="10614544"/>
              <a:ext cx="1198776" cy="1285968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828302B2-1A24-6448-8B5A-0CE4CFDC6A39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85A042E-DCA3-D842-AC2E-EA83A4E78FF7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D1E6098-6578-5747-8DB5-D0E87F8C9830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885D251-98CB-8240-9558-304889BD734F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5C04627-4763-7443-B7D7-EA7E31743930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A07C01D-E19D-4A4C-9EEF-14612E89E593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FAC8C1B-D57F-1246-A50B-30B43676D2C3}"/>
              </a:ext>
            </a:extLst>
          </p:cNvPr>
          <p:cNvSpPr txBox="1"/>
          <p:nvPr/>
        </p:nvSpPr>
        <p:spPr>
          <a:xfrm>
            <a:off x="16459200" y="-318211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4E3FCE1C-2A9C-2642-98BC-5279BFF2AB0F}"/>
              </a:ext>
            </a:extLst>
          </p:cNvPr>
          <p:cNvSpPr/>
          <p:nvPr/>
        </p:nvSpPr>
        <p:spPr>
          <a:xfrm>
            <a:off x="2842093" y="6151414"/>
            <a:ext cx="15823045" cy="3246124"/>
          </a:xfrm>
          <a:prstGeom prst="rightArrow">
            <a:avLst>
              <a:gd name="adj1" fmla="val 65541"/>
              <a:gd name="adj2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93D776-0825-854D-8090-9C60D65FBE25}"/>
              </a:ext>
            </a:extLst>
          </p:cNvPr>
          <p:cNvGrpSpPr/>
          <p:nvPr/>
        </p:nvGrpSpPr>
        <p:grpSpPr>
          <a:xfrm>
            <a:off x="19181402" y="4162646"/>
            <a:ext cx="4183281" cy="7114668"/>
            <a:chOff x="19098037" y="6304256"/>
            <a:chExt cx="3230312" cy="398150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F84E07-B749-0C48-8CE1-FE047992CC20}"/>
                </a:ext>
              </a:extLst>
            </p:cNvPr>
            <p:cNvSpPr/>
            <p:nvPr/>
          </p:nvSpPr>
          <p:spPr>
            <a:xfrm>
              <a:off x="19098037" y="6304256"/>
              <a:ext cx="3230312" cy="3981504"/>
            </a:xfrm>
            <a:custGeom>
              <a:avLst/>
              <a:gdLst>
                <a:gd name="connsiteX0" fmla="*/ 372207 w 372303"/>
                <a:gd name="connsiteY0" fmla="*/ 229186 h 458880"/>
                <a:gd name="connsiteX1" fmla="*/ 186103 w 372303"/>
                <a:gd name="connsiteY1" fmla="*/ 458674 h 458880"/>
                <a:gd name="connsiteX2" fmla="*/ -96 w 372303"/>
                <a:gd name="connsiteY2" fmla="*/ 229186 h 458880"/>
                <a:gd name="connsiteX3" fmla="*/ 186103 w 372303"/>
                <a:gd name="connsiteY3" fmla="*/ -207 h 458880"/>
                <a:gd name="connsiteX4" fmla="*/ 372207 w 372303"/>
                <a:gd name="connsiteY4" fmla="*/ 229186 h 45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03" h="458880">
                  <a:moveTo>
                    <a:pt x="372207" y="229186"/>
                  </a:moveTo>
                  <a:cubicBezTo>
                    <a:pt x="372207" y="355978"/>
                    <a:pt x="288903" y="458674"/>
                    <a:pt x="186103" y="458674"/>
                  </a:cubicBezTo>
                  <a:cubicBezTo>
                    <a:pt x="83304" y="458674"/>
                    <a:pt x="-96" y="355602"/>
                    <a:pt x="-96" y="229186"/>
                  </a:cubicBezTo>
                  <a:cubicBezTo>
                    <a:pt x="-96" y="102770"/>
                    <a:pt x="83209" y="-207"/>
                    <a:pt x="186103" y="-207"/>
                  </a:cubicBezTo>
                  <a:cubicBezTo>
                    <a:pt x="288998" y="-207"/>
                    <a:pt x="372207" y="102111"/>
                    <a:pt x="372207" y="229186"/>
                  </a:cubicBezTo>
                  <a:close/>
                </a:path>
              </a:pathLst>
            </a:custGeom>
            <a:solidFill>
              <a:schemeClr val="accent4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FCDE1EA-7C72-0E4C-A649-536562958380}"/>
                </a:ext>
              </a:extLst>
            </p:cNvPr>
            <p:cNvSpPr/>
            <p:nvPr/>
          </p:nvSpPr>
          <p:spPr>
            <a:xfrm>
              <a:off x="19416528" y="6692202"/>
              <a:ext cx="2594147" cy="3198270"/>
            </a:xfrm>
            <a:custGeom>
              <a:avLst/>
              <a:gdLst>
                <a:gd name="connsiteX0" fmla="*/ 298984 w 298983"/>
                <a:gd name="connsiteY0" fmla="*/ 184305 h 368610"/>
                <a:gd name="connsiteX1" fmla="*/ 149492 w 298983"/>
                <a:gd name="connsiteY1" fmla="*/ 368611 h 368610"/>
                <a:gd name="connsiteX2" fmla="*/ 0 w 298983"/>
                <a:gd name="connsiteY2" fmla="*/ 184305 h 368610"/>
                <a:gd name="connsiteX3" fmla="*/ 149492 w 298983"/>
                <a:gd name="connsiteY3" fmla="*/ 0 h 368610"/>
                <a:gd name="connsiteX4" fmla="*/ 298984 w 298983"/>
                <a:gd name="connsiteY4" fmla="*/ 184305 h 3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83" h="368610">
                  <a:moveTo>
                    <a:pt x="298984" y="184305"/>
                  </a:moveTo>
                  <a:cubicBezTo>
                    <a:pt x="298984" y="286094"/>
                    <a:pt x="232054" y="368611"/>
                    <a:pt x="149492" y="368611"/>
                  </a:cubicBezTo>
                  <a:cubicBezTo>
                    <a:pt x="66930" y="368611"/>
                    <a:pt x="0" y="286094"/>
                    <a:pt x="0" y="184305"/>
                  </a:cubicBezTo>
                  <a:cubicBezTo>
                    <a:pt x="0" y="82516"/>
                    <a:pt x="66930" y="0"/>
                    <a:pt x="149492" y="0"/>
                  </a:cubicBezTo>
                  <a:cubicBezTo>
                    <a:pt x="232054" y="0"/>
                    <a:pt x="298984" y="82516"/>
                    <a:pt x="298984" y="184305"/>
                  </a:cubicBezTo>
                  <a:close/>
                </a:path>
              </a:pathLst>
            </a:custGeom>
            <a:solidFill>
              <a:schemeClr val="accent4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420ADC-814B-9247-8459-01EA103D8A68}"/>
                </a:ext>
              </a:extLst>
            </p:cNvPr>
            <p:cNvSpPr/>
            <p:nvPr/>
          </p:nvSpPr>
          <p:spPr>
            <a:xfrm>
              <a:off x="19654986" y="6987856"/>
              <a:ext cx="2116406" cy="2613503"/>
            </a:xfrm>
            <a:custGeom>
              <a:avLst/>
              <a:gdLst>
                <a:gd name="connsiteX0" fmla="*/ 243827 w 243922"/>
                <a:gd name="connsiteY0" fmla="*/ 150400 h 301214"/>
                <a:gd name="connsiteX1" fmla="*/ 121913 w 243922"/>
                <a:gd name="connsiteY1" fmla="*/ 301007 h 301214"/>
                <a:gd name="connsiteX2" fmla="*/ -96 w 243922"/>
                <a:gd name="connsiteY2" fmla="*/ 150400 h 301214"/>
                <a:gd name="connsiteX3" fmla="*/ 121913 w 243922"/>
                <a:gd name="connsiteY3" fmla="*/ -207 h 301214"/>
                <a:gd name="connsiteX4" fmla="*/ 243827 w 243922"/>
                <a:gd name="connsiteY4" fmla="*/ 150400 h 30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22" h="301214">
                  <a:moveTo>
                    <a:pt x="243827" y="150400"/>
                  </a:moveTo>
                  <a:cubicBezTo>
                    <a:pt x="243827" y="233422"/>
                    <a:pt x="189242" y="301007"/>
                    <a:pt x="121913" y="301007"/>
                  </a:cubicBezTo>
                  <a:cubicBezTo>
                    <a:pt x="54585" y="301007"/>
                    <a:pt x="-96" y="233704"/>
                    <a:pt x="-96" y="150400"/>
                  </a:cubicBezTo>
                  <a:cubicBezTo>
                    <a:pt x="-96" y="67095"/>
                    <a:pt x="54490" y="-207"/>
                    <a:pt x="121913" y="-207"/>
                  </a:cubicBezTo>
                  <a:cubicBezTo>
                    <a:pt x="189336" y="-207"/>
                    <a:pt x="243827" y="67095"/>
                    <a:pt x="243827" y="150400"/>
                  </a:cubicBezTo>
                  <a:close/>
                </a:path>
              </a:pathLst>
            </a:custGeom>
            <a:solidFill>
              <a:schemeClr val="accent3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041241E-D2AC-D849-9AEA-D31BAE47AB93}"/>
                </a:ext>
              </a:extLst>
            </p:cNvPr>
            <p:cNvSpPr/>
            <p:nvPr/>
          </p:nvSpPr>
          <p:spPr>
            <a:xfrm>
              <a:off x="19919847" y="7314538"/>
              <a:ext cx="1586684" cy="1960124"/>
            </a:xfrm>
            <a:custGeom>
              <a:avLst/>
              <a:gdLst>
                <a:gd name="connsiteX0" fmla="*/ 182775 w 182870"/>
                <a:gd name="connsiteY0" fmla="*/ 112748 h 225910"/>
                <a:gd name="connsiteX1" fmla="*/ 91387 w 182870"/>
                <a:gd name="connsiteY1" fmla="*/ 225703 h 225910"/>
                <a:gd name="connsiteX2" fmla="*/ -96 w 182870"/>
                <a:gd name="connsiteY2" fmla="*/ 112748 h 225910"/>
                <a:gd name="connsiteX3" fmla="*/ 91387 w 182870"/>
                <a:gd name="connsiteY3" fmla="*/ -207 h 225910"/>
                <a:gd name="connsiteX4" fmla="*/ 182775 w 182870"/>
                <a:gd name="connsiteY4" fmla="*/ 112748 h 2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70" h="225910">
                  <a:moveTo>
                    <a:pt x="182775" y="112748"/>
                  </a:moveTo>
                  <a:cubicBezTo>
                    <a:pt x="182775" y="175062"/>
                    <a:pt x="141883" y="225703"/>
                    <a:pt x="91387" y="225703"/>
                  </a:cubicBezTo>
                  <a:cubicBezTo>
                    <a:pt x="40891" y="225703"/>
                    <a:pt x="-96" y="175344"/>
                    <a:pt x="-96" y="112748"/>
                  </a:cubicBezTo>
                  <a:cubicBezTo>
                    <a:pt x="-96" y="50152"/>
                    <a:pt x="40891" y="-207"/>
                    <a:pt x="91387" y="-207"/>
                  </a:cubicBezTo>
                  <a:cubicBezTo>
                    <a:pt x="141883" y="-207"/>
                    <a:pt x="182775" y="50152"/>
                    <a:pt x="182775" y="112748"/>
                  </a:cubicBezTo>
                  <a:close/>
                </a:path>
              </a:pathLst>
            </a:custGeom>
            <a:solidFill>
              <a:schemeClr val="accent3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C31CE2E-1C0D-AB47-8961-5234266DDDD2}"/>
                </a:ext>
              </a:extLst>
            </p:cNvPr>
            <p:cNvSpPr/>
            <p:nvPr/>
          </p:nvSpPr>
          <p:spPr>
            <a:xfrm>
              <a:off x="20121169" y="7568544"/>
              <a:ext cx="1178252" cy="1452944"/>
            </a:xfrm>
            <a:custGeom>
              <a:avLst/>
              <a:gdLst>
                <a:gd name="connsiteX0" fmla="*/ 135702 w 135797"/>
                <a:gd name="connsiteY0" fmla="*/ 83474 h 167456"/>
                <a:gd name="connsiteX1" fmla="*/ 67803 w 135797"/>
                <a:gd name="connsiteY1" fmla="*/ 167249 h 167456"/>
                <a:gd name="connsiteX2" fmla="*/ -96 w 135797"/>
                <a:gd name="connsiteY2" fmla="*/ 83474 h 167456"/>
                <a:gd name="connsiteX3" fmla="*/ 67803 w 135797"/>
                <a:gd name="connsiteY3" fmla="*/ -207 h 167456"/>
                <a:gd name="connsiteX4" fmla="*/ 135702 w 135797"/>
                <a:gd name="connsiteY4" fmla="*/ 83474 h 16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97" h="167456">
                  <a:moveTo>
                    <a:pt x="135702" y="83474"/>
                  </a:moveTo>
                  <a:cubicBezTo>
                    <a:pt x="135702" y="129785"/>
                    <a:pt x="105271" y="167249"/>
                    <a:pt x="67803" y="167249"/>
                  </a:cubicBezTo>
                  <a:cubicBezTo>
                    <a:pt x="30335" y="167249"/>
                    <a:pt x="-96" y="129597"/>
                    <a:pt x="-96" y="83474"/>
                  </a:cubicBezTo>
                  <a:cubicBezTo>
                    <a:pt x="-96" y="37350"/>
                    <a:pt x="30240" y="-207"/>
                    <a:pt x="67803" y="-207"/>
                  </a:cubicBezTo>
                  <a:cubicBezTo>
                    <a:pt x="105366" y="-207"/>
                    <a:pt x="135702" y="36880"/>
                    <a:pt x="135702" y="83474"/>
                  </a:cubicBezTo>
                  <a:close/>
                </a:path>
              </a:pathLst>
            </a:custGeom>
            <a:solidFill>
              <a:schemeClr val="accent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8139234-D735-CB44-987E-9B975BA8A3B2}"/>
                </a:ext>
              </a:extLst>
            </p:cNvPr>
            <p:cNvSpPr/>
            <p:nvPr/>
          </p:nvSpPr>
          <p:spPr>
            <a:xfrm>
              <a:off x="20300228" y="7787420"/>
              <a:ext cx="825107" cy="1015176"/>
            </a:xfrm>
            <a:custGeom>
              <a:avLst/>
              <a:gdLst>
                <a:gd name="connsiteX0" fmla="*/ 95001 w 95096"/>
                <a:gd name="connsiteY0" fmla="*/ 58247 h 117002"/>
                <a:gd name="connsiteX1" fmla="*/ 47453 w 95096"/>
                <a:gd name="connsiteY1" fmla="*/ 116796 h 117002"/>
                <a:gd name="connsiteX2" fmla="*/ -96 w 95096"/>
                <a:gd name="connsiteY2" fmla="*/ 58247 h 117002"/>
                <a:gd name="connsiteX3" fmla="*/ 47453 w 95096"/>
                <a:gd name="connsiteY3" fmla="*/ -207 h 117002"/>
                <a:gd name="connsiteX4" fmla="*/ 95001 w 95096"/>
                <a:gd name="connsiteY4" fmla="*/ 58247 h 11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96" h="117002">
                  <a:moveTo>
                    <a:pt x="95001" y="58247"/>
                  </a:moveTo>
                  <a:cubicBezTo>
                    <a:pt x="95001" y="90628"/>
                    <a:pt x="73794" y="116796"/>
                    <a:pt x="47453" y="116796"/>
                  </a:cubicBezTo>
                  <a:cubicBezTo>
                    <a:pt x="21111" y="116796"/>
                    <a:pt x="-96" y="90628"/>
                    <a:pt x="-96" y="58247"/>
                  </a:cubicBezTo>
                  <a:cubicBezTo>
                    <a:pt x="-96" y="25867"/>
                    <a:pt x="21111" y="-207"/>
                    <a:pt x="47453" y="-207"/>
                  </a:cubicBezTo>
                  <a:cubicBezTo>
                    <a:pt x="73794" y="-207"/>
                    <a:pt x="95001" y="25584"/>
                    <a:pt x="95001" y="58247"/>
                  </a:cubicBezTo>
                  <a:close/>
                </a:path>
              </a:pathLst>
            </a:custGeom>
            <a:solidFill>
              <a:schemeClr val="accent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863BBFF-4ACB-C642-819C-DEB54C8E70AA}"/>
                </a:ext>
              </a:extLst>
            </p:cNvPr>
            <p:cNvSpPr/>
            <p:nvPr/>
          </p:nvSpPr>
          <p:spPr>
            <a:xfrm>
              <a:off x="20494123" y="8024273"/>
              <a:ext cx="438957" cy="541478"/>
            </a:xfrm>
            <a:custGeom>
              <a:avLst/>
              <a:gdLst>
                <a:gd name="connsiteX0" fmla="*/ 50496 w 50591"/>
                <a:gd name="connsiteY0" fmla="*/ 30949 h 62407"/>
                <a:gd name="connsiteX1" fmla="*/ 25200 w 50591"/>
                <a:gd name="connsiteY1" fmla="*/ 62201 h 62407"/>
                <a:gd name="connsiteX2" fmla="*/ -96 w 50591"/>
                <a:gd name="connsiteY2" fmla="*/ 30949 h 62407"/>
                <a:gd name="connsiteX3" fmla="*/ 25200 w 50591"/>
                <a:gd name="connsiteY3" fmla="*/ -207 h 62407"/>
                <a:gd name="connsiteX4" fmla="*/ 50496 w 50591"/>
                <a:gd name="connsiteY4" fmla="*/ 30949 h 6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91" h="62407">
                  <a:moveTo>
                    <a:pt x="50496" y="30949"/>
                  </a:moveTo>
                  <a:cubicBezTo>
                    <a:pt x="50496" y="48175"/>
                    <a:pt x="39179" y="62201"/>
                    <a:pt x="25200" y="62201"/>
                  </a:cubicBezTo>
                  <a:cubicBezTo>
                    <a:pt x="11221" y="62201"/>
                    <a:pt x="-96" y="48175"/>
                    <a:pt x="-96" y="30949"/>
                  </a:cubicBezTo>
                  <a:cubicBezTo>
                    <a:pt x="-96" y="13724"/>
                    <a:pt x="11221" y="-207"/>
                    <a:pt x="25200" y="-207"/>
                  </a:cubicBezTo>
                  <a:cubicBezTo>
                    <a:pt x="39179" y="-207"/>
                    <a:pt x="50496" y="13441"/>
                    <a:pt x="50496" y="30949"/>
                  </a:cubicBezTo>
                  <a:close/>
                </a:path>
              </a:pathLst>
            </a:custGeom>
            <a:solidFill>
              <a:schemeClr val="accent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903CD-9927-294A-B064-FFDDD6B283DC}"/>
              </a:ext>
            </a:extLst>
          </p:cNvPr>
          <p:cNvGrpSpPr/>
          <p:nvPr/>
        </p:nvGrpSpPr>
        <p:grpSpPr>
          <a:xfrm>
            <a:off x="1012967" y="5079076"/>
            <a:ext cx="5166206" cy="8636924"/>
            <a:chOff x="1125664" y="6025196"/>
            <a:chExt cx="5166206" cy="8636924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D8ADF1-76D8-1F45-8F09-97AE9F5262F4}"/>
                </a:ext>
              </a:extLst>
            </p:cNvPr>
            <p:cNvSpPr/>
            <p:nvPr/>
          </p:nvSpPr>
          <p:spPr>
            <a:xfrm>
              <a:off x="2556607" y="6152054"/>
              <a:ext cx="1035620" cy="1322695"/>
            </a:xfrm>
            <a:custGeom>
              <a:avLst/>
              <a:gdLst>
                <a:gd name="connsiteX0" fmla="*/ 63970 w 91930"/>
                <a:gd name="connsiteY0" fmla="*/ 114758 h 117413"/>
                <a:gd name="connsiteX1" fmla="*/ 67393 w 91930"/>
                <a:gd name="connsiteY1" fmla="*/ 97721 h 117413"/>
                <a:gd name="connsiteX2" fmla="*/ 75001 w 91930"/>
                <a:gd name="connsiteY2" fmla="*/ 91508 h 117413"/>
                <a:gd name="connsiteX3" fmla="*/ 83940 w 91930"/>
                <a:gd name="connsiteY3" fmla="*/ 81248 h 117413"/>
                <a:gd name="connsiteX4" fmla="*/ 81277 w 91930"/>
                <a:gd name="connsiteY4" fmla="*/ 61293 h 117413"/>
                <a:gd name="connsiteX5" fmla="*/ 81277 w 91930"/>
                <a:gd name="connsiteY5" fmla="*/ 60352 h 117413"/>
                <a:gd name="connsiteX6" fmla="*/ 90787 w 91930"/>
                <a:gd name="connsiteY6" fmla="*/ 55363 h 117413"/>
                <a:gd name="connsiteX7" fmla="*/ 89741 w 91930"/>
                <a:gd name="connsiteY7" fmla="*/ 50656 h 117413"/>
                <a:gd name="connsiteX8" fmla="*/ 78519 w 91930"/>
                <a:gd name="connsiteY8" fmla="*/ 40678 h 117413"/>
                <a:gd name="connsiteX9" fmla="*/ 75001 w 91930"/>
                <a:gd name="connsiteY9" fmla="*/ 32113 h 117413"/>
                <a:gd name="connsiteX10" fmla="*/ 67583 w 91930"/>
                <a:gd name="connsiteY10" fmla="*/ 3309 h 117413"/>
                <a:gd name="connsiteX11" fmla="*/ 25265 w 91930"/>
                <a:gd name="connsiteY11" fmla="*/ 5757 h 117413"/>
                <a:gd name="connsiteX12" fmla="*/ 1206 w 91930"/>
                <a:gd name="connsiteY12" fmla="*/ 59222 h 117413"/>
                <a:gd name="connsiteX13" fmla="*/ 5200 w 91930"/>
                <a:gd name="connsiteY13" fmla="*/ 110617 h 117413"/>
                <a:gd name="connsiteX14" fmla="*/ 52748 w 91930"/>
                <a:gd name="connsiteY14" fmla="*/ 117206 h 11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930" h="117413">
                  <a:moveTo>
                    <a:pt x="63970" y="114758"/>
                  </a:moveTo>
                  <a:cubicBezTo>
                    <a:pt x="63970" y="114758"/>
                    <a:pt x="65871" y="102898"/>
                    <a:pt x="67393" y="97721"/>
                  </a:cubicBezTo>
                  <a:cubicBezTo>
                    <a:pt x="68772" y="94558"/>
                    <a:pt x="71606" y="92252"/>
                    <a:pt x="75001" y="91508"/>
                  </a:cubicBezTo>
                  <a:cubicBezTo>
                    <a:pt x="75001" y="91508"/>
                    <a:pt x="86507" y="91508"/>
                    <a:pt x="83940" y="81248"/>
                  </a:cubicBezTo>
                  <a:cubicBezTo>
                    <a:pt x="82181" y="74744"/>
                    <a:pt x="81287" y="68033"/>
                    <a:pt x="81277" y="61293"/>
                  </a:cubicBezTo>
                  <a:cubicBezTo>
                    <a:pt x="81134" y="60992"/>
                    <a:pt x="81134" y="60653"/>
                    <a:pt x="81277" y="60352"/>
                  </a:cubicBezTo>
                  <a:lnTo>
                    <a:pt x="90787" y="55363"/>
                  </a:lnTo>
                  <a:cubicBezTo>
                    <a:pt x="90787" y="55363"/>
                    <a:pt x="93735" y="53951"/>
                    <a:pt x="89741" y="50656"/>
                  </a:cubicBezTo>
                  <a:lnTo>
                    <a:pt x="78519" y="40678"/>
                  </a:lnTo>
                  <a:cubicBezTo>
                    <a:pt x="76227" y="38410"/>
                    <a:pt x="74953" y="35322"/>
                    <a:pt x="75001" y="32113"/>
                  </a:cubicBezTo>
                  <a:cubicBezTo>
                    <a:pt x="75362" y="22003"/>
                    <a:pt x="72794" y="12007"/>
                    <a:pt x="67583" y="3309"/>
                  </a:cubicBezTo>
                  <a:cubicBezTo>
                    <a:pt x="53804" y="-2122"/>
                    <a:pt x="38303" y="-1228"/>
                    <a:pt x="25265" y="5757"/>
                  </a:cubicBezTo>
                  <a:cubicBezTo>
                    <a:pt x="23839" y="6415"/>
                    <a:pt x="-6687" y="26465"/>
                    <a:pt x="1206" y="59222"/>
                  </a:cubicBezTo>
                  <a:cubicBezTo>
                    <a:pt x="5124" y="76062"/>
                    <a:pt x="6474" y="93382"/>
                    <a:pt x="5200" y="110617"/>
                  </a:cubicBezTo>
                  <a:lnTo>
                    <a:pt x="52748" y="117206"/>
                  </a:lnTo>
                  <a:close/>
                </a:path>
              </a:pathLst>
            </a:custGeom>
            <a:solidFill>
              <a:srgbClr val="FBD1B7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4848BB1-D8E8-1A43-AC09-1F6130A694FC}"/>
                </a:ext>
              </a:extLst>
            </p:cNvPr>
            <p:cNvSpPr/>
            <p:nvPr/>
          </p:nvSpPr>
          <p:spPr>
            <a:xfrm>
              <a:off x="2466090" y="6025196"/>
              <a:ext cx="1038775" cy="1151586"/>
            </a:xfrm>
            <a:custGeom>
              <a:avLst/>
              <a:gdLst>
                <a:gd name="connsiteX0" fmla="*/ 14090 w 92210"/>
                <a:gd name="connsiteY0" fmla="*/ 102017 h 102224"/>
                <a:gd name="connsiteX1" fmla="*/ 21032 w 92210"/>
                <a:gd name="connsiteY1" fmla="*/ 96087 h 102224"/>
                <a:gd name="connsiteX2" fmla="*/ 21698 w 92210"/>
                <a:gd name="connsiteY2" fmla="*/ 69731 h 102224"/>
                <a:gd name="connsiteX3" fmla="*/ 33585 w 92210"/>
                <a:gd name="connsiteY3" fmla="*/ 70672 h 102224"/>
                <a:gd name="connsiteX4" fmla="*/ 36913 w 92210"/>
                <a:gd name="connsiteY4" fmla="*/ 83850 h 102224"/>
                <a:gd name="connsiteX5" fmla="*/ 42524 w 92210"/>
                <a:gd name="connsiteY5" fmla="*/ 81026 h 102224"/>
                <a:gd name="connsiteX6" fmla="*/ 40527 w 92210"/>
                <a:gd name="connsiteY6" fmla="*/ 57400 h 102224"/>
                <a:gd name="connsiteX7" fmla="*/ 49181 w 92210"/>
                <a:gd name="connsiteY7" fmla="*/ 47422 h 102224"/>
                <a:gd name="connsiteX8" fmla="*/ 89407 w 92210"/>
                <a:gd name="connsiteY8" fmla="*/ -207 h 102224"/>
                <a:gd name="connsiteX9" fmla="*/ 48800 w 92210"/>
                <a:gd name="connsiteY9" fmla="*/ 5252 h 102224"/>
                <a:gd name="connsiteX10" fmla="*/ 2108 w 92210"/>
                <a:gd name="connsiteY10" fmla="*/ 36315 h 102224"/>
                <a:gd name="connsiteX11" fmla="*/ 2108 w 92210"/>
                <a:gd name="connsiteY11" fmla="*/ 66530 h 102224"/>
                <a:gd name="connsiteX12" fmla="*/ 14090 w 92210"/>
                <a:gd name="connsiteY12" fmla="*/ 102017 h 1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210" h="102224">
                  <a:moveTo>
                    <a:pt x="14090" y="102017"/>
                  </a:moveTo>
                  <a:lnTo>
                    <a:pt x="21032" y="96087"/>
                  </a:lnTo>
                  <a:cubicBezTo>
                    <a:pt x="20310" y="87305"/>
                    <a:pt x="20528" y="78466"/>
                    <a:pt x="21698" y="69731"/>
                  </a:cubicBezTo>
                  <a:cubicBezTo>
                    <a:pt x="22459" y="66907"/>
                    <a:pt x="28925" y="60883"/>
                    <a:pt x="33585" y="70672"/>
                  </a:cubicBezTo>
                  <a:cubicBezTo>
                    <a:pt x="35002" y="74983"/>
                    <a:pt x="36115" y="79388"/>
                    <a:pt x="36913" y="83850"/>
                  </a:cubicBezTo>
                  <a:lnTo>
                    <a:pt x="42524" y="81026"/>
                  </a:lnTo>
                  <a:cubicBezTo>
                    <a:pt x="40575" y="73308"/>
                    <a:pt x="39899" y="65335"/>
                    <a:pt x="40527" y="57400"/>
                  </a:cubicBezTo>
                  <a:cubicBezTo>
                    <a:pt x="41231" y="52703"/>
                    <a:pt x="44597" y="48825"/>
                    <a:pt x="49181" y="47422"/>
                  </a:cubicBezTo>
                  <a:cubicBezTo>
                    <a:pt x="62780" y="43186"/>
                    <a:pt x="102815" y="39139"/>
                    <a:pt x="89407" y="-207"/>
                  </a:cubicBezTo>
                  <a:cubicBezTo>
                    <a:pt x="89407" y="-207"/>
                    <a:pt x="84937" y="2240"/>
                    <a:pt x="48800" y="5252"/>
                  </a:cubicBezTo>
                  <a:cubicBezTo>
                    <a:pt x="48800" y="5252"/>
                    <a:pt x="11427" y="7605"/>
                    <a:pt x="2108" y="36315"/>
                  </a:cubicBezTo>
                  <a:cubicBezTo>
                    <a:pt x="-830" y="46180"/>
                    <a:pt x="-830" y="56666"/>
                    <a:pt x="2108" y="66530"/>
                  </a:cubicBezTo>
                  <a:cubicBezTo>
                    <a:pt x="5094" y="78673"/>
                    <a:pt x="9098" y="90543"/>
                    <a:pt x="14090" y="102017"/>
                  </a:cubicBez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98404D1-0B0F-E843-B812-09154E114787}"/>
                </a:ext>
              </a:extLst>
            </p:cNvPr>
            <p:cNvSpPr/>
            <p:nvPr/>
          </p:nvSpPr>
          <p:spPr>
            <a:xfrm>
              <a:off x="3659696" y="9349534"/>
              <a:ext cx="449936" cy="893914"/>
            </a:xfrm>
            <a:custGeom>
              <a:avLst/>
              <a:gdLst>
                <a:gd name="connsiteX0" fmla="*/ 39941 w 39940"/>
                <a:gd name="connsiteY0" fmla="*/ 79351 h 79351"/>
                <a:gd name="connsiteX1" fmla="*/ 0 w 39940"/>
                <a:gd name="connsiteY1" fmla="*/ 79351 h 79351"/>
                <a:gd name="connsiteX2" fmla="*/ 4184 w 39940"/>
                <a:gd name="connsiteY2" fmla="*/ 0 h 79351"/>
                <a:gd name="connsiteX3" fmla="*/ 39941 w 39940"/>
                <a:gd name="connsiteY3" fmla="*/ 79351 h 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40" h="79351">
                  <a:moveTo>
                    <a:pt x="39941" y="79351"/>
                  </a:moveTo>
                  <a:lnTo>
                    <a:pt x="0" y="79351"/>
                  </a:lnTo>
                  <a:lnTo>
                    <a:pt x="4184" y="0"/>
                  </a:lnTo>
                  <a:lnTo>
                    <a:pt x="39941" y="7935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EA5072-2734-C142-AC0B-1EE43905C127}"/>
                </a:ext>
              </a:extLst>
            </p:cNvPr>
            <p:cNvSpPr/>
            <p:nvPr/>
          </p:nvSpPr>
          <p:spPr>
            <a:xfrm>
              <a:off x="2219875" y="7400522"/>
              <a:ext cx="1486954" cy="2531159"/>
            </a:xfrm>
            <a:custGeom>
              <a:avLst/>
              <a:gdLst>
                <a:gd name="connsiteX0" fmla="*/ 93955 w 131994"/>
                <a:gd name="connsiteY0" fmla="*/ 4048 h 224686"/>
                <a:gd name="connsiteX1" fmla="*/ 131994 w 131994"/>
                <a:gd name="connsiteY1" fmla="*/ 173010 h 224686"/>
                <a:gd name="connsiteX2" fmla="*/ 129522 w 131994"/>
                <a:gd name="connsiteY2" fmla="*/ 224687 h 224686"/>
                <a:gd name="connsiteX3" fmla="*/ 0 w 131994"/>
                <a:gd name="connsiteY3" fmla="*/ 224687 h 224686"/>
                <a:gd name="connsiteX4" fmla="*/ 35376 w 131994"/>
                <a:gd name="connsiteY4" fmla="*/ 0 h 224686"/>
                <a:gd name="connsiteX5" fmla="*/ 82354 w 131994"/>
                <a:gd name="connsiteY5" fmla="*/ 6683 h 224686"/>
                <a:gd name="connsiteX6" fmla="*/ 93955 w 131994"/>
                <a:gd name="connsiteY6" fmla="*/ 4048 h 2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94" h="224686">
                  <a:moveTo>
                    <a:pt x="93955" y="4048"/>
                  </a:moveTo>
                  <a:lnTo>
                    <a:pt x="131994" y="173010"/>
                  </a:lnTo>
                  <a:lnTo>
                    <a:pt x="129522" y="224687"/>
                  </a:lnTo>
                  <a:lnTo>
                    <a:pt x="0" y="224687"/>
                  </a:lnTo>
                  <a:lnTo>
                    <a:pt x="35376" y="0"/>
                  </a:lnTo>
                  <a:lnTo>
                    <a:pt x="82354" y="6683"/>
                  </a:lnTo>
                  <a:lnTo>
                    <a:pt x="93955" y="4048"/>
                  </a:lnTo>
                  <a:close/>
                </a:path>
              </a:pathLst>
            </a:custGeom>
            <a:solidFill>
              <a:schemeClr val="bg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5093CAD-32BD-8B46-A271-1F5F48BE6D35}"/>
                </a:ext>
              </a:extLst>
            </p:cNvPr>
            <p:cNvSpPr/>
            <p:nvPr/>
          </p:nvSpPr>
          <p:spPr>
            <a:xfrm>
              <a:off x="3618993" y="6332705"/>
              <a:ext cx="2672877" cy="477177"/>
            </a:xfrm>
            <a:custGeom>
              <a:avLst/>
              <a:gdLst>
                <a:gd name="connsiteX0" fmla="*/ 3328 w 237266"/>
                <a:gd name="connsiteY0" fmla="*/ 9507 h 42358"/>
                <a:gd name="connsiteX1" fmla="*/ 3328 w 237266"/>
                <a:gd name="connsiteY1" fmla="*/ 10919 h 42358"/>
                <a:gd name="connsiteX2" fmla="*/ 78550 w 237266"/>
                <a:gd name="connsiteY2" fmla="*/ 10919 h 42358"/>
                <a:gd name="connsiteX3" fmla="*/ 78550 w 237266"/>
                <a:gd name="connsiteY3" fmla="*/ 8095 h 42358"/>
                <a:gd name="connsiteX4" fmla="*/ 155388 w 237266"/>
                <a:gd name="connsiteY4" fmla="*/ 8095 h 42358"/>
                <a:gd name="connsiteX5" fmla="*/ 155388 w 237266"/>
                <a:gd name="connsiteY5" fmla="*/ 3200 h 42358"/>
                <a:gd name="connsiteX6" fmla="*/ 231085 w 237266"/>
                <a:gd name="connsiteY6" fmla="*/ 3200 h 42358"/>
                <a:gd name="connsiteX7" fmla="*/ 231085 w 237266"/>
                <a:gd name="connsiteY7" fmla="*/ 0 h 42358"/>
                <a:gd name="connsiteX8" fmla="*/ 237266 w 237266"/>
                <a:gd name="connsiteY8" fmla="*/ 0 h 42358"/>
                <a:gd name="connsiteX9" fmla="*/ 237266 w 237266"/>
                <a:gd name="connsiteY9" fmla="*/ 42358 h 42358"/>
                <a:gd name="connsiteX10" fmla="*/ 231085 w 237266"/>
                <a:gd name="connsiteY10" fmla="*/ 42358 h 42358"/>
                <a:gd name="connsiteX11" fmla="*/ 231085 w 237266"/>
                <a:gd name="connsiteY11" fmla="*/ 39723 h 42358"/>
                <a:gd name="connsiteX12" fmla="*/ 155388 w 237266"/>
                <a:gd name="connsiteY12" fmla="*/ 39723 h 42358"/>
                <a:gd name="connsiteX13" fmla="*/ 155388 w 237266"/>
                <a:gd name="connsiteY13" fmla="*/ 34828 h 42358"/>
                <a:gd name="connsiteX14" fmla="*/ 78550 w 237266"/>
                <a:gd name="connsiteY14" fmla="*/ 34828 h 42358"/>
                <a:gd name="connsiteX15" fmla="*/ 78550 w 237266"/>
                <a:gd name="connsiteY15" fmla="*/ 32004 h 42358"/>
                <a:gd name="connsiteX16" fmla="*/ 3328 w 237266"/>
                <a:gd name="connsiteY16" fmla="*/ 32004 h 42358"/>
                <a:gd name="connsiteX17" fmla="*/ 3328 w 237266"/>
                <a:gd name="connsiteY17" fmla="*/ 33416 h 42358"/>
                <a:gd name="connsiteX18" fmla="*/ 0 w 237266"/>
                <a:gd name="connsiteY18" fmla="*/ 33416 h 42358"/>
                <a:gd name="connsiteX19" fmla="*/ 0 w 237266"/>
                <a:gd name="connsiteY19" fmla="*/ 9507 h 42358"/>
                <a:gd name="connsiteX20" fmla="*/ 3328 w 237266"/>
                <a:gd name="connsiteY20" fmla="*/ 9507 h 4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266" h="42358">
                  <a:moveTo>
                    <a:pt x="3328" y="9507"/>
                  </a:moveTo>
                  <a:lnTo>
                    <a:pt x="3328" y="10919"/>
                  </a:lnTo>
                  <a:lnTo>
                    <a:pt x="78550" y="10919"/>
                  </a:lnTo>
                  <a:lnTo>
                    <a:pt x="78550" y="8095"/>
                  </a:lnTo>
                  <a:lnTo>
                    <a:pt x="155388" y="8095"/>
                  </a:lnTo>
                  <a:lnTo>
                    <a:pt x="155388" y="3200"/>
                  </a:lnTo>
                  <a:lnTo>
                    <a:pt x="231085" y="3200"/>
                  </a:lnTo>
                  <a:lnTo>
                    <a:pt x="231085" y="0"/>
                  </a:lnTo>
                  <a:lnTo>
                    <a:pt x="237266" y="0"/>
                  </a:lnTo>
                  <a:lnTo>
                    <a:pt x="237266" y="42358"/>
                  </a:lnTo>
                  <a:lnTo>
                    <a:pt x="231085" y="42358"/>
                  </a:lnTo>
                  <a:lnTo>
                    <a:pt x="231085" y="39723"/>
                  </a:lnTo>
                  <a:lnTo>
                    <a:pt x="155388" y="39723"/>
                  </a:lnTo>
                  <a:lnTo>
                    <a:pt x="155388" y="34828"/>
                  </a:lnTo>
                  <a:lnTo>
                    <a:pt x="78550" y="34828"/>
                  </a:lnTo>
                  <a:lnTo>
                    <a:pt x="78550" y="32004"/>
                  </a:lnTo>
                  <a:lnTo>
                    <a:pt x="3328" y="32004"/>
                  </a:lnTo>
                  <a:lnTo>
                    <a:pt x="3328" y="33416"/>
                  </a:lnTo>
                  <a:lnTo>
                    <a:pt x="0" y="33416"/>
                  </a:lnTo>
                  <a:lnTo>
                    <a:pt x="0" y="9507"/>
                  </a:lnTo>
                  <a:lnTo>
                    <a:pt x="3328" y="9507"/>
                  </a:lnTo>
                  <a:close/>
                </a:path>
              </a:pathLst>
            </a:custGeom>
            <a:solidFill>
              <a:schemeClr val="accent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A8ECC65-1880-7B47-932B-B45E522DAA3D}"/>
                </a:ext>
              </a:extLst>
            </p:cNvPr>
            <p:cNvSpPr/>
            <p:nvPr/>
          </p:nvSpPr>
          <p:spPr>
            <a:xfrm>
              <a:off x="4041871" y="6590771"/>
              <a:ext cx="473785" cy="393013"/>
            </a:xfrm>
            <a:custGeom>
              <a:avLst/>
              <a:gdLst>
                <a:gd name="connsiteX0" fmla="*/ 41962 w 42057"/>
                <a:gd name="connsiteY0" fmla="*/ 32138 h 34887"/>
                <a:gd name="connsiteX1" fmla="*/ 40726 w 42057"/>
                <a:gd name="connsiteY1" fmla="*/ 8983 h 34887"/>
                <a:gd name="connsiteX2" fmla="*/ 10105 w 42057"/>
                <a:gd name="connsiteY2" fmla="*/ 8983 h 34887"/>
                <a:gd name="connsiteX3" fmla="*/ 7442 w 42057"/>
                <a:gd name="connsiteY3" fmla="*/ 5782 h 34887"/>
                <a:gd name="connsiteX4" fmla="*/ 3258 w 42057"/>
                <a:gd name="connsiteY4" fmla="*/ -54 h 34887"/>
                <a:gd name="connsiteX5" fmla="*/ 215 w 42057"/>
                <a:gd name="connsiteY5" fmla="*/ 4276 h 34887"/>
                <a:gd name="connsiteX6" fmla="*/ 5445 w 42057"/>
                <a:gd name="connsiteY6" fmla="*/ 15854 h 34887"/>
                <a:gd name="connsiteX7" fmla="*/ 13053 w 42057"/>
                <a:gd name="connsiteY7" fmla="*/ 21596 h 34887"/>
                <a:gd name="connsiteX8" fmla="*/ 16762 w 42057"/>
                <a:gd name="connsiteY8" fmla="*/ 34680 h 3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57" h="34887">
                  <a:moveTo>
                    <a:pt x="41962" y="32138"/>
                  </a:moveTo>
                  <a:cubicBezTo>
                    <a:pt x="39937" y="24589"/>
                    <a:pt x="39518" y="16701"/>
                    <a:pt x="40726" y="8983"/>
                  </a:cubicBezTo>
                  <a:lnTo>
                    <a:pt x="10105" y="8983"/>
                  </a:lnTo>
                  <a:cubicBezTo>
                    <a:pt x="8869" y="8248"/>
                    <a:pt x="7937" y="7119"/>
                    <a:pt x="7442" y="5782"/>
                  </a:cubicBezTo>
                  <a:cubicBezTo>
                    <a:pt x="6681" y="3994"/>
                    <a:pt x="5921" y="1076"/>
                    <a:pt x="3258" y="-54"/>
                  </a:cubicBezTo>
                  <a:cubicBezTo>
                    <a:pt x="3258" y="-54"/>
                    <a:pt x="-1307" y="-1466"/>
                    <a:pt x="215" y="4276"/>
                  </a:cubicBezTo>
                  <a:cubicBezTo>
                    <a:pt x="1489" y="8324"/>
                    <a:pt x="3239" y="12211"/>
                    <a:pt x="5445" y="15854"/>
                  </a:cubicBezTo>
                  <a:cubicBezTo>
                    <a:pt x="7566" y="18254"/>
                    <a:pt x="10152" y="20203"/>
                    <a:pt x="13053" y="21596"/>
                  </a:cubicBezTo>
                  <a:cubicBezTo>
                    <a:pt x="13053" y="21596"/>
                    <a:pt x="15145" y="29126"/>
                    <a:pt x="16762" y="34680"/>
                  </a:cubicBezTo>
                  <a:close/>
                </a:path>
              </a:pathLst>
            </a:custGeom>
            <a:solidFill>
              <a:srgbClr val="FBD1B7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52BFD38-D8D4-8C4F-9F5E-5C0A4EB9BC50}"/>
                </a:ext>
              </a:extLst>
            </p:cNvPr>
            <p:cNvSpPr/>
            <p:nvPr/>
          </p:nvSpPr>
          <p:spPr>
            <a:xfrm>
              <a:off x="2830523" y="9930632"/>
              <a:ext cx="848458" cy="4731488"/>
            </a:xfrm>
            <a:custGeom>
              <a:avLst/>
              <a:gdLst>
                <a:gd name="connsiteX0" fmla="*/ 75221 w 75316"/>
                <a:gd name="connsiteY0" fmla="*/ -19 h 420005"/>
                <a:gd name="connsiteX1" fmla="*/ 60671 w 75316"/>
                <a:gd name="connsiteY1" fmla="*/ 234834 h 420005"/>
                <a:gd name="connsiteX2" fmla="*/ 44980 w 75316"/>
                <a:gd name="connsiteY2" fmla="*/ 419798 h 420005"/>
                <a:gd name="connsiteX3" fmla="*/ -96 w 75316"/>
                <a:gd name="connsiteY3" fmla="*/ 419798 h 420005"/>
                <a:gd name="connsiteX4" fmla="*/ 6846 w 75316"/>
                <a:gd name="connsiteY4" fmla="*/ 231539 h 420005"/>
                <a:gd name="connsiteX5" fmla="*/ 6846 w 75316"/>
                <a:gd name="connsiteY5" fmla="*/ 86203 h 420005"/>
                <a:gd name="connsiteX6" fmla="*/ 25200 w 75316"/>
                <a:gd name="connsiteY6" fmla="*/ -207 h 42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316" h="420005">
                  <a:moveTo>
                    <a:pt x="75221" y="-19"/>
                  </a:moveTo>
                  <a:lnTo>
                    <a:pt x="60671" y="234834"/>
                  </a:lnTo>
                  <a:cubicBezTo>
                    <a:pt x="60671" y="234834"/>
                    <a:pt x="47738" y="392312"/>
                    <a:pt x="44980" y="419798"/>
                  </a:cubicBezTo>
                  <a:lnTo>
                    <a:pt x="-96" y="419798"/>
                  </a:lnTo>
                  <a:lnTo>
                    <a:pt x="6846" y="231539"/>
                  </a:lnTo>
                  <a:lnTo>
                    <a:pt x="6846" y="86203"/>
                  </a:lnTo>
                  <a:cubicBezTo>
                    <a:pt x="16926" y="37915"/>
                    <a:pt x="25200" y="-207"/>
                    <a:pt x="25200" y="-207"/>
                  </a:cubicBez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5F5B071-D5F1-8743-BE21-4285B23BD764}"/>
                </a:ext>
              </a:extLst>
            </p:cNvPr>
            <p:cNvSpPr/>
            <p:nvPr/>
          </p:nvSpPr>
          <p:spPr>
            <a:xfrm>
              <a:off x="1714232" y="9931692"/>
              <a:ext cx="1400177" cy="4729370"/>
            </a:xfrm>
            <a:custGeom>
              <a:avLst/>
              <a:gdLst>
                <a:gd name="connsiteX0" fmla="*/ 124291 w 124291"/>
                <a:gd name="connsiteY0" fmla="*/ 0 h 419817"/>
                <a:gd name="connsiteX1" fmla="*/ 105938 w 124291"/>
                <a:gd name="connsiteY1" fmla="*/ 86411 h 419817"/>
                <a:gd name="connsiteX2" fmla="*/ 71322 w 124291"/>
                <a:gd name="connsiteY2" fmla="*/ 243701 h 419817"/>
                <a:gd name="connsiteX3" fmla="*/ 44505 w 124291"/>
                <a:gd name="connsiteY3" fmla="*/ 419817 h 419817"/>
                <a:gd name="connsiteX4" fmla="*/ 0 w 124291"/>
                <a:gd name="connsiteY4" fmla="*/ 419817 h 419817"/>
                <a:gd name="connsiteX5" fmla="*/ 18259 w 124291"/>
                <a:gd name="connsiteY5" fmla="*/ 235794 h 419817"/>
                <a:gd name="connsiteX6" fmla="*/ 44886 w 124291"/>
                <a:gd name="connsiteY6" fmla="*/ 0 h 419817"/>
                <a:gd name="connsiteX7" fmla="*/ 124291 w 124291"/>
                <a:gd name="connsiteY7" fmla="*/ 0 h 41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291" h="419817">
                  <a:moveTo>
                    <a:pt x="124291" y="0"/>
                  </a:moveTo>
                  <a:lnTo>
                    <a:pt x="105938" y="86411"/>
                  </a:lnTo>
                  <a:lnTo>
                    <a:pt x="71322" y="243701"/>
                  </a:lnTo>
                  <a:lnTo>
                    <a:pt x="44505" y="419817"/>
                  </a:lnTo>
                  <a:lnTo>
                    <a:pt x="0" y="419817"/>
                  </a:lnTo>
                  <a:lnTo>
                    <a:pt x="18259" y="235794"/>
                  </a:lnTo>
                  <a:lnTo>
                    <a:pt x="44886" y="0"/>
                  </a:lnTo>
                  <a:lnTo>
                    <a:pt x="124291" y="0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0A71CF4-9743-1747-AF32-A9FCF13FEBA3}"/>
                </a:ext>
              </a:extLst>
            </p:cNvPr>
            <p:cNvSpPr/>
            <p:nvPr/>
          </p:nvSpPr>
          <p:spPr>
            <a:xfrm>
              <a:off x="3051199" y="7475819"/>
              <a:ext cx="206752" cy="170715"/>
            </a:xfrm>
            <a:custGeom>
              <a:avLst/>
              <a:gdLst>
                <a:gd name="connsiteX0" fmla="*/ 8559 w 18353"/>
                <a:gd name="connsiteY0" fmla="*/ 0 h 15154"/>
                <a:gd name="connsiteX1" fmla="*/ 18354 w 18353"/>
                <a:gd name="connsiteY1" fmla="*/ 9978 h 15154"/>
                <a:gd name="connsiteX2" fmla="*/ 15501 w 18353"/>
                <a:gd name="connsiteY2" fmla="*/ 14590 h 15154"/>
                <a:gd name="connsiteX3" fmla="*/ 3328 w 18353"/>
                <a:gd name="connsiteY3" fmla="*/ 15155 h 15154"/>
                <a:gd name="connsiteX4" fmla="*/ 0 w 18353"/>
                <a:gd name="connsiteY4" fmla="*/ 9978 h 15154"/>
                <a:gd name="connsiteX5" fmla="*/ 8559 w 18353"/>
                <a:gd name="connsiteY5" fmla="*/ 0 h 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3" h="15154">
                  <a:moveTo>
                    <a:pt x="8559" y="0"/>
                  </a:moveTo>
                  <a:lnTo>
                    <a:pt x="18354" y="9978"/>
                  </a:lnTo>
                  <a:lnTo>
                    <a:pt x="15501" y="14590"/>
                  </a:lnTo>
                  <a:lnTo>
                    <a:pt x="3328" y="15155"/>
                  </a:lnTo>
                  <a:lnTo>
                    <a:pt x="0" y="9978"/>
                  </a:lnTo>
                  <a:lnTo>
                    <a:pt x="8559" y="0"/>
                  </a:lnTo>
                  <a:close/>
                </a:path>
              </a:pathLst>
            </a:custGeom>
            <a:solidFill>
              <a:schemeClr val="accent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881C519-0F87-CA4E-B65B-C35928CAC420}"/>
                </a:ext>
              </a:extLst>
            </p:cNvPr>
            <p:cNvSpPr/>
            <p:nvPr/>
          </p:nvSpPr>
          <p:spPr>
            <a:xfrm>
              <a:off x="3088702" y="7640181"/>
              <a:ext cx="399592" cy="2291511"/>
            </a:xfrm>
            <a:custGeom>
              <a:avLst/>
              <a:gdLst>
                <a:gd name="connsiteX0" fmla="*/ 12172 w 35471"/>
                <a:gd name="connsiteY0" fmla="*/ 0 h 203413"/>
                <a:gd name="connsiteX1" fmla="*/ 35471 w 35471"/>
                <a:gd name="connsiteY1" fmla="*/ 183647 h 203413"/>
                <a:gd name="connsiteX2" fmla="*/ 21397 w 35471"/>
                <a:gd name="connsiteY2" fmla="*/ 203414 h 203413"/>
                <a:gd name="connsiteX3" fmla="*/ 2282 w 35471"/>
                <a:gd name="connsiteY3" fmla="*/ 184588 h 203413"/>
                <a:gd name="connsiteX4" fmla="*/ 0 w 35471"/>
                <a:gd name="connsiteY4" fmla="*/ 565 h 203413"/>
                <a:gd name="connsiteX5" fmla="*/ 12172 w 35471"/>
                <a:gd name="connsiteY5" fmla="*/ 0 h 2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71" h="203413">
                  <a:moveTo>
                    <a:pt x="12172" y="0"/>
                  </a:moveTo>
                  <a:lnTo>
                    <a:pt x="35471" y="183647"/>
                  </a:lnTo>
                  <a:lnTo>
                    <a:pt x="21397" y="203414"/>
                  </a:lnTo>
                  <a:lnTo>
                    <a:pt x="2282" y="184588"/>
                  </a:lnTo>
                  <a:lnTo>
                    <a:pt x="0" y="565"/>
                  </a:lnTo>
                  <a:lnTo>
                    <a:pt x="12172" y="0"/>
                  </a:lnTo>
                  <a:close/>
                </a:path>
              </a:pathLst>
            </a:custGeom>
            <a:solidFill>
              <a:schemeClr val="accent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B38272C-6EA2-F84B-9B19-408E19B8BACF}"/>
                </a:ext>
              </a:extLst>
            </p:cNvPr>
            <p:cNvSpPr/>
            <p:nvPr/>
          </p:nvSpPr>
          <p:spPr>
            <a:xfrm>
              <a:off x="3147619" y="7446124"/>
              <a:ext cx="178904" cy="213140"/>
            </a:xfrm>
            <a:custGeom>
              <a:avLst/>
              <a:gdLst>
                <a:gd name="connsiteX0" fmla="*/ 0 w 15881"/>
                <a:gd name="connsiteY0" fmla="*/ 2636 h 18920"/>
                <a:gd name="connsiteX1" fmla="*/ 15881 w 15881"/>
                <a:gd name="connsiteY1" fmla="*/ 18920 h 18920"/>
                <a:gd name="connsiteX2" fmla="*/ 11602 w 15881"/>
                <a:gd name="connsiteY2" fmla="*/ 0 h 18920"/>
                <a:gd name="connsiteX3" fmla="*/ 0 w 15881"/>
                <a:gd name="connsiteY3" fmla="*/ 2636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1" h="18920">
                  <a:moveTo>
                    <a:pt x="0" y="2636"/>
                  </a:moveTo>
                  <a:lnTo>
                    <a:pt x="15881" y="18920"/>
                  </a:lnTo>
                  <a:lnTo>
                    <a:pt x="11602" y="0"/>
                  </a:lnTo>
                  <a:lnTo>
                    <a:pt x="0" y="263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CE580F0-9ADB-654A-A241-B4D3D27C03C0}"/>
                </a:ext>
              </a:extLst>
            </p:cNvPr>
            <p:cNvSpPr/>
            <p:nvPr/>
          </p:nvSpPr>
          <p:spPr>
            <a:xfrm>
              <a:off x="2618397" y="7400522"/>
              <a:ext cx="529211" cy="289485"/>
            </a:xfrm>
            <a:custGeom>
              <a:avLst/>
              <a:gdLst>
                <a:gd name="connsiteX0" fmla="*/ 46978 w 46977"/>
                <a:gd name="connsiteY0" fmla="*/ 6683 h 25697"/>
                <a:gd name="connsiteX1" fmla="*/ 30621 w 46977"/>
                <a:gd name="connsiteY1" fmla="*/ 25697 h 25697"/>
                <a:gd name="connsiteX2" fmla="*/ 285 w 46977"/>
                <a:gd name="connsiteY2" fmla="*/ 3389 h 25697"/>
                <a:gd name="connsiteX3" fmla="*/ 0 w 46977"/>
                <a:gd name="connsiteY3" fmla="*/ 0 h 25697"/>
                <a:gd name="connsiteX4" fmla="*/ 46978 w 46977"/>
                <a:gd name="connsiteY4" fmla="*/ 6683 h 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77" h="25697">
                  <a:moveTo>
                    <a:pt x="46978" y="6683"/>
                  </a:moveTo>
                  <a:lnTo>
                    <a:pt x="30621" y="25697"/>
                  </a:lnTo>
                  <a:lnTo>
                    <a:pt x="285" y="3389"/>
                  </a:lnTo>
                  <a:lnTo>
                    <a:pt x="0" y="0"/>
                  </a:lnTo>
                  <a:lnTo>
                    <a:pt x="46978" y="66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AAA4DF4-FF2A-AC4A-A66F-AFCF54725983}"/>
                </a:ext>
              </a:extLst>
            </p:cNvPr>
            <p:cNvSpPr/>
            <p:nvPr/>
          </p:nvSpPr>
          <p:spPr>
            <a:xfrm>
              <a:off x="4204993" y="6886237"/>
              <a:ext cx="366382" cy="96487"/>
            </a:xfrm>
            <a:custGeom>
              <a:avLst/>
              <a:gdLst>
                <a:gd name="connsiteX0" fmla="*/ 30241 w 32523"/>
                <a:gd name="connsiteY0" fmla="*/ 0 h 8565"/>
                <a:gd name="connsiteX1" fmla="*/ 32523 w 32523"/>
                <a:gd name="connsiteY1" fmla="*/ 5648 h 8565"/>
                <a:gd name="connsiteX2" fmla="*/ 1426 w 32523"/>
                <a:gd name="connsiteY2" fmla="*/ 8566 h 8565"/>
                <a:gd name="connsiteX3" fmla="*/ 0 w 32523"/>
                <a:gd name="connsiteY3" fmla="*/ 3765 h 8565"/>
                <a:gd name="connsiteX4" fmla="*/ 30241 w 32523"/>
                <a:gd name="connsiteY4" fmla="*/ 0 h 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3" h="8565">
                  <a:moveTo>
                    <a:pt x="30241" y="0"/>
                  </a:moveTo>
                  <a:lnTo>
                    <a:pt x="32523" y="5648"/>
                  </a:lnTo>
                  <a:lnTo>
                    <a:pt x="1426" y="8566"/>
                  </a:lnTo>
                  <a:lnTo>
                    <a:pt x="0" y="3765"/>
                  </a:lnTo>
                  <a:lnTo>
                    <a:pt x="30241" y="0"/>
                  </a:lnTo>
                  <a:close/>
                </a:path>
              </a:pathLst>
            </a:custGeom>
            <a:solidFill>
              <a:srgbClr val="FFFFF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F8BD967-9A1B-984C-B7B5-0E899117751E}"/>
                </a:ext>
              </a:extLst>
            </p:cNvPr>
            <p:cNvSpPr/>
            <p:nvPr/>
          </p:nvSpPr>
          <p:spPr>
            <a:xfrm>
              <a:off x="1125664" y="10557333"/>
              <a:ext cx="395492" cy="536556"/>
            </a:xfrm>
            <a:custGeom>
              <a:avLst/>
              <a:gdLst>
                <a:gd name="connsiteX0" fmla="*/ 31039 w 35107"/>
                <a:gd name="connsiteY0" fmla="*/ 12594 h 47629"/>
                <a:gd name="connsiteX1" fmla="*/ 31039 w 35107"/>
                <a:gd name="connsiteY1" fmla="*/ 24643 h 47629"/>
                <a:gd name="connsiteX2" fmla="*/ 34843 w 35107"/>
                <a:gd name="connsiteY2" fmla="*/ 34056 h 47629"/>
                <a:gd name="connsiteX3" fmla="*/ 28662 w 35107"/>
                <a:gd name="connsiteY3" fmla="*/ 33491 h 47629"/>
                <a:gd name="connsiteX4" fmla="*/ 25619 w 35107"/>
                <a:gd name="connsiteY4" fmla="*/ 40551 h 47629"/>
                <a:gd name="connsiteX5" fmla="*/ 30278 w 35107"/>
                <a:gd name="connsiteY5" fmla="*/ 41963 h 47629"/>
                <a:gd name="connsiteX6" fmla="*/ 25238 w 35107"/>
                <a:gd name="connsiteY6" fmla="*/ 47422 h 47629"/>
                <a:gd name="connsiteX7" fmla="*/ 18106 w 35107"/>
                <a:gd name="connsiteY7" fmla="*/ 47422 h 47629"/>
                <a:gd name="connsiteX8" fmla="*/ 12400 w 35107"/>
                <a:gd name="connsiteY8" fmla="*/ 47422 h 47629"/>
                <a:gd name="connsiteX9" fmla="*/ 2891 w 35107"/>
                <a:gd name="connsiteY9" fmla="*/ 45822 h 47629"/>
                <a:gd name="connsiteX10" fmla="*/ 228 w 35107"/>
                <a:gd name="connsiteY10" fmla="*/ 42433 h 47629"/>
                <a:gd name="connsiteX11" fmla="*/ 2795 w 35107"/>
                <a:gd name="connsiteY11" fmla="*/ 17112 h 47629"/>
                <a:gd name="connsiteX12" fmla="*/ 6599 w 35107"/>
                <a:gd name="connsiteY12" fmla="*/ 6382 h 47629"/>
                <a:gd name="connsiteX13" fmla="*/ 8882 w 35107"/>
                <a:gd name="connsiteY13" fmla="*/ -207 h 47629"/>
                <a:gd name="connsiteX14" fmla="*/ 31800 w 35107"/>
                <a:gd name="connsiteY14" fmla="*/ 2522 h 4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107" h="47629">
                  <a:moveTo>
                    <a:pt x="31039" y="12594"/>
                  </a:moveTo>
                  <a:lnTo>
                    <a:pt x="31039" y="24643"/>
                  </a:lnTo>
                  <a:cubicBezTo>
                    <a:pt x="34054" y="26779"/>
                    <a:pt x="35537" y="30451"/>
                    <a:pt x="34843" y="34056"/>
                  </a:cubicBezTo>
                  <a:cubicBezTo>
                    <a:pt x="32817" y="33576"/>
                    <a:pt x="30735" y="33387"/>
                    <a:pt x="28662" y="33491"/>
                  </a:cubicBezTo>
                  <a:cubicBezTo>
                    <a:pt x="26066" y="34818"/>
                    <a:pt x="24791" y="37783"/>
                    <a:pt x="25619" y="40551"/>
                  </a:cubicBezTo>
                  <a:cubicBezTo>
                    <a:pt x="27292" y="40428"/>
                    <a:pt x="28956" y="40937"/>
                    <a:pt x="30278" y="41963"/>
                  </a:cubicBezTo>
                  <a:cubicBezTo>
                    <a:pt x="30278" y="41963"/>
                    <a:pt x="30278" y="45634"/>
                    <a:pt x="25238" y="47422"/>
                  </a:cubicBezTo>
                  <a:lnTo>
                    <a:pt x="18106" y="47422"/>
                  </a:lnTo>
                  <a:lnTo>
                    <a:pt x="12400" y="47422"/>
                  </a:lnTo>
                  <a:lnTo>
                    <a:pt x="2891" y="45822"/>
                  </a:lnTo>
                  <a:cubicBezTo>
                    <a:pt x="2891" y="45822"/>
                    <a:pt x="513" y="44128"/>
                    <a:pt x="228" y="42433"/>
                  </a:cubicBezTo>
                  <a:cubicBezTo>
                    <a:pt x="-638" y="33905"/>
                    <a:pt x="237" y="25302"/>
                    <a:pt x="2795" y="17112"/>
                  </a:cubicBezTo>
                  <a:cubicBezTo>
                    <a:pt x="2795" y="17112"/>
                    <a:pt x="5268" y="10994"/>
                    <a:pt x="6599" y="6382"/>
                  </a:cubicBezTo>
                  <a:cubicBezTo>
                    <a:pt x="7474" y="4226"/>
                    <a:pt x="8235" y="2024"/>
                    <a:pt x="8882" y="-207"/>
                  </a:cubicBezTo>
                  <a:lnTo>
                    <a:pt x="31800" y="2522"/>
                  </a:lnTo>
                  <a:close/>
                </a:path>
              </a:pathLst>
            </a:custGeom>
            <a:solidFill>
              <a:srgbClr val="FBD1B7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1B069B8-0CB4-3B4F-9571-03FF35E0E752}"/>
                </a:ext>
              </a:extLst>
            </p:cNvPr>
            <p:cNvSpPr/>
            <p:nvPr/>
          </p:nvSpPr>
          <p:spPr>
            <a:xfrm>
              <a:off x="1175367" y="10610348"/>
              <a:ext cx="324599" cy="72098"/>
            </a:xfrm>
            <a:custGeom>
              <a:avLst/>
              <a:gdLst>
                <a:gd name="connsiteX0" fmla="*/ 28814 w 28814"/>
                <a:gd name="connsiteY0" fmla="*/ 2824 h 6400"/>
                <a:gd name="connsiteX1" fmla="*/ 28244 w 28814"/>
                <a:gd name="connsiteY1" fmla="*/ 6401 h 6400"/>
                <a:gd name="connsiteX2" fmla="*/ 0 w 28814"/>
                <a:gd name="connsiteY2" fmla="*/ 3389 h 6400"/>
                <a:gd name="connsiteX3" fmla="*/ 761 w 28814"/>
                <a:gd name="connsiteY3" fmla="*/ 0 h 6400"/>
                <a:gd name="connsiteX4" fmla="*/ 28814 w 28814"/>
                <a:gd name="connsiteY4" fmla="*/ 2824 h 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4" h="6400">
                  <a:moveTo>
                    <a:pt x="28814" y="2824"/>
                  </a:moveTo>
                  <a:lnTo>
                    <a:pt x="28244" y="6401"/>
                  </a:lnTo>
                  <a:lnTo>
                    <a:pt x="0" y="3389"/>
                  </a:lnTo>
                  <a:lnTo>
                    <a:pt x="761" y="0"/>
                  </a:lnTo>
                  <a:lnTo>
                    <a:pt x="28814" y="2824"/>
                  </a:lnTo>
                  <a:close/>
                </a:path>
              </a:pathLst>
            </a:custGeom>
            <a:solidFill>
              <a:srgbClr val="FFFFF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6C232F7-9FFC-104B-89BC-614A6EC2DA1A}"/>
                </a:ext>
              </a:extLst>
            </p:cNvPr>
            <p:cNvSpPr/>
            <p:nvPr/>
          </p:nvSpPr>
          <p:spPr>
            <a:xfrm>
              <a:off x="3808611" y="6945618"/>
              <a:ext cx="1291613" cy="1451141"/>
            </a:xfrm>
            <a:custGeom>
              <a:avLst/>
              <a:gdLst>
                <a:gd name="connsiteX0" fmla="*/ -96 w 114654"/>
                <a:gd name="connsiteY0" fmla="*/ 53917 h 128815"/>
                <a:gd name="connsiteX1" fmla="*/ 58864 w 114654"/>
                <a:gd name="connsiteY1" fmla="*/ 77073 h 128815"/>
                <a:gd name="connsiteX2" fmla="*/ 36707 w 114654"/>
                <a:gd name="connsiteY2" fmla="*/ 3181 h 128815"/>
                <a:gd name="connsiteX3" fmla="*/ 72558 w 114654"/>
                <a:gd name="connsiteY3" fmla="*/ -207 h 128815"/>
                <a:gd name="connsiteX4" fmla="*/ 113640 w 114654"/>
                <a:gd name="connsiteY4" fmla="*/ 109077 h 128815"/>
                <a:gd name="connsiteX5" fmla="*/ 104995 w 114654"/>
                <a:gd name="connsiteY5" fmla="*/ 127705 h 128815"/>
                <a:gd name="connsiteX6" fmla="*/ 98710 w 114654"/>
                <a:gd name="connsiteY6" fmla="*/ 128562 h 128815"/>
                <a:gd name="connsiteX7" fmla="*/ 7607 w 114654"/>
                <a:gd name="connsiteY7" fmla="*/ 120937 h 12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54" h="128815">
                  <a:moveTo>
                    <a:pt x="-96" y="53917"/>
                  </a:moveTo>
                  <a:lnTo>
                    <a:pt x="58864" y="77073"/>
                  </a:lnTo>
                  <a:lnTo>
                    <a:pt x="36707" y="3181"/>
                  </a:lnTo>
                  <a:lnTo>
                    <a:pt x="72558" y="-207"/>
                  </a:lnTo>
                  <a:lnTo>
                    <a:pt x="113640" y="109077"/>
                  </a:lnTo>
                  <a:cubicBezTo>
                    <a:pt x="116455" y="116588"/>
                    <a:pt x="112584" y="124928"/>
                    <a:pt x="104995" y="127705"/>
                  </a:cubicBezTo>
                  <a:cubicBezTo>
                    <a:pt x="102989" y="128439"/>
                    <a:pt x="100840" y="128731"/>
                    <a:pt x="98710" y="128562"/>
                  </a:cubicBezTo>
                  <a:lnTo>
                    <a:pt x="7607" y="120937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47C8D7E-DEA4-7D48-A556-7B456CC67A51}"/>
                </a:ext>
              </a:extLst>
            </p:cNvPr>
            <p:cNvSpPr/>
            <p:nvPr/>
          </p:nvSpPr>
          <p:spPr>
            <a:xfrm>
              <a:off x="1759226" y="7400522"/>
              <a:ext cx="1012369" cy="2889576"/>
            </a:xfrm>
            <a:custGeom>
              <a:avLst/>
              <a:gdLst>
                <a:gd name="connsiteX0" fmla="*/ 76267 w 89866"/>
                <a:gd name="connsiteY0" fmla="*/ 0 h 256502"/>
                <a:gd name="connsiteX1" fmla="*/ 89866 w 89866"/>
                <a:gd name="connsiteY1" fmla="*/ 173010 h 256502"/>
                <a:gd name="connsiteX2" fmla="*/ 83019 w 89866"/>
                <a:gd name="connsiteY2" fmla="*/ 256503 h 256502"/>
                <a:gd name="connsiteX3" fmla="*/ 16166 w 89866"/>
                <a:gd name="connsiteY3" fmla="*/ 255938 h 256502"/>
                <a:gd name="connsiteX4" fmla="*/ 24630 w 89866"/>
                <a:gd name="connsiteY4" fmla="*/ 112391 h 256502"/>
                <a:gd name="connsiteX5" fmla="*/ 0 w 89866"/>
                <a:gd name="connsiteY5" fmla="*/ 29086 h 256502"/>
                <a:gd name="connsiteX6" fmla="*/ 76267 w 89866"/>
                <a:gd name="connsiteY6" fmla="*/ 0 h 25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66" h="256502">
                  <a:moveTo>
                    <a:pt x="76267" y="0"/>
                  </a:moveTo>
                  <a:lnTo>
                    <a:pt x="89866" y="173010"/>
                  </a:lnTo>
                  <a:lnTo>
                    <a:pt x="83019" y="256503"/>
                  </a:lnTo>
                  <a:lnTo>
                    <a:pt x="16166" y="255938"/>
                  </a:lnTo>
                  <a:lnTo>
                    <a:pt x="24630" y="112391"/>
                  </a:lnTo>
                  <a:lnTo>
                    <a:pt x="0" y="29086"/>
                  </a:lnTo>
                  <a:lnTo>
                    <a:pt x="76267" y="0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87CAE50-47F8-D54B-B0D2-D213B01197FE}"/>
                </a:ext>
              </a:extLst>
            </p:cNvPr>
            <p:cNvSpPr/>
            <p:nvPr/>
          </p:nvSpPr>
          <p:spPr>
            <a:xfrm>
              <a:off x="1150729" y="7728185"/>
              <a:ext cx="885950" cy="2920330"/>
            </a:xfrm>
            <a:custGeom>
              <a:avLst/>
              <a:gdLst>
                <a:gd name="connsiteX0" fmla="*/ 54015 w 78644"/>
                <a:gd name="connsiteY0" fmla="*/ 0 h 259232"/>
                <a:gd name="connsiteX1" fmla="*/ 16737 w 78644"/>
                <a:gd name="connsiteY1" fmla="*/ 134793 h 259232"/>
                <a:gd name="connsiteX2" fmla="*/ 0 w 78644"/>
                <a:gd name="connsiteY2" fmla="*/ 255844 h 259232"/>
                <a:gd name="connsiteX3" fmla="*/ 36422 w 78644"/>
                <a:gd name="connsiteY3" fmla="*/ 259232 h 259232"/>
                <a:gd name="connsiteX4" fmla="*/ 57248 w 78644"/>
                <a:gd name="connsiteY4" fmla="*/ 149195 h 259232"/>
                <a:gd name="connsiteX5" fmla="*/ 78645 w 78644"/>
                <a:gd name="connsiteY5" fmla="*/ 83305 h 259232"/>
                <a:gd name="connsiteX6" fmla="*/ 54015 w 78644"/>
                <a:gd name="connsiteY6" fmla="*/ 0 h 25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44" h="259232">
                  <a:moveTo>
                    <a:pt x="54015" y="0"/>
                  </a:moveTo>
                  <a:lnTo>
                    <a:pt x="16737" y="134793"/>
                  </a:lnTo>
                  <a:lnTo>
                    <a:pt x="0" y="255844"/>
                  </a:lnTo>
                  <a:lnTo>
                    <a:pt x="36422" y="259232"/>
                  </a:lnTo>
                  <a:lnTo>
                    <a:pt x="57248" y="149195"/>
                  </a:lnTo>
                  <a:lnTo>
                    <a:pt x="78645" y="83305"/>
                  </a:lnTo>
                  <a:lnTo>
                    <a:pt x="54015" y="0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3451A33-C387-3C4D-A748-F3BD26671BDE}"/>
                </a:ext>
              </a:extLst>
            </p:cNvPr>
            <p:cNvSpPr/>
            <p:nvPr/>
          </p:nvSpPr>
          <p:spPr>
            <a:xfrm>
              <a:off x="3278319" y="7449300"/>
              <a:ext cx="831312" cy="2796265"/>
            </a:xfrm>
            <a:custGeom>
              <a:avLst/>
              <a:gdLst>
                <a:gd name="connsiteX0" fmla="*/ 46977 w 73794"/>
                <a:gd name="connsiteY0" fmla="*/ 9206 h 248219"/>
                <a:gd name="connsiteX1" fmla="*/ -96 w 73794"/>
                <a:gd name="connsiteY1" fmla="*/ -207 h 248219"/>
                <a:gd name="connsiteX2" fmla="*/ 37943 w 73794"/>
                <a:gd name="connsiteY2" fmla="*/ 168755 h 248219"/>
                <a:gd name="connsiteX3" fmla="*/ 73699 w 73794"/>
                <a:gd name="connsiteY3" fmla="*/ 248012 h 2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94" h="248219">
                  <a:moveTo>
                    <a:pt x="46977" y="9206"/>
                  </a:moveTo>
                  <a:lnTo>
                    <a:pt x="-96" y="-207"/>
                  </a:lnTo>
                  <a:lnTo>
                    <a:pt x="37943" y="168755"/>
                  </a:lnTo>
                  <a:lnTo>
                    <a:pt x="73699" y="248012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845A8DD5-A18D-B647-916B-2B57500C53AB}"/>
              </a:ext>
            </a:extLst>
          </p:cNvPr>
          <p:cNvSpPr/>
          <p:nvPr/>
        </p:nvSpPr>
        <p:spPr>
          <a:xfrm>
            <a:off x="6808013" y="5891568"/>
            <a:ext cx="3656827" cy="36568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27C349-5C20-0F49-A347-76CDB25D61A6}"/>
              </a:ext>
            </a:extLst>
          </p:cNvPr>
          <p:cNvSpPr/>
          <p:nvPr/>
        </p:nvSpPr>
        <p:spPr>
          <a:xfrm>
            <a:off x="12939534" y="5891568"/>
            <a:ext cx="3656827" cy="36568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áfico 446">
            <a:extLst>
              <a:ext uri="{FF2B5EF4-FFF2-40B4-BE49-F238E27FC236}">
                <a16:creationId xmlns:a16="http://schemas.microsoft.com/office/drawing/2014/main" id="{8D360A7A-7D47-6F43-B255-5962BC7F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6472" y="7339239"/>
            <a:ext cx="1119907" cy="111990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3D45614-1ED3-3745-A0E1-F8E16DE82F0E}"/>
              </a:ext>
            </a:extLst>
          </p:cNvPr>
          <p:cNvGrpSpPr/>
          <p:nvPr/>
        </p:nvGrpSpPr>
        <p:grpSpPr>
          <a:xfrm>
            <a:off x="14168559" y="7025617"/>
            <a:ext cx="1198776" cy="1285968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BD3038E-4520-9347-8ADC-1CB6D8299C16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12A6F9-6F91-CB46-B703-B535A95DCA62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29459A-14CB-AE43-B7D8-A20576FB492C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E14ACD-FE6B-D943-BC69-0912E6776D79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D56D97-1F60-EC47-900A-96BB441400C9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B5531D-AECD-D940-84BD-8B96BBE27B79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543665-B0E2-8A47-BEEB-E2EF36BF0D2C}"/>
              </a:ext>
            </a:extLst>
          </p:cNvPr>
          <p:cNvGrpSpPr/>
          <p:nvPr/>
        </p:nvGrpSpPr>
        <p:grpSpPr>
          <a:xfrm>
            <a:off x="5852287" y="10054337"/>
            <a:ext cx="5521556" cy="2228963"/>
            <a:chOff x="2200654" y="6744041"/>
            <a:chExt cx="7510480" cy="222896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13B4A6-4FE2-B843-B7CD-9588AC19ADFA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367E74-5B25-E843-890E-291D67F02EE4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1DC714-9981-654C-B479-B365ECEEB560}"/>
              </a:ext>
            </a:extLst>
          </p:cNvPr>
          <p:cNvGrpSpPr/>
          <p:nvPr/>
        </p:nvGrpSpPr>
        <p:grpSpPr>
          <a:xfrm>
            <a:off x="12028845" y="10054337"/>
            <a:ext cx="5521556" cy="2228963"/>
            <a:chOff x="2200654" y="6744041"/>
            <a:chExt cx="7510480" cy="222896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9A5C9D-243C-D043-9E21-0BDD01375BB7}"/>
                </a:ext>
              </a:extLst>
            </p:cNvPr>
            <p:cNvSpPr/>
            <p:nvPr/>
          </p:nvSpPr>
          <p:spPr>
            <a:xfrm>
              <a:off x="2206461" y="6744041"/>
              <a:ext cx="75046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 Two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E5DC23-2A2F-0748-BABA-CF75FB97DE47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53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605309" y="1559402"/>
            <a:ext cx="6325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2B84E2-DEB8-6744-A610-0CD2E8568488}"/>
              </a:ext>
            </a:extLst>
          </p:cNvPr>
          <p:cNvGrpSpPr/>
          <p:nvPr/>
        </p:nvGrpSpPr>
        <p:grpSpPr>
          <a:xfrm>
            <a:off x="-5276556" y="1321546"/>
            <a:ext cx="20868678" cy="12407902"/>
            <a:chOff x="-1264048" y="5240630"/>
            <a:chExt cx="14254607" cy="847537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D8A9E92-1662-4A46-8B1E-59D0160A0C26}"/>
                </a:ext>
              </a:extLst>
            </p:cNvPr>
            <p:cNvSpPr/>
            <p:nvPr/>
          </p:nvSpPr>
          <p:spPr>
            <a:xfrm>
              <a:off x="8684928" y="5240630"/>
              <a:ext cx="4305631" cy="4797376"/>
            </a:xfrm>
            <a:custGeom>
              <a:avLst/>
              <a:gdLst>
                <a:gd name="connsiteX0" fmla="*/ 3214018 w 6427940"/>
                <a:gd name="connsiteY0" fmla="*/ 0 h 7162074"/>
                <a:gd name="connsiteX1" fmla="*/ 0 w 6427940"/>
                <a:gd name="connsiteY1" fmla="*/ 2912552 h 7162074"/>
                <a:gd name="connsiteX2" fmla="*/ 1880432 w 6427940"/>
                <a:gd name="connsiteY2" fmla="*/ 2912552 h 7162074"/>
                <a:gd name="connsiteX3" fmla="*/ 1880432 w 6427940"/>
                <a:gd name="connsiteY3" fmla="*/ 7162074 h 7162074"/>
                <a:gd name="connsiteX4" fmla="*/ 4547509 w 6427940"/>
                <a:gd name="connsiteY4" fmla="*/ 7162074 h 7162074"/>
                <a:gd name="connsiteX5" fmla="*/ 4547509 w 6427940"/>
                <a:gd name="connsiteY5" fmla="*/ 2912552 h 7162074"/>
                <a:gd name="connsiteX6" fmla="*/ 6427941 w 6427940"/>
                <a:gd name="connsiteY6" fmla="*/ 2912552 h 7162074"/>
                <a:gd name="connsiteX7" fmla="*/ 3214018 w 6427940"/>
                <a:gd name="connsiteY7" fmla="*/ 0 h 716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7940" h="7162074">
                  <a:moveTo>
                    <a:pt x="3214018" y="0"/>
                  </a:moveTo>
                  <a:lnTo>
                    <a:pt x="0" y="2912552"/>
                  </a:lnTo>
                  <a:lnTo>
                    <a:pt x="1880432" y="2912552"/>
                  </a:lnTo>
                  <a:lnTo>
                    <a:pt x="1880432" y="7162074"/>
                  </a:lnTo>
                  <a:lnTo>
                    <a:pt x="4547509" y="7162074"/>
                  </a:lnTo>
                  <a:lnTo>
                    <a:pt x="4547509" y="2912552"/>
                  </a:lnTo>
                  <a:lnTo>
                    <a:pt x="6427941" y="2912552"/>
                  </a:lnTo>
                  <a:lnTo>
                    <a:pt x="321401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668916E-BAB3-8D4F-9958-F5F759E06DC4}"/>
                </a:ext>
              </a:extLst>
            </p:cNvPr>
            <p:cNvSpPr/>
            <p:nvPr/>
          </p:nvSpPr>
          <p:spPr>
            <a:xfrm>
              <a:off x="-1264048" y="7191418"/>
              <a:ext cx="13101888" cy="6524582"/>
            </a:xfrm>
            <a:custGeom>
              <a:avLst/>
              <a:gdLst>
                <a:gd name="connsiteX0" fmla="*/ 16573217 w 19560003"/>
                <a:gd name="connsiteY0" fmla="*/ -270 h 9740645"/>
                <a:gd name="connsiteX1" fmla="*/ 16573217 w 19560003"/>
                <a:gd name="connsiteY1" fmla="*/ 3154130 h 9740645"/>
                <a:gd name="connsiteX2" fmla="*/ 15338103 w 19560003"/>
                <a:gd name="connsiteY2" fmla="*/ 4680029 h 9740645"/>
                <a:gd name="connsiteX3" fmla="*/ -97 w 19560003"/>
                <a:gd name="connsiteY3" fmla="*/ 9740376 h 9740645"/>
                <a:gd name="connsiteX4" fmla="*/ 14299081 w 19560003"/>
                <a:gd name="connsiteY4" fmla="*/ 9740376 h 9740645"/>
                <a:gd name="connsiteX5" fmla="*/ 18975160 w 19560003"/>
                <a:gd name="connsiteY5" fmla="*/ 5148117 h 9740645"/>
                <a:gd name="connsiteX6" fmla="*/ 19359912 w 19560003"/>
                <a:gd name="connsiteY6" fmla="*/ 4566672 h 9740645"/>
                <a:gd name="connsiteX7" fmla="*/ 19559906 w 19560003"/>
                <a:gd name="connsiteY7" fmla="*/ 3669712 h 9740645"/>
                <a:gd name="connsiteX8" fmla="*/ 19559906 w 19560003"/>
                <a:gd name="connsiteY8" fmla="*/ 16 h 974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0003" h="9740645">
                  <a:moveTo>
                    <a:pt x="16573217" y="-270"/>
                  </a:moveTo>
                  <a:lnTo>
                    <a:pt x="16573217" y="3154130"/>
                  </a:lnTo>
                  <a:cubicBezTo>
                    <a:pt x="16573217" y="3936972"/>
                    <a:pt x="16077991" y="4422192"/>
                    <a:pt x="15338103" y="4680029"/>
                  </a:cubicBezTo>
                  <a:lnTo>
                    <a:pt x="-97" y="9740376"/>
                  </a:lnTo>
                  <a:lnTo>
                    <a:pt x="14299081" y="9740376"/>
                  </a:lnTo>
                  <a:lnTo>
                    <a:pt x="18975160" y="5148117"/>
                  </a:lnTo>
                  <a:cubicBezTo>
                    <a:pt x="19132012" y="4974796"/>
                    <a:pt x="19261722" y="4778729"/>
                    <a:pt x="19359912" y="4566672"/>
                  </a:cubicBezTo>
                  <a:cubicBezTo>
                    <a:pt x="19490288" y="4285516"/>
                    <a:pt x="19558478" y="3979593"/>
                    <a:pt x="19559906" y="3669712"/>
                  </a:cubicBezTo>
                  <a:cubicBezTo>
                    <a:pt x="19559906" y="2765041"/>
                    <a:pt x="19559906" y="16"/>
                    <a:pt x="19559906" y="1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EC9B2A-E84D-C941-A32F-50427DD5DB2B}"/>
              </a:ext>
            </a:extLst>
          </p:cNvPr>
          <p:cNvGrpSpPr/>
          <p:nvPr/>
        </p:nvGrpSpPr>
        <p:grpSpPr>
          <a:xfrm rot="21093414">
            <a:off x="27540" y="7806737"/>
            <a:ext cx="7402103" cy="12037335"/>
            <a:chOff x="-776712" y="7358554"/>
            <a:chExt cx="9733634" cy="15828884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CD6B936-0EEF-9F4E-B60F-2D55AC7C97B9}"/>
                </a:ext>
              </a:extLst>
            </p:cNvPr>
            <p:cNvSpPr/>
            <p:nvPr/>
          </p:nvSpPr>
          <p:spPr>
            <a:xfrm>
              <a:off x="6361130" y="8359514"/>
              <a:ext cx="468235" cy="608049"/>
            </a:xfrm>
            <a:custGeom>
              <a:avLst/>
              <a:gdLst>
                <a:gd name="connsiteX0" fmla="*/ 90737 w 405821"/>
                <a:gd name="connsiteY0" fmla="*/ 477129 h 526998"/>
                <a:gd name="connsiteX1" fmla="*/ 90737 w 405821"/>
                <a:gd name="connsiteY1" fmla="*/ 31888 h 526998"/>
                <a:gd name="connsiteX2" fmla="*/ 403214 w 405821"/>
                <a:gd name="connsiteY2" fmla="*/ 110276 h 526998"/>
                <a:gd name="connsiteX3" fmla="*/ 323836 w 405821"/>
                <a:gd name="connsiteY3" fmla="*/ 526714 h 52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821" h="526998">
                  <a:moveTo>
                    <a:pt x="90737" y="477129"/>
                  </a:moveTo>
                  <a:cubicBezTo>
                    <a:pt x="90737" y="477129"/>
                    <a:pt x="-117557" y="107140"/>
                    <a:pt x="90737" y="31888"/>
                  </a:cubicBezTo>
                  <a:cubicBezTo>
                    <a:pt x="299031" y="-43364"/>
                    <a:pt x="393291" y="26054"/>
                    <a:pt x="403214" y="110276"/>
                  </a:cubicBezTo>
                  <a:cubicBezTo>
                    <a:pt x="413136" y="194497"/>
                    <a:pt x="323836" y="526714"/>
                    <a:pt x="323836" y="52671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CB2631C-8FB1-7843-BBEF-28CC11AA6EB2}"/>
                </a:ext>
              </a:extLst>
            </p:cNvPr>
            <p:cNvSpPr/>
            <p:nvPr/>
          </p:nvSpPr>
          <p:spPr>
            <a:xfrm>
              <a:off x="3218754" y="8802181"/>
              <a:ext cx="3780074" cy="2963945"/>
            </a:xfrm>
            <a:custGeom>
              <a:avLst/>
              <a:gdLst>
                <a:gd name="connsiteX0" fmla="*/ 2981174 w 3276204"/>
                <a:gd name="connsiteY0" fmla="*/ 2459606 h 2568862"/>
                <a:gd name="connsiteX1" fmla="*/ 1937079 w 3276204"/>
                <a:gd name="connsiteY1" fmla="*/ 2566942 h 2568862"/>
                <a:gd name="connsiteX2" fmla="*/ 1134547 w 3276204"/>
                <a:gd name="connsiteY2" fmla="*/ 2530483 h 2568862"/>
                <a:gd name="connsiteX3" fmla="*/ 952592 w 3276204"/>
                <a:gd name="connsiteY3" fmla="*/ 2506274 h 2568862"/>
                <a:gd name="connsiteX4" fmla="*/ -1838 w 3276204"/>
                <a:gd name="connsiteY4" fmla="*/ 2247850 h 2568862"/>
                <a:gd name="connsiteX5" fmla="*/ 1013802 w 3276204"/>
                <a:gd name="connsiteY5" fmla="*/ 1117611 h 2568862"/>
                <a:gd name="connsiteX6" fmla="*/ 2538177 w 3276204"/>
                <a:gd name="connsiteY6" fmla="*/ 1514288 h 2568862"/>
                <a:gd name="connsiteX7" fmla="*/ 2723707 w 3276204"/>
                <a:gd name="connsiteY7" fmla="*/ 69332 h 2568862"/>
                <a:gd name="connsiteX8" fmla="*/ 3100751 w 3276204"/>
                <a:gd name="connsiteY8" fmla="*/ 78082 h 2568862"/>
                <a:gd name="connsiteX9" fmla="*/ 2981174 w 3276204"/>
                <a:gd name="connsiteY9" fmla="*/ 2459606 h 25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04" h="2568862">
                  <a:moveTo>
                    <a:pt x="2981174" y="2459606"/>
                  </a:moveTo>
                  <a:cubicBezTo>
                    <a:pt x="2636450" y="2522527"/>
                    <a:pt x="2287348" y="2558418"/>
                    <a:pt x="1937079" y="2566942"/>
                  </a:cubicBezTo>
                  <a:cubicBezTo>
                    <a:pt x="1669034" y="2573301"/>
                    <a:pt x="1400915" y="2561116"/>
                    <a:pt x="1134547" y="2530483"/>
                  </a:cubicBezTo>
                  <a:cubicBezTo>
                    <a:pt x="1071294" y="2523242"/>
                    <a:pt x="1010666" y="2515170"/>
                    <a:pt x="952592" y="2506274"/>
                  </a:cubicBezTo>
                  <a:cubicBezTo>
                    <a:pt x="337706" y="2413156"/>
                    <a:pt x="-1838" y="2247850"/>
                    <a:pt x="-1838" y="2247850"/>
                  </a:cubicBezTo>
                  <a:cubicBezTo>
                    <a:pt x="-1838" y="2247850"/>
                    <a:pt x="559934" y="1072474"/>
                    <a:pt x="1013802" y="1117611"/>
                  </a:cubicBezTo>
                  <a:cubicBezTo>
                    <a:pt x="1546392" y="1170696"/>
                    <a:pt x="2448512" y="1648240"/>
                    <a:pt x="2538177" y="1514288"/>
                  </a:cubicBezTo>
                  <a:cubicBezTo>
                    <a:pt x="2639149" y="1363420"/>
                    <a:pt x="2723707" y="69332"/>
                    <a:pt x="2723707" y="69332"/>
                  </a:cubicBezTo>
                  <a:cubicBezTo>
                    <a:pt x="2959796" y="-92256"/>
                    <a:pt x="3100751" y="78082"/>
                    <a:pt x="3100751" y="78082"/>
                  </a:cubicBezTo>
                  <a:cubicBezTo>
                    <a:pt x="3100751" y="78082"/>
                    <a:pt x="3561841" y="2354967"/>
                    <a:pt x="2981174" y="2459606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9BD9AC8-9E89-0648-A5B2-F3CB0A9EB060}"/>
                </a:ext>
              </a:extLst>
            </p:cNvPr>
            <p:cNvSpPr/>
            <p:nvPr/>
          </p:nvSpPr>
          <p:spPr>
            <a:xfrm>
              <a:off x="3160149" y="22381631"/>
              <a:ext cx="1536013" cy="803873"/>
            </a:xfrm>
            <a:custGeom>
              <a:avLst/>
              <a:gdLst>
                <a:gd name="connsiteX0" fmla="*/ 6348 w 1331268"/>
                <a:gd name="connsiteY0" fmla="*/ 180536 h 696720"/>
                <a:gd name="connsiteX1" fmla="*/ 64714 w 1331268"/>
                <a:gd name="connsiteY1" fmla="*/ 696436 h 696720"/>
                <a:gd name="connsiteX2" fmla="*/ 1329431 w 1331268"/>
                <a:gd name="connsiteY2" fmla="*/ 693883 h 696720"/>
                <a:gd name="connsiteX3" fmla="*/ 1126316 w 1331268"/>
                <a:gd name="connsiteY3" fmla="*/ 515597 h 696720"/>
                <a:gd name="connsiteX4" fmla="*/ 506178 w 1331268"/>
                <a:gd name="connsiteY4" fmla="*/ 99523 h 696720"/>
                <a:gd name="connsiteX5" fmla="*/ 6348 w 1331268"/>
                <a:gd name="connsiteY5" fmla="*/ 180536 h 6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1268" h="696720">
                  <a:moveTo>
                    <a:pt x="6348" y="180536"/>
                  </a:moveTo>
                  <a:cubicBezTo>
                    <a:pt x="6348" y="180536"/>
                    <a:pt x="-34070" y="647800"/>
                    <a:pt x="64714" y="696436"/>
                  </a:cubicBezTo>
                  <a:lnTo>
                    <a:pt x="1329431" y="693883"/>
                  </a:lnTo>
                  <a:cubicBezTo>
                    <a:pt x="1329431" y="693883"/>
                    <a:pt x="1329431" y="548046"/>
                    <a:pt x="1126316" y="515597"/>
                  </a:cubicBezTo>
                  <a:cubicBezTo>
                    <a:pt x="923204" y="483149"/>
                    <a:pt x="566297" y="364291"/>
                    <a:pt x="506178" y="99523"/>
                  </a:cubicBezTo>
                  <a:cubicBezTo>
                    <a:pt x="446061" y="-165244"/>
                    <a:pt x="6348" y="180536"/>
                    <a:pt x="6348" y="180536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7FE9341-2EC7-2944-90B7-2468E1CE31BC}"/>
                </a:ext>
              </a:extLst>
            </p:cNvPr>
            <p:cNvSpPr/>
            <p:nvPr/>
          </p:nvSpPr>
          <p:spPr>
            <a:xfrm>
              <a:off x="2385559" y="14376914"/>
              <a:ext cx="1859814" cy="8298379"/>
            </a:xfrm>
            <a:custGeom>
              <a:avLst/>
              <a:gdLst>
                <a:gd name="connsiteX0" fmla="*/ 1606216 w 1611908"/>
                <a:gd name="connsiteY0" fmla="*/ 1462901 h 7192236"/>
                <a:gd name="connsiteX1" fmla="*/ 1556534 w 1611908"/>
                <a:gd name="connsiteY1" fmla="*/ 2367092 h 7192236"/>
                <a:gd name="connsiteX2" fmla="*/ 1352253 w 1611908"/>
                <a:gd name="connsiteY2" fmla="*/ 5648432 h 7192236"/>
                <a:gd name="connsiteX3" fmla="*/ 1210787 w 1611908"/>
                <a:gd name="connsiteY3" fmla="*/ 7060138 h 7192236"/>
                <a:gd name="connsiteX4" fmla="*/ 582406 w 1611908"/>
                <a:gd name="connsiteY4" fmla="*/ 7165870 h 7192236"/>
                <a:gd name="connsiteX5" fmla="*/ 161442 w 1611908"/>
                <a:gd name="connsiteY5" fmla="*/ 4598549 h 7192236"/>
                <a:gd name="connsiteX6" fmla="*/ 158011 w 1611908"/>
                <a:gd name="connsiteY6" fmla="*/ 4533507 h 7192236"/>
                <a:gd name="connsiteX7" fmla="*/ 130216 w 1611908"/>
                <a:gd name="connsiteY7" fmla="*/ 3945708 h 7192236"/>
                <a:gd name="connsiteX8" fmla="*/ -1838 w 1611908"/>
                <a:gd name="connsiteY8" fmla="*/ 372184 h 7192236"/>
                <a:gd name="connsiteX9" fmla="*/ 1585279 w 1611908"/>
                <a:gd name="connsiteY9" fmla="*/ -284 h 7192236"/>
                <a:gd name="connsiteX10" fmla="*/ 1606216 w 1611908"/>
                <a:gd name="connsiteY10" fmla="*/ 1462901 h 719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908" h="7192236">
                  <a:moveTo>
                    <a:pt x="1606216" y="1462901"/>
                  </a:moveTo>
                  <a:cubicBezTo>
                    <a:pt x="1599943" y="1768503"/>
                    <a:pt x="1585279" y="2083658"/>
                    <a:pt x="1556534" y="2367092"/>
                  </a:cubicBezTo>
                  <a:cubicBezTo>
                    <a:pt x="1419885" y="3711130"/>
                    <a:pt x="1371878" y="5334882"/>
                    <a:pt x="1352253" y="5648432"/>
                  </a:cubicBezTo>
                  <a:cubicBezTo>
                    <a:pt x="1318254" y="6191895"/>
                    <a:pt x="1210787" y="7060138"/>
                    <a:pt x="1210787" y="7060138"/>
                  </a:cubicBezTo>
                  <a:cubicBezTo>
                    <a:pt x="1210787" y="7060138"/>
                    <a:pt x="997752" y="7262341"/>
                    <a:pt x="582406" y="7165870"/>
                  </a:cubicBezTo>
                  <a:cubicBezTo>
                    <a:pt x="582406" y="7165870"/>
                    <a:pt x="238337" y="5915315"/>
                    <a:pt x="161442" y="4598549"/>
                  </a:cubicBezTo>
                  <a:cubicBezTo>
                    <a:pt x="160273" y="4576674"/>
                    <a:pt x="159106" y="4554798"/>
                    <a:pt x="158011" y="4533507"/>
                  </a:cubicBezTo>
                  <a:cubicBezTo>
                    <a:pt x="149037" y="4359377"/>
                    <a:pt x="139699" y="4160308"/>
                    <a:pt x="130216" y="3945708"/>
                  </a:cubicBezTo>
                  <a:cubicBezTo>
                    <a:pt x="66960" y="2507972"/>
                    <a:pt x="-1838" y="372184"/>
                    <a:pt x="-1838" y="372184"/>
                  </a:cubicBezTo>
                  <a:lnTo>
                    <a:pt x="1585279" y="-284"/>
                  </a:lnTo>
                  <a:cubicBezTo>
                    <a:pt x="1585279" y="-284"/>
                    <a:pt x="1621757" y="701266"/>
                    <a:pt x="1606216" y="1462901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610D5B2-CFD3-3243-BED1-3EEA73627881}"/>
                </a:ext>
              </a:extLst>
            </p:cNvPr>
            <p:cNvSpPr/>
            <p:nvPr/>
          </p:nvSpPr>
          <p:spPr>
            <a:xfrm>
              <a:off x="-776712" y="14515397"/>
              <a:ext cx="622318" cy="1017012"/>
            </a:xfrm>
            <a:custGeom>
              <a:avLst/>
              <a:gdLst>
                <a:gd name="connsiteX0" fmla="*/ 328399 w 539365"/>
                <a:gd name="connsiteY0" fmla="*/ -284 h 881448"/>
                <a:gd name="connsiteX1" fmla="*/ 46930 w 539365"/>
                <a:gd name="connsiteY1" fmla="*/ 387425 h 881448"/>
                <a:gd name="connsiteX2" fmla="*/ 4469 w 539365"/>
                <a:gd name="connsiteY2" fmla="*/ 865917 h 881448"/>
                <a:gd name="connsiteX3" fmla="*/ 260769 w 539365"/>
                <a:gd name="connsiteY3" fmla="*/ 574971 h 881448"/>
                <a:gd name="connsiteX4" fmla="*/ 235306 w 539365"/>
                <a:gd name="connsiteY4" fmla="*/ 741371 h 881448"/>
                <a:gd name="connsiteX5" fmla="*/ 428060 w 539365"/>
                <a:gd name="connsiteY5" fmla="*/ 595534 h 881448"/>
                <a:gd name="connsiteX6" fmla="*/ 529105 w 539365"/>
                <a:gd name="connsiteY6" fmla="*/ 172606 h 881448"/>
                <a:gd name="connsiteX7" fmla="*/ 328399 w 539365"/>
                <a:gd name="connsiteY7" fmla="*/ -284 h 88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365" h="881448">
                  <a:moveTo>
                    <a:pt x="328399" y="-284"/>
                  </a:moveTo>
                  <a:cubicBezTo>
                    <a:pt x="328399" y="-284"/>
                    <a:pt x="70203" y="303276"/>
                    <a:pt x="46930" y="387425"/>
                  </a:cubicBezTo>
                  <a:cubicBezTo>
                    <a:pt x="23657" y="471572"/>
                    <a:pt x="-17637" y="774841"/>
                    <a:pt x="4469" y="865917"/>
                  </a:cubicBezTo>
                  <a:cubicBezTo>
                    <a:pt x="26574" y="956992"/>
                    <a:pt x="198317" y="611867"/>
                    <a:pt x="260769" y="574971"/>
                  </a:cubicBezTo>
                  <a:cubicBezTo>
                    <a:pt x="323220" y="538074"/>
                    <a:pt x="213930" y="712277"/>
                    <a:pt x="235306" y="741371"/>
                  </a:cubicBezTo>
                  <a:cubicBezTo>
                    <a:pt x="256683" y="770466"/>
                    <a:pt x="379908" y="639723"/>
                    <a:pt x="428060" y="595534"/>
                  </a:cubicBezTo>
                  <a:cubicBezTo>
                    <a:pt x="476211" y="551346"/>
                    <a:pt x="471324" y="313193"/>
                    <a:pt x="529105" y="172606"/>
                  </a:cubicBezTo>
                  <a:cubicBezTo>
                    <a:pt x="586888" y="32019"/>
                    <a:pt x="328399" y="-284"/>
                    <a:pt x="328399" y="-28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474B7AA-8B01-2248-BFA6-F35B2534A886}"/>
                </a:ext>
              </a:extLst>
            </p:cNvPr>
            <p:cNvSpPr/>
            <p:nvPr/>
          </p:nvSpPr>
          <p:spPr>
            <a:xfrm>
              <a:off x="-681458" y="21865789"/>
              <a:ext cx="1156644" cy="1321649"/>
            </a:xfrm>
            <a:custGeom>
              <a:avLst/>
              <a:gdLst>
                <a:gd name="connsiteX0" fmla="*/ 185069 w 1002468"/>
                <a:gd name="connsiteY0" fmla="*/ 96989 h 1145478"/>
                <a:gd name="connsiteX1" fmla="*/ 3843 w 1002468"/>
                <a:gd name="connsiteY1" fmla="*/ 448165 h 1145478"/>
                <a:gd name="connsiteX2" fmla="*/ 278382 w 1002468"/>
                <a:gd name="connsiteY2" fmla="*/ 869635 h 1145478"/>
                <a:gd name="connsiteX3" fmla="*/ 514472 w 1002468"/>
                <a:gd name="connsiteY3" fmla="*/ 1145195 h 1145478"/>
                <a:gd name="connsiteX4" fmla="*/ 985631 w 1002468"/>
                <a:gd name="connsiteY4" fmla="*/ 1145195 h 1145478"/>
                <a:gd name="connsiteX5" fmla="*/ 882688 w 1002468"/>
                <a:gd name="connsiteY5" fmla="*/ 981858 h 1145478"/>
                <a:gd name="connsiteX6" fmla="*/ 651705 w 1002468"/>
                <a:gd name="connsiteY6" fmla="*/ 540043 h 1145478"/>
                <a:gd name="connsiteX7" fmla="*/ 635289 w 1002468"/>
                <a:gd name="connsiteY7" fmla="*/ 86124 h 1145478"/>
                <a:gd name="connsiteX8" fmla="*/ 261894 w 1002468"/>
                <a:gd name="connsiteY8" fmla="*/ -284 h 11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468" h="1145478">
                  <a:moveTo>
                    <a:pt x="185069" y="96989"/>
                  </a:moveTo>
                  <a:cubicBezTo>
                    <a:pt x="185069" y="96989"/>
                    <a:pt x="-40077" y="302254"/>
                    <a:pt x="3843" y="448165"/>
                  </a:cubicBezTo>
                  <a:cubicBezTo>
                    <a:pt x="47764" y="594075"/>
                    <a:pt x="250950" y="691349"/>
                    <a:pt x="278382" y="869635"/>
                  </a:cubicBezTo>
                  <a:cubicBezTo>
                    <a:pt x="305814" y="1047921"/>
                    <a:pt x="415615" y="1145195"/>
                    <a:pt x="514472" y="1145195"/>
                  </a:cubicBezTo>
                  <a:lnTo>
                    <a:pt x="985631" y="1145195"/>
                  </a:lnTo>
                  <a:cubicBezTo>
                    <a:pt x="985631" y="1145195"/>
                    <a:pt x="1058589" y="1019702"/>
                    <a:pt x="882688" y="981858"/>
                  </a:cubicBezTo>
                  <a:cubicBezTo>
                    <a:pt x="706788" y="944011"/>
                    <a:pt x="640761" y="734516"/>
                    <a:pt x="651705" y="540043"/>
                  </a:cubicBezTo>
                  <a:cubicBezTo>
                    <a:pt x="662649" y="345569"/>
                    <a:pt x="635289" y="86124"/>
                    <a:pt x="635289" y="86124"/>
                  </a:cubicBezTo>
                  <a:lnTo>
                    <a:pt x="261894" y="-284"/>
                  </a:ln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706AAAA-D9A4-F64F-9C39-CC485E45C809}"/>
                </a:ext>
              </a:extLst>
            </p:cNvPr>
            <p:cNvSpPr/>
            <p:nvPr/>
          </p:nvSpPr>
          <p:spPr>
            <a:xfrm>
              <a:off x="-465468" y="14286891"/>
              <a:ext cx="4393757" cy="7888088"/>
            </a:xfrm>
            <a:custGeom>
              <a:avLst/>
              <a:gdLst>
                <a:gd name="connsiteX0" fmla="*/ 3806249 w 3808086"/>
                <a:gd name="connsiteY0" fmla="*/ 482146 h 6836635"/>
                <a:gd name="connsiteX1" fmla="*/ 1529976 w 3808086"/>
                <a:gd name="connsiteY1" fmla="*/ 5053271 h 6836635"/>
                <a:gd name="connsiteX2" fmla="*/ 492303 w 3808086"/>
                <a:gd name="connsiteY2" fmla="*/ 6836351 h 6836635"/>
                <a:gd name="connsiteX3" fmla="*/ -1838 w 3808086"/>
                <a:gd name="connsiteY3" fmla="*/ 6536437 h 6836635"/>
                <a:gd name="connsiteX4" fmla="*/ 829877 w 3808086"/>
                <a:gd name="connsiteY4" fmla="*/ 3189470 h 6836635"/>
                <a:gd name="connsiteX5" fmla="*/ 1496926 w 3808086"/>
                <a:gd name="connsiteY5" fmla="*/ 1317283 h 6836635"/>
                <a:gd name="connsiteX6" fmla="*/ 1860474 w 3808086"/>
                <a:gd name="connsiteY6" fmla="*/ -284 h 683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86" h="6836635">
                  <a:moveTo>
                    <a:pt x="3806249" y="482146"/>
                  </a:moveTo>
                  <a:cubicBezTo>
                    <a:pt x="3806249" y="482146"/>
                    <a:pt x="2320544" y="3659285"/>
                    <a:pt x="1529976" y="5053271"/>
                  </a:cubicBezTo>
                  <a:cubicBezTo>
                    <a:pt x="739409" y="6447257"/>
                    <a:pt x="492303" y="6836351"/>
                    <a:pt x="492303" y="6836351"/>
                  </a:cubicBezTo>
                  <a:cubicBezTo>
                    <a:pt x="492303" y="6836351"/>
                    <a:pt x="39310" y="6658065"/>
                    <a:pt x="-1838" y="6536437"/>
                  </a:cubicBezTo>
                  <a:cubicBezTo>
                    <a:pt x="-1838" y="6536437"/>
                    <a:pt x="300497" y="3845227"/>
                    <a:pt x="829877" y="3189470"/>
                  </a:cubicBezTo>
                  <a:cubicBezTo>
                    <a:pt x="1129002" y="2818751"/>
                    <a:pt x="1480438" y="1706304"/>
                    <a:pt x="1496926" y="1317283"/>
                  </a:cubicBezTo>
                  <a:cubicBezTo>
                    <a:pt x="1513415" y="928263"/>
                    <a:pt x="1860474" y="-284"/>
                    <a:pt x="1860474" y="-284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4626FD2-D65A-7346-B287-9FA03F48B581}"/>
                </a:ext>
              </a:extLst>
            </p:cNvPr>
            <p:cNvSpPr/>
            <p:nvPr/>
          </p:nvSpPr>
          <p:spPr>
            <a:xfrm>
              <a:off x="1369411" y="9699184"/>
              <a:ext cx="3515741" cy="5733266"/>
            </a:xfrm>
            <a:custGeom>
              <a:avLst/>
              <a:gdLst>
                <a:gd name="connsiteX0" fmla="*/ 2650268 w 3047106"/>
                <a:gd name="connsiteY0" fmla="*/ 4608250 h 4969043"/>
                <a:gd name="connsiteX1" fmla="*/ 1223220 w 3047106"/>
                <a:gd name="connsiteY1" fmla="*/ 4966353 h 4969043"/>
                <a:gd name="connsiteX2" fmla="*/ 10813 w 3047106"/>
                <a:gd name="connsiteY2" fmla="*/ 4554654 h 4969043"/>
                <a:gd name="connsiteX3" fmla="*/ 44884 w 3047106"/>
                <a:gd name="connsiteY3" fmla="*/ 4265896 h 4969043"/>
                <a:gd name="connsiteX4" fmla="*/ 327012 w 3047106"/>
                <a:gd name="connsiteY4" fmla="*/ 1794975 h 4969043"/>
                <a:gd name="connsiteX5" fmla="*/ 336787 w 3047106"/>
                <a:gd name="connsiteY5" fmla="*/ 1410839 h 4969043"/>
                <a:gd name="connsiteX6" fmla="*/ 1228692 w 3047106"/>
                <a:gd name="connsiteY6" fmla="*/ 123168 h 4969043"/>
                <a:gd name="connsiteX7" fmla="*/ 2528138 w 3047106"/>
                <a:gd name="connsiteY7" fmla="*/ 254422 h 4969043"/>
                <a:gd name="connsiteX8" fmla="*/ 3023883 w 3047106"/>
                <a:gd name="connsiteY8" fmla="*/ 1307440 h 4969043"/>
                <a:gd name="connsiteX9" fmla="*/ 2650268 w 3047106"/>
                <a:gd name="connsiteY9" fmla="*/ 4608250 h 496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7106" h="4969043">
                  <a:moveTo>
                    <a:pt x="2650268" y="4608250"/>
                  </a:moveTo>
                  <a:cubicBezTo>
                    <a:pt x="2650268" y="4608250"/>
                    <a:pt x="2059313" y="5003031"/>
                    <a:pt x="1223220" y="4966353"/>
                  </a:cubicBezTo>
                  <a:cubicBezTo>
                    <a:pt x="856244" y="4950384"/>
                    <a:pt x="128349" y="4846402"/>
                    <a:pt x="10813" y="4554654"/>
                  </a:cubicBezTo>
                  <a:cubicBezTo>
                    <a:pt x="-16765" y="4486183"/>
                    <a:pt x="3518" y="4399265"/>
                    <a:pt x="44884" y="4265896"/>
                  </a:cubicBezTo>
                  <a:cubicBezTo>
                    <a:pt x="152277" y="3919169"/>
                    <a:pt x="402376" y="3258890"/>
                    <a:pt x="327012" y="1794975"/>
                  </a:cubicBezTo>
                  <a:cubicBezTo>
                    <a:pt x="320006" y="1666871"/>
                    <a:pt x="323291" y="1538417"/>
                    <a:pt x="336787" y="1410839"/>
                  </a:cubicBezTo>
                  <a:cubicBezTo>
                    <a:pt x="415581" y="689746"/>
                    <a:pt x="829031" y="262735"/>
                    <a:pt x="1228692" y="123168"/>
                  </a:cubicBezTo>
                  <a:cubicBezTo>
                    <a:pt x="2203258" y="-217289"/>
                    <a:pt x="2528138" y="254422"/>
                    <a:pt x="2528138" y="254422"/>
                  </a:cubicBezTo>
                  <a:cubicBezTo>
                    <a:pt x="2528138" y="254422"/>
                    <a:pt x="2958952" y="595536"/>
                    <a:pt x="3023883" y="1307440"/>
                  </a:cubicBezTo>
                  <a:cubicBezTo>
                    <a:pt x="3153675" y="2731396"/>
                    <a:pt x="2650268" y="4608250"/>
                    <a:pt x="2650268" y="4608250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4174B65A-9F0B-634E-8038-58E50EFE50EE}"/>
                </a:ext>
              </a:extLst>
            </p:cNvPr>
            <p:cNvSpPr/>
            <p:nvPr/>
          </p:nvSpPr>
          <p:spPr>
            <a:xfrm>
              <a:off x="3118666" y="8706077"/>
              <a:ext cx="1245582" cy="1282000"/>
            </a:xfrm>
            <a:custGeom>
              <a:avLst/>
              <a:gdLst>
                <a:gd name="connsiteX0" fmla="*/ -1838 w 1079551"/>
                <a:gd name="connsiteY0" fmla="*/ 902157 h 1111114"/>
                <a:gd name="connsiteX1" fmla="*/ 930339 w 1079551"/>
                <a:gd name="connsiteY1" fmla="*/ 1097142 h 1111114"/>
                <a:gd name="connsiteX2" fmla="*/ 979148 w 1079551"/>
                <a:gd name="connsiteY2" fmla="*/ 960200 h 1111114"/>
                <a:gd name="connsiteX3" fmla="*/ 1022192 w 1079551"/>
                <a:gd name="connsiteY3" fmla="*/ 810134 h 1111114"/>
                <a:gd name="connsiteX4" fmla="*/ 1077713 w 1079551"/>
                <a:gd name="connsiteY4" fmla="*/ 565200 h 1111114"/>
                <a:gd name="connsiteX5" fmla="*/ 802445 w 1079551"/>
                <a:gd name="connsiteY5" fmla="*/ 276077 h 1111114"/>
                <a:gd name="connsiteX6" fmla="*/ 541768 w 1079551"/>
                <a:gd name="connsiteY6" fmla="*/ -284 h 1111114"/>
                <a:gd name="connsiteX7" fmla="*/ -1838 w 1079551"/>
                <a:gd name="connsiteY7" fmla="*/ 902157 h 111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551" h="1111114">
                  <a:moveTo>
                    <a:pt x="-1838" y="902157"/>
                  </a:moveTo>
                  <a:cubicBezTo>
                    <a:pt x="-1838" y="902157"/>
                    <a:pt x="445318" y="1173998"/>
                    <a:pt x="930339" y="1097142"/>
                  </a:cubicBezTo>
                  <a:cubicBezTo>
                    <a:pt x="930339" y="1097142"/>
                    <a:pt x="1026278" y="1072714"/>
                    <a:pt x="979148" y="960200"/>
                  </a:cubicBezTo>
                  <a:cubicBezTo>
                    <a:pt x="996220" y="910995"/>
                    <a:pt x="1010593" y="860900"/>
                    <a:pt x="1022192" y="810134"/>
                  </a:cubicBezTo>
                  <a:cubicBezTo>
                    <a:pt x="1064726" y="654817"/>
                    <a:pt x="1077713" y="565200"/>
                    <a:pt x="1077713" y="565200"/>
                  </a:cubicBezTo>
                  <a:lnTo>
                    <a:pt x="802445" y="276077"/>
                  </a:lnTo>
                  <a:lnTo>
                    <a:pt x="541768" y="-284"/>
                  </a:lnTo>
                  <a:cubicBezTo>
                    <a:pt x="469758" y="660213"/>
                    <a:pt x="-1838" y="902157"/>
                    <a:pt x="-1838" y="90215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CB27F5B-D45E-7647-94B6-FC73BF7AE4D2}"/>
                </a:ext>
              </a:extLst>
            </p:cNvPr>
            <p:cNvSpPr/>
            <p:nvPr/>
          </p:nvSpPr>
          <p:spPr>
            <a:xfrm>
              <a:off x="3591017" y="7733016"/>
              <a:ext cx="1349738" cy="1619724"/>
            </a:xfrm>
            <a:custGeom>
              <a:avLst/>
              <a:gdLst>
                <a:gd name="connsiteX0" fmla="*/ 977154 w 1169823"/>
                <a:gd name="connsiteY0" fmla="*/ 1394627 h 1403821"/>
                <a:gd name="connsiteX1" fmla="*/ 63579 w 1169823"/>
                <a:gd name="connsiteY1" fmla="*/ 976949 h 1403821"/>
                <a:gd name="connsiteX2" fmla="*/ 395609 w 1169823"/>
                <a:gd name="connsiteY2" fmla="*/ 23100 h 1403821"/>
                <a:gd name="connsiteX3" fmla="*/ 1130292 w 1169823"/>
                <a:gd name="connsiteY3" fmla="*/ 291586 h 1403821"/>
                <a:gd name="connsiteX4" fmla="*/ 977154 w 1169823"/>
                <a:gd name="connsiteY4" fmla="*/ 1394627 h 140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823" h="1403821">
                  <a:moveTo>
                    <a:pt x="977154" y="1394627"/>
                  </a:moveTo>
                  <a:cubicBezTo>
                    <a:pt x="977154" y="1394627"/>
                    <a:pt x="123552" y="1501234"/>
                    <a:pt x="63579" y="976949"/>
                  </a:cubicBezTo>
                  <a:cubicBezTo>
                    <a:pt x="3609" y="452664"/>
                    <a:pt x="-146829" y="113373"/>
                    <a:pt x="395609" y="23100"/>
                  </a:cubicBezTo>
                  <a:cubicBezTo>
                    <a:pt x="938048" y="-67174"/>
                    <a:pt x="1066817" y="121321"/>
                    <a:pt x="1130292" y="291586"/>
                  </a:cubicBezTo>
                  <a:cubicBezTo>
                    <a:pt x="1193764" y="461851"/>
                    <a:pt x="1197631" y="1353355"/>
                    <a:pt x="977154" y="139462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7F55D23-7BF5-964B-8603-0A2FBAF0A781}"/>
                </a:ext>
              </a:extLst>
            </p:cNvPr>
            <p:cNvSpPr/>
            <p:nvPr/>
          </p:nvSpPr>
          <p:spPr>
            <a:xfrm>
              <a:off x="3281634" y="7358554"/>
              <a:ext cx="2003124" cy="1524034"/>
            </a:xfrm>
            <a:custGeom>
              <a:avLst/>
              <a:gdLst>
                <a:gd name="connsiteX0" fmla="*/ 62511 w 1736115"/>
                <a:gd name="connsiteY0" fmla="*/ 262480 h 1320886"/>
                <a:gd name="connsiteX1" fmla="*/ -1838 w 1736115"/>
                <a:gd name="connsiteY1" fmla="*/ 241916 h 1320886"/>
                <a:gd name="connsiteX2" fmla="*/ 72870 w 1736115"/>
                <a:gd name="connsiteY2" fmla="*/ 223905 h 1320886"/>
                <a:gd name="connsiteX3" fmla="*/ 211489 w 1736115"/>
                <a:gd name="connsiteY3" fmla="*/ 53057 h 1320886"/>
                <a:gd name="connsiteX4" fmla="*/ 150717 w 1736115"/>
                <a:gd name="connsiteY4" fmla="*/ 136403 h 1320886"/>
                <a:gd name="connsiteX5" fmla="*/ 1150671 w 1736115"/>
                <a:gd name="connsiteY5" fmla="*/ 30963 h 1320886"/>
                <a:gd name="connsiteX6" fmla="*/ 1588415 w 1736115"/>
                <a:gd name="connsiteY6" fmla="*/ 729742 h 1320886"/>
                <a:gd name="connsiteX7" fmla="*/ 995273 w 1736115"/>
                <a:gd name="connsiteY7" fmla="*/ 609718 h 1320886"/>
                <a:gd name="connsiteX8" fmla="*/ 665723 w 1736115"/>
                <a:gd name="connsiteY8" fmla="*/ 953603 h 1320886"/>
                <a:gd name="connsiteX9" fmla="*/ 531116 w 1736115"/>
                <a:gd name="connsiteY9" fmla="*/ 874121 h 1320886"/>
                <a:gd name="connsiteX10" fmla="*/ 446485 w 1736115"/>
                <a:gd name="connsiteY10" fmla="*/ 1087627 h 1320886"/>
                <a:gd name="connsiteX11" fmla="*/ 334570 w 1736115"/>
                <a:gd name="connsiteY11" fmla="*/ 1320602 h 1320886"/>
                <a:gd name="connsiteX12" fmla="*/ 208426 w 1736115"/>
                <a:gd name="connsiteY12" fmla="*/ 1173890 h 1320886"/>
                <a:gd name="connsiteX13" fmla="*/ 45365 w 1736115"/>
                <a:gd name="connsiteY13" fmla="*/ 296095 h 1320886"/>
                <a:gd name="connsiteX14" fmla="*/ 62511 w 1736115"/>
                <a:gd name="connsiteY14" fmla="*/ 262480 h 132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6115" h="1320886">
                  <a:moveTo>
                    <a:pt x="62511" y="262480"/>
                  </a:moveTo>
                  <a:cubicBezTo>
                    <a:pt x="55215" y="253365"/>
                    <a:pt x="37633" y="245562"/>
                    <a:pt x="-1838" y="241916"/>
                  </a:cubicBezTo>
                  <a:cubicBezTo>
                    <a:pt x="21218" y="229958"/>
                    <a:pt x="46899" y="223774"/>
                    <a:pt x="72870" y="223905"/>
                  </a:cubicBezTo>
                  <a:cubicBezTo>
                    <a:pt x="83158" y="169289"/>
                    <a:pt x="116062" y="73110"/>
                    <a:pt x="211489" y="53057"/>
                  </a:cubicBezTo>
                  <a:cubicBezTo>
                    <a:pt x="211489" y="53057"/>
                    <a:pt x="159618" y="78214"/>
                    <a:pt x="150717" y="136403"/>
                  </a:cubicBezTo>
                  <a:cubicBezTo>
                    <a:pt x="264603" y="28046"/>
                    <a:pt x="502445" y="-44946"/>
                    <a:pt x="1150671" y="30963"/>
                  </a:cubicBezTo>
                  <a:cubicBezTo>
                    <a:pt x="2005003" y="130934"/>
                    <a:pt x="1701864" y="668564"/>
                    <a:pt x="1588415" y="729742"/>
                  </a:cubicBezTo>
                  <a:cubicBezTo>
                    <a:pt x="1474968" y="790921"/>
                    <a:pt x="1202617" y="601114"/>
                    <a:pt x="995273" y="609718"/>
                  </a:cubicBezTo>
                  <a:cubicBezTo>
                    <a:pt x="787926" y="618322"/>
                    <a:pt x="737367" y="915320"/>
                    <a:pt x="665723" y="953603"/>
                  </a:cubicBezTo>
                  <a:cubicBezTo>
                    <a:pt x="594080" y="991885"/>
                    <a:pt x="624356" y="920570"/>
                    <a:pt x="531116" y="874121"/>
                  </a:cubicBezTo>
                  <a:cubicBezTo>
                    <a:pt x="437877" y="827672"/>
                    <a:pt x="422920" y="984447"/>
                    <a:pt x="446485" y="1087627"/>
                  </a:cubicBezTo>
                  <a:cubicBezTo>
                    <a:pt x="470052" y="1190807"/>
                    <a:pt x="334570" y="1320602"/>
                    <a:pt x="334570" y="1320602"/>
                  </a:cubicBezTo>
                  <a:lnTo>
                    <a:pt x="208426" y="1173890"/>
                  </a:lnTo>
                  <a:cubicBezTo>
                    <a:pt x="82063" y="1027104"/>
                    <a:pt x="-19347" y="421880"/>
                    <a:pt x="45365" y="296095"/>
                  </a:cubicBezTo>
                  <a:cubicBezTo>
                    <a:pt x="50764" y="285011"/>
                    <a:pt x="56455" y="273782"/>
                    <a:pt x="62511" y="262480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065537D-2CE4-CF4F-9C7C-C7579F1863C6}"/>
                </a:ext>
              </a:extLst>
            </p:cNvPr>
            <p:cNvSpPr/>
            <p:nvPr/>
          </p:nvSpPr>
          <p:spPr>
            <a:xfrm>
              <a:off x="4680085" y="8261515"/>
              <a:ext cx="1683392" cy="380535"/>
            </a:xfrm>
            <a:custGeom>
              <a:avLst/>
              <a:gdLst>
                <a:gd name="connsiteX0" fmla="*/ 1459003 w 1459002"/>
                <a:gd name="connsiteY0" fmla="*/ 316904 h 329811"/>
                <a:gd name="connsiteX1" fmla="*/ 9850 w 1459002"/>
                <a:gd name="connsiteY1" fmla="*/ 329811 h 329811"/>
                <a:gd name="connsiteX2" fmla="*/ 0 w 1459002"/>
                <a:gd name="connsiteY2" fmla="*/ 111930 h 329811"/>
                <a:gd name="connsiteX3" fmla="*/ 1444631 w 1459002"/>
                <a:gd name="connsiteY3" fmla="*/ 0 h 329811"/>
                <a:gd name="connsiteX4" fmla="*/ 1459003 w 1459002"/>
                <a:gd name="connsiteY4" fmla="*/ 316904 h 32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002" h="329811">
                  <a:moveTo>
                    <a:pt x="1459003" y="316904"/>
                  </a:moveTo>
                  <a:lnTo>
                    <a:pt x="9850" y="329811"/>
                  </a:lnTo>
                  <a:lnTo>
                    <a:pt x="0" y="111930"/>
                  </a:lnTo>
                  <a:lnTo>
                    <a:pt x="1444631" y="0"/>
                  </a:lnTo>
                  <a:lnTo>
                    <a:pt x="1459003" y="316904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94B84C7-B27B-7241-B5D7-CDB3F7FB75C0}"/>
                </a:ext>
              </a:extLst>
            </p:cNvPr>
            <p:cNvSpPr/>
            <p:nvPr/>
          </p:nvSpPr>
          <p:spPr>
            <a:xfrm>
              <a:off x="5784417" y="8097793"/>
              <a:ext cx="1841227" cy="597683"/>
            </a:xfrm>
            <a:custGeom>
              <a:avLst/>
              <a:gdLst>
                <a:gd name="connsiteX0" fmla="*/ 1595798 w 1595798"/>
                <a:gd name="connsiteY0" fmla="*/ 495191 h 518014"/>
                <a:gd name="connsiteX1" fmla="*/ 18021 w 1595798"/>
                <a:gd name="connsiteY1" fmla="*/ 518014 h 518014"/>
                <a:gd name="connsiteX2" fmla="*/ 0 w 1595798"/>
                <a:gd name="connsiteY2" fmla="*/ 121847 h 518014"/>
                <a:gd name="connsiteX3" fmla="*/ 1573255 w 1595798"/>
                <a:gd name="connsiteY3" fmla="*/ 0 h 518014"/>
                <a:gd name="connsiteX4" fmla="*/ 1595798 w 1595798"/>
                <a:gd name="connsiteY4" fmla="*/ 495191 h 5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798" h="518014">
                  <a:moveTo>
                    <a:pt x="1595798" y="495191"/>
                  </a:moveTo>
                  <a:lnTo>
                    <a:pt x="18021" y="518014"/>
                  </a:lnTo>
                  <a:lnTo>
                    <a:pt x="0" y="121847"/>
                  </a:lnTo>
                  <a:lnTo>
                    <a:pt x="1573255" y="0"/>
                  </a:lnTo>
                  <a:lnTo>
                    <a:pt x="1595798" y="495191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65F1F3F-1C24-464E-BF5B-B5CE5090EA58}"/>
                </a:ext>
              </a:extLst>
            </p:cNvPr>
            <p:cNvSpPr/>
            <p:nvPr/>
          </p:nvSpPr>
          <p:spPr>
            <a:xfrm>
              <a:off x="7289942" y="7950812"/>
              <a:ext cx="1563186" cy="756106"/>
            </a:xfrm>
            <a:custGeom>
              <a:avLst/>
              <a:gdLst>
                <a:gd name="connsiteX0" fmla="*/ 1354820 w 1354819"/>
                <a:gd name="connsiteY0" fmla="*/ 653643 h 655320"/>
                <a:gd name="connsiteX1" fmla="*/ 24295 w 1354819"/>
                <a:gd name="connsiteY1" fmla="*/ 655320 h 655320"/>
                <a:gd name="connsiteX2" fmla="*/ 0 w 1354819"/>
                <a:gd name="connsiteY2" fmla="*/ 120535 h 655320"/>
                <a:gd name="connsiteX3" fmla="*/ 1325053 w 1354819"/>
                <a:gd name="connsiteY3" fmla="*/ 0 h 655320"/>
                <a:gd name="connsiteX4" fmla="*/ 1354820 w 1354819"/>
                <a:gd name="connsiteY4" fmla="*/ 653643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19" h="655320">
                  <a:moveTo>
                    <a:pt x="1354820" y="653643"/>
                  </a:moveTo>
                  <a:lnTo>
                    <a:pt x="24295" y="655320"/>
                  </a:lnTo>
                  <a:lnTo>
                    <a:pt x="0" y="120535"/>
                  </a:lnTo>
                  <a:lnTo>
                    <a:pt x="1325053" y="0"/>
                  </a:lnTo>
                  <a:lnTo>
                    <a:pt x="1354820" y="653643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3023D61-B876-084C-9FB6-DEF60EC973C3}"/>
                </a:ext>
              </a:extLst>
            </p:cNvPr>
            <p:cNvSpPr/>
            <p:nvPr/>
          </p:nvSpPr>
          <p:spPr>
            <a:xfrm>
              <a:off x="8749250" y="7845051"/>
              <a:ext cx="207672" cy="964263"/>
            </a:xfrm>
            <a:custGeom>
              <a:avLst/>
              <a:gdLst>
                <a:gd name="connsiteX0" fmla="*/ 107162 w 179990"/>
                <a:gd name="connsiteY0" fmla="*/ 835368 h 835730"/>
                <a:gd name="connsiteX1" fmla="*/ 107162 w 179990"/>
                <a:gd name="connsiteY1" fmla="*/ 835368 h 835730"/>
                <a:gd name="connsiteX2" fmla="*/ 178078 w 179990"/>
                <a:gd name="connsiteY2" fmla="*/ 757709 h 835730"/>
                <a:gd name="connsiteX3" fmla="*/ 146852 w 179990"/>
                <a:gd name="connsiteY3" fmla="*/ 70670 h 835730"/>
                <a:gd name="connsiteX4" fmla="*/ 69151 w 179990"/>
                <a:gd name="connsiteY4" fmla="*/ -207 h 835730"/>
                <a:gd name="connsiteX5" fmla="*/ 69151 w 179990"/>
                <a:gd name="connsiteY5" fmla="*/ -207 h 835730"/>
                <a:gd name="connsiteX6" fmla="*/ -1763 w 179990"/>
                <a:gd name="connsiteY6" fmla="*/ 77451 h 835730"/>
                <a:gd name="connsiteX7" fmla="*/ 29463 w 179990"/>
                <a:gd name="connsiteY7" fmla="*/ 764126 h 835730"/>
                <a:gd name="connsiteX8" fmla="*/ 106871 w 179990"/>
                <a:gd name="connsiteY8" fmla="*/ 835382 h 835730"/>
                <a:gd name="connsiteX9" fmla="*/ 107162 w 179990"/>
                <a:gd name="connsiteY9" fmla="*/ 835368 h 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90" h="835730">
                  <a:moveTo>
                    <a:pt x="107162" y="835368"/>
                  </a:moveTo>
                  <a:lnTo>
                    <a:pt x="107162" y="835368"/>
                  </a:lnTo>
                  <a:cubicBezTo>
                    <a:pt x="148165" y="833479"/>
                    <a:pt x="179902" y="798719"/>
                    <a:pt x="178078" y="757709"/>
                  </a:cubicBezTo>
                  <a:lnTo>
                    <a:pt x="146852" y="70670"/>
                  </a:lnTo>
                  <a:cubicBezTo>
                    <a:pt x="144955" y="29660"/>
                    <a:pt x="110154" y="-2059"/>
                    <a:pt x="69151" y="-207"/>
                  </a:cubicBezTo>
                  <a:lnTo>
                    <a:pt x="69151" y="-207"/>
                  </a:lnTo>
                  <a:cubicBezTo>
                    <a:pt x="28150" y="1681"/>
                    <a:pt x="-3587" y="36442"/>
                    <a:pt x="-1763" y="77451"/>
                  </a:cubicBezTo>
                  <a:lnTo>
                    <a:pt x="29463" y="764126"/>
                  </a:lnTo>
                  <a:cubicBezTo>
                    <a:pt x="31141" y="805172"/>
                    <a:pt x="65795" y="837067"/>
                    <a:pt x="106871" y="835382"/>
                  </a:cubicBezTo>
                  <a:cubicBezTo>
                    <a:pt x="106944" y="835375"/>
                    <a:pt x="107089" y="835375"/>
                    <a:pt x="107162" y="83536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BE0ACFC-35BA-D541-AE5F-9B945F160C58}"/>
                </a:ext>
              </a:extLst>
            </p:cNvPr>
            <p:cNvSpPr/>
            <p:nvPr/>
          </p:nvSpPr>
          <p:spPr>
            <a:xfrm>
              <a:off x="4596835" y="8337582"/>
              <a:ext cx="161954" cy="358225"/>
            </a:xfrm>
            <a:custGeom>
              <a:avLst/>
              <a:gdLst>
                <a:gd name="connsiteX0" fmla="*/ 75350 w 140366"/>
                <a:gd name="connsiteY0" fmla="*/ 310123 h 310475"/>
                <a:gd name="connsiteX1" fmla="*/ 75350 w 140366"/>
                <a:gd name="connsiteY1" fmla="*/ 310123 h 310475"/>
                <a:gd name="connsiteX2" fmla="*/ 6332 w 140366"/>
                <a:gd name="connsiteY2" fmla="*/ 247121 h 310475"/>
                <a:gd name="connsiteX3" fmla="*/ -1767 w 140366"/>
                <a:gd name="connsiteY3" fmla="*/ 68835 h 310475"/>
                <a:gd name="connsiteX4" fmla="*/ 61269 w 140366"/>
                <a:gd name="connsiteY4" fmla="*/ -219 h 310475"/>
                <a:gd name="connsiteX5" fmla="*/ 61269 w 140366"/>
                <a:gd name="connsiteY5" fmla="*/ -219 h 310475"/>
                <a:gd name="connsiteX6" fmla="*/ 130360 w 140366"/>
                <a:gd name="connsiteY6" fmla="*/ 62855 h 310475"/>
                <a:gd name="connsiteX7" fmla="*/ 138457 w 140366"/>
                <a:gd name="connsiteY7" fmla="*/ 241142 h 310475"/>
                <a:gd name="connsiteX8" fmla="*/ 75423 w 140366"/>
                <a:gd name="connsiteY8" fmla="*/ 310123 h 310475"/>
                <a:gd name="connsiteX9" fmla="*/ 75350 w 140366"/>
                <a:gd name="connsiteY9" fmla="*/ 310123 h 31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6" h="310475">
                  <a:moveTo>
                    <a:pt x="75350" y="310123"/>
                  </a:moveTo>
                  <a:lnTo>
                    <a:pt x="75350" y="310123"/>
                  </a:lnTo>
                  <a:cubicBezTo>
                    <a:pt x="38871" y="311771"/>
                    <a:pt x="8010" y="283566"/>
                    <a:pt x="6332" y="247121"/>
                  </a:cubicBezTo>
                  <a:lnTo>
                    <a:pt x="-1767" y="68835"/>
                  </a:lnTo>
                  <a:cubicBezTo>
                    <a:pt x="-3445" y="32375"/>
                    <a:pt x="24791" y="1472"/>
                    <a:pt x="61269" y="-219"/>
                  </a:cubicBezTo>
                  <a:lnTo>
                    <a:pt x="61269" y="-219"/>
                  </a:lnTo>
                  <a:cubicBezTo>
                    <a:pt x="97748" y="-1823"/>
                    <a:pt x="128682" y="26389"/>
                    <a:pt x="130360" y="62855"/>
                  </a:cubicBezTo>
                  <a:lnTo>
                    <a:pt x="138457" y="241142"/>
                  </a:lnTo>
                  <a:cubicBezTo>
                    <a:pt x="140135" y="277594"/>
                    <a:pt x="111901" y="308475"/>
                    <a:pt x="75423" y="310123"/>
                  </a:cubicBezTo>
                  <a:cubicBezTo>
                    <a:pt x="75423" y="310123"/>
                    <a:pt x="75350" y="310123"/>
                    <a:pt x="75350" y="310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E4682E3-B7B6-2649-823B-323D68CDF498}"/>
                </a:ext>
              </a:extLst>
            </p:cNvPr>
            <p:cNvSpPr/>
            <p:nvPr/>
          </p:nvSpPr>
          <p:spPr>
            <a:xfrm>
              <a:off x="-515134" y="9747310"/>
              <a:ext cx="4118564" cy="4963119"/>
            </a:xfrm>
            <a:custGeom>
              <a:avLst/>
              <a:gdLst>
                <a:gd name="connsiteX0" fmla="*/ 3147590 w 3569575"/>
                <a:gd name="connsiteY0" fmla="*/ -284 h 4301554"/>
                <a:gd name="connsiteX1" fmla="*/ 1896223 w 3569575"/>
                <a:gd name="connsiteY1" fmla="*/ 664369 h 4301554"/>
                <a:gd name="connsiteX2" fmla="*/ 614141 w 3569575"/>
                <a:gd name="connsiteY2" fmla="*/ 2184140 h 4301554"/>
                <a:gd name="connsiteX3" fmla="*/ -1838 w 3569575"/>
                <a:gd name="connsiteY3" fmla="*/ 4201216 h 4301554"/>
                <a:gd name="connsiteX4" fmla="*/ 152904 w 3569575"/>
                <a:gd name="connsiteY4" fmla="*/ 4290687 h 4301554"/>
                <a:gd name="connsiteX5" fmla="*/ 359228 w 3569575"/>
                <a:gd name="connsiteY5" fmla="*/ 4273332 h 4301554"/>
                <a:gd name="connsiteX6" fmla="*/ 1185033 w 3569575"/>
                <a:gd name="connsiteY6" fmla="*/ 2734311 h 4301554"/>
                <a:gd name="connsiteX7" fmla="*/ 3511500 w 3569575"/>
                <a:gd name="connsiteY7" fmla="*/ 1765003 h 4301554"/>
                <a:gd name="connsiteX8" fmla="*/ 3147590 w 3569575"/>
                <a:gd name="connsiteY8" fmla="*/ -284 h 430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9575" h="4301554">
                  <a:moveTo>
                    <a:pt x="3147590" y="-284"/>
                  </a:moveTo>
                  <a:cubicBezTo>
                    <a:pt x="3147590" y="-284"/>
                    <a:pt x="2325140" y="140959"/>
                    <a:pt x="1896223" y="664369"/>
                  </a:cubicBezTo>
                  <a:cubicBezTo>
                    <a:pt x="1467306" y="1187779"/>
                    <a:pt x="777275" y="1925862"/>
                    <a:pt x="614141" y="2184140"/>
                  </a:cubicBezTo>
                  <a:cubicBezTo>
                    <a:pt x="451008" y="2442418"/>
                    <a:pt x="-1838" y="4201216"/>
                    <a:pt x="-1838" y="4201216"/>
                  </a:cubicBezTo>
                  <a:cubicBezTo>
                    <a:pt x="-1838" y="4201216"/>
                    <a:pt x="28001" y="4257801"/>
                    <a:pt x="152904" y="4290687"/>
                  </a:cubicBezTo>
                  <a:cubicBezTo>
                    <a:pt x="272482" y="4322188"/>
                    <a:pt x="359228" y="4273332"/>
                    <a:pt x="359228" y="4273332"/>
                  </a:cubicBezTo>
                  <a:cubicBezTo>
                    <a:pt x="359228" y="4273332"/>
                    <a:pt x="959230" y="3247002"/>
                    <a:pt x="1185033" y="2734311"/>
                  </a:cubicBezTo>
                  <a:cubicBezTo>
                    <a:pt x="1278857" y="2521243"/>
                    <a:pt x="2901504" y="1677647"/>
                    <a:pt x="3511500" y="1765003"/>
                  </a:cubicBezTo>
                  <a:cubicBezTo>
                    <a:pt x="3751093" y="1799348"/>
                    <a:pt x="3147590" y="-284"/>
                    <a:pt x="3147590" y="-284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5B611D3-C136-8C4C-9C67-416D4814F5BC}"/>
                </a:ext>
              </a:extLst>
            </p:cNvPr>
            <p:cNvSpPr/>
            <p:nvPr/>
          </p:nvSpPr>
          <p:spPr>
            <a:xfrm>
              <a:off x="6353546" y="8122596"/>
              <a:ext cx="437710" cy="152008"/>
            </a:xfrm>
            <a:custGeom>
              <a:avLst/>
              <a:gdLst>
                <a:gd name="connsiteX0" fmla="*/ -1838 w 379365"/>
                <a:gd name="connsiteY0" fmla="*/ 57772 h 131746"/>
                <a:gd name="connsiteX1" fmla="*/ 280799 w 379365"/>
                <a:gd name="connsiteY1" fmla="*/ 120191 h 131746"/>
                <a:gd name="connsiteX2" fmla="*/ 377322 w 379365"/>
                <a:gd name="connsiteY2" fmla="*/ 32688 h 131746"/>
                <a:gd name="connsiteX3" fmla="*/ -1838 w 379365"/>
                <a:gd name="connsiteY3" fmla="*/ 57772 h 13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65" h="131746">
                  <a:moveTo>
                    <a:pt x="-1838" y="57772"/>
                  </a:moveTo>
                  <a:cubicBezTo>
                    <a:pt x="-1838" y="57772"/>
                    <a:pt x="175011" y="165911"/>
                    <a:pt x="280799" y="120191"/>
                  </a:cubicBezTo>
                  <a:cubicBezTo>
                    <a:pt x="386587" y="74471"/>
                    <a:pt x="377322" y="32688"/>
                    <a:pt x="377322" y="32688"/>
                  </a:cubicBezTo>
                  <a:cubicBezTo>
                    <a:pt x="377322" y="32688"/>
                    <a:pt x="57622" y="-56127"/>
                    <a:pt x="-1838" y="57772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B8D9CA3-9E01-EB43-A1AD-0B36D47546A9}"/>
                </a:ext>
              </a:extLst>
            </p:cNvPr>
            <p:cNvSpPr/>
            <p:nvPr/>
          </p:nvSpPr>
          <p:spPr>
            <a:xfrm>
              <a:off x="346514" y="10362324"/>
              <a:ext cx="3884343" cy="4169562"/>
            </a:xfrm>
            <a:custGeom>
              <a:avLst/>
              <a:gdLst>
                <a:gd name="connsiteX0" fmla="*/ 3198805 w 3366575"/>
                <a:gd name="connsiteY0" fmla="*/ 40040 h 3613775"/>
                <a:gd name="connsiteX1" fmla="*/ 277151 w 3366575"/>
                <a:gd name="connsiteY1" fmla="*/ 2980558 h 3613775"/>
                <a:gd name="connsiteX2" fmla="*/ -1838 w 3366575"/>
                <a:gd name="connsiteY2" fmla="*/ 3530656 h 3613775"/>
                <a:gd name="connsiteX3" fmla="*/ 488217 w 3366575"/>
                <a:gd name="connsiteY3" fmla="*/ 3613491 h 3613775"/>
                <a:gd name="connsiteX4" fmla="*/ 3364345 w 3366575"/>
                <a:gd name="connsiteY4" fmla="*/ -284 h 361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575" h="3613775">
                  <a:moveTo>
                    <a:pt x="3198805" y="40040"/>
                  </a:moveTo>
                  <a:cubicBezTo>
                    <a:pt x="3198805" y="40040"/>
                    <a:pt x="2837885" y="2317508"/>
                    <a:pt x="277151" y="2980558"/>
                  </a:cubicBezTo>
                  <a:lnTo>
                    <a:pt x="-1838" y="3530656"/>
                  </a:lnTo>
                  <a:lnTo>
                    <a:pt x="488217" y="3613491"/>
                  </a:lnTo>
                  <a:cubicBezTo>
                    <a:pt x="488217" y="3613491"/>
                    <a:pt x="3403597" y="2769385"/>
                    <a:pt x="3364345" y="-28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960CB7E-E5D7-1E41-BFCD-B08CDFF541C7}"/>
                </a:ext>
              </a:extLst>
            </p:cNvPr>
            <p:cNvSpPr/>
            <p:nvPr/>
          </p:nvSpPr>
          <p:spPr>
            <a:xfrm>
              <a:off x="3838557" y="9989362"/>
              <a:ext cx="391932" cy="419404"/>
            </a:xfrm>
            <a:custGeom>
              <a:avLst/>
              <a:gdLst>
                <a:gd name="connsiteX0" fmla="*/ 118191 w 339689"/>
                <a:gd name="connsiteY0" fmla="*/ 0 h 363499"/>
                <a:gd name="connsiteX1" fmla="*/ 0 w 339689"/>
                <a:gd name="connsiteY1" fmla="*/ 11594 h 363499"/>
                <a:gd name="connsiteX2" fmla="*/ 0 w 339689"/>
                <a:gd name="connsiteY2" fmla="*/ 182588 h 363499"/>
                <a:gd name="connsiteX3" fmla="*/ 174149 w 339689"/>
                <a:gd name="connsiteY3" fmla="*/ 363499 h 363499"/>
                <a:gd name="connsiteX4" fmla="*/ 339690 w 339689"/>
                <a:gd name="connsiteY4" fmla="*/ 323248 h 363499"/>
                <a:gd name="connsiteX5" fmla="*/ 339690 w 339689"/>
                <a:gd name="connsiteY5" fmla="*/ 85898 h 363499"/>
                <a:gd name="connsiteX6" fmla="*/ 220696 w 339689"/>
                <a:gd name="connsiteY6" fmla="*/ 0 h 363499"/>
                <a:gd name="connsiteX7" fmla="*/ 118191 w 339689"/>
                <a:gd name="connsiteY7" fmla="*/ 0 h 3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89" h="363499">
                  <a:moveTo>
                    <a:pt x="118191" y="0"/>
                  </a:moveTo>
                  <a:lnTo>
                    <a:pt x="0" y="11594"/>
                  </a:lnTo>
                  <a:lnTo>
                    <a:pt x="0" y="182588"/>
                  </a:lnTo>
                  <a:lnTo>
                    <a:pt x="174149" y="363499"/>
                  </a:lnTo>
                  <a:lnTo>
                    <a:pt x="339690" y="323248"/>
                  </a:lnTo>
                  <a:lnTo>
                    <a:pt x="339690" y="85898"/>
                  </a:lnTo>
                  <a:lnTo>
                    <a:pt x="220696" y="0"/>
                  </a:lnTo>
                  <a:lnTo>
                    <a:pt x="11819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EAFA723-10DE-7645-B692-99A5F9588D2C}"/>
                </a:ext>
              </a:extLst>
            </p:cNvPr>
            <p:cNvSpPr/>
            <p:nvPr/>
          </p:nvSpPr>
          <p:spPr>
            <a:xfrm>
              <a:off x="3006203" y="9466810"/>
              <a:ext cx="969058" cy="993530"/>
            </a:xfrm>
            <a:custGeom>
              <a:avLst/>
              <a:gdLst>
                <a:gd name="connsiteX0" fmla="*/ 374185 w 839886"/>
                <a:gd name="connsiteY0" fmla="*/ -284 h 861096"/>
                <a:gd name="connsiteX1" fmla="*/ -1838 w 839886"/>
                <a:gd name="connsiteY1" fmla="*/ 242827 h 861096"/>
                <a:gd name="connsiteX2" fmla="*/ 807188 w 839886"/>
                <a:gd name="connsiteY2" fmla="*/ 860812 h 861096"/>
                <a:gd name="connsiteX3" fmla="*/ 838049 w 839886"/>
                <a:gd name="connsiteY3" fmla="*/ 452468 h 861096"/>
                <a:gd name="connsiteX4" fmla="*/ 374185 w 839886"/>
                <a:gd name="connsiteY4" fmla="*/ -284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86" h="861096">
                  <a:moveTo>
                    <a:pt x="374185" y="-284"/>
                  </a:moveTo>
                  <a:cubicBezTo>
                    <a:pt x="374185" y="-284"/>
                    <a:pt x="259788" y="25529"/>
                    <a:pt x="-1838" y="242827"/>
                  </a:cubicBezTo>
                  <a:cubicBezTo>
                    <a:pt x="-1838" y="242827"/>
                    <a:pt x="258329" y="794675"/>
                    <a:pt x="807188" y="860812"/>
                  </a:cubicBezTo>
                  <a:cubicBezTo>
                    <a:pt x="807188" y="860812"/>
                    <a:pt x="798359" y="604649"/>
                    <a:pt x="838049" y="452468"/>
                  </a:cubicBezTo>
                  <a:cubicBezTo>
                    <a:pt x="837757" y="452322"/>
                    <a:pt x="402711" y="297005"/>
                    <a:pt x="374185" y="-2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A92932-9D7A-6542-B843-BD993C4E7B1A}"/>
                </a:ext>
              </a:extLst>
            </p:cNvPr>
            <p:cNvSpPr/>
            <p:nvPr/>
          </p:nvSpPr>
          <p:spPr>
            <a:xfrm>
              <a:off x="3974926" y="9814280"/>
              <a:ext cx="422057" cy="594233"/>
            </a:xfrm>
            <a:custGeom>
              <a:avLst/>
              <a:gdLst>
                <a:gd name="connsiteX0" fmla="*/ -1838 w 365798"/>
                <a:gd name="connsiteY0" fmla="*/ 151168 h 515024"/>
                <a:gd name="connsiteX1" fmla="*/ 285760 w 365798"/>
                <a:gd name="connsiteY1" fmla="*/ 514740 h 515024"/>
                <a:gd name="connsiteX2" fmla="*/ 358717 w 365798"/>
                <a:gd name="connsiteY2" fmla="*/ 240347 h 515024"/>
                <a:gd name="connsiteX3" fmla="*/ 237244 w 365798"/>
                <a:gd name="connsiteY3" fmla="*/ -284 h 515024"/>
                <a:gd name="connsiteX4" fmla="*/ -1838 w 365798"/>
                <a:gd name="connsiteY4" fmla="*/ 151168 h 51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98" h="515024">
                  <a:moveTo>
                    <a:pt x="-1838" y="151168"/>
                  </a:moveTo>
                  <a:cubicBezTo>
                    <a:pt x="-1838" y="151168"/>
                    <a:pt x="265988" y="293286"/>
                    <a:pt x="285760" y="514740"/>
                  </a:cubicBezTo>
                  <a:cubicBezTo>
                    <a:pt x="285760" y="514740"/>
                    <a:pt x="387900" y="352569"/>
                    <a:pt x="358717" y="240347"/>
                  </a:cubicBezTo>
                  <a:cubicBezTo>
                    <a:pt x="329534" y="128126"/>
                    <a:pt x="237244" y="-284"/>
                    <a:pt x="237244" y="-284"/>
                  </a:cubicBezTo>
                  <a:cubicBezTo>
                    <a:pt x="237244" y="-284"/>
                    <a:pt x="246071" y="134980"/>
                    <a:pt x="-1838" y="1511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397249-EEB9-D24F-85EC-A24F2C42BB94}"/>
              </a:ext>
            </a:extLst>
          </p:cNvPr>
          <p:cNvGrpSpPr/>
          <p:nvPr/>
        </p:nvGrpSpPr>
        <p:grpSpPr>
          <a:xfrm>
            <a:off x="12338152" y="3648180"/>
            <a:ext cx="3141212" cy="2573810"/>
            <a:chOff x="11591704" y="5219307"/>
            <a:chExt cx="3141212" cy="257381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AB1CD04-95FC-5546-AAAF-0A6A8EE89E80}"/>
                </a:ext>
              </a:extLst>
            </p:cNvPr>
            <p:cNvSpPr/>
            <p:nvPr/>
          </p:nvSpPr>
          <p:spPr>
            <a:xfrm>
              <a:off x="11885763" y="5219307"/>
              <a:ext cx="2573810" cy="2573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470DEF9-0917-9043-B52F-23BF97CE6904}"/>
                </a:ext>
              </a:extLst>
            </p:cNvPr>
            <p:cNvSpPr txBox="1"/>
            <p:nvPr/>
          </p:nvSpPr>
          <p:spPr>
            <a:xfrm>
              <a:off x="11591704" y="5962553"/>
              <a:ext cx="314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0EA2C6-E09D-D740-93E6-44512229A711}"/>
              </a:ext>
            </a:extLst>
          </p:cNvPr>
          <p:cNvGrpSpPr/>
          <p:nvPr/>
        </p:nvGrpSpPr>
        <p:grpSpPr>
          <a:xfrm>
            <a:off x="12098541" y="7047154"/>
            <a:ext cx="3141212" cy="2573810"/>
            <a:chOff x="19502126" y="7149157"/>
            <a:chExt cx="3141212" cy="257381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8996342-6B0E-2C4D-B57C-D1BCAD28B2A6}"/>
                </a:ext>
              </a:extLst>
            </p:cNvPr>
            <p:cNvSpPr/>
            <p:nvPr/>
          </p:nvSpPr>
          <p:spPr>
            <a:xfrm>
              <a:off x="19796185" y="7149157"/>
              <a:ext cx="2573810" cy="2573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ED220DC4-12F0-CC46-961C-23B904F3E104}"/>
                </a:ext>
              </a:extLst>
            </p:cNvPr>
            <p:cNvSpPr txBox="1"/>
            <p:nvPr/>
          </p:nvSpPr>
          <p:spPr>
            <a:xfrm>
              <a:off x="19502126" y="7892403"/>
              <a:ext cx="314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Two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94A28A-C178-AA42-9794-BD716F01E97E}"/>
              </a:ext>
            </a:extLst>
          </p:cNvPr>
          <p:cNvGrpSpPr/>
          <p:nvPr/>
        </p:nvGrpSpPr>
        <p:grpSpPr>
          <a:xfrm>
            <a:off x="9992703" y="9944950"/>
            <a:ext cx="3141212" cy="2573810"/>
            <a:chOff x="12790177" y="11443121"/>
            <a:chExt cx="3141212" cy="257381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A1B66C1-4847-A24A-815B-9CE89455FF10}"/>
                </a:ext>
              </a:extLst>
            </p:cNvPr>
            <p:cNvSpPr/>
            <p:nvPr/>
          </p:nvSpPr>
          <p:spPr>
            <a:xfrm>
              <a:off x="13084236" y="11443121"/>
              <a:ext cx="2573810" cy="25738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43CA52E-0EC0-4C42-A9D0-F0F1272CCF56}"/>
                </a:ext>
              </a:extLst>
            </p:cNvPr>
            <p:cNvSpPr txBox="1"/>
            <p:nvPr/>
          </p:nvSpPr>
          <p:spPr>
            <a:xfrm>
              <a:off x="12790177" y="12227815"/>
              <a:ext cx="314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Three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8010A88-D68E-6847-ABB1-9BA00C818138}"/>
              </a:ext>
            </a:extLst>
          </p:cNvPr>
          <p:cNvSpPr txBox="1"/>
          <p:nvPr/>
        </p:nvSpPr>
        <p:spPr>
          <a:xfrm>
            <a:off x="15886181" y="4454116"/>
            <a:ext cx="7851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E11315-FEE5-074B-8BCB-F9ED1673418E}"/>
              </a:ext>
            </a:extLst>
          </p:cNvPr>
          <p:cNvSpPr txBox="1"/>
          <p:nvPr/>
        </p:nvSpPr>
        <p:spPr>
          <a:xfrm>
            <a:off x="15611861" y="7837396"/>
            <a:ext cx="7851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637E21-1A96-7E44-8E35-19E2424A96C0}"/>
              </a:ext>
            </a:extLst>
          </p:cNvPr>
          <p:cNvSpPr txBox="1"/>
          <p:nvPr/>
        </p:nvSpPr>
        <p:spPr>
          <a:xfrm>
            <a:off x="13600181" y="10717756"/>
            <a:ext cx="7851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40455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28A5E56D-E63B-3342-BF45-5910F4ACBA2A}"/>
              </a:ext>
            </a:extLst>
          </p:cNvPr>
          <p:cNvSpPr/>
          <p:nvPr/>
        </p:nvSpPr>
        <p:spPr>
          <a:xfrm rot="16200000">
            <a:off x="7729186" y="2211078"/>
            <a:ext cx="1871186" cy="714074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957699" y="1502478"/>
            <a:ext cx="91397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E18D18-BE24-E746-9F26-A55DBF92AF10}"/>
              </a:ext>
            </a:extLst>
          </p:cNvPr>
          <p:cNvGrpSpPr/>
          <p:nvPr/>
        </p:nvGrpSpPr>
        <p:grpSpPr>
          <a:xfrm rot="174829">
            <a:off x="1518362" y="5194092"/>
            <a:ext cx="4640954" cy="7547142"/>
            <a:chOff x="-776712" y="7358554"/>
            <a:chExt cx="9733634" cy="15828884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51D68F0-F488-AA40-B7F5-9B5E27234BE5}"/>
                </a:ext>
              </a:extLst>
            </p:cNvPr>
            <p:cNvSpPr/>
            <p:nvPr/>
          </p:nvSpPr>
          <p:spPr>
            <a:xfrm>
              <a:off x="6361130" y="8359514"/>
              <a:ext cx="468235" cy="608049"/>
            </a:xfrm>
            <a:custGeom>
              <a:avLst/>
              <a:gdLst>
                <a:gd name="connsiteX0" fmla="*/ 90737 w 405821"/>
                <a:gd name="connsiteY0" fmla="*/ 477129 h 526998"/>
                <a:gd name="connsiteX1" fmla="*/ 90737 w 405821"/>
                <a:gd name="connsiteY1" fmla="*/ 31888 h 526998"/>
                <a:gd name="connsiteX2" fmla="*/ 403214 w 405821"/>
                <a:gd name="connsiteY2" fmla="*/ 110276 h 526998"/>
                <a:gd name="connsiteX3" fmla="*/ 323836 w 405821"/>
                <a:gd name="connsiteY3" fmla="*/ 526714 h 52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821" h="526998">
                  <a:moveTo>
                    <a:pt x="90737" y="477129"/>
                  </a:moveTo>
                  <a:cubicBezTo>
                    <a:pt x="90737" y="477129"/>
                    <a:pt x="-117557" y="107140"/>
                    <a:pt x="90737" y="31888"/>
                  </a:cubicBezTo>
                  <a:cubicBezTo>
                    <a:pt x="299031" y="-43364"/>
                    <a:pt x="393291" y="26054"/>
                    <a:pt x="403214" y="110276"/>
                  </a:cubicBezTo>
                  <a:cubicBezTo>
                    <a:pt x="413136" y="194497"/>
                    <a:pt x="323836" y="526714"/>
                    <a:pt x="323836" y="52671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3C41EEE-41E9-C54A-8B4F-792E3E6B8748}"/>
                </a:ext>
              </a:extLst>
            </p:cNvPr>
            <p:cNvSpPr/>
            <p:nvPr/>
          </p:nvSpPr>
          <p:spPr>
            <a:xfrm>
              <a:off x="3218754" y="8802181"/>
              <a:ext cx="3780074" cy="2963945"/>
            </a:xfrm>
            <a:custGeom>
              <a:avLst/>
              <a:gdLst>
                <a:gd name="connsiteX0" fmla="*/ 2981174 w 3276204"/>
                <a:gd name="connsiteY0" fmla="*/ 2459606 h 2568862"/>
                <a:gd name="connsiteX1" fmla="*/ 1937079 w 3276204"/>
                <a:gd name="connsiteY1" fmla="*/ 2566942 h 2568862"/>
                <a:gd name="connsiteX2" fmla="*/ 1134547 w 3276204"/>
                <a:gd name="connsiteY2" fmla="*/ 2530483 h 2568862"/>
                <a:gd name="connsiteX3" fmla="*/ 952592 w 3276204"/>
                <a:gd name="connsiteY3" fmla="*/ 2506274 h 2568862"/>
                <a:gd name="connsiteX4" fmla="*/ -1838 w 3276204"/>
                <a:gd name="connsiteY4" fmla="*/ 2247850 h 2568862"/>
                <a:gd name="connsiteX5" fmla="*/ 1013802 w 3276204"/>
                <a:gd name="connsiteY5" fmla="*/ 1117611 h 2568862"/>
                <a:gd name="connsiteX6" fmla="*/ 2538177 w 3276204"/>
                <a:gd name="connsiteY6" fmla="*/ 1514288 h 2568862"/>
                <a:gd name="connsiteX7" fmla="*/ 2723707 w 3276204"/>
                <a:gd name="connsiteY7" fmla="*/ 69332 h 2568862"/>
                <a:gd name="connsiteX8" fmla="*/ 3100751 w 3276204"/>
                <a:gd name="connsiteY8" fmla="*/ 78082 h 2568862"/>
                <a:gd name="connsiteX9" fmla="*/ 2981174 w 3276204"/>
                <a:gd name="connsiteY9" fmla="*/ 2459606 h 25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04" h="2568862">
                  <a:moveTo>
                    <a:pt x="2981174" y="2459606"/>
                  </a:moveTo>
                  <a:cubicBezTo>
                    <a:pt x="2636450" y="2522527"/>
                    <a:pt x="2287348" y="2558418"/>
                    <a:pt x="1937079" y="2566942"/>
                  </a:cubicBezTo>
                  <a:cubicBezTo>
                    <a:pt x="1669034" y="2573301"/>
                    <a:pt x="1400915" y="2561116"/>
                    <a:pt x="1134547" y="2530483"/>
                  </a:cubicBezTo>
                  <a:cubicBezTo>
                    <a:pt x="1071294" y="2523242"/>
                    <a:pt x="1010666" y="2515170"/>
                    <a:pt x="952592" y="2506274"/>
                  </a:cubicBezTo>
                  <a:cubicBezTo>
                    <a:pt x="337706" y="2413156"/>
                    <a:pt x="-1838" y="2247850"/>
                    <a:pt x="-1838" y="2247850"/>
                  </a:cubicBezTo>
                  <a:cubicBezTo>
                    <a:pt x="-1838" y="2247850"/>
                    <a:pt x="559934" y="1072474"/>
                    <a:pt x="1013802" y="1117611"/>
                  </a:cubicBezTo>
                  <a:cubicBezTo>
                    <a:pt x="1546392" y="1170696"/>
                    <a:pt x="2448512" y="1648240"/>
                    <a:pt x="2538177" y="1514288"/>
                  </a:cubicBezTo>
                  <a:cubicBezTo>
                    <a:pt x="2639149" y="1363420"/>
                    <a:pt x="2723707" y="69332"/>
                    <a:pt x="2723707" y="69332"/>
                  </a:cubicBezTo>
                  <a:cubicBezTo>
                    <a:pt x="2959796" y="-92256"/>
                    <a:pt x="3100751" y="78082"/>
                    <a:pt x="3100751" y="78082"/>
                  </a:cubicBezTo>
                  <a:cubicBezTo>
                    <a:pt x="3100751" y="78082"/>
                    <a:pt x="3561841" y="2354967"/>
                    <a:pt x="2981174" y="2459606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6C46D4B-1A8E-4348-BF1D-7E25ED8A5A4F}"/>
                </a:ext>
              </a:extLst>
            </p:cNvPr>
            <p:cNvSpPr/>
            <p:nvPr/>
          </p:nvSpPr>
          <p:spPr>
            <a:xfrm>
              <a:off x="3160149" y="22381631"/>
              <a:ext cx="1536013" cy="803873"/>
            </a:xfrm>
            <a:custGeom>
              <a:avLst/>
              <a:gdLst>
                <a:gd name="connsiteX0" fmla="*/ 6348 w 1331268"/>
                <a:gd name="connsiteY0" fmla="*/ 180536 h 696720"/>
                <a:gd name="connsiteX1" fmla="*/ 64714 w 1331268"/>
                <a:gd name="connsiteY1" fmla="*/ 696436 h 696720"/>
                <a:gd name="connsiteX2" fmla="*/ 1329431 w 1331268"/>
                <a:gd name="connsiteY2" fmla="*/ 693883 h 696720"/>
                <a:gd name="connsiteX3" fmla="*/ 1126316 w 1331268"/>
                <a:gd name="connsiteY3" fmla="*/ 515597 h 696720"/>
                <a:gd name="connsiteX4" fmla="*/ 506178 w 1331268"/>
                <a:gd name="connsiteY4" fmla="*/ 99523 h 696720"/>
                <a:gd name="connsiteX5" fmla="*/ 6348 w 1331268"/>
                <a:gd name="connsiteY5" fmla="*/ 180536 h 6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1268" h="696720">
                  <a:moveTo>
                    <a:pt x="6348" y="180536"/>
                  </a:moveTo>
                  <a:cubicBezTo>
                    <a:pt x="6348" y="180536"/>
                    <a:pt x="-34070" y="647800"/>
                    <a:pt x="64714" y="696436"/>
                  </a:cubicBezTo>
                  <a:lnTo>
                    <a:pt x="1329431" y="693883"/>
                  </a:lnTo>
                  <a:cubicBezTo>
                    <a:pt x="1329431" y="693883"/>
                    <a:pt x="1329431" y="548046"/>
                    <a:pt x="1126316" y="515597"/>
                  </a:cubicBezTo>
                  <a:cubicBezTo>
                    <a:pt x="923204" y="483149"/>
                    <a:pt x="566297" y="364291"/>
                    <a:pt x="506178" y="99523"/>
                  </a:cubicBezTo>
                  <a:cubicBezTo>
                    <a:pt x="446061" y="-165244"/>
                    <a:pt x="6348" y="180536"/>
                    <a:pt x="6348" y="180536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D6F43CD-0E92-3D4F-88AD-0DB46382BB4C}"/>
                </a:ext>
              </a:extLst>
            </p:cNvPr>
            <p:cNvSpPr/>
            <p:nvPr/>
          </p:nvSpPr>
          <p:spPr>
            <a:xfrm>
              <a:off x="2385559" y="14376914"/>
              <a:ext cx="1859814" cy="8298379"/>
            </a:xfrm>
            <a:custGeom>
              <a:avLst/>
              <a:gdLst>
                <a:gd name="connsiteX0" fmla="*/ 1606216 w 1611908"/>
                <a:gd name="connsiteY0" fmla="*/ 1462901 h 7192236"/>
                <a:gd name="connsiteX1" fmla="*/ 1556534 w 1611908"/>
                <a:gd name="connsiteY1" fmla="*/ 2367092 h 7192236"/>
                <a:gd name="connsiteX2" fmla="*/ 1352253 w 1611908"/>
                <a:gd name="connsiteY2" fmla="*/ 5648432 h 7192236"/>
                <a:gd name="connsiteX3" fmla="*/ 1210787 w 1611908"/>
                <a:gd name="connsiteY3" fmla="*/ 7060138 h 7192236"/>
                <a:gd name="connsiteX4" fmla="*/ 582406 w 1611908"/>
                <a:gd name="connsiteY4" fmla="*/ 7165870 h 7192236"/>
                <a:gd name="connsiteX5" fmla="*/ 161442 w 1611908"/>
                <a:gd name="connsiteY5" fmla="*/ 4598549 h 7192236"/>
                <a:gd name="connsiteX6" fmla="*/ 158011 w 1611908"/>
                <a:gd name="connsiteY6" fmla="*/ 4533507 h 7192236"/>
                <a:gd name="connsiteX7" fmla="*/ 130216 w 1611908"/>
                <a:gd name="connsiteY7" fmla="*/ 3945708 h 7192236"/>
                <a:gd name="connsiteX8" fmla="*/ -1838 w 1611908"/>
                <a:gd name="connsiteY8" fmla="*/ 372184 h 7192236"/>
                <a:gd name="connsiteX9" fmla="*/ 1585279 w 1611908"/>
                <a:gd name="connsiteY9" fmla="*/ -284 h 7192236"/>
                <a:gd name="connsiteX10" fmla="*/ 1606216 w 1611908"/>
                <a:gd name="connsiteY10" fmla="*/ 1462901 h 719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908" h="7192236">
                  <a:moveTo>
                    <a:pt x="1606216" y="1462901"/>
                  </a:moveTo>
                  <a:cubicBezTo>
                    <a:pt x="1599943" y="1768503"/>
                    <a:pt x="1585279" y="2083658"/>
                    <a:pt x="1556534" y="2367092"/>
                  </a:cubicBezTo>
                  <a:cubicBezTo>
                    <a:pt x="1419885" y="3711130"/>
                    <a:pt x="1371878" y="5334882"/>
                    <a:pt x="1352253" y="5648432"/>
                  </a:cubicBezTo>
                  <a:cubicBezTo>
                    <a:pt x="1318254" y="6191895"/>
                    <a:pt x="1210787" y="7060138"/>
                    <a:pt x="1210787" y="7060138"/>
                  </a:cubicBezTo>
                  <a:cubicBezTo>
                    <a:pt x="1210787" y="7060138"/>
                    <a:pt x="997752" y="7262341"/>
                    <a:pt x="582406" y="7165870"/>
                  </a:cubicBezTo>
                  <a:cubicBezTo>
                    <a:pt x="582406" y="7165870"/>
                    <a:pt x="238337" y="5915315"/>
                    <a:pt x="161442" y="4598549"/>
                  </a:cubicBezTo>
                  <a:cubicBezTo>
                    <a:pt x="160273" y="4576674"/>
                    <a:pt x="159106" y="4554798"/>
                    <a:pt x="158011" y="4533507"/>
                  </a:cubicBezTo>
                  <a:cubicBezTo>
                    <a:pt x="149037" y="4359377"/>
                    <a:pt x="139699" y="4160308"/>
                    <a:pt x="130216" y="3945708"/>
                  </a:cubicBezTo>
                  <a:cubicBezTo>
                    <a:pt x="66960" y="2507972"/>
                    <a:pt x="-1838" y="372184"/>
                    <a:pt x="-1838" y="372184"/>
                  </a:cubicBezTo>
                  <a:lnTo>
                    <a:pt x="1585279" y="-284"/>
                  </a:lnTo>
                  <a:cubicBezTo>
                    <a:pt x="1585279" y="-284"/>
                    <a:pt x="1621757" y="701266"/>
                    <a:pt x="1606216" y="1462901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5FB922-1433-2242-BD07-635C6C83657C}"/>
                </a:ext>
              </a:extLst>
            </p:cNvPr>
            <p:cNvSpPr/>
            <p:nvPr/>
          </p:nvSpPr>
          <p:spPr>
            <a:xfrm>
              <a:off x="-776712" y="14515397"/>
              <a:ext cx="622318" cy="1017012"/>
            </a:xfrm>
            <a:custGeom>
              <a:avLst/>
              <a:gdLst>
                <a:gd name="connsiteX0" fmla="*/ 328399 w 539365"/>
                <a:gd name="connsiteY0" fmla="*/ -284 h 881448"/>
                <a:gd name="connsiteX1" fmla="*/ 46930 w 539365"/>
                <a:gd name="connsiteY1" fmla="*/ 387425 h 881448"/>
                <a:gd name="connsiteX2" fmla="*/ 4469 w 539365"/>
                <a:gd name="connsiteY2" fmla="*/ 865917 h 881448"/>
                <a:gd name="connsiteX3" fmla="*/ 260769 w 539365"/>
                <a:gd name="connsiteY3" fmla="*/ 574971 h 881448"/>
                <a:gd name="connsiteX4" fmla="*/ 235306 w 539365"/>
                <a:gd name="connsiteY4" fmla="*/ 741371 h 881448"/>
                <a:gd name="connsiteX5" fmla="*/ 428060 w 539365"/>
                <a:gd name="connsiteY5" fmla="*/ 595534 h 881448"/>
                <a:gd name="connsiteX6" fmla="*/ 529105 w 539365"/>
                <a:gd name="connsiteY6" fmla="*/ 172606 h 881448"/>
                <a:gd name="connsiteX7" fmla="*/ 328399 w 539365"/>
                <a:gd name="connsiteY7" fmla="*/ -284 h 88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365" h="881448">
                  <a:moveTo>
                    <a:pt x="328399" y="-284"/>
                  </a:moveTo>
                  <a:cubicBezTo>
                    <a:pt x="328399" y="-284"/>
                    <a:pt x="70203" y="303276"/>
                    <a:pt x="46930" y="387425"/>
                  </a:cubicBezTo>
                  <a:cubicBezTo>
                    <a:pt x="23657" y="471572"/>
                    <a:pt x="-17637" y="774841"/>
                    <a:pt x="4469" y="865917"/>
                  </a:cubicBezTo>
                  <a:cubicBezTo>
                    <a:pt x="26574" y="956992"/>
                    <a:pt x="198317" y="611867"/>
                    <a:pt x="260769" y="574971"/>
                  </a:cubicBezTo>
                  <a:cubicBezTo>
                    <a:pt x="323220" y="538074"/>
                    <a:pt x="213930" y="712277"/>
                    <a:pt x="235306" y="741371"/>
                  </a:cubicBezTo>
                  <a:cubicBezTo>
                    <a:pt x="256683" y="770466"/>
                    <a:pt x="379908" y="639723"/>
                    <a:pt x="428060" y="595534"/>
                  </a:cubicBezTo>
                  <a:cubicBezTo>
                    <a:pt x="476211" y="551346"/>
                    <a:pt x="471324" y="313193"/>
                    <a:pt x="529105" y="172606"/>
                  </a:cubicBezTo>
                  <a:cubicBezTo>
                    <a:pt x="586888" y="32019"/>
                    <a:pt x="328399" y="-284"/>
                    <a:pt x="328399" y="-28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D773309-ECC6-D346-8B64-16B73EC017CC}"/>
                </a:ext>
              </a:extLst>
            </p:cNvPr>
            <p:cNvSpPr/>
            <p:nvPr/>
          </p:nvSpPr>
          <p:spPr>
            <a:xfrm>
              <a:off x="-681458" y="21865789"/>
              <a:ext cx="1156644" cy="1321649"/>
            </a:xfrm>
            <a:custGeom>
              <a:avLst/>
              <a:gdLst>
                <a:gd name="connsiteX0" fmla="*/ 185069 w 1002468"/>
                <a:gd name="connsiteY0" fmla="*/ 96989 h 1145478"/>
                <a:gd name="connsiteX1" fmla="*/ 3843 w 1002468"/>
                <a:gd name="connsiteY1" fmla="*/ 448165 h 1145478"/>
                <a:gd name="connsiteX2" fmla="*/ 278382 w 1002468"/>
                <a:gd name="connsiteY2" fmla="*/ 869635 h 1145478"/>
                <a:gd name="connsiteX3" fmla="*/ 514472 w 1002468"/>
                <a:gd name="connsiteY3" fmla="*/ 1145195 h 1145478"/>
                <a:gd name="connsiteX4" fmla="*/ 985631 w 1002468"/>
                <a:gd name="connsiteY4" fmla="*/ 1145195 h 1145478"/>
                <a:gd name="connsiteX5" fmla="*/ 882688 w 1002468"/>
                <a:gd name="connsiteY5" fmla="*/ 981858 h 1145478"/>
                <a:gd name="connsiteX6" fmla="*/ 651705 w 1002468"/>
                <a:gd name="connsiteY6" fmla="*/ 540043 h 1145478"/>
                <a:gd name="connsiteX7" fmla="*/ 635289 w 1002468"/>
                <a:gd name="connsiteY7" fmla="*/ 86124 h 1145478"/>
                <a:gd name="connsiteX8" fmla="*/ 261894 w 1002468"/>
                <a:gd name="connsiteY8" fmla="*/ -284 h 11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468" h="1145478">
                  <a:moveTo>
                    <a:pt x="185069" y="96989"/>
                  </a:moveTo>
                  <a:cubicBezTo>
                    <a:pt x="185069" y="96989"/>
                    <a:pt x="-40077" y="302254"/>
                    <a:pt x="3843" y="448165"/>
                  </a:cubicBezTo>
                  <a:cubicBezTo>
                    <a:pt x="47764" y="594075"/>
                    <a:pt x="250950" y="691349"/>
                    <a:pt x="278382" y="869635"/>
                  </a:cubicBezTo>
                  <a:cubicBezTo>
                    <a:pt x="305814" y="1047921"/>
                    <a:pt x="415615" y="1145195"/>
                    <a:pt x="514472" y="1145195"/>
                  </a:cubicBezTo>
                  <a:lnTo>
                    <a:pt x="985631" y="1145195"/>
                  </a:lnTo>
                  <a:cubicBezTo>
                    <a:pt x="985631" y="1145195"/>
                    <a:pt x="1058589" y="1019702"/>
                    <a:pt x="882688" y="981858"/>
                  </a:cubicBezTo>
                  <a:cubicBezTo>
                    <a:pt x="706788" y="944011"/>
                    <a:pt x="640761" y="734516"/>
                    <a:pt x="651705" y="540043"/>
                  </a:cubicBezTo>
                  <a:cubicBezTo>
                    <a:pt x="662649" y="345569"/>
                    <a:pt x="635289" y="86124"/>
                    <a:pt x="635289" y="86124"/>
                  </a:cubicBezTo>
                  <a:lnTo>
                    <a:pt x="261894" y="-284"/>
                  </a:ln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2FB39CF-3770-A44E-A2D2-1205DBD3A534}"/>
                </a:ext>
              </a:extLst>
            </p:cNvPr>
            <p:cNvSpPr/>
            <p:nvPr/>
          </p:nvSpPr>
          <p:spPr>
            <a:xfrm>
              <a:off x="-465468" y="14286891"/>
              <a:ext cx="4393757" cy="7888088"/>
            </a:xfrm>
            <a:custGeom>
              <a:avLst/>
              <a:gdLst>
                <a:gd name="connsiteX0" fmla="*/ 3806249 w 3808086"/>
                <a:gd name="connsiteY0" fmla="*/ 482146 h 6836635"/>
                <a:gd name="connsiteX1" fmla="*/ 1529976 w 3808086"/>
                <a:gd name="connsiteY1" fmla="*/ 5053271 h 6836635"/>
                <a:gd name="connsiteX2" fmla="*/ 492303 w 3808086"/>
                <a:gd name="connsiteY2" fmla="*/ 6836351 h 6836635"/>
                <a:gd name="connsiteX3" fmla="*/ -1838 w 3808086"/>
                <a:gd name="connsiteY3" fmla="*/ 6536437 h 6836635"/>
                <a:gd name="connsiteX4" fmla="*/ 829877 w 3808086"/>
                <a:gd name="connsiteY4" fmla="*/ 3189470 h 6836635"/>
                <a:gd name="connsiteX5" fmla="*/ 1496926 w 3808086"/>
                <a:gd name="connsiteY5" fmla="*/ 1317283 h 6836635"/>
                <a:gd name="connsiteX6" fmla="*/ 1860474 w 3808086"/>
                <a:gd name="connsiteY6" fmla="*/ -284 h 683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86" h="6836635">
                  <a:moveTo>
                    <a:pt x="3806249" y="482146"/>
                  </a:moveTo>
                  <a:cubicBezTo>
                    <a:pt x="3806249" y="482146"/>
                    <a:pt x="2320544" y="3659285"/>
                    <a:pt x="1529976" y="5053271"/>
                  </a:cubicBezTo>
                  <a:cubicBezTo>
                    <a:pt x="739409" y="6447257"/>
                    <a:pt x="492303" y="6836351"/>
                    <a:pt x="492303" y="6836351"/>
                  </a:cubicBezTo>
                  <a:cubicBezTo>
                    <a:pt x="492303" y="6836351"/>
                    <a:pt x="39310" y="6658065"/>
                    <a:pt x="-1838" y="6536437"/>
                  </a:cubicBezTo>
                  <a:cubicBezTo>
                    <a:pt x="-1838" y="6536437"/>
                    <a:pt x="300497" y="3845227"/>
                    <a:pt x="829877" y="3189470"/>
                  </a:cubicBezTo>
                  <a:cubicBezTo>
                    <a:pt x="1129002" y="2818751"/>
                    <a:pt x="1480438" y="1706304"/>
                    <a:pt x="1496926" y="1317283"/>
                  </a:cubicBezTo>
                  <a:cubicBezTo>
                    <a:pt x="1513415" y="928263"/>
                    <a:pt x="1860474" y="-284"/>
                    <a:pt x="1860474" y="-284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B32DED5-BD49-154D-AC86-C817D159E859}"/>
                </a:ext>
              </a:extLst>
            </p:cNvPr>
            <p:cNvSpPr/>
            <p:nvPr/>
          </p:nvSpPr>
          <p:spPr>
            <a:xfrm>
              <a:off x="1369411" y="9699184"/>
              <a:ext cx="3515741" cy="5733266"/>
            </a:xfrm>
            <a:custGeom>
              <a:avLst/>
              <a:gdLst>
                <a:gd name="connsiteX0" fmla="*/ 2650268 w 3047106"/>
                <a:gd name="connsiteY0" fmla="*/ 4608250 h 4969043"/>
                <a:gd name="connsiteX1" fmla="*/ 1223220 w 3047106"/>
                <a:gd name="connsiteY1" fmla="*/ 4966353 h 4969043"/>
                <a:gd name="connsiteX2" fmla="*/ 10813 w 3047106"/>
                <a:gd name="connsiteY2" fmla="*/ 4554654 h 4969043"/>
                <a:gd name="connsiteX3" fmla="*/ 44884 w 3047106"/>
                <a:gd name="connsiteY3" fmla="*/ 4265896 h 4969043"/>
                <a:gd name="connsiteX4" fmla="*/ 327012 w 3047106"/>
                <a:gd name="connsiteY4" fmla="*/ 1794975 h 4969043"/>
                <a:gd name="connsiteX5" fmla="*/ 336787 w 3047106"/>
                <a:gd name="connsiteY5" fmla="*/ 1410839 h 4969043"/>
                <a:gd name="connsiteX6" fmla="*/ 1228692 w 3047106"/>
                <a:gd name="connsiteY6" fmla="*/ 123168 h 4969043"/>
                <a:gd name="connsiteX7" fmla="*/ 2528138 w 3047106"/>
                <a:gd name="connsiteY7" fmla="*/ 254422 h 4969043"/>
                <a:gd name="connsiteX8" fmla="*/ 3023883 w 3047106"/>
                <a:gd name="connsiteY8" fmla="*/ 1307440 h 4969043"/>
                <a:gd name="connsiteX9" fmla="*/ 2650268 w 3047106"/>
                <a:gd name="connsiteY9" fmla="*/ 4608250 h 496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7106" h="4969043">
                  <a:moveTo>
                    <a:pt x="2650268" y="4608250"/>
                  </a:moveTo>
                  <a:cubicBezTo>
                    <a:pt x="2650268" y="4608250"/>
                    <a:pt x="2059313" y="5003031"/>
                    <a:pt x="1223220" y="4966353"/>
                  </a:cubicBezTo>
                  <a:cubicBezTo>
                    <a:pt x="856244" y="4950384"/>
                    <a:pt x="128349" y="4846402"/>
                    <a:pt x="10813" y="4554654"/>
                  </a:cubicBezTo>
                  <a:cubicBezTo>
                    <a:pt x="-16765" y="4486183"/>
                    <a:pt x="3518" y="4399265"/>
                    <a:pt x="44884" y="4265896"/>
                  </a:cubicBezTo>
                  <a:cubicBezTo>
                    <a:pt x="152277" y="3919169"/>
                    <a:pt x="402376" y="3258890"/>
                    <a:pt x="327012" y="1794975"/>
                  </a:cubicBezTo>
                  <a:cubicBezTo>
                    <a:pt x="320006" y="1666871"/>
                    <a:pt x="323291" y="1538417"/>
                    <a:pt x="336787" y="1410839"/>
                  </a:cubicBezTo>
                  <a:cubicBezTo>
                    <a:pt x="415581" y="689746"/>
                    <a:pt x="829031" y="262735"/>
                    <a:pt x="1228692" y="123168"/>
                  </a:cubicBezTo>
                  <a:cubicBezTo>
                    <a:pt x="2203258" y="-217289"/>
                    <a:pt x="2528138" y="254422"/>
                    <a:pt x="2528138" y="254422"/>
                  </a:cubicBezTo>
                  <a:cubicBezTo>
                    <a:pt x="2528138" y="254422"/>
                    <a:pt x="2958952" y="595536"/>
                    <a:pt x="3023883" y="1307440"/>
                  </a:cubicBezTo>
                  <a:cubicBezTo>
                    <a:pt x="3153675" y="2731396"/>
                    <a:pt x="2650268" y="4608250"/>
                    <a:pt x="2650268" y="4608250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06CB976-68B6-094B-AC30-6F1D7504DEB8}"/>
                </a:ext>
              </a:extLst>
            </p:cNvPr>
            <p:cNvSpPr/>
            <p:nvPr/>
          </p:nvSpPr>
          <p:spPr>
            <a:xfrm>
              <a:off x="3118666" y="8706077"/>
              <a:ext cx="1245582" cy="1282000"/>
            </a:xfrm>
            <a:custGeom>
              <a:avLst/>
              <a:gdLst>
                <a:gd name="connsiteX0" fmla="*/ -1838 w 1079551"/>
                <a:gd name="connsiteY0" fmla="*/ 902157 h 1111114"/>
                <a:gd name="connsiteX1" fmla="*/ 930339 w 1079551"/>
                <a:gd name="connsiteY1" fmla="*/ 1097142 h 1111114"/>
                <a:gd name="connsiteX2" fmla="*/ 979148 w 1079551"/>
                <a:gd name="connsiteY2" fmla="*/ 960200 h 1111114"/>
                <a:gd name="connsiteX3" fmla="*/ 1022192 w 1079551"/>
                <a:gd name="connsiteY3" fmla="*/ 810134 h 1111114"/>
                <a:gd name="connsiteX4" fmla="*/ 1077713 w 1079551"/>
                <a:gd name="connsiteY4" fmla="*/ 565200 h 1111114"/>
                <a:gd name="connsiteX5" fmla="*/ 802445 w 1079551"/>
                <a:gd name="connsiteY5" fmla="*/ 276077 h 1111114"/>
                <a:gd name="connsiteX6" fmla="*/ 541768 w 1079551"/>
                <a:gd name="connsiteY6" fmla="*/ -284 h 1111114"/>
                <a:gd name="connsiteX7" fmla="*/ -1838 w 1079551"/>
                <a:gd name="connsiteY7" fmla="*/ 902157 h 111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551" h="1111114">
                  <a:moveTo>
                    <a:pt x="-1838" y="902157"/>
                  </a:moveTo>
                  <a:cubicBezTo>
                    <a:pt x="-1838" y="902157"/>
                    <a:pt x="445318" y="1173998"/>
                    <a:pt x="930339" y="1097142"/>
                  </a:cubicBezTo>
                  <a:cubicBezTo>
                    <a:pt x="930339" y="1097142"/>
                    <a:pt x="1026278" y="1072714"/>
                    <a:pt x="979148" y="960200"/>
                  </a:cubicBezTo>
                  <a:cubicBezTo>
                    <a:pt x="996220" y="910995"/>
                    <a:pt x="1010593" y="860900"/>
                    <a:pt x="1022192" y="810134"/>
                  </a:cubicBezTo>
                  <a:cubicBezTo>
                    <a:pt x="1064726" y="654817"/>
                    <a:pt x="1077713" y="565200"/>
                    <a:pt x="1077713" y="565200"/>
                  </a:cubicBezTo>
                  <a:lnTo>
                    <a:pt x="802445" y="276077"/>
                  </a:lnTo>
                  <a:lnTo>
                    <a:pt x="541768" y="-284"/>
                  </a:lnTo>
                  <a:cubicBezTo>
                    <a:pt x="469758" y="660213"/>
                    <a:pt x="-1838" y="902157"/>
                    <a:pt x="-1838" y="90215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214A1D-1A4E-ED47-B546-F2AE56EF3CA3}"/>
                </a:ext>
              </a:extLst>
            </p:cNvPr>
            <p:cNvSpPr/>
            <p:nvPr/>
          </p:nvSpPr>
          <p:spPr>
            <a:xfrm>
              <a:off x="3591017" y="7733016"/>
              <a:ext cx="1349738" cy="1619724"/>
            </a:xfrm>
            <a:custGeom>
              <a:avLst/>
              <a:gdLst>
                <a:gd name="connsiteX0" fmla="*/ 977154 w 1169823"/>
                <a:gd name="connsiteY0" fmla="*/ 1394627 h 1403821"/>
                <a:gd name="connsiteX1" fmla="*/ 63579 w 1169823"/>
                <a:gd name="connsiteY1" fmla="*/ 976949 h 1403821"/>
                <a:gd name="connsiteX2" fmla="*/ 395609 w 1169823"/>
                <a:gd name="connsiteY2" fmla="*/ 23100 h 1403821"/>
                <a:gd name="connsiteX3" fmla="*/ 1130292 w 1169823"/>
                <a:gd name="connsiteY3" fmla="*/ 291586 h 1403821"/>
                <a:gd name="connsiteX4" fmla="*/ 977154 w 1169823"/>
                <a:gd name="connsiteY4" fmla="*/ 1394627 h 140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823" h="1403821">
                  <a:moveTo>
                    <a:pt x="977154" y="1394627"/>
                  </a:moveTo>
                  <a:cubicBezTo>
                    <a:pt x="977154" y="1394627"/>
                    <a:pt x="123552" y="1501234"/>
                    <a:pt x="63579" y="976949"/>
                  </a:cubicBezTo>
                  <a:cubicBezTo>
                    <a:pt x="3609" y="452664"/>
                    <a:pt x="-146829" y="113373"/>
                    <a:pt x="395609" y="23100"/>
                  </a:cubicBezTo>
                  <a:cubicBezTo>
                    <a:pt x="938048" y="-67174"/>
                    <a:pt x="1066817" y="121321"/>
                    <a:pt x="1130292" y="291586"/>
                  </a:cubicBezTo>
                  <a:cubicBezTo>
                    <a:pt x="1193764" y="461851"/>
                    <a:pt x="1197631" y="1353355"/>
                    <a:pt x="977154" y="139462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82C081C-B4A0-394A-8E7A-8551762F522C}"/>
                </a:ext>
              </a:extLst>
            </p:cNvPr>
            <p:cNvSpPr/>
            <p:nvPr/>
          </p:nvSpPr>
          <p:spPr>
            <a:xfrm>
              <a:off x="3281634" y="7358554"/>
              <a:ext cx="2003124" cy="1524034"/>
            </a:xfrm>
            <a:custGeom>
              <a:avLst/>
              <a:gdLst>
                <a:gd name="connsiteX0" fmla="*/ 62511 w 1736115"/>
                <a:gd name="connsiteY0" fmla="*/ 262480 h 1320886"/>
                <a:gd name="connsiteX1" fmla="*/ -1838 w 1736115"/>
                <a:gd name="connsiteY1" fmla="*/ 241916 h 1320886"/>
                <a:gd name="connsiteX2" fmla="*/ 72870 w 1736115"/>
                <a:gd name="connsiteY2" fmla="*/ 223905 h 1320886"/>
                <a:gd name="connsiteX3" fmla="*/ 211489 w 1736115"/>
                <a:gd name="connsiteY3" fmla="*/ 53057 h 1320886"/>
                <a:gd name="connsiteX4" fmla="*/ 150717 w 1736115"/>
                <a:gd name="connsiteY4" fmla="*/ 136403 h 1320886"/>
                <a:gd name="connsiteX5" fmla="*/ 1150671 w 1736115"/>
                <a:gd name="connsiteY5" fmla="*/ 30963 h 1320886"/>
                <a:gd name="connsiteX6" fmla="*/ 1588415 w 1736115"/>
                <a:gd name="connsiteY6" fmla="*/ 729742 h 1320886"/>
                <a:gd name="connsiteX7" fmla="*/ 995273 w 1736115"/>
                <a:gd name="connsiteY7" fmla="*/ 609718 h 1320886"/>
                <a:gd name="connsiteX8" fmla="*/ 665723 w 1736115"/>
                <a:gd name="connsiteY8" fmla="*/ 953603 h 1320886"/>
                <a:gd name="connsiteX9" fmla="*/ 531116 w 1736115"/>
                <a:gd name="connsiteY9" fmla="*/ 874121 h 1320886"/>
                <a:gd name="connsiteX10" fmla="*/ 446485 w 1736115"/>
                <a:gd name="connsiteY10" fmla="*/ 1087627 h 1320886"/>
                <a:gd name="connsiteX11" fmla="*/ 334570 w 1736115"/>
                <a:gd name="connsiteY11" fmla="*/ 1320602 h 1320886"/>
                <a:gd name="connsiteX12" fmla="*/ 208426 w 1736115"/>
                <a:gd name="connsiteY12" fmla="*/ 1173890 h 1320886"/>
                <a:gd name="connsiteX13" fmla="*/ 45365 w 1736115"/>
                <a:gd name="connsiteY13" fmla="*/ 296095 h 1320886"/>
                <a:gd name="connsiteX14" fmla="*/ 62511 w 1736115"/>
                <a:gd name="connsiteY14" fmla="*/ 262480 h 132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6115" h="1320886">
                  <a:moveTo>
                    <a:pt x="62511" y="262480"/>
                  </a:moveTo>
                  <a:cubicBezTo>
                    <a:pt x="55215" y="253365"/>
                    <a:pt x="37633" y="245562"/>
                    <a:pt x="-1838" y="241916"/>
                  </a:cubicBezTo>
                  <a:cubicBezTo>
                    <a:pt x="21218" y="229958"/>
                    <a:pt x="46899" y="223774"/>
                    <a:pt x="72870" y="223905"/>
                  </a:cubicBezTo>
                  <a:cubicBezTo>
                    <a:pt x="83158" y="169289"/>
                    <a:pt x="116062" y="73110"/>
                    <a:pt x="211489" y="53057"/>
                  </a:cubicBezTo>
                  <a:cubicBezTo>
                    <a:pt x="211489" y="53057"/>
                    <a:pt x="159618" y="78214"/>
                    <a:pt x="150717" y="136403"/>
                  </a:cubicBezTo>
                  <a:cubicBezTo>
                    <a:pt x="264603" y="28046"/>
                    <a:pt x="502445" y="-44946"/>
                    <a:pt x="1150671" y="30963"/>
                  </a:cubicBezTo>
                  <a:cubicBezTo>
                    <a:pt x="2005003" y="130934"/>
                    <a:pt x="1701864" y="668564"/>
                    <a:pt x="1588415" y="729742"/>
                  </a:cubicBezTo>
                  <a:cubicBezTo>
                    <a:pt x="1474968" y="790921"/>
                    <a:pt x="1202617" y="601114"/>
                    <a:pt x="995273" y="609718"/>
                  </a:cubicBezTo>
                  <a:cubicBezTo>
                    <a:pt x="787926" y="618322"/>
                    <a:pt x="737367" y="915320"/>
                    <a:pt x="665723" y="953603"/>
                  </a:cubicBezTo>
                  <a:cubicBezTo>
                    <a:pt x="594080" y="991885"/>
                    <a:pt x="624356" y="920570"/>
                    <a:pt x="531116" y="874121"/>
                  </a:cubicBezTo>
                  <a:cubicBezTo>
                    <a:pt x="437877" y="827672"/>
                    <a:pt x="422920" y="984447"/>
                    <a:pt x="446485" y="1087627"/>
                  </a:cubicBezTo>
                  <a:cubicBezTo>
                    <a:pt x="470052" y="1190807"/>
                    <a:pt x="334570" y="1320602"/>
                    <a:pt x="334570" y="1320602"/>
                  </a:cubicBezTo>
                  <a:lnTo>
                    <a:pt x="208426" y="1173890"/>
                  </a:lnTo>
                  <a:cubicBezTo>
                    <a:pt x="82063" y="1027104"/>
                    <a:pt x="-19347" y="421880"/>
                    <a:pt x="45365" y="296095"/>
                  </a:cubicBezTo>
                  <a:cubicBezTo>
                    <a:pt x="50764" y="285011"/>
                    <a:pt x="56455" y="273782"/>
                    <a:pt x="62511" y="262480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A5B015D-62F0-E147-B6FD-49615E4A775E}"/>
                </a:ext>
              </a:extLst>
            </p:cNvPr>
            <p:cNvSpPr/>
            <p:nvPr/>
          </p:nvSpPr>
          <p:spPr>
            <a:xfrm>
              <a:off x="4680085" y="8261515"/>
              <a:ext cx="1683392" cy="380535"/>
            </a:xfrm>
            <a:custGeom>
              <a:avLst/>
              <a:gdLst>
                <a:gd name="connsiteX0" fmla="*/ 1459003 w 1459002"/>
                <a:gd name="connsiteY0" fmla="*/ 316904 h 329811"/>
                <a:gd name="connsiteX1" fmla="*/ 9850 w 1459002"/>
                <a:gd name="connsiteY1" fmla="*/ 329811 h 329811"/>
                <a:gd name="connsiteX2" fmla="*/ 0 w 1459002"/>
                <a:gd name="connsiteY2" fmla="*/ 111930 h 329811"/>
                <a:gd name="connsiteX3" fmla="*/ 1444631 w 1459002"/>
                <a:gd name="connsiteY3" fmla="*/ 0 h 329811"/>
                <a:gd name="connsiteX4" fmla="*/ 1459003 w 1459002"/>
                <a:gd name="connsiteY4" fmla="*/ 316904 h 32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002" h="329811">
                  <a:moveTo>
                    <a:pt x="1459003" y="316904"/>
                  </a:moveTo>
                  <a:lnTo>
                    <a:pt x="9850" y="329811"/>
                  </a:lnTo>
                  <a:lnTo>
                    <a:pt x="0" y="111930"/>
                  </a:lnTo>
                  <a:lnTo>
                    <a:pt x="1444631" y="0"/>
                  </a:lnTo>
                  <a:lnTo>
                    <a:pt x="1459003" y="316904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D569C64-A383-C34C-BC1F-C19752C78D8A}"/>
                </a:ext>
              </a:extLst>
            </p:cNvPr>
            <p:cNvSpPr/>
            <p:nvPr/>
          </p:nvSpPr>
          <p:spPr>
            <a:xfrm>
              <a:off x="5784417" y="8097793"/>
              <a:ext cx="1841227" cy="597683"/>
            </a:xfrm>
            <a:custGeom>
              <a:avLst/>
              <a:gdLst>
                <a:gd name="connsiteX0" fmla="*/ 1595798 w 1595798"/>
                <a:gd name="connsiteY0" fmla="*/ 495191 h 518014"/>
                <a:gd name="connsiteX1" fmla="*/ 18021 w 1595798"/>
                <a:gd name="connsiteY1" fmla="*/ 518014 h 518014"/>
                <a:gd name="connsiteX2" fmla="*/ 0 w 1595798"/>
                <a:gd name="connsiteY2" fmla="*/ 121847 h 518014"/>
                <a:gd name="connsiteX3" fmla="*/ 1573255 w 1595798"/>
                <a:gd name="connsiteY3" fmla="*/ 0 h 518014"/>
                <a:gd name="connsiteX4" fmla="*/ 1595798 w 1595798"/>
                <a:gd name="connsiteY4" fmla="*/ 495191 h 5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798" h="518014">
                  <a:moveTo>
                    <a:pt x="1595798" y="495191"/>
                  </a:moveTo>
                  <a:lnTo>
                    <a:pt x="18021" y="518014"/>
                  </a:lnTo>
                  <a:lnTo>
                    <a:pt x="0" y="121847"/>
                  </a:lnTo>
                  <a:lnTo>
                    <a:pt x="1573255" y="0"/>
                  </a:lnTo>
                  <a:lnTo>
                    <a:pt x="1595798" y="495191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90283E6-ECCC-0141-9460-6EC2926FC29D}"/>
                </a:ext>
              </a:extLst>
            </p:cNvPr>
            <p:cNvSpPr/>
            <p:nvPr/>
          </p:nvSpPr>
          <p:spPr>
            <a:xfrm>
              <a:off x="7289942" y="7950812"/>
              <a:ext cx="1563186" cy="756106"/>
            </a:xfrm>
            <a:custGeom>
              <a:avLst/>
              <a:gdLst>
                <a:gd name="connsiteX0" fmla="*/ 1354820 w 1354819"/>
                <a:gd name="connsiteY0" fmla="*/ 653643 h 655320"/>
                <a:gd name="connsiteX1" fmla="*/ 24295 w 1354819"/>
                <a:gd name="connsiteY1" fmla="*/ 655320 h 655320"/>
                <a:gd name="connsiteX2" fmla="*/ 0 w 1354819"/>
                <a:gd name="connsiteY2" fmla="*/ 120535 h 655320"/>
                <a:gd name="connsiteX3" fmla="*/ 1325053 w 1354819"/>
                <a:gd name="connsiteY3" fmla="*/ 0 h 655320"/>
                <a:gd name="connsiteX4" fmla="*/ 1354820 w 1354819"/>
                <a:gd name="connsiteY4" fmla="*/ 653643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19" h="655320">
                  <a:moveTo>
                    <a:pt x="1354820" y="653643"/>
                  </a:moveTo>
                  <a:lnTo>
                    <a:pt x="24295" y="655320"/>
                  </a:lnTo>
                  <a:lnTo>
                    <a:pt x="0" y="120535"/>
                  </a:lnTo>
                  <a:lnTo>
                    <a:pt x="1325053" y="0"/>
                  </a:lnTo>
                  <a:lnTo>
                    <a:pt x="1354820" y="653643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1CA0E37-17CE-7B41-9FC0-C0EFDC104CD9}"/>
                </a:ext>
              </a:extLst>
            </p:cNvPr>
            <p:cNvSpPr/>
            <p:nvPr/>
          </p:nvSpPr>
          <p:spPr>
            <a:xfrm>
              <a:off x="8749250" y="7845051"/>
              <a:ext cx="207672" cy="964263"/>
            </a:xfrm>
            <a:custGeom>
              <a:avLst/>
              <a:gdLst>
                <a:gd name="connsiteX0" fmla="*/ 107162 w 179990"/>
                <a:gd name="connsiteY0" fmla="*/ 835368 h 835730"/>
                <a:gd name="connsiteX1" fmla="*/ 107162 w 179990"/>
                <a:gd name="connsiteY1" fmla="*/ 835368 h 835730"/>
                <a:gd name="connsiteX2" fmla="*/ 178078 w 179990"/>
                <a:gd name="connsiteY2" fmla="*/ 757709 h 835730"/>
                <a:gd name="connsiteX3" fmla="*/ 146852 w 179990"/>
                <a:gd name="connsiteY3" fmla="*/ 70670 h 835730"/>
                <a:gd name="connsiteX4" fmla="*/ 69151 w 179990"/>
                <a:gd name="connsiteY4" fmla="*/ -207 h 835730"/>
                <a:gd name="connsiteX5" fmla="*/ 69151 w 179990"/>
                <a:gd name="connsiteY5" fmla="*/ -207 h 835730"/>
                <a:gd name="connsiteX6" fmla="*/ -1763 w 179990"/>
                <a:gd name="connsiteY6" fmla="*/ 77451 h 835730"/>
                <a:gd name="connsiteX7" fmla="*/ 29463 w 179990"/>
                <a:gd name="connsiteY7" fmla="*/ 764126 h 835730"/>
                <a:gd name="connsiteX8" fmla="*/ 106871 w 179990"/>
                <a:gd name="connsiteY8" fmla="*/ 835382 h 835730"/>
                <a:gd name="connsiteX9" fmla="*/ 107162 w 179990"/>
                <a:gd name="connsiteY9" fmla="*/ 835368 h 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90" h="835730">
                  <a:moveTo>
                    <a:pt x="107162" y="835368"/>
                  </a:moveTo>
                  <a:lnTo>
                    <a:pt x="107162" y="835368"/>
                  </a:lnTo>
                  <a:cubicBezTo>
                    <a:pt x="148165" y="833479"/>
                    <a:pt x="179902" y="798719"/>
                    <a:pt x="178078" y="757709"/>
                  </a:cubicBezTo>
                  <a:lnTo>
                    <a:pt x="146852" y="70670"/>
                  </a:lnTo>
                  <a:cubicBezTo>
                    <a:pt x="144955" y="29660"/>
                    <a:pt x="110154" y="-2059"/>
                    <a:pt x="69151" y="-207"/>
                  </a:cubicBezTo>
                  <a:lnTo>
                    <a:pt x="69151" y="-207"/>
                  </a:lnTo>
                  <a:cubicBezTo>
                    <a:pt x="28150" y="1681"/>
                    <a:pt x="-3587" y="36442"/>
                    <a:pt x="-1763" y="77451"/>
                  </a:cubicBezTo>
                  <a:lnTo>
                    <a:pt x="29463" y="764126"/>
                  </a:lnTo>
                  <a:cubicBezTo>
                    <a:pt x="31141" y="805172"/>
                    <a:pt x="65795" y="837067"/>
                    <a:pt x="106871" y="835382"/>
                  </a:cubicBezTo>
                  <a:cubicBezTo>
                    <a:pt x="106944" y="835375"/>
                    <a:pt x="107089" y="835375"/>
                    <a:pt x="107162" y="83536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86C8F92-ECD7-FB4D-889A-38F9D42B7923}"/>
                </a:ext>
              </a:extLst>
            </p:cNvPr>
            <p:cNvSpPr/>
            <p:nvPr/>
          </p:nvSpPr>
          <p:spPr>
            <a:xfrm>
              <a:off x="4596835" y="8337582"/>
              <a:ext cx="161954" cy="358225"/>
            </a:xfrm>
            <a:custGeom>
              <a:avLst/>
              <a:gdLst>
                <a:gd name="connsiteX0" fmla="*/ 75350 w 140366"/>
                <a:gd name="connsiteY0" fmla="*/ 310123 h 310475"/>
                <a:gd name="connsiteX1" fmla="*/ 75350 w 140366"/>
                <a:gd name="connsiteY1" fmla="*/ 310123 h 310475"/>
                <a:gd name="connsiteX2" fmla="*/ 6332 w 140366"/>
                <a:gd name="connsiteY2" fmla="*/ 247121 h 310475"/>
                <a:gd name="connsiteX3" fmla="*/ -1767 w 140366"/>
                <a:gd name="connsiteY3" fmla="*/ 68835 h 310475"/>
                <a:gd name="connsiteX4" fmla="*/ 61269 w 140366"/>
                <a:gd name="connsiteY4" fmla="*/ -219 h 310475"/>
                <a:gd name="connsiteX5" fmla="*/ 61269 w 140366"/>
                <a:gd name="connsiteY5" fmla="*/ -219 h 310475"/>
                <a:gd name="connsiteX6" fmla="*/ 130360 w 140366"/>
                <a:gd name="connsiteY6" fmla="*/ 62855 h 310475"/>
                <a:gd name="connsiteX7" fmla="*/ 138457 w 140366"/>
                <a:gd name="connsiteY7" fmla="*/ 241142 h 310475"/>
                <a:gd name="connsiteX8" fmla="*/ 75423 w 140366"/>
                <a:gd name="connsiteY8" fmla="*/ 310123 h 310475"/>
                <a:gd name="connsiteX9" fmla="*/ 75350 w 140366"/>
                <a:gd name="connsiteY9" fmla="*/ 310123 h 31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6" h="310475">
                  <a:moveTo>
                    <a:pt x="75350" y="310123"/>
                  </a:moveTo>
                  <a:lnTo>
                    <a:pt x="75350" y="310123"/>
                  </a:lnTo>
                  <a:cubicBezTo>
                    <a:pt x="38871" y="311771"/>
                    <a:pt x="8010" y="283566"/>
                    <a:pt x="6332" y="247121"/>
                  </a:cubicBezTo>
                  <a:lnTo>
                    <a:pt x="-1767" y="68835"/>
                  </a:lnTo>
                  <a:cubicBezTo>
                    <a:pt x="-3445" y="32375"/>
                    <a:pt x="24791" y="1472"/>
                    <a:pt x="61269" y="-219"/>
                  </a:cubicBezTo>
                  <a:lnTo>
                    <a:pt x="61269" y="-219"/>
                  </a:lnTo>
                  <a:cubicBezTo>
                    <a:pt x="97748" y="-1823"/>
                    <a:pt x="128682" y="26389"/>
                    <a:pt x="130360" y="62855"/>
                  </a:cubicBezTo>
                  <a:lnTo>
                    <a:pt x="138457" y="241142"/>
                  </a:lnTo>
                  <a:cubicBezTo>
                    <a:pt x="140135" y="277594"/>
                    <a:pt x="111901" y="308475"/>
                    <a:pt x="75423" y="310123"/>
                  </a:cubicBezTo>
                  <a:cubicBezTo>
                    <a:pt x="75423" y="310123"/>
                    <a:pt x="75350" y="310123"/>
                    <a:pt x="75350" y="310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469EB66-C974-5745-A7D6-B0EDA6877E8A}"/>
                </a:ext>
              </a:extLst>
            </p:cNvPr>
            <p:cNvSpPr/>
            <p:nvPr/>
          </p:nvSpPr>
          <p:spPr>
            <a:xfrm>
              <a:off x="-515134" y="9747310"/>
              <a:ext cx="4118564" cy="4963119"/>
            </a:xfrm>
            <a:custGeom>
              <a:avLst/>
              <a:gdLst>
                <a:gd name="connsiteX0" fmla="*/ 3147590 w 3569575"/>
                <a:gd name="connsiteY0" fmla="*/ -284 h 4301554"/>
                <a:gd name="connsiteX1" fmla="*/ 1896223 w 3569575"/>
                <a:gd name="connsiteY1" fmla="*/ 664369 h 4301554"/>
                <a:gd name="connsiteX2" fmla="*/ 614141 w 3569575"/>
                <a:gd name="connsiteY2" fmla="*/ 2184140 h 4301554"/>
                <a:gd name="connsiteX3" fmla="*/ -1838 w 3569575"/>
                <a:gd name="connsiteY3" fmla="*/ 4201216 h 4301554"/>
                <a:gd name="connsiteX4" fmla="*/ 152904 w 3569575"/>
                <a:gd name="connsiteY4" fmla="*/ 4290687 h 4301554"/>
                <a:gd name="connsiteX5" fmla="*/ 359228 w 3569575"/>
                <a:gd name="connsiteY5" fmla="*/ 4273332 h 4301554"/>
                <a:gd name="connsiteX6" fmla="*/ 1185033 w 3569575"/>
                <a:gd name="connsiteY6" fmla="*/ 2734311 h 4301554"/>
                <a:gd name="connsiteX7" fmla="*/ 3511500 w 3569575"/>
                <a:gd name="connsiteY7" fmla="*/ 1765003 h 4301554"/>
                <a:gd name="connsiteX8" fmla="*/ 3147590 w 3569575"/>
                <a:gd name="connsiteY8" fmla="*/ -284 h 430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9575" h="4301554">
                  <a:moveTo>
                    <a:pt x="3147590" y="-284"/>
                  </a:moveTo>
                  <a:cubicBezTo>
                    <a:pt x="3147590" y="-284"/>
                    <a:pt x="2325140" y="140959"/>
                    <a:pt x="1896223" y="664369"/>
                  </a:cubicBezTo>
                  <a:cubicBezTo>
                    <a:pt x="1467306" y="1187779"/>
                    <a:pt x="777275" y="1925862"/>
                    <a:pt x="614141" y="2184140"/>
                  </a:cubicBezTo>
                  <a:cubicBezTo>
                    <a:pt x="451008" y="2442418"/>
                    <a:pt x="-1838" y="4201216"/>
                    <a:pt x="-1838" y="4201216"/>
                  </a:cubicBezTo>
                  <a:cubicBezTo>
                    <a:pt x="-1838" y="4201216"/>
                    <a:pt x="28001" y="4257801"/>
                    <a:pt x="152904" y="4290687"/>
                  </a:cubicBezTo>
                  <a:cubicBezTo>
                    <a:pt x="272482" y="4322188"/>
                    <a:pt x="359228" y="4273332"/>
                    <a:pt x="359228" y="4273332"/>
                  </a:cubicBezTo>
                  <a:cubicBezTo>
                    <a:pt x="359228" y="4273332"/>
                    <a:pt x="959230" y="3247002"/>
                    <a:pt x="1185033" y="2734311"/>
                  </a:cubicBezTo>
                  <a:cubicBezTo>
                    <a:pt x="1278857" y="2521243"/>
                    <a:pt x="2901504" y="1677647"/>
                    <a:pt x="3511500" y="1765003"/>
                  </a:cubicBezTo>
                  <a:cubicBezTo>
                    <a:pt x="3751093" y="1799348"/>
                    <a:pt x="3147590" y="-284"/>
                    <a:pt x="3147590" y="-284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D4B188D-33B9-9840-AF3B-C7650FC8F377}"/>
                </a:ext>
              </a:extLst>
            </p:cNvPr>
            <p:cNvSpPr/>
            <p:nvPr/>
          </p:nvSpPr>
          <p:spPr>
            <a:xfrm>
              <a:off x="6353546" y="8122596"/>
              <a:ext cx="437710" cy="152008"/>
            </a:xfrm>
            <a:custGeom>
              <a:avLst/>
              <a:gdLst>
                <a:gd name="connsiteX0" fmla="*/ -1838 w 379365"/>
                <a:gd name="connsiteY0" fmla="*/ 57772 h 131746"/>
                <a:gd name="connsiteX1" fmla="*/ 280799 w 379365"/>
                <a:gd name="connsiteY1" fmla="*/ 120191 h 131746"/>
                <a:gd name="connsiteX2" fmla="*/ 377322 w 379365"/>
                <a:gd name="connsiteY2" fmla="*/ 32688 h 131746"/>
                <a:gd name="connsiteX3" fmla="*/ -1838 w 379365"/>
                <a:gd name="connsiteY3" fmla="*/ 57772 h 13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65" h="131746">
                  <a:moveTo>
                    <a:pt x="-1838" y="57772"/>
                  </a:moveTo>
                  <a:cubicBezTo>
                    <a:pt x="-1838" y="57772"/>
                    <a:pt x="175011" y="165911"/>
                    <a:pt x="280799" y="120191"/>
                  </a:cubicBezTo>
                  <a:cubicBezTo>
                    <a:pt x="386587" y="74471"/>
                    <a:pt x="377322" y="32688"/>
                    <a:pt x="377322" y="32688"/>
                  </a:cubicBezTo>
                  <a:cubicBezTo>
                    <a:pt x="377322" y="32688"/>
                    <a:pt x="57622" y="-56127"/>
                    <a:pt x="-1838" y="57772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CCFFBD-165D-E243-84C2-D41D9642AFC3}"/>
                </a:ext>
              </a:extLst>
            </p:cNvPr>
            <p:cNvSpPr/>
            <p:nvPr/>
          </p:nvSpPr>
          <p:spPr>
            <a:xfrm>
              <a:off x="346514" y="10362324"/>
              <a:ext cx="3884343" cy="4169562"/>
            </a:xfrm>
            <a:custGeom>
              <a:avLst/>
              <a:gdLst>
                <a:gd name="connsiteX0" fmla="*/ 3198805 w 3366575"/>
                <a:gd name="connsiteY0" fmla="*/ 40040 h 3613775"/>
                <a:gd name="connsiteX1" fmla="*/ 277151 w 3366575"/>
                <a:gd name="connsiteY1" fmla="*/ 2980558 h 3613775"/>
                <a:gd name="connsiteX2" fmla="*/ -1838 w 3366575"/>
                <a:gd name="connsiteY2" fmla="*/ 3530656 h 3613775"/>
                <a:gd name="connsiteX3" fmla="*/ 488217 w 3366575"/>
                <a:gd name="connsiteY3" fmla="*/ 3613491 h 3613775"/>
                <a:gd name="connsiteX4" fmla="*/ 3364345 w 3366575"/>
                <a:gd name="connsiteY4" fmla="*/ -284 h 361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575" h="3613775">
                  <a:moveTo>
                    <a:pt x="3198805" y="40040"/>
                  </a:moveTo>
                  <a:cubicBezTo>
                    <a:pt x="3198805" y="40040"/>
                    <a:pt x="2837885" y="2317508"/>
                    <a:pt x="277151" y="2980558"/>
                  </a:cubicBezTo>
                  <a:lnTo>
                    <a:pt x="-1838" y="3530656"/>
                  </a:lnTo>
                  <a:lnTo>
                    <a:pt x="488217" y="3613491"/>
                  </a:lnTo>
                  <a:cubicBezTo>
                    <a:pt x="488217" y="3613491"/>
                    <a:pt x="3403597" y="2769385"/>
                    <a:pt x="3364345" y="-28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BA920F0-BE9F-7144-91CD-6D2DF546D7DF}"/>
                </a:ext>
              </a:extLst>
            </p:cNvPr>
            <p:cNvSpPr/>
            <p:nvPr/>
          </p:nvSpPr>
          <p:spPr>
            <a:xfrm>
              <a:off x="3838557" y="9989362"/>
              <a:ext cx="391932" cy="419404"/>
            </a:xfrm>
            <a:custGeom>
              <a:avLst/>
              <a:gdLst>
                <a:gd name="connsiteX0" fmla="*/ 118191 w 339689"/>
                <a:gd name="connsiteY0" fmla="*/ 0 h 363499"/>
                <a:gd name="connsiteX1" fmla="*/ 0 w 339689"/>
                <a:gd name="connsiteY1" fmla="*/ 11594 h 363499"/>
                <a:gd name="connsiteX2" fmla="*/ 0 w 339689"/>
                <a:gd name="connsiteY2" fmla="*/ 182588 h 363499"/>
                <a:gd name="connsiteX3" fmla="*/ 174149 w 339689"/>
                <a:gd name="connsiteY3" fmla="*/ 363499 h 363499"/>
                <a:gd name="connsiteX4" fmla="*/ 339690 w 339689"/>
                <a:gd name="connsiteY4" fmla="*/ 323248 h 363499"/>
                <a:gd name="connsiteX5" fmla="*/ 339690 w 339689"/>
                <a:gd name="connsiteY5" fmla="*/ 85898 h 363499"/>
                <a:gd name="connsiteX6" fmla="*/ 220696 w 339689"/>
                <a:gd name="connsiteY6" fmla="*/ 0 h 363499"/>
                <a:gd name="connsiteX7" fmla="*/ 118191 w 339689"/>
                <a:gd name="connsiteY7" fmla="*/ 0 h 3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89" h="363499">
                  <a:moveTo>
                    <a:pt x="118191" y="0"/>
                  </a:moveTo>
                  <a:lnTo>
                    <a:pt x="0" y="11594"/>
                  </a:lnTo>
                  <a:lnTo>
                    <a:pt x="0" y="182588"/>
                  </a:lnTo>
                  <a:lnTo>
                    <a:pt x="174149" y="363499"/>
                  </a:lnTo>
                  <a:lnTo>
                    <a:pt x="339690" y="323248"/>
                  </a:lnTo>
                  <a:lnTo>
                    <a:pt x="339690" y="85898"/>
                  </a:lnTo>
                  <a:lnTo>
                    <a:pt x="220696" y="0"/>
                  </a:lnTo>
                  <a:lnTo>
                    <a:pt x="11819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B3EA815-0365-154D-9A62-9889ED9C6116}"/>
                </a:ext>
              </a:extLst>
            </p:cNvPr>
            <p:cNvSpPr/>
            <p:nvPr/>
          </p:nvSpPr>
          <p:spPr>
            <a:xfrm>
              <a:off x="3006203" y="9466810"/>
              <a:ext cx="969058" cy="993530"/>
            </a:xfrm>
            <a:custGeom>
              <a:avLst/>
              <a:gdLst>
                <a:gd name="connsiteX0" fmla="*/ 374185 w 839886"/>
                <a:gd name="connsiteY0" fmla="*/ -284 h 861096"/>
                <a:gd name="connsiteX1" fmla="*/ -1838 w 839886"/>
                <a:gd name="connsiteY1" fmla="*/ 242827 h 861096"/>
                <a:gd name="connsiteX2" fmla="*/ 807188 w 839886"/>
                <a:gd name="connsiteY2" fmla="*/ 860812 h 861096"/>
                <a:gd name="connsiteX3" fmla="*/ 838049 w 839886"/>
                <a:gd name="connsiteY3" fmla="*/ 452468 h 861096"/>
                <a:gd name="connsiteX4" fmla="*/ 374185 w 839886"/>
                <a:gd name="connsiteY4" fmla="*/ -284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86" h="861096">
                  <a:moveTo>
                    <a:pt x="374185" y="-284"/>
                  </a:moveTo>
                  <a:cubicBezTo>
                    <a:pt x="374185" y="-284"/>
                    <a:pt x="259788" y="25529"/>
                    <a:pt x="-1838" y="242827"/>
                  </a:cubicBezTo>
                  <a:cubicBezTo>
                    <a:pt x="-1838" y="242827"/>
                    <a:pt x="258329" y="794675"/>
                    <a:pt x="807188" y="860812"/>
                  </a:cubicBezTo>
                  <a:cubicBezTo>
                    <a:pt x="807188" y="860812"/>
                    <a:pt x="798359" y="604649"/>
                    <a:pt x="838049" y="452468"/>
                  </a:cubicBezTo>
                  <a:cubicBezTo>
                    <a:pt x="837757" y="452322"/>
                    <a:pt x="402711" y="297005"/>
                    <a:pt x="374185" y="-2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FD83E91-0D88-924D-8E8B-3B9337C8AB14}"/>
                </a:ext>
              </a:extLst>
            </p:cNvPr>
            <p:cNvSpPr/>
            <p:nvPr/>
          </p:nvSpPr>
          <p:spPr>
            <a:xfrm>
              <a:off x="3974926" y="9814280"/>
              <a:ext cx="422057" cy="594233"/>
            </a:xfrm>
            <a:custGeom>
              <a:avLst/>
              <a:gdLst>
                <a:gd name="connsiteX0" fmla="*/ -1838 w 365798"/>
                <a:gd name="connsiteY0" fmla="*/ 151168 h 515024"/>
                <a:gd name="connsiteX1" fmla="*/ 285760 w 365798"/>
                <a:gd name="connsiteY1" fmla="*/ 514740 h 515024"/>
                <a:gd name="connsiteX2" fmla="*/ 358717 w 365798"/>
                <a:gd name="connsiteY2" fmla="*/ 240347 h 515024"/>
                <a:gd name="connsiteX3" fmla="*/ 237244 w 365798"/>
                <a:gd name="connsiteY3" fmla="*/ -284 h 515024"/>
                <a:gd name="connsiteX4" fmla="*/ -1838 w 365798"/>
                <a:gd name="connsiteY4" fmla="*/ 151168 h 51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98" h="515024">
                  <a:moveTo>
                    <a:pt x="-1838" y="151168"/>
                  </a:moveTo>
                  <a:cubicBezTo>
                    <a:pt x="-1838" y="151168"/>
                    <a:pt x="265988" y="293286"/>
                    <a:pt x="285760" y="514740"/>
                  </a:cubicBezTo>
                  <a:cubicBezTo>
                    <a:pt x="285760" y="514740"/>
                    <a:pt x="387900" y="352569"/>
                    <a:pt x="358717" y="240347"/>
                  </a:cubicBezTo>
                  <a:cubicBezTo>
                    <a:pt x="329534" y="128126"/>
                    <a:pt x="237244" y="-284"/>
                    <a:pt x="237244" y="-284"/>
                  </a:cubicBezTo>
                  <a:cubicBezTo>
                    <a:pt x="237244" y="-284"/>
                    <a:pt x="246071" y="134980"/>
                    <a:pt x="-1838" y="1511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CuadroTexto 351">
            <a:extLst>
              <a:ext uri="{FF2B5EF4-FFF2-40B4-BE49-F238E27FC236}">
                <a16:creationId xmlns:a16="http://schemas.microsoft.com/office/drawing/2014/main" id="{607CAF95-8CD9-5D4B-887D-7D51298B33B8}"/>
              </a:ext>
            </a:extLst>
          </p:cNvPr>
          <p:cNvSpPr txBox="1"/>
          <p:nvPr/>
        </p:nvSpPr>
        <p:spPr>
          <a:xfrm>
            <a:off x="5521678" y="10210927"/>
            <a:ext cx="1726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CBFB35-3633-D743-AAAC-6A63440FCF39}"/>
              </a:ext>
            </a:extLst>
          </p:cNvPr>
          <p:cNvGrpSpPr/>
          <p:nvPr/>
        </p:nvGrpSpPr>
        <p:grpSpPr>
          <a:xfrm>
            <a:off x="10520156" y="1938398"/>
            <a:ext cx="12339131" cy="7542242"/>
            <a:chOff x="11520912" y="2554349"/>
            <a:chExt cx="10397443" cy="6355395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63C553EB-1282-AB4B-99F2-76E2E95329AC}"/>
                </a:ext>
              </a:extLst>
            </p:cNvPr>
            <p:cNvSpPr/>
            <p:nvPr/>
          </p:nvSpPr>
          <p:spPr>
            <a:xfrm>
              <a:off x="14703024" y="2554349"/>
              <a:ext cx="4033219" cy="3026979"/>
            </a:xfrm>
            <a:prstGeom prst="hexagon">
              <a:avLst>
                <a:gd name="adj" fmla="val 34667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2A0C6976-61DE-8D4C-AEA9-0270E65478FC}"/>
                </a:ext>
              </a:extLst>
            </p:cNvPr>
            <p:cNvSpPr/>
            <p:nvPr/>
          </p:nvSpPr>
          <p:spPr>
            <a:xfrm>
              <a:off x="11520912" y="4236845"/>
              <a:ext cx="4033219" cy="3026979"/>
            </a:xfrm>
            <a:prstGeom prst="hexagon">
              <a:avLst>
                <a:gd name="adj" fmla="val 34667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72962594-CB04-7E45-B032-DBCB81ED0EA4}"/>
                </a:ext>
              </a:extLst>
            </p:cNvPr>
            <p:cNvSpPr/>
            <p:nvPr/>
          </p:nvSpPr>
          <p:spPr>
            <a:xfrm>
              <a:off x="17885136" y="4236845"/>
              <a:ext cx="4033219" cy="3026979"/>
            </a:xfrm>
            <a:prstGeom prst="hexagon">
              <a:avLst>
                <a:gd name="adj" fmla="val 34667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5E473DD0-7180-FC4F-BCA1-0244EEC939BB}"/>
                </a:ext>
              </a:extLst>
            </p:cNvPr>
            <p:cNvSpPr/>
            <p:nvPr/>
          </p:nvSpPr>
          <p:spPr>
            <a:xfrm>
              <a:off x="14703024" y="5882765"/>
              <a:ext cx="4033219" cy="3026979"/>
            </a:xfrm>
            <a:prstGeom prst="hexagon">
              <a:avLst>
                <a:gd name="adj" fmla="val 34667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97C3077-0BCE-1948-9008-5C12715CEEC6}"/>
              </a:ext>
            </a:extLst>
          </p:cNvPr>
          <p:cNvSpPr/>
          <p:nvPr/>
        </p:nvSpPr>
        <p:spPr>
          <a:xfrm>
            <a:off x="11393913" y="5150882"/>
            <a:ext cx="3074633" cy="134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One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A7DCE9-F8E0-CA47-AA3F-39C689AE307C}"/>
              </a:ext>
            </a:extLst>
          </p:cNvPr>
          <p:cNvSpPr/>
          <p:nvPr/>
        </p:nvSpPr>
        <p:spPr>
          <a:xfrm>
            <a:off x="15152405" y="3062370"/>
            <a:ext cx="3074633" cy="134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Two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3FF41C-D05C-0741-8A67-0CF961FE4A0B}"/>
              </a:ext>
            </a:extLst>
          </p:cNvPr>
          <p:cNvSpPr/>
          <p:nvPr/>
        </p:nvSpPr>
        <p:spPr>
          <a:xfrm>
            <a:off x="15152405" y="7051748"/>
            <a:ext cx="3074633" cy="134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Four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3E6BFD1-3EDC-5B43-A7FC-4C6661C7E33C}"/>
              </a:ext>
            </a:extLst>
          </p:cNvPr>
          <p:cNvSpPr/>
          <p:nvPr/>
        </p:nvSpPr>
        <p:spPr>
          <a:xfrm>
            <a:off x="18910896" y="5150882"/>
            <a:ext cx="3074633" cy="1344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Three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B252F4-B2D5-DD4B-B10E-5A2F9D8B77D8}"/>
              </a:ext>
            </a:extLst>
          </p:cNvPr>
          <p:cNvSpPr txBox="1"/>
          <p:nvPr/>
        </p:nvSpPr>
        <p:spPr>
          <a:xfrm>
            <a:off x="10076161" y="0"/>
            <a:ext cx="206890" cy="72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4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350">
            <a:extLst>
              <a:ext uri="{FF2B5EF4-FFF2-40B4-BE49-F238E27FC236}">
                <a16:creationId xmlns:a16="http://schemas.microsoft.com/office/drawing/2014/main" id="{34F731B3-F367-9C48-8174-36FFFAEAF7F9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D42CC854-1BE9-1F4D-A447-3591213E5EF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8227EB-2AA3-CF42-9187-2F18E9544BB1}"/>
              </a:ext>
            </a:extLst>
          </p:cNvPr>
          <p:cNvSpPr/>
          <p:nvPr/>
        </p:nvSpPr>
        <p:spPr>
          <a:xfrm>
            <a:off x="9482631" y="4714394"/>
            <a:ext cx="575833" cy="9001606"/>
          </a:xfrm>
          <a:custGeom>
            <a:avLst/>
            <a:gdLst>
              <a:gd name="connsiteX0" fmla="*/ 0 w 787510"/>
              <a:gd name="connsiteY0" fmla="*/ 0 h 10878869"/>
              <a:gd name="connsiteX1" fmla="*/ 787511 w 787510"/>
              <a:gd name="connsiteY1" fmla="*/ 0 h 10878869"/>
              <a:gd name="connsiteX2" fmla="*/ 787511 w 787510"/>
              <a:gd name="connsiteY2" fmla="*/ 10878870 h 10878869"/>
              <a:gd name="connsiteX3" fmla="*/ 0 w 787510"/>
              <a:gd name="connsiteY3" fmla="*/ 10878870 h 1087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510" h="10878869">
                <a:moveTo>
                  <a:pt x="0" y="0"/>
                </a:moveTo>
                <a:lnTo>
                  <a:pt x="787511" y="0"/>
                </a:lnTo>
                <a:lnTo>
                  <a:pt x="787511" y="10878870"/>
                </a:lnTo>
                <a:lnTo>
                  <a:pt x="0" y="10878870"/>
                </a:lnTo>
                <a:close/>
              </a:path>
            </a:pathLst>
          </a:custGeom>
          <a:solidFill>
            <a:schemeClr val="tx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1E948E8-ECB7-FB4D-90BD-209890EC38E7}"/>
              </a:ext>
            </a:extLst>
          </p:cNvPr>
          <p:cNvSpPr/>
          <p:nvPr/>
        </p:nvSpPr>
        <p:spPr>
          <a:xfrm>
            <a:off x="8867486" y="5243603"/>
            <a:ext cx="4359871" cy="1351482"/>
          </a:xfrm>
          <a:custGeom>
            <a:avLst/>
            <a:gdLst>
              <a:gd name="connsiteX0" fmla="*/ 4748664 w 5962568"/>
              <a:gd name="connsiteY0" fmla="*/ 1563410 h 1563409"/>
              <a:gd name="connsiteX1" fmla="*/ 0 w 5962568"/>
              <a:gd name="connsiteY1" fmla="*/ 1563410 h 1563409"/>
              <a:gd name="connsiteX2" fmla="*/ 0 w 5962568"/>
              <a:gd name="connsiteY2" fmla="*/ 0 h 1563409"/>
              <a:gd name="connsiteX3" fmla="*/ 4748664 w 5962568"/>
              <a:gd name="connsiteY3" fmla="*/ 0 h 1563409"/>
              <a:gd name="connsiteX4" fmla="*/ 5962568 w 5962568"/>
              <a:gd name="connsiteY4" fmla="*/ 781705 h 1563409"/>
              <a:gd name="connsiteX5" fmla="*/ 4748664 w 5962568"/>
              <a:gd name="connsiteY5" fmla="*/ 1563410 h 156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2568" h="1563409">
                <a:moveTo>
                  <a:pt x="4748664" y="1563410"/>
                </a:moveTo>
                <a:lnTo>
                  <a:pt x="0" y="1563410"/>
                </a:lnTo>
                <a:lnTo>
                  <a:pt x="0" y="0"/>
                </a:lnTo>
                <a:lnTo>
                  <a:pt x="4748664" y="0"/>
                </a:lnTo>
                <a:lnTo>
                  <a:pt x="5962568" y="781705"/>
                </a:lnTo>
                <a:lnTo>
                  <a:pt x="4748664" y="1563410"/>
                </a:lnTo>
                <a:close/>
              </a:path>
            </a:pathLst>
          </a:custGeom>
          <a:solidFill>
            <a:schemeClr val="accent1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109A1BF-F4C7-1748-9148-C5C50AA39241}"/>
              </a:ext>
            </a:extLst>
          </p:cNvPr>
          <p:cNvSpPr/>
          <p:nvPr/>
        </p:nvSpPr>
        <p:spPr>
          <a:xfrm>
            <a:off x="6179173" y="7891057"/>
            <a:ext cx="4359871" cy="1351482"/>
          </a:xfrm>
          <a:custGeom>
            <a:avLst/>
            <a:gdLst>
              <a:gd name="connsiteX0" fmla="*/ 1213905 w 5962568"/>
              <a:gd name="connsiteY0" fmla="*/ 1563410 h 1563409"/>
              <a:gd name="connsiteX1" fmla="*/ 5962568 w 5962568"/>
              <a:gd name="connsiteY1" fmla="*/ 1563410 h 1563409"/>
              <a:gd name="connsiteX2" fmla="*/ 5962568 w 5962568"/>
              <a:gd name="connsiteY2" fmla="*/ 0 h 1563409"/>
              <a:gd name="connsiteX3" fmla="*/ 1213905 w 5962568"/>
              <a:gd name="connsiteY3" fmla="*/ 0 h 1563409"/>
              <a:gd name="connsiteX4" fmla="*/ 0 w 5962568"/>
              <a:gd name="connsiteY4" fmla="*/ 781705 h 1563409"/>
              <a:gd name="connsiteX5" fmla="*/ 1213905 w 5962568"/>
              <a:gd name="connsiteY5" fmla="*/ 1563410 h 156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2568" h="1563409">
                <a:moveTo>
                  <a:pt x="1213905" y="1563410"/>
                </a:moveTo>
                <a:lnTo>
                  <a:pt x="5962568" y="1563410"/>
                </a:lnTo>
                <a:lnTo>
                  <a:pt x="5962568" y="0"/>
                </a:lnTo>
                <a:lnTo>
                  <a:pt x="1213905" y="0"/>
                </a:lnTo>
                <a:lnTo>
                  <a:pt x="0" y="781705"/>
                </a:lnTo>
                <a:lnTo>
                  <a:pt x="1213905" y="1563410"/>
                </a:lnTo>
                <a:close/>
              </a:path>
            </a:pathLst>
          </a:custGeom>
          <a:solidFill>
            <a:schemeClr val="accent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8C7E00D-FB83-8740-AD2A-2692F3F3B45E}"/>
              </a:ext>
            </a:extLst>
          </p:cNvPr>
          <p:cNvSpPr/>
          <p:nvPr/>
        </p:nvSpPr>
        <p:spPr>
          <a:xfrm>
            <a:off x="9482631" y="4645573"/>
            <a:ext cx="575833" cy="137643"/>
          </a:xfrm>
          <a:custGeom>
            <a:avLst/>
            <a:gdLst>
              <a:gd name="connsiteX0" fmla="*/ 787511 w 787510"/>
              <a:gd name="connsiteY0" fmla="*/ 94121 h 188241"/>
              <a:gd name="connsiteX1" fmla="*/ 393755 w 787510"/>
              <a:gd name="connsiteY1" fmla="*/ 188241 h 188241"/>
              <a:gd name="connsiteX2" fmla="*/ 0 w 787510"/>
              <a:gd name="connsiteY2" fmla="*/ 94121 h 188241"/>
              <a:gd name="connsiteX3" fmla="*/ 393755 w 787510"/>
              <a:gd name="connsiteY3" fmla="*/ 0 h 188241"/>
              <a:gd name="connsiteX4" fmla="*/ 787511 w 787510"/>
              <a:gd name="connsiteY4" fmla="*/ 94121 h 18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510" h="188241">
                <a:moveTo>
                  <a:pt x="787511" y="94121"/>
                </a:moveTo>
                <a:cubicBezTo>
                  <a:pt x="787511" y="146102"/>
                  <a:pt x="611221" y="188241"/>
                  <a:pt x="393755" y="188241"/>
                </a:cubicBezTo>
                <a:cubicBezTo>
                  <a:pt x="176290" y="188241"/>
                  <a:pt x="0" y="146102"/>
                  <a:pt x="0" y="94121"/>
                </a:cubicBezTo>
                <a:cubicBezTo>
                  <a:pt x="0" y="42139"/>
                  <a:pt x="176290" y="0"/>
                  <a:pt x="393755" y="0"/>
                </a:cubicBezTo>
                <a:cubicBezTo>
                  <a:pt x="611220" y="0"/>
                  <a:pt x="787511" y="42139"/>
                  <a:pt x="787511" y="941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3DEA2-C3EB-8E49-8F2F-01867CE3C020}"/>
              </a:ext>
            </a:extLst>
          </p:cNvPr>
          <p:cNvGrpSpPr/>
          <p:nvPr/>
        </p:nvGrpSpPr>
        <p:grpSpPr>
          <a:xfrm>
            <a:off x="1012967" y="5079076"/>
            <a:ext cx="5166206" cy="8636924"/>
            <a:chOff x="1125664" y="6025196"/>
            <a:chExt cx="5166206" cy="863692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F3FFBC7-7AEA-8F44-ADE8-53CF800EB938}"/>
                </a:ext>
              </a:extLst>
            </p:cNvPr>
            <p:cNvSpPr/>
            <p:nvPr/>
          </p:nvSpPr>
          <p:spPr>
            <a:xfrm>
              <a:off x="2556607" y="6152054"/>
              <a:ext cx="1035620" cy="1322695"/>
            </a:xfrm>
            <a:custGeom>
              <a:avLst/>
              <a:gdLst>
                <a:gd name="connsiteX0" fmla="*/ 63970 w 91930"/>
                <a:gd name="connsiteY0" fmla="*/ 114758 h 117413"/>
                <a:gd name="connsiteX1" fmla="*/ 67393 w 91930"/>
                <a:gd name="connsiteY1" fmla="*/ 97721 h 117413"/>
                <a:gd name="connsiteX2" fmla="*/ 75001 w 91930"/>
                <a:gd name="connsiteY2" fmla="*/ 91508 h 117413"/>
                <a:gd name="connsiteX3" fmla="*/ 83940 w 91930"/>
                <a:gd name="connsiteY3" fmla="*/ 81248 h 117413"/>
                <a:gd name="connsiteX4" fmla="*/ 81277 w 91930"/>
                <a:gd name="connsiteY4" fmla="*/ 61293 h 117413"/>
                <a:gd name="connsiteX5" fmla="*/ 81277 w 91930"/>
                <a:gd name="connsiteY5" fmla="*/ 60352 h 117413"/>
                <a:gd name="connsiteX6" fmla="*/ 90787 w 91930"/>
                <a:gd name="connsiteY6" fmla="*/ 55363 h 117413"/>
                <a:gd name="connsiteX7" fmla="*/ 89741 w 91930"/>
                <a:gd name="connsiteY7" fmla="*/ 50656 h 117413"/>
                <a:gd name="connsiteX8" fmla="*/ 78519 w 91930"/>
                <a:gd name="connsiteY8" fmla="*/ 40678 h 117413"/>
                <a:gd name="connsiteX9" fmla="*/ 75001 w 91930"/>
                <a:gd name="connsiteY9" fmla="*/ 32113 h 117413"/>
                <a:gd name="connsiteX10" fmla="*/ 67583 w 91930"/>
                <a:gd name="connsiteY10" fmla="*/ 3309 h 117413"/>
                <a:gd name="connsiteX11" fmla="*/ 25265 w 91930"/>
                <a:gd name="connsiteY11" fmla="*/ 5757 h 117413"/>
                <a:gd name="connsiteX12" fmla="*/ 1206 w 91930"/>
                <a:gd name="connsiteY12" fmla="*/ 59222 h 117413"/>
                <a:gd name="connsiteX13" fmla="*/ 5200 w 91930"/>
                <a:gd name="connsiteY13" fmla="*/ 110617 h 117413"/>
                <a:gd name="connsiteX14" fmla="*/ 52748 w 91930"/>
                <a:gd name="connsiteY14" fmla="*/ 117206 h 11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930" h="117413">
                  <a:moveTo>
                    <a:pt x="63970" y="114758"/>
                  </a:moveTo>
                  <a:cubicBezTo>
                    <a:pt x="63970" y="114758"/>
                    <a:pt x="65871" y="102898"/>
                    <a:pt x="67393" y="97721"/>
                  </a:cubicBezTo>
                  <a:cubicBezTo>
                    <a:pt x="68772" y="94558"/>
                    <a:pt x="71606" y="92252"/>
                    <a:pt x="75001" y="91508"/>
                  </a:cubicBezTo>
                  <a:cubicBezTo>
                    <a:pt x="75001" y="91508"/>
                    <a:pt x="86507" y="91508"/>
                    <a:pt x="83940" y="81248"/>
                  </a:cubicBezTo>
                  <a:cubicBezTo>
                    <a:pt x="82181" y="74744"/>
                    <a:pt x="81287" y="68033"/>
                    <a:pt x="81277" y="61293"/>
                  </a:cubicBezTo>
                  <a:cubicBezTo>
                    <a:pt x="81134" y="60992"/>
                    <a:pt x="81134" y="60653"/>
                    <a:pt x="81277" y="60352"/>
                  </a:cubicBezTo>
                  <a:lnTo>
                    <a:pt x="90787" y="55363"/>
                  </a:lnTo>
                  <a:cubicBezTo>
                    <a:pt x="90787" y="55363"/>
                    <a:pt x="93735" y="53951"/>
                    <a:pt x="89741" y="50656"/>
                  </a:cubicBezTo>
                  <a:lnTo>
                    <a:pt x="78519" y="40678"/>
                  </a:lnTo>
                  <a:cubicBezTo>
                    <a:pt x="76227" y="38410"/>
                    <a:pt x="74953" y="35322"/>
                    <a:pt x="75001" y="32113"/>
                  </a:cubicBezTo>
                  <a:cubicBezTo>
                    <a:pt x="75362" y="22003"/>
                    <a:pt x="72794" y="12007"/>
                    <a:pt x="67583" y="3309"/>
                  </a:cubicBezTo>
                  <a:cubicBezTo>
                    <a:pt x="53804" y="-2122"/>
                    <a:pt x="38303" y="-1228"/>
                    <a:pt x="25265" y="5757"/>
                  </a:cubicBezTo>
                  <a:cubicBezTo>
                    <a:pt x="23839" y="6415"/>
                    <a:pt x="-6687" y="26465"/>
                    <a:pt x="1206" y="59222"/>
                  </a:cubicBezTo>
                  <a:cubicBezTo>
                    <a:pt x="5124" y="76062"/>
                    <a:pt x="6474" y="93382"/>
                    <a:pt x="5200" y="110617"/>
                  </a:cubicBezTo>
                  <a:lnTo>
                    <a:pt x="52748" y="117206"/>
                  </a:lnTo>
                  <a:close/>
                </a:path>
              </a:pathLst>
            </a:custGeom>
            <a:solidFill>
              <a:srgbClr val="FBD1B7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C2EF091-75E8-B94A-938C-4AA1BD108849}"/>
                </a:ext>
              </a:extLst>
            </p:cNvPr>
            <p:cNvSpPr/>
            <p:nvPr/>
          </p:nvSpPr>
          <p:spPr>
            <a:xfrm>
              <a:off x="2466090" y="6025196"/>
              <a:ext cx="1038775" cy="1151586"/>
            </a:xfrm>
            <a:custGeom>
              <a:avLst/>
              <a:gdLst>
                <a:gd name="connsiteX0" fmla="*/ 14090 w 92210"/>
                <a:gd name="connsiteY0" fmla="*/ 102017 h 102224"/>
                <a:gd name="connsiteX1" fmla="*/ 21032 w 92210"/>
                <a:gd name="connsiteY1" fmla="*/ 96087 h 102224"/>
                <a:gd name="connsiteX2" fmla="*/ 21698 w 92210"/>
                <a:gd name="connsiteY2" fmla="*/ 69731 h 102224"/>
                <a:gd name="connsiteX3" fmla="*/ 33585 w 92210"/>
                <a:gd name="connsiteY3" fmla="*/ 70672 h 102224"/>
                <a:gd name="connsiteX4" fmla="*/ 36913 w 92210"/>
                <a:gd name="connsiteY4" fmla="*/ 83850 h 102224"/>
                <a:gd name="connsiteX5" fmla="*/ 42524 w 92210"/>
                <a:gd name="connsiteY5" fmla="*/ 81026 h 102224"/>
                <a:gd name="connsiteX6" fmla="*/ 40527 w 92210"/>
                <a:gd name="connsiteY6" fmla="*/ 57400 h 102224"/>
                <a:gd name="connsiteX7" fmla="*/ 49181 w 92210"/>
                <a:gd name="connsiteY7" fmla="*/ 47422 h 102224"/>
                <a:gd name="connsiteX8" fmla="*/ 89407 w 92210"/>
                <a:gd name="connsiteY8" fmla="*/ -207 h 102224"/>
                <a:gd name="connsiteX9" fmla="*/ 48800 w 92210"/>
                <a:gd name="connsiteY9" fmla="*/ 5252 h 102224"/>
                <a:gd name="connsiteX10" fmla="*/ 2108 w 92210"/>
                <a:gd name="connsiteY10" fmla="*/ 36315 h 102224"/>
                <a:gd name="connsiteX11" fmla="*/ 2108 w 92210"/>
                <a:gd name="connsiteY11" fmla="*/ 66530 h 102224"/>
                <a:gd name="connsiteX12" fmla="*/ 14090 w 92210"/>
                <a:gd name="connsiteY12" fmla="*/ 102017 h 1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210" h="102224">
                  <a:moveTo>
                    <a:pt x="14090" y="102017"/>
                  </a:moveTo>
                  <a:lnTo>
                    <a:pt x="21032" y="96087"/>
                  </a:lnTo>
                  <a:cubicBezTo>
                    <a:pt x="20310" y="87305"/>
                    <a:pt x="20528" y="78466"/>
                    <a:pt x="21698" y="69731"/>
                  </a:cubicBezTo>
                  <a:cubicBezTo>
                    <a:pt x="22459" y="66907"/>
                    <a:pt x="28925" y="60883"/>
                    <a:pt x="33585" y="70672"/>
                  </a:cubicBezTo>
                  <a:cubicBezTo>
                    <a:pt x="35002" y="74983"/>
                    <a:pt x="36115" y="79388"/>
                    <a:pt x="36913" y="83850"/>
                  </a:cubicBezTo>
                  <a:lnTo>
                    <a:pt x="42524" y="81026"/>
                  </a:lnTo>
                  <a:cubicBezTo>
                    <a:pt x="40575" y="73308"/>
                    <a:pt x="39899" y="65335"/>
                    <a:pt x="40527" y="57400"/>
                  </a:cubicBezTo>
                  <a:cubicBezTo>
                    <a:pt x="41231" y="52703"/>
                    <a:pt x="44597" y="48825"/>
                    <a:pt x="49181" y="47422"/>
                  </a:cubicBezTo>
                  <a:cubicBezTo>
                    <a:pt x="62780" y="43186"/>
                    <a:pt x="102815" y="39139"/>
                    <a:pt x="89407" y="-207"/>
                  </a:cubicBezTo>
                  <a:cubicBezTo>
                    <a:pt x="89407" y="-207"/>
                    <a:pt x="84937" y="2240"/>
                    <a:pt x="48800" y="5252"/>
                  </a:cubicBezTo>
                  <a:cubicBezTo>
                    <a:pt x="48800" y="5252"/>
                    <a:pt x="11427" y="7605"/>
                    <a:pt x="2108" y="36315"/>
                  </a:cubicBezTo>
                  <a:cubicBezTo>
                    <a:pt x="-830" y="46180"/>
                    <a:pt x="-830" y="56666"/>
                    <a:pt x="2108" y="66530"/>
                  </a:cubicBezTo>
                  <a:cubicBezTo>
                    <a:pt x="5094" y="78673"/>
                    <a:pt x="9098" y="90543"/>
                    <a:pt x="14090" y="102017"/>
                  </a:cubicBez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F74C0CF-19DD-4E42-AC5F-24D8952F3CB2}"/>
                </a:ext>
              </a:extLst>
            </p:cNvPr>
            <p:cNvSpPr/>
            <p:nvPr/>
          </p:nvSpPr>
          <p:spPr>
            <a:xfrm>
              <a:off x="3659696" y="9349534"/>
              <a:ext cx="449936" cy="893914"/>
            </a:xfrm>
            <a:custGeom>
              <a:avLst/>
              <a:gdLst>
                <a:gd name="connsiteX0" fmla="*/ 39941 w 39940"/>
                <a:gd name="connsiteY0" fmla="*/ 79351 h 79351"/>
                <a:gd name="connsiteX1" fmla="*/ 0 w 39940"/>
                <a:gd name="connsiteY1" fmla="*/ 79351 h 79351"/>
                <a:gd name="connsiteX2" fmla="*/ 4184 w 39940"/>
                <a:gd name="connsiteY2" fmla="*/ 0 h 79351"/>
                <a:gd name="connsiteX3" fmla="*/ 39941 w 39940"/>
                <a:gd name="connsiteY3" fmla="*/ 79351 h 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40" h="79351">
                  <a:moveTo>
                    <a:pt x="39941" y="79351"/>
                  </a:moveTo>
                  <a:lnTo>
                    <a:pt x="0" y="79351"/>
                  </a:lnTo>
                  <a:lnTo>
                    <a:pt x="4184" y="0"/>
                  </a:lnTo>
                  <a:lnTo>
                    <a:pt x="39941" y="7935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8FA81F-08C7-D145-AAFF-F65EBAB092B5}"/>
                </a:ext>
              </a:extLst>
            </p:cNvPr>
            <p:cNvSpPr/>
            <p:nvPr/>
          </p:nvSpPr>
          <p:spPr>
            <a:xfrm>
              <a:off x="2219875" y="7400522"/>
              <a:ext cx="1486954" cy="2531159"/>
            </a:xfrm>
            <a:custGeom>
              <a:avLst/>
              <a:gdLst>
                <a:gd name="connsiteX0" fmla="*/ 93955 w 131994"/>
                <a:gd name="connsiteY0" fmla="*/ 4048 h 224686"/>
                <a:gd name="connsiteX1" fmla="*/ 131994 w 131994"/>
                <a:gd name="connsiteY1" fmla="*/ 173010 h 224686"/>
                <a:gd name="connsiteX2" fmla="*/ 129522 w 131994"/>
                <a:gd name="connsiteY2" fmla="*/ 224687 h 224686"/>
                <a:gd name="connsiteX3" fmla="*/ 0 w 131994"/>
                <a:gd name="connsiteY3" fmla="*/ 224687 h 224686"/>
                <a:gd name="connsiteX4" fmla="*/ 35376 w 131994"/>
                <a:gd name="connsiteY4" fmla="*/ 0 h 224686"/>
                <a:gd name="connsiteX5" fmla="*/ 82354 w 131994"/>
                <a:gd name="connsiteY5" fmla="*/ 6683 h 224686"/>
                <a:gd name="connsiteX6" fmla="*/ 93955 w 131994"/>
                <a:gd name="connsiteY6" fmla="*/ 4048 h 2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94" h="224686">
                  <a:moveTo>
                    <a:pt x="93955" y="4048"/>
                  </a:moveTo>
                  <a:lnTo>
                    <a:pt x="131994" y="173010"/>
                  </a:lnTo>
                  <a:lnTo>
                    <a:pt x="129522" y="224687"/>
                  </a:lnTo>
                  <a:lnTo>
                    <a:pt x="0" y="224687"/>
                  </a:lnTo>
                  <a:lnTo>
                    <a:pt x="35376" y="0"/>
                  </a:lnTo>
                  <a:lnTo>
                    <a:pt x="82354" y="6683"/>
                  </a:lnTo>
                  <a:lnTo>
                    <a:pt x="93955" y="4048"/>
                  </a:lnTo>
                  <a:close/>
                </a:path>
              </a:pathLst>
            </a:custGeom>
            <a:solidFill>
              <a:schemeClr val="bg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7DF159A-4AFA-B247-B720-1737669C64F4}"/>
                </a:ext>
              </a:extLst>
            </p:cNvPr>
            <p:cNvSpPr/>
            <p:nvPr/>
          </p:nvSpPr>
          <p:spPr>
            <a:xfrm>
              <a:off x="3618993" y="6332705"/>
              <a:ext cx="2672877" cy="477177"/>
            </a:xfrm>
            <a:custGeom>
              <a:avLst/>
              <a:gdLst>
                <a:gd name="connsiteX0" fmla="*/ 3328 w 237266"/>
                <a:gd name="connsiteY0" fmla="*/ 9507 h 42358"/>
                <a:gd name="connsiteX1" fmla="*/ 3328 w 237266"/>
                <a:gd name="connsiteY1" fmla="*/ 10919 h 42358"/>
                <a:gd name="connsiteX2" fmla="*/ 78550 w 237266"/>
                <a:gd name="connsiteY2" fmla="*/ 10919 h 42358"/>
                <a:gd name="connsiteX3" fmla="*/ 78550 w 237266"/>
                <a:gd name="connsiteY3" fmla="*/ 8095 h 42358"/>
                <a:gd name="connsiteX4" fmla="*/ 155388 w 237266"/>
                <a:gd name="connsiteY4" fmla="*/ 8095 h 42358"/>
                <a:gd name="connsiteX5" fmla="*/ 155388 w 237266"/>
                <a:gd name="connsiteY5" fmla="*/ 3200 h 42358"/>
                <a:gd name="connsiteX6" fmla="*/ 231085 w 237266"/>
                <a:gd name="connsiteY6" fmla="*/ 3200 h 42358"/>
                <a:gd name="connsiteX7" fmla="*/ 231085 w 237266"/>
                <a:gd name="connsiteY7" fmla="*/ 0 h 42358"/>
                <a:gd name="connsiteX8" fmla="*/ 237266 w 237266"/>
                <a:gd name="connsiteY8" fmla="*/ 0 h 42358"/>
                <a:gd name="connsiteX9" fmla="*/ 237266 w 237266"/>
                <a:gd name="connsiteY9" fmla="*/ 42358 h 42358"/>
                <a:gd name="connsiteX10" fmla="*/ 231085 w 237266"/>
                <a:gd name="connsiteY10" fmla="*/ 42358 h 42358"/>
                <a:gd name="connsiteX11" fmla="*/ 231085 w 237266"/>
                <a:gd name="connsiteY11" fmla="*/ 39723 h 42358"/>
                <a:gd name="connsiteX12" fmla="*/ 155388 w 237266"/>
                <a:gd name="connsiteY12" fmla="*/ 39723 h 42358"/>
                <a:gd name="connsiteX13" fmla="*/ 155388 w 237266"/>
                <a:gd name="connsiteY13" fmla="*/ 34828 h 42358"/>
                <a:gd name="connsiteX14" fmla="*/ 78550 w 237266"/>
                <a:gd name="connsiteY14" fmla="*/ 34828 h 42358"/>
                <a:gd name="connsiteX15" fmla="*/ 78550 w 237266"/>
                <a:gd name="connsiteY15" fmla="*/ 32004 h 42358"/>
                <a:gd name="connsiteX16" fmla="*/ 3328 w 237266"/>
                <a:gd name="connsiteY16" fmla="*/ 32004 h 42358"/>
                <a:gd name="connsiteX17" fmla="*/ 3328 w 237266"/>
                <a:gd name="connsiteY17" fmla="*/ 33416 h 42358"/>
                <a:gd name="connsiteX18" fmla="*/ 0 w 237266"/>
                <a:gd name="connsiteY18" fmla="*/ 33416 h 42358"/>
                <a:gd name="connsiteX19" fmla="*/ 0 w 237266"/>
                <a:gd name="connsiteY19" fmla="*/ 9507 h 42358"/>
                <a:gd name="connsiteX20" fmla="*/ 3328 w 237266"/>
                <a:gd name="connsiteY20" fmla="*/ 9507 h 4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266" h="42358">
                  <a:moveTo>
                    <a:pt x="3328" y="9507"/>
                  </a:moveTo>
                  <a:lnTo>
                    <a:pt x="3328" y="10919"/>
                  </a:lnTo>
                  <a:lnTo>
                    <a:pt x="78550" y="10919"/>
                  </a:lnTo>
                  <a:lnTo>
                    <a:pt x="78550" y="8095"/>
                  </a:lnTo>
                  <a:lnTo>
                    <a:pt x="155388" y="8095"/>
                  </a:lnTo>
                  <a:lnTo>
                    <a:pt x="155388" y="3200"/>
                  </a:lnTo>
                  <a:lnTo>
                    <a:pt x="231085" y="3200"/>
                  </a:lnTo>
                  <a:lnTo>
                    <a:pt x="231085" y="0"/>
                  </a:lnTo>
                  <a:lnTo>
                    <a:pt x="237266" y="0"/>
                  </a:lnTo>
                  <a:lnTo>
                    <a:pt x="237266" y="42358"/>
                  </a:lnTo>
                  <a:lnTo>
                    <a:pt x="231085" y="42358"/>
                  </a:lnTo>
                  <a:lnTo>
                    <a:pt x="231085" y="39723"/>
                  </a:lnTo>
                  <a:lnTo>
                    <a:pt x="155388" y="39723"/>
                  </a:lnTo>
                  <a:lnTo>
                    <a:pt x="155388" y="34828"/>
                  </a:lnTo>
                  <a:lnTo>
                    <a:pt x="78550" y="34828"/>
                  </a:lnTo>
                  <a:lnTo>
                    <a:pt x="78550" y="32004"/>
                  </a:lnTo>
                  <a:lnTo>
                    <a:pt x="3328" y="32004"/>
                  </a:lnTo>
                  <a:lnTo>
                    <a:pt x="3328" y="33416"/>
                  </a:lnTo>
                  <a:lnTo>
                    <a:pt x="0" y="33416"/>
                  </a:lnTo>
                  <a:lnTo>
                    <a:pt x="0" y="9507"/>
                  </a:lnTo>
                  <a:lnTo>
                    <a:pt x="3328" y="9507"/>
                  </a:lnTo>
                  <a:close/>
                </a:path>
              </a:pathLst>
            </a:custGeom>
            <a:solidFill>
              <a:schemeClr val="accent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C206849-E9A4-FA41-B10A-0E23BA5A967E}"/>
                </a:ext>
              </a:extLst>
            </p:cNvPr>
            <p:cNvSpPr/>
            <p:nvPr/>
          </p:nvSpPr>
          <p:spPr>
            <a:xfrm>
              <a:off x="4041871" y="6590771"/>
              <a:ext cx="473785" cy="393013"/>
            </a:xfrm>
            <a:custGeom>
              <a:avLst/>
              <a:gdLst>
                <a:gd name="connsiteX0" fmla="*/ 41962 w 42057"/>
                <a:gd name="connsiteY0" fmla="*/ 32138 h 34887"/>
                <a:gd name="connsiteX1" fmla="*/ 40726 w 42057"/>
                <a:gd name="connsiteY1" fmla="*/ 8983 h 34887"/>
                <a:gd name="connsiteX2" fmla="*/ 10105 w 42057"/>
                <a:gd name="connsiteY2" fmla="*/ 8983 h 34887"/>
                <a:gd name="connsiteX3" fmla="*/ 7442 w 42057"/>
                <a:gd name="connsiteY3" fmla="*/ 5782 h 34887"/>
                <a:gd name="connsiteX4" fmla="*/ 3258 w 42057"/>
                <a:gd name="connsiteY4" fmla="*/ -54 h 34887"/>
                <a:gd name="connsiteX5" fmla="*/ 215 w 42057"/>
                <a:gd name="connsiteY5" fmla="*/ 4276 h 34887"/>
                <a:gd name="connsiteX6" fmla="*/ 5445 w 42057"/>
                <a:gd name="connsiteY6" fmla="*/ 15854 h 34887"/>
                <a:gd name="connsiteX7" fmla="*/ 13053 w 42057"/>
                <a:gd name="connsiteY7" fmla="*/ 21596 h 34887"/>
                <a:gd name="connsiteX8" fmla="*/ 16762 w 42057"/>
                <a:gd name="connsiteY8" fmla="*/ 34680 h 3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57" h="34887">
                  <a:moveTo>
                    <a:pt x="41962" y="32138"/>
                  </a:moveTo>
                  <a:cubicBezTo>
                    <a:pt x="39937" y="24589"/>
                    <a:pt x="39518" y="16701"/>
                    <a:pt x="40726" y="8983"/>
                  </a:cubicBezTo>
                  <a:lnTo>
                    <a:pt x="10105" y="8983"/>
                  </a:lnTo>
                  <a:cubicBezTo>
                    <a:pt x="8869" y="8248"/>
                    <a:pt x="7937" y="7119"/>
                    <a:pt x="7442" y="5782"/>
                  </a:cubicBezTo>
                  <a:cubicBezTo>
                    <a:pt x="6681" y="3994"/>
                    <a:pt x="5921" y="1076"/>
                    <a:pt x="3258" y="-54"/>
                  </a:cubicBezTo>
                  <a:cubicBezTo>
                    <a:pt x="3258" y="-54"/>
                    <a:pt x="-1307" y="-1466"/>
                    <a:pt x="215" y="4276"/>
                  </a:cubicBezTo>
                  <a:cubicBezTo>
                    <a:pt x="1489" y="8324"/>
                    <a:pt x="3239" y="12211"/>
                    <a:pt x="5445" y="15854"/>
                  </a:cubicBezTo>
                  <a:cubicBezTo>
                    <a:pt x="7566" y="18254"/>
                    <a:pt x="10152" y="20203"/>
                    <a:pt x="13053" y="21596"/>
                  </a:cubicBezTo>
                  <a:cubicBezTo>
                    <a:pt x="13053" y="21596"/>
                    <a:pt x="15145" y="29126"/>
                    <a:pt x="16762" y="34680"/>
                  </a:cubicBezTo>
                  <a:close/>
                </a:path>
              </a:pathLst>
            </a:custGeom>
            <a:solidFill>
              <a:srgbClr val="FBD1B7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8DB9746-2D1A-2D46-886B-C6487DF9EB12}"/>
                </a:ext>
              </a:extLst>
            </p:cNvPr>
            <p:cNvSpPr/>
            <p:nvPr/>
          </p:nvSpPr>
          <p:spPr>
            <a:xfrm>
              <a:off x="2830523" y="9930632"/>
              <a:ext cx="848458" cy="4731488"/>
            </a:xfrm>
            <a:custGeom>
              <a:avLst/>
              <a:gdLst>
                <a:gd name="connsiteX0" fmla="*/ 75221 w 75316"/>
                <a:gd name="connsiteY0" fmla="*/ -19 h 420005"/>
                <a:gd name="connsiteX1" fmla="*/ 60671 w 75316"/>
                <a:gd name="connsiteY1" fmla="*/ 234834 h 420005"/>
                <a:gd name="connsiteX2" fmla="*/ 44980 w 75316"/>
                <a:gd name="connsiteY2" fmla="*/ 419798 h 420005"/>
                <a:gd name="connsiteX3" fmla="*/ -96 w 75316"/>
                <a:gd name="connsiteY3" fmla="*/ 419798 h 420005"/>
                <a:gd name="connsiteX4" fmla="*/ 6846 w 75316"/>
                <a:gd name="connsiteY4" fmla="*/ 231539 h 420005"/>
                <a:gd name="connsiteX5" fmla="*/ 6846 w 75316"/>
                <a:gd name="connsiteY5" fmla="*/ 86203 h 420005"/>
                <a:gd name="connsiteX6" fmla="*/ 25200 w 75316"/>
                <a:gd name="connsiteY6" fmla="*/ -207 h 42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316" h="420005">
                  <a:moveTo>
                    <a:pt x="75221" y="-19"/>
                  </a:moveTo>
                  <a:lnTo>
                    <a:pt x="60671" y="234834"/>
                  </a:lnTo>
                  <a:cubicBezTo>
                    <a:pt x="60671" y="234834"/>
                    <a:pt x="47738" y="392312"/>
                    <a:pt x="44980" y="419798"/>
                  </a:cubicBezTo>
                  <a:lnTo>
                    <a:pt x="-96" y="419798"/>
                  </a:lnTo>
                  <a:lnTo>
                    <a:pt x="6846" y="231539"/>
                  </a:lnTo>
                  <a:lnTo>
                    <a:pt x="6846" y="86203"/>
                  </a:lnTo>
                  <a:cubicBezTo>
                    <a:pt x="16926" y="37915"/>
                    <a:pt x="25200" y="-207"/>
                    <a:pt x="25200" y="-207"/>
                  </a:cubicBez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DC2A007-471A-2D48-811D-55CFAFD83FFF}"/>
                </a:ext>
              </a:extLst>
            </p:cNvPr>
            <p:cNvSpPr/>
            <p:nvPr/>
          </p:nvSpPr>
          <p:spPr>
            <a:xfrm>
              <a:off x="1714232" y="9931692"/>
              <a:ext cx="1400177" cy="4729370"/>
            </a:xfrm>
            <a:custGeom>
              <a:avLst/>
              <a:gdLst>
                <a:gd name="connsiteX0" fmla="*/ 124291 w 124291"/>
                <a:gd name="connsiteY0" fmla="*/ 0 h 419817"/>
                <a:gd name="connsiteX1" fmla="*/ 105938 w 124291"/>
                <a:gd name="connsiteY1" fmla="*/ 86411 h 419817"/>
                <a:gd name="connsiteX2" fmla="*/ 71322 w 124291"/>
                <a:gd name="connsiteY2" fmla="*/ 243701 h 419817"/>
                <a:gd name="connsiteX3" fmla="*/ 44505 w 124291"/>
                <a:gd name="connsiteY3" fmla="*/ 419817 h 419817"/>
                <a:gd name="connsiteX4" fmla="*/ 0 w 124291"/>
                <a:gd name="connsiteY4" fmla="*/ 419817 h 419817"/>
                <a:gd name="connsiteX5" fmla="*/ 18259 w 124291"/>
                <a:gd name="connsiteY5" fmla="*/ 235794 h 419817"/>
                <a:gd name="connsiteX6" fmla="*/ 44886 w 124291"/>
                <a:gd name="connsiteY6" fmla="*/ 0 h 419817"/>
                <a:gd name="connsiteX7" fmla="*/ 124291 w 124291"/>
                <a:gd name="connsiteY7" fmla="*/ 0 h 41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291" h="419817">
                  <a:moveTo>
                    <a:pt x="124291" y="0"/>
                  </a:moveTo>
                  <a:lnTo>
                    <a:pt x="105938" y="86411"/>
                  </a:lnTo>
                  <a:lnTo>
                    <a:pt x="71322" y="243701"/>
                  </a:lnTo>
                  <a:lnTo>
                    <a:pt x="44505" y="419817"/>
                  </a:lnTo>
                  <a:lnTo>
                    <a:pt x="0" y="419817"/>
                  </a:lnTo>
                  <a:lnTo>
                    <a:pt x="18259" y="235794"/>
                  </a:lnTo>
                  <a:lnTo>
                    <a:pt x="44886" y="0"/>
                  </a:lnTo>
                  <a:lnTo>
                    <a:pt x="124291" y="0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44EC4A4-7437-5645-921B-6DD524622A70}"/>
                </a:ext>
              </a:extLst>
            </p:cNvPr>
            <p:cNvSpPr/>
            <p:nvPr/>
          </p:nvSpPr>
          <p:spPr>
            <a:xfrm>
              <a:off x="3051199" y="7475819"/>
              <a:ext cx="206752" cy="170715"/>
            </a:xfrm>
            <a:custGeom>
              <a:avLst/>
              <a:gdLst>
                <a:gd name="connsiteX0" fmla="*/ 8559 w 18353"/>
                <a:gd name="connsiteY0" fmla="*/ 0 h 15154"/>
                <a:gd name="connsiteX1" fmla="*/ 18354 w 18353"/>
                <a:gd name="connsiteY1" fmla="*/ 9978 h 15154"/>
                <a:gd name="connsiteX2" fmla="*/ 15501 w 18353"/>
                <a:gd name="connsiteY2" fmla="*/ 14590 h 15154"/>
                <a:gd name="connsiteX3" fmla="*/ 3328 w 18353"/>
                <a:gd name="connsiteY3" fmla="*/ 15155 h 15154"/>
                <a:gd name="connsiteX4" fmla="*/ 0 w 18353"/>
                <a:gd name="connsiteY4" fmla="*/ 9978 h 15154"/>
                <a:gd name="connsiteX5" fmla="*/ 8559 w 18353"/>
                <a:gd name="connsiteY5" fmla="*/ 0 h 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3" h="15154">
                  <a:moveTo>
                    <a:pt x="8559" y="0"/>
                  </a:moveTo>
                  <a:lnTo>
                    <a:pt x="18354" y="9978"/>
                  </a:lnTo>
                  <a:lnTo>
                    <a:pt x="15501" y="14590"/>
                  </a:lnTo>
                  <a:lnTo>
                    <a:pt x="3328" y="15155"/>
                  </a:lnTo>
                  <a:lnTo>
                    <a:pt x="0" y="9978"/>
                  </a:lnTo>
                  <a:lnTo>
                    <a:pt x="8559" y="0"/>
                  </a:lnTo>
                  <a:close/>
                </a:path>
              </a:pathLst>
            </a:custGeom>
            <a:solidFill>
              <a:schemeClr val="accent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5819C8E-F8EE-8442-B913-540434557EDD}"/>
                </a:ext>
              </a:extLst>
            </p:cNvPr>
            <p:cNvSpPr/>
            <p:nvPr/>
          </p:nvSpPr>
          <p:spPr>
            <a:xfrm>
              <a:off x="3088702" y="7640181"/>
              <a:ext cx="399592" cy="2291511"/>
            </a:xfrm>
            <a:custGeom>
              <a:avLst/>
              <a:gdLst>
                <a:gd name="connsiteX0" fmla="*/ 12172 w 35471"/>
                <a:gd name="connsiteY0" fmla="*/ 0 h 203413"/>
                <a:gd name="connsiteX1" fmla="*/ 35471 w 35471"/>
                <a:gd name="connsiteY1" fmla="*/ 183647 h 203413"/>
                <a:gd name="connsiteX2" fmla="*/ 21397 w 35471"/>
                <a:gd name="connsiteY2" fmla="*/ 203414 h 203413"/>
                <a:gd name="connsiteX3" fmla="*/ 2282 w 35471"/>
                <a:gd name="connsiteY3" fmla="*/ 184588 h 203413"/>
                <a:gd name="connsiteX4" fmla="*/ 0 w 35471"/>
                <a:gd name="connsiteY4" fmla="*/ 565 h 203413"/>
                <a:gd name="connsiteX5" fmla="*/ 12172 w 35471"/>
                <a:gd name="connsiteY5" fmla="*/ 0 h 2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71" h="203413">
                  <a:moveTo>
                    <a:pt x="12172" y="0"/>
                  </a:moveTo>
                  <a:lnTo>
                    <a:pt x="35471" y="183647"/>
                  </a:lnTo>
                  <a:lnTo>
                    <a:pt x="21397" y="203414"/>
                  </a:lnTo>
                  <a:lnTo>
                    <a:pt x="2282" y="184588"/>
                  </a:lnTo>
                  <a:lnTo>
                    <a:pt x="0" y="565"/>
                  </a:lnTo>
                  <a:lnTo>
                    <a:pt x="12172" y="0"/>
                  </a:lnTo>
                  <a:close/>
                </a:path>
              </a:pathLst>
            </a:custGeom>
            <a:solidFill>
              <a:schemeClr val="accent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84A6577-1B5A-F44F-B595-9596972209E6}"/>
                </a:ext>
              </a:extLst>
            </p:cNvPr>
            <p:cNvSpPr/>
            <p:nvPr/>
          </p:nvSpPr>
          <p:spPr>
            <a:xfrm>
              <a:off x="3147619" y="7446124"/>
              <a:ext cx="178904" cy="213140"/>
            </a:xfrm>
            <a:custGeom>
              <a:avLst/>
              <a:gdLst>
                <a:gd name="connsiteX0" fmla="*/ 0 w 15881"/>
                <a:gd name="connsiteY0" fmla="*/ 2636 h 18920"/>
                <a:gd name="connsiteX1" fmla="*/ 15881 w 15881"/>
                <a:gd name="connsiteY1" fmla="*/ 18920 h 18920"/>
                <a:gd name="connsiteX2" fmla="*/ 11602 w 15881"/>
                <a:gd name="connsiteY2" fmla="*/ 0 h 18920"/>
                <a:gd name="connsiteX3" fmla="*/ 0 w 15881"/>
                <a:gd name="connsiteY3" fmla="*/ 2636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1" h="18920">
                  <a:moveTo>
                    <a:pt x="0" y="2636"/>
                  </a:moveTo>
                  <a:lnTo>
                    <a:pt x="15881" y="18920"/>
                  </a:lnTo>
                  <a:lnTo>
                    <a:pt x="11602" y="0"/>
                  </a:lnTo>
                  <a:lnTo>
                    <a:pt x="0" y="2636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FF36E64-E5A4-CD4E-B625-AB7CC0F967F3}"/>
                </a:ext>
              </a:extLst>
            </p:cNvPr>
            <p:cNvSpPr/>
            <p:nvPr/>
          </p:nvSpPr>
          <p:spPr>
            <a:xfrm>
              <a:off x="2618397" y="7400522"/>
              <a:ext cx="529211" cy="289485"/>
            </a:xfrm>
            <a:custGeom>
              <a:avLst/>
              <a:gdLst>
                <a:gd name="connsiteX0" fmla="*/ 46978 w 46977"/>
                <a:gd name="connsiteY0" fmla="*/ 6683 h 25697"/>
                <a:gd name="connsiteX1" fmla="*/ 30621 w 46977"/>
                <a:gd name="connsiteY1" fmla="*/ 25697 h 25697"/>
                <a:gd name="connsiteX2" fmla="*/ 285 w 46977"/>
                <a:gd name="connsiteY2" fmla="*/ 3389 h 25697"/>
                <a:gd name="connsiteX3" fmla="*/ 0 w 46977"/>
                <a:gd name="connsiteY3" fmla="*/ 0 h 25697"/>
                <a:gd name="connsiteX4" fmla="*/ 46978 w 46977"/>
                <a:gd name="connsiteY4" fmla="*/ 6683 h 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77" h="25697">
                  <a:moveTo>
                    <a:pt x="46978" y="6683"/>
                  </a:moveTo>
                  <a:lnTo>
                    <a:pt x="30621" y="25697"/>
                  </a:lnTo>
                  <a:lnTo>
                    <a:pt x="285" y="3389"/>
                  </a:lnTo>
                  <a:lnTo>
                    <a:pt x="0" y="0"/>
                  </a:lnTo>
                  <a:lnTo>
                    <a:pt x="46978" y="66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4786C81-6912-D54F-8178-2B7FAC872861}"/>
                </a:ext>
              </a:extLst>
            </p:cNvPr>
            <p:cNvSpPr/>
            <p:nvPr/>
          </p:nvSpPr>
          <p:spPr>
            <a:xfrm>
              <a:off x="4204993" y="6886237"/>
              <a:ext cx="366382" cy="96487"/>
            </a:xfrm>
            <a:custGeom>
              <a:avLst/>
              <a:gdLst>
                <a:gd name="connsiteX0" fmla="*/ 30241 w 32523"/>
                <a:gd name="connsiteY0" fmla="*/ 0 h 8565"/>
                <a:gd name="connsiteX1" fmla="*/ 32523 w 32523"/>
                <a:gd name="connsiteY1" fmla="*/ 5648 h 8565"/>
                <a:gd name="connsiteX2" fmla="*/ 1426 w 32523"/>
                <a:gd name="connsiteY2" fmla="*/ 8566 h 8565"/>
                <a:gd name="connsiteX3" fmla="*/ 0 w 32523"/>
                <a:gd name="connsiteY3" fmla="*/ 3765 h 8565"/>
                <a:gd name="connsiteX4" fmla="*/ 30241 w 32523"/>
                <a:gd name="connsiteY4" fmla="*/ 0 h 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3" h="8565">
                  <a:moveTo>
                    <a:pt x="30241" y="0"/>
                  </a:moveTo>
                  <a:lnTo>
                    <a:pt x="32523" y="5648"/>
                  </a:lnTo>
                  <a:lnTo>
                    <a:pt x="1426" y="8566"/>
                  </a:lnTo>
                  <a:lnTo>
                    <a:pt x="0" y="3765"/>
                  </a:lnTo>
                  <a:lnTo>
                    <a:pt x="30241" y="0"/>
                  </a:lnTo>
                  <a:close/>
                </a:path>
              </a:pathLst>
            </a:custGeom>
            <a:solidFill>
              <a:srgbClr val="FFFFF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434F961-C724-964D-8F1E-511B69BBE0A4}"/>
                </a:ext>
              </a:extLst>
            </p:cNvPr>
            <p:cNvSpPr/>
            <p:nvPr/>
          </p:nvSpPr>
          <p:spPr>
            <a:xfrm>
              <a:off x="1125664" y="10557333"/>
              <a:ext cx="395492" cy="536556"/>
            </a:xfrm>
            <a:custGeom>
              <a:avLst/>
              <a:gdLst>
                <a:gd name="connsiteX0" fmla="*/ 31039 w 35107"/>
                <a:gd name="connsiteY0" fmla="*/ 12594 h 47629"/>
                <a:gd name="connsiteX1" fmla="*/ 31039 w 35107"/>
                <a:gd name="connsiteY1" fmla="*/ 24643 h 47629"/>
                <a:gd name="connsiteX2" fmla="*/ 34843 w 35107"/>
                <a:gd name="connsiteY2" fmla="*/ 34056 h 47629"/>
                <a:gd name="connsiteX3" fmla="*/ 28662 w 35107"/>
                <a:gd name="connsiteY3" fmla="*/ 33491 h 47629"/>
                <a:gd name="connsiteX4" fmla="*/ 25619 w 35107"/>
                <a:gd name="connsiteY4" fmla="*/ 40551 h 47629"/>
                <a:gd name="connsiteX5" fmla="*/ 30278 w 35107"/>
                <a:gd name="connsiteY5" fmla="*/ 41963 h 47629"/>
                <a:gd name="connsiteX6" fmla="*/ 25238 w 35107"/>
                <a:gd name="connsiteY6" fmla="*/ 47422 h 47629"/>
                <a:gd name="connsiteX7" fmla="*/ 18106 w 35107"/>
                <a:gd name="connsiteY7" fmla="*/ 47422 h 47629"/>
                <a:gd name="connsiteX8" fmla="*/ 12400 w 35107"/>
                <a:gd name="connsiteY8" fmla="*/ 47422 h 47629"/>
                <a:gd name="connsiteX9" fmla="*/ 2891 w 35107"/>
                <a:gd name="connsiteY9" fmla="*/ 45822 h 47629"/>
                <a:gd name="connsiteX10" fmla="*/ 228 w 35107"/>
                <a:gd name="connsiteY10" fmla="*/ 42433 h 47629"/>
                <a:gd name="connsiteX11" fmla="*/ 2795 w 35107"/>
                <a:gd name="connsiteY11" fmla="*/ 17112 h 47629"/>
                <a:gd name="connsiteX12" fmla="*/ 6599 w 35107"/>
                <a:gd name="connsiteY12" fmla="*/ 6382 h 47629"/>
                <a:gd name="connsiteX13" fmla="*/ 8882 w 35107"/>
                <a:gd name="connsiteY13" fmla="*/ -207 h 47629"/>
                <a:gd name="connsiteX14" fmla="*/ 31800 w 35107"/>
                <a:gd name="connsiteY14" fmla="*/ 2522 h 4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107" h="47629">
                  <a:moveTo>
                    <a:pt x="31039" y="12594"/>
                  </a:moveTo>
                  <a:lnTo>
                    <a:pt x="31039" y="24643"/>
                  </a:lnTo>
                  <a:cubicBezTo>
                    <a:pt x="34054" y="26779"/>
                    <a:pt x="35537" y="30451"/>
                    <a:pt x="34843" y="34056"/>
                  </a:cubicBezTo>
                  <a:cubicBezTo>
                    <a:pt x="32817" y="33576"/>
                    <a:pt x="30735" y="33387"/>
                    <a:pt x="28662" y="33491"/>
                  </a:cubicBezTo>
                  <a:cubicBezTo>
                    <a:pt x="26066" y="34818"/>
                    <a:pt x="24791" y="37783"/>
                    <a:pt x="25619" y="40551"/>
                  </a:cubicBezTo>
                  <a:cubicBezTo>
                    <a:pt x="27292" y="40428"/>
                    <a:pt x="28956" y="40937"/>
                    <a:pt x="30278" y="41963"/>
                  </a:cubicBezTo>
                  <a:cubicBezTo>
                    <a:pt x="30278" y="41963"/>
                    <a:pt x="30278" y="45634"/>
                    <a:pt x="25238" y="47422"/>
                  </a:cubicBezTo>
                  <a:lnTo>
                    <a:pt x="18106" y="47422"/>
                  </a:lnTo>
                  <a:lnTo>
                    <a:pt x="12400" y="47422"/>
                  </a:lnTo>
                  <a:lnTo>
                    <a:pt x="2891" y="45822"/>
                  </a:lnTo>
                  <a:cubicBezTo>
                    <a:pt x="2891" y="45822"/>
                    <a:pt x="513" y="44128"/>
                    <a:pt x="228" y="42433"/>
                  </a:cubicBezTo>
                  <a:cubicBezTo>
                    <a:pt x="-638" y="33905"/>
                    <a:pt x="237" y="25302"/>
                    <a:pt x="2795" y="17112"/>
                  </a:cubicBezTo>
                  <a:cubicBezTo>
                    <a:pt x="2795" y="17112"/>
                    <a:pt x="5268" y="10994"/>
                    <a:pt x="6599" y="6382"/>
                  </a:cubicBezTo>
                  <a:cubicBezTo>
                    <a:pt x="7474" y="4226"/>
                    <a:pt x="8235" y="2024"/>
                    <a:pt x="8882" y="-207"/>
                  </a:cubicBezTo>
                  <a:lnTo>
                    <a:pt x="31800" y="2522"/>
                  </a:lnTo>
                  <a:close/>
                </a:path>
              </a:pathLst>
            </a:custGeom>
            <a:solidFill>
              <a:srgbClr val="FBD1B7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BFC8B82-B97F-6A42-979D-AD45321E3F1E}"/>
                </a:ext>
              </a:extLst>
            </p:cNvPr>
            <p:cNvSpPr/>
            <p:nvPr/>
          </p:nvSpPr>
          <p:spPr>
            <a:xfrm>
              <a:off x="1175367" y="10610348"/>
              <a:ext cx="324599" cy="72098"/>
            </a:xfrm>
            <a:custGeom>
              <a:avLst/>
              <a:gdLst>
                <a:gd name="connsiteX0" fmla="*/ 28814 w 28814"/>
                <a:gd name="connsiteY0" fmla="*/ 2824 h 6400"/>
                <a:gd name="connsiteX1" fmla="*/ 28244 w 28814"/>
                <a:gd name="connsiteY1" fmla="*/ 6401 h 6400"/>
                <a:gd name="connsiteX2" fmla="*/ 0 w 28814"/>
                <a:gd name="connsiteY2" fmla="*/ 3389 h 6400"/>
                <a:gd name="connsiteX3" fmla="*/ 761 w 28814"/>
                <a:gd name="connsiteY3" fmla="*/ 0 h 6400"/>
                <a:gd name="connsiteX4" fmla="*/ 28814 w 28814"/>
                <a:gd name="connsiteY4" fmla="*/ 2824 h 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4" h="6400">
                  <a:moveTo>
                    <a:pt x="28814" y="2824"/>
                  </a:moveTo>
                  <a:lnTo>
                    <a:pt x="28244" y="6401"/>
                  </a:lnTo>
                  <a:lnTo>
                    <a:pt x="0" y="3389"/>
                  </a:lnTo>
                  <a:lnTo>
                    <a:pt x="761" y="0"/>
                  </a:lnTo>
                  <a:lnTo>
                    <a:pt x="28814" y="2824"/>
                  </a:lnTo>
                  <a:close/>
                </a:path>
              </a:pathLst>
            </a:custGeom>
            <a:solidFill>
              <a:srgbClr val="FFFFF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2F38683-301C-5844-A07A-509570AA4B38}"/>
                </a:ext>
              </a:extLst>
            </p:cNvPr>
            <p:cNvSpPr/>
            <p:nvPr/>
          </p:nvSpPr>
          <p:spPr>
            <a:xfrm>
              <a:off x="3808611" y="6945618"/>
              <a:ext cx="1291613" cy="1451141"/>
            </a:xfrm>
            <a:custGeom>
              <a:avLst/>
              <a:gdLst>
                <a:gd name="connsiteX0" fmla="*/ -96 w 114654"/>
                <a:gd name="connsiteY0" fmla="*/ 53917 h 128815"/>
                <a:gd name="connsiteX1" fmla="*/ 58864 w 114654"/>
                <a:gd name="connsiteY1" fmla="*/ 77073 h 128815"/>
                <a:gd name="connsiteX2" fmla="*/ 36707 w 114654"/>
                <a:gd name="connsiteY2" fmla="*/ 3181 h 128815"/>
                <a:gd name="connsiteX3" fmla="*/ 72558 w 114654"/>
                <a:gd name="connsiteY3" fmla="*/ -207 h 128815"/>
                <a:gd name="connsiteX4" fmla="*/ 113640 w 114654"/>
                <a:gd name="connsiteY4" fmla="*/ 109077 h 128815"/>
                <a:gd name="connsiteX5" fmla="*/ 104995 w 114654"/>
                <a:gd name="connsiteY5" fmla="*/ 127705 h 128815"/>
                <a:gd name="connsiteX6" fmla="*/ 98710 w 114654"/>
                <a:gd name="connsiteY6" fmla="*/ 128562 h 128815"/>
                <a:gd name="connsiteX7" fmla="*/ 7607 w 114654"/>
                <a:gd name="connsiteY7" fmla="*/ 120937 h 12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54" h="128815">
                  <a:moveTo>
                    <a:pt x="-96" y="53917"/>
                  </a:moveTo>
                  <a:lnTo>
                    <a:pt x="58864" y="77073"/>
                  </a:lnTo>
                  <a:lnTo>
                    <a:pt x="36707" y="3181"/>
                  </a:lnTo>
                  <a:lnTo>
                    <a:pt x="72558" y="-207"/>
                  </a:lnTo>
                  <a:lnTo>
                    <a:pt x="113640" y="109077"/>
                  </a:lnTo>
                  <a:cubicBezTo>
                    <a:pt x="116455" y="116588"/>
                    <a:pt x="112584" y="124928"/>
                    <a:pt x="104995" y="127705"/>
                  </a:cubicBezTo>
                  <a:cubicBezTo>
                    <a:pt x="102989" y="128439"/>
                    <a:pt x="100840" y="128731"/>
                    <a:pt x="98710" y="128562"/>
                  </a:cubicBezTo>
                  <a:lnTo>
                    <a:pt x="7607" y="120937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CF50000D-BFA9-4A42-BDE2-7DE3FDA09AB6}"/>
                </a:ext>
              </a:extLst>
            </p:cNvPr>
            <p:cNvSpPr/>
            <p:nvPr/>
          </p:nvSpPr>
          <p:spPr>
            <a:xfrm>
              <a:off x="1759226" y="7400522"/>
              <a:ext cx="1012369" cy="2889576"/>
            </a:xfrm>
            <a:custGeom>
              <a:avLst/>
              <a:gdLst>
                <a:gd name="connsiteX0" fmla="*/ 76267 w 89866"/>
                <a:gd name="connsiteY0" fmla="*/ 0 h 256502"/>
                <a:gd name="connsiteX1" fmla="*/ 89866 w 89866"/>
                <a:gd name="connsiteY1" fmla="*/ 173010 h 256502"/>
                <a:gd name="connsiteX2" fmla="*/ 83019 w 89866"/>
                <a:gd name="connsiteY2" fmla="*/ 256503 h 256502"/>
                <a:gd name="connsiteX3" fmla="*/ 16166 w 89866"/>
                <a:gd name="connsiteY3" fmla="*/ 255938 h 256502"/>
                <a:gd name="connsiteX4" fmla="*/ 24630 w 89866"/>
                <a:gd name="connsiteY4" fmla="*/ 112391 h 256502"/>
                <a:gd name="connsiteX5" fmla="*/ 0 w 89866"/>
                <a:gd name="connsiteY5" fmla="*/ 29086 h 256502"/>
                <a:gd name="connsiteX6" fmla="*/ 76267 w 89866"/>
                <a:gd name="connsiteY6" fmla="*/ 0 h 25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66" h="256502">
                  <a:moveTo>
                    <a:pt x="76267" y="0"/>
                  </a:moveTo>
                  <a:lnTo>
                    <a:pt x="89866" y="173010"/>
                  </a:lnTo>
                  <a:lnTo>
                    <a:pt x="83019" y="256503"/>
                  </a:lnTo>
                  <a:lnTo>
                    <a:pt x="16166" y="255938"/>
                  </a:lnTo>
                  <a:lnTo>
                    <a:pt x="24630" y="112391"/>
                  </a:lnTo>
                  <a:lnTo>
                    <a:pt x="0" y="29086"/>
                  </a:lnTo>
                  <a:lnTo>
                    <a:pt x="76267" y="0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EED9C15-FD2D-FB48-952C-10B8B0D591D4}"/>
                </a:ext>
              </a:extLst>
            </p:cNvPr>
            <p:cNvSpPr/>
            <p:nvPr/>
          </p:nvSpPr>
          <p:spPr>
            <a:xfrm>
              <a:off x="1150729" y="7728185"/>
              <a:ext cx="885950" cy="2920330"/>
            </a:xfrm>
            <a:custGeom>
              <a:avLst/>
              <a:gdLst>
                <a:gd name="connsiteX0" fmla="*/ 54015 w 78644"/>
                <a:gd name="connsiteY0" fmla="*/ 0 h 259232"/>
                <a:gd name="connsiteX1" fmla="*/ 16737 w 78644"/>
                <a:gd name="connsiteY1" fmla="*/ 134793 h 259232"/>
                <a:gd name="connsiteX2" fmla="*/ 0 w 78644"/>
                <a:gd name="connsiteY2" fmla="*/ 255844 h 259232"/>
                <a:gd name="connsiteX3" fmla="*/ 36422 w 78644"/>
                <a:gd name="connsiteY3" fmla="*/ 259232 h 259232"/>
                <a:gd name="connsiteX4" fmla="*/ 57248 w 78644"/>
                <a:gd name="connsiteY4" fmla="*/ 149195 h 259232"/>
                <a:gd name="connsiteX5" fmla="*/ 78645 w 78644"/>
                <a:gd name="connsiteY5" fmla="*/ 83305 h 259232"/>
                <a:gd name="connsiteX6" fmla="*/ 54015 w 78644"/>
                <a:gd name="connsiteY6" fmla="*/ 0 h 25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44" h="259232">
                  <a:moveTo>
                    <a:pt x="54015" y="0"/>
                  </a:moveTo>
                  <a:lnTo>
                    <a:pt x="16737" y="134793"/>
                  </a:lnTo>
                  <a:lnTo>
                    <a:pt x="0" y="255844"/>
                  </a:lnTo>
                  <a:lnTo>
                    <a:pt x="36422" y="259232"/>
                  </a:lnTo>
                  <a:lnTo>
                    <a:pt x="57248" y="149195"/>
                  </a:lnTo>
                  <a:lnTo>
                    <a:pt x="78645" y="83305"/>
                  </a:lnTo>
                  <a:lnTo>
                    <a:pt x="54015" y="0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DA0ED9C-DAE4-204D-B197-D8CE122AFB5D}"/>
                </a:ext>
              </a:extLst>
            </p:cNvPr>
            <p:cNvSpPr/>
            <p:nvPr/>
          </p:nvSpPr>
          <p:spPr>
            <a:xfrm>
              <a:off x="3278319" y="7449300"/>
              <a:ext cx="831312" cy="2796265"/>
            </a:xfrm>
            <a:custGeom>
              <a:avLst/>
              <a:gdLst>
                <a:gd name="connsiteX0" fmla="*/ 46977 w 73794"/>
                <a:gd name="connsiteY0" fmla="*/ 9206 h 248219"/>
                <a:gd name="connsiteX1" fmla="*/ -96 w 73794"/>
                <a:gd name="connsiteY1" fmla="*/ -207 h 248219"/>
                <a:gd name="connsiteX2" fmla="*/ 37943 w 73794"/>
                <a:gd name="connsiteY2" fmla="*/ 168755 h 248219"/>
                <a:gd name="connsiteX3" fmla="*/ 73699 w 73794"/>
                <a:gd name="connsiteY3" fmla="*/ 248012 h 2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94" h="248219">
                  <a:moveTo>
                    <a:pt x="46977" y="9206"/>
                  </a:moveTo>
                  <a:lnTo>
                    <a:pt x="-96" y="-207"/>
                  </a:lnTo>
                  <a:lnTo>
                    <a:pt x="37943" y="168755"/>
                  </a:lnTo>
                  <a:lnTo>
                    <a:pt x="73699" y="248012"/>
                  </a:lnTo>
                  <a:close/>
                </a:path>
              </a:pathLst>
            </a:custGeom>
            <a:solidFill>
              <a:schemeClr val="tx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F99FBB6-B0AB-A04A-9D4F-3F3B52CBC1E3}"/>
              </a:ext>
            </a:extLst>
          </p:cNvPr>
          <p:cNvSpPr/>
          <p:nvPr/>
        </p:nvSpPr>
        <p:spPr>
          <a:xfrm>
            <a:off x="9482631" y="5644651"/>
            <a:ext cx="2607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45A790C-A44C-4247-81ED-E0F8B47A59C6}"/>
              </a:ext>
            </a:extLst>
          </p:cNvPr>
          <p:cNvSpPr/>
          <p:nvPr/>
        </p:nvSpPr>
        <p:spPr>
          <a:xfrm>
            <a:off x="7109246" y="8299214"/>
            <a:ext cx="2607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C84797-A8CD-C24C-BE57-248D0D2A1ECE}"/>
              </a:ext>
            </a:extLst>
          </p:cNvPr>
          <p:cNvSpPr txBox="1"/>
          <p:nvPr/>
        </p:nvSpPr>
        <p:spPr>
          <a:xfrm>
            <a:off x="13669513" y="5124401"/>
            <a:ext cx="968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business, Marketing is the study and management of exchange relationships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952E003-7C10-8E46-AF07-59A528941CEB}"/>
              </a:ext>
            </a:extLst>
          </p:cNvPr>
          <p:cNvSpPr txBox="1"/>
          <p:nvPr/>
        </p:nvSpPr>
        <p:spPr>
          <a:xfrm>
            <a:off x="11152663" y="7758756"/>
            <a:ext cx="11117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business, Marketing is the study and management of exchange relationships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AF5A6AF-542B-0B4B-917E-CE616D74F832}"/>
              </a:ext>
            </a:extLst>
          </p:cNvPr>
          <p:cNvSpPr txBox="1"/>
          <p:nvPr/>
        </p:nvSpPr>
        <p:spPr>
          <a:xfrm>
            <a:off x="11152663" y="10592683"/>
            <a:ext cx="113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41667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351">
            <a:extLst>
              <a:ext uri="{FF2B5EF4-FFF2-40B4-BE49-F238E27FC236}">
                <a16:creationId xmlns:a16="http://schemas.microsoft.com/office/drawing/2014/main" id="{40BA84E4-BEB0-5E45-AC18-77B3DACC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07" y="5776797"/>
            <a:ext cx="5705036" cy="570502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511CB81-30CA-0045-8B8B-42E9C9B6CD50}"/>
              </a:ext>
            </a:extLst>
          </p:cNvPr>
          <p:cNvSpPr/>
          <p:nvPr/>
        </p:nvSpPr>
        <p:spPr>
          <a:xfrm rot="2700000">
            <a:off x="8955854" y="5785998"/>
            <a:ext cx="2611618" cy="183230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0FAE47EA-BF5C-734F-8621-4A7D0F6736FB}"/>
              </a:ext>
            </a:extLst>
          </p:cNvPr>
          <p:cNvSpPr/>
          <p:nvPr/>
        </p:nvSpPr>
        <p:spPr>
          <a:xfrm rot="18900000" flipH="1">
            <a:off x="12810179" y="5785999"/>
            <a:ext cx="2611618" cy="18323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F0E9F1FD-9404-ED49-9531-737EC74E5C89}"/>
              </a:ext>
            </a:extLst>
          </p:cNvPr>
          <p:cNvSpPr/>
          <p:nvPr/>
        </p:nvSpPr>
        <p:spPr>
          <a:xfrm rot="18900000" flipV="1">
            <a:off x="8955853" y="9640321"/>
            <a:ext cx="2611620" cy="183230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DC1CA6E5-23D5-B742-A8AA-B058B7A59743}"/>
              </a:ext>
            </a:extLst>
          </p:cNvPr>
          <p:cNvSpPr/>
          <p:nvPr/>
        </p:nvSpPr>
        <p:spPr>
          <a:xfrm rot="2700000" flipH="1" flipV="1">
            <a:off x="12810178" y="9640322"/>
            <a:ext cx="2611620" cy="183230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252F86-B111-7B49-BCC5-DBC9FCF7B58A}"/>
              </a:ext>
            </a:extLst>
          </p:cNvPr>
          <p:cNvSpPr/>
          <p:nvPr/>
        </p:nvSpPr>
        <p:spPr>
          <a:xfrm>
            <a:off x="3263261" y="5130466"/>
            <a:ext cx="42098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Capacity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626C1D-44D2-234F-A968-860D4E153AF4}"/>
              </a:ext>
            </a:extLst>
          </p:cNvPr>
          <p:cNvSpPr txBox="1"/>
          <p:nvPr/>
        </p:nvSpPr>
        <p:spPr>
          <a:xfrm>
            <a:off x="3257454" y="5778289"/>
            <a:ext cx="5298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566315-0AC4-D441-9B32-32C24C30991A}"/>
              </a:ext>
            </a:extLst>
          </p:cNvPr>
          <p:cNvSpPr/>
          <p:nvPr/>
        </p:nvSpPr>
        <p:spPr>
          <a:xfrm>
            <a:off x="3263261" y="9418228"/>
            <a:ext cx="403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Potential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0BB2F2-7714-8047-81D7-4AD62E9B0D31}"/>
              </a:ext>
            </a:extLst>
          </p:cNvPr>
          <p:cNvSpPr txBox="1"/>
          <p:nvPr/>
        </p:nvSpPr>
        <p:spPr>
          <a:xfrm>
            <a:off x="3257454" y="10066051"/>
            <a:ext cx="5298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3A6AD2-23C7-6F42-B898-C5BC1B08DE80}"/>
              </a:ext>
            </a:extLst>
          </p:cNvPr>
          <p:cNvSpPr/>
          <p:nvPr/>
        </p:nvSpPr>
        <p:spPr>
          <a:xfrm>
            <a:off x="17077594" y="5130466"/>
            <a:ext cx="4036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Potential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4CE4DDA-47B1-7948-962F-B5F6A881CBB5}"/>
              </a:ext>
            </a:extLst>
          </p:cNvPr>
          <p:cNvSpPr txBox="1"/>
          <p:nvPr/>
        </p:nvSpPr>
        <p:spPr>
          <a:xfrm>
            <a:off x="15816031" y="5778289"/>
            <a:ext cx="5298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EB40B40-C3F4-5740-A88E-7F0DC489165D}"/>
              </a:ext>
            </a:extLst>
          </p:cNvPr>
          <p:cNvSpPr/>
          <p:nvPr/>
        </p:nvSpPr>
        <p:spPr>
          <a:xfrm>
            <a:off x="17907949" y="9418228"/>
            <a:ext cx="320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Target Share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A42AE8-A3A1-6747-8777-04C409F00E8E}"/>
              </a:ext>
            </a:extLst>
          </p:cNvPr>
          <p:cNvSpPr txBox="1"/>
          <p:nvPr/>
        </p:nvSpPr>
        <p:spPr>
          <a:xfrm>
            <a:off x="15816031" y="10066051"/>
            <a:ext cx="5298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736D18-8198-5E41-97AE-FA3879E251A4}"/>
              </a:ext>
            </a:extLst>
          </p:cNvPr>
          <p:cNvSpPr/>
          <p:nvPr/>
        </p:nvSpPr>
        <p:spPr>
          <a:xfrm>
            <a:off x="990320" y="4965116"/>
            <a:ext cx="2078448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0" b="1" dirty="0">
                <a:solidFill>
                  <a:schemeClr val="accent1">
                    <a:alpha val="20000"/>
                  </a:schemeClr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FC2197F-7851-BD42-8ED5-BF23521E0B0C}"/>
              </a:ext>
            </a:extLst>
          </p:cNvPr>
          <p:cNvSpPr/>
          <p:nvPr/>
        </p:nvSpPr>
        <p:spPr>
          <a:xfrm>
            <a:off x="990320" y="9251366"/>
            <a:ext cx="2078448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0" b="1" dirty="0">
                <a:solidFill>
                  <a:schemeClr val="accent4">
                    <a:alpha val="20000"/>
                  </a:schemeClr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5076246-6C2F-CA41-AA9E-5D81474D1A28}"/>
              </a:ext>
            </a:extLst>
          </p:cNvPr>
          <p:cNvSpPr/>
          <p:nvPr/>
        </p:nvSpPr>
        <p:spPr>
          <a:xfrm>
            <a:off x="21310098" y="4965116"/>
            <a:ext cx="184176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0" b="1" dirty="0">
                <a:solidFill>
                  <a:schemeClr val="accent2">
                    <a:alpha val="20000"/>
                  </a:schemeClr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33FF761-7C04-2249-AB38-7FC9F1C9031E}"/>
              </a:ext>
            </a:extLst>
          </p:cNvPr>
          <p:cNvSpPr/>
          <p:nvPr/>
        </p:nvSpPr>
        <p:spPr>
          <a:xfrm>
            <a:off x="21310098" y="9251366"/>
            <a:ext cx="184176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0" b="1" dirty="0">
                <a:solidFill>
                  <a:schemeClr val="accent3">
                    <a:alpha val="20000"/>
                  </a:schemeClr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03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DA00D5-B7FA-2B4D-B33F-BFD37228CD47}"/>
              </a:ext>
            </a:extLst>
          </p:cNvPr>
          <p:cNvGrpSpPr/>
          <p:nvPr/>
        </p:nvGrpSpPr>
        <p:grpSpPr>
          <a:xfrm>
            <a:off x="11073332" y="7772008"/>
            <a:ext cx="1412384" cy="2048650"/>
            <a:chOff x="14676542" y="10466467"/>
            <a:chExt cx="2240180" cy="3249360"/>
          </a:xfrm>
          <a:solidFill>
            <a:schemeClr val="tx2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46E7B86-6BB2-1B44-BEF3-95BC016FC914}"/>
                </a:ext>
              </a:extLst>
            </p:cNvPr>
            <p:cNvSpPr/>
            <p:nvPr/>
          </p:nvSpPr>
          <p:spPr>
            <a:xfrm>
              <a:off x="16843813" y="10652582"/>
              <a:ext cx="72909" cy="3063245"/>
            </a:xfrm>
            <a:custGeom>
              <a:avLst/>
              <a:gdLst>
                <a:gd name="connsiteX0" fmla="*/ 0 w 42106"/>
                <a:gd name="connsiteY0" fmla="*/ 0 h 3063244"/>
                <a:gd name="connsiteX1" fmla="*/ 42106 w 42106"/>
                <a:gd name="connsiteY1" fmla="*/ 0 h 3063244"/>
                <a:gd name="connsiteX2" fmla="*/ 42106 w 42106"/>
                <a:gd name="connsiteY2" fmla="*/ 3063244 h 3063244"/>
                <a:gd name="connsiteX3" fmla="*/ 0 w 42106"/>
                <a:gd name="connsiteY3" fmla="*/ 3063244 h 306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06" h="3063244">
                  <a:moveTo>
                    <a:pt x="0" y="0"/>
                  </a:moveTo>
                  <a:lnTo>
                    <a:pt x="42106" y="0"/>
                  </a:lnTo>
                  <a:lnTo>
                    <a:pt x="42106" y="3063244"/>
                  </a:lnTo>
                  <a:lnTo>
                    <a:pt x="0" y="3063244"/>
                  </a:lnTo>
                  <a:close/>
                </a:path>
              </a:pathLst>
            </a:custGeom>
            <a:grpFill/>
            <a:ln w="1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F664FC-A225-8C44-B992-2A4582D7DA33}"/>
                </a:ext>
              </a:extLst>
            </p:cNvPr>
            <p:cNvSpPr/>
            <p:nvPr/>
          </p:nvSpPr>
          <p:spPr>
            <a:xfrm>
              <a:off x="14676542" y="10466467"/>
              <a:ext cx="2240180" cy="1275299"/>
            </a:xfrm>
            <a:custGeom>
              <a:avLst/>
              <a:gdLst>
                <a:gd name="connsiteX0" fmla="*/ 2238523 w 2240180"/>
                <a:gd name="connsiteY0" fmla="*/ 184837 h 1275299"/>
                <a:gd name="connsiteX1" fmla="*/ 1417790 w 2240180"/>
                <a:gd name="connsiteY1" fmla="*/ 114339 h 1275299"/>
                <a:gd name="connsiteX2" fmla="*/ -1658 w 2240180"/>
                <a:gd name="connsiteY2" fmla="*/ 325366 h 1275299"/>
                <a:gd name="connsiteX3" fmla="*/ 1114258 w 2240180"/>
                <a:gd name="connsiteY3" fmla="*/ 1163194 h 1275299"/>
                <a:gd name="connsiteX4" fmla="*/ 2238523 w 2240180"/>
                <a:gd name="connsiteY4" fmla="*/ 1274021 h 127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0180" h="1275299">
                  <a:moveTo>
                    <a:pt x="2238523" y="184837"/>
                  </a:moveTo>
                  <a:cubicBezTo>
                    <a:pt x="2238523" y="184837"/>
                    <a:pt x="1940522" y="-181989"/>
                    <a:pt x="1417790" y="114339"/>
                  </a:cubicBezTo>
                  <a:cubicBezTo>
                    <a:pt x="895058" y="410668"/>
                    <a:pt x="603239" y="631125"/>
                    <a:pt x="-1658" y="325366"/>
                  </a:cubicBezTo>
                  <a:cubicBezTo>
                    <a:pt x="-1658" y="325366"/>
                    <a:pt x="360294" y="1552872"/>
                    <a:pt x="1114258" y="1163194"/>
                  </a:cubicBezTo>
                  <a:cubicBezTo>
                    <a:pt x="1868222" y="773517"/>
                    <a:pt x="2238523" y="1274021"/>
                    <a:pt x="2238523" y="1274021"/>
                  </a:cubicBezTo>
                  <a:close/>
                </a:path>
              </a:pathLst>
            </a:custGeom>
            <a:solidFill>
              <a:srgbClr val="C00000"/>
            </a:solidFill>
            <a:ln w="1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41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2F874F06-191A-3745-A53B-53ED862CF5F2}"/>
              </a:ext>
            </a:extLst>
          </p:cNvPr>
          <p:cNvSpPr/>
          <p:nvPr/>
        </p:nvSpPr>
        <p:spPr>
          <a:xfrm rot="16200000">
            <a:off x="11602217" y="-75326"/>
            <a:ext cx="8742168" cy="1680870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B9172CB4-6393-8243-859D-63AFCA72125E}"/>
              </a:ext>
            </a:extLst>
          </p:cNvPr>
          <p:cNvSpPr txBox="1"/>
          <p:nvPr/>
        </p:nvSpPr>
        <p:spPr>
          <a:xfrm>
            <a:off x="19853749" y="4841503"/>
            <a:ext cx="3555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Potential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C971AF2D-856E-2B4F-95B7-517A674DDCE4}"/>
              </a:ext>
            </a:extLst>
          </p:cNvPr>
          <p:cNvSpPr txBox="1"/>
          <p:nvPr/>
        </p:nvSpPr>
        <p:spPr>
          <a:xfrm>
            <a:off x="19853749" y="10254669"/>
            <a:ext cx="3555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Target Share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8D4248-349D-EF41-B6FE-C880FB6864A6}"/>
              </a:ext>
            </a:extLst>
          </p:cNvPr>
          <p:cNvGrpSpPr/>
          <p:nvPr/>
        </p:nvGrpSpPr>
        <p:grpSpPr>
          <a:xfrm>
            <a:off x="17336491" y="4573231"/>
            <a:ext cx="2228373" cy="2241678"/>
            <a:chOff x="17336491" y="4573231"/>
            <a:chExt cx="2228373" cy="2241678"/>
          </a:xfrm>
        </p:grpSpPr>
        <p:sp>
          <p:nvSpPr>
            <p:cNvPr id="86" name="Freeform 349">
              <a:extLst>
                <a:ext uri="{FF2B5EF4-FFF2-40B4-BE49-F238E27FC236}">
                  <a16:creationId xmlns:a16="http://schemas.microsoft.com/office/drawing/2014/main" id="{5A7A9914-0A6D-FF4F-B35A-97D2341E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6491" y="4573231"/>
              <a:ext cx="2228373" cy="2241678"/>
            </a:xfrm>
            <a:custGeom>
              <a:avLst/>
              <a:gdLst>
                <a:gd name="T0" fmla="*/ 1477 w 1478"/>
                <a:gd name="T1" fmla="*/ 743 h 1488"/>
                <a:gd name="T2" fmla="*/ 1477 w 1478"/>
                <a:gd name="T3" fmla="*/ 743 h 1488"/>
                <a:gd name="T4" fmla="*/ 734 w 1478"/>
                <a:gd name="T5" fmla="*/ 1487 h 1488"/>
                <a:gd name="T6" fmla="*/ 0 w 1478"/>
                <a:gd name="T7" fmla="*/ 743 h 1488"/>
                <a:gd name="T8" fmla="*/ 734 w 1478"/>
                <a:gd name="T9" fmla="*/ 0 h 1488"/>
                <a:gd name="T10" fmla="*/ 1477 w 1478"/>
                <a:gd name="T11" fmla="*/ 74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88">
                  <a:moveTo>
                    <a:pt x="1477" y="743"/>
                  </a:moveTo>
                  <a:lnTo>
                    <a:pt x="1477" y="743"/>
                  </a:lnTo>
                  <a:cubicBezTo>
                    <a:pt x="1477" y="1151"/>
                    <a:pt x="1141" y="1487"/>
                    <a:pt x="734" y="1487"/>
                  </a:cubicBezTo>
                  <a:cubicBezTo>
                    <a:pt x="326" y="1487"/>
                    <a:pt x="0" y="1151"/>
                    <a:pt x="0" y="743"/>
                  </a:cubicBezTo>
                  <a:cubicBezTo>
                    <a:pt x="0" y="336"/>
                    <a:pt x="326" y="0"/>
                    <a:pt x="734" y="0"/>
                  </a:cubicBezTo>
                  <a:cubicBezTo>
                    <a:pt x="1141" y="0"/>
                    <a:pt x="1477" y="336"/>
                    <a:pt x="1477" y="7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2" name="Gráfico 22">
              <a:extLst>
                <a:ext uri="{FF2B5EF4-FFF2-40B4-BE49-F238E27FC236}">
                  <a16:creationId xmlns:a16="http://schemas.microsoft.com/office/drawing/2014/main" id="{E1D4F75C-8C15-0043-8939-7E8DC67A41AD}"/>
                </a:ext>
              </a:extLst>
            </p:cNvPr>
            <p:cNvGrpSpPr/>
            <p:nvPr/>
          </p:nvGrpSpPr>
          <p:grpSpPr>
            <a:xfrm>
              <a:off x="17898269" y="5028333"/>
              <a:ext cx="1119908" cy="1119905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93" name="Forma libre 340">
                <a:extLst>
                  <a:ext uri="{FF2B5EF4-FFF2-40B4-BE49-F238E27FC236}">
                    <a16:creationId xmlns:a16="http://schemas.microsoft.com/office/drawing/2014/main" id="{34DEB1FE-7649-2841-A3B4-7E1EBDFF41E1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341">
                <a:extLst>
                  <a:ext uri="{FF2B5EF4-FFF2-40B4-BE49-F238E27FC236}">
                    <a16:creationId xmlns:a16="http://schemas.microsoft.com/office/drawing/2014/main" id="{F9034F6A-7CB3-534C-A2DC-A49EE994D4AF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5" name="Forma libre 342">
                <a:extLst>
                  <a:ext uri="{FF2B5EF4-FFF2-40B4-BE49-F238E27FC236}">
                    <a16:creationId xmlns:a16="http://schemas.microsoft.com/office/drawing/2014/main" id="{D410454E-971A-4F49-9AFD-829B4E6CC9F7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orma libre 343">
                <a:extLst>
                  <a:ext uri="{FF2B5EF4-FFF2-40B4-BE49-F238E27FC236}">
                    <a16:creationId xmlns:a16="http://schemas.microsoft.com/office/drawing/2014/main" id="{138E9D6D-93D7-3447-833F-0A3AE6CCC317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7" name="Forma libre 344">
                <a:extLst>
                  <a:ext uri="{FF2B5EF4-FFF2-40B4-BE49-F238E27FC236}">
                    <a16:creationId xmlns:a16="http://schemas.microsoft.com/office/drawing/2014/main" id="{AE4C2FA5-478B-494B-BF1E-44820D56732D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8" name="Forma libre 345">
                <a:extLst>
                  <a:ext uri="{FF2B5EF4-FFF2-40B4-BE49-F238E27FC236}">
                    <a16:creationId xmlns:a16="http://schemas.microsoft.com/office/drawing/2014/main" id="{191F1F9F-D76A-9A48-9F21-04CFDAA8DEC1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9" name="Forma libre 346">
                <a:extLst>
                  <a:ext uri="{FF2B5EF4-FFF2-40B4-BE49-F238E27FC236}">
                    <a16:creationId xmlns:a16="http://schemas.microsoft.com/office/drawing/2014/main" id="{1A24D33C-A8FF-5D42-AF4E-E63CFED2EC4E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744DC0BC-6251-544B-947B-1055074093E2}"/>
              </a:ext>
            </a:extLst>
          </p:cNvPr>
          <p:cNvSpPr txBox="1"/>
          <p:nvPr/>
        </p:nvSpPr>
        <p:spPr>
          <a:xfrm>
            <a:off x="13413122" y="8932890"/>
            <a:ext cx="3555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Volume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2BF199DD-0EA1-E54D-9CDC-83B0EB4BA22B}"/>
              </a:ext>
            </a:extLst>
          </p:cNvPr>
          <p:cNvSpPr txBox="1"/>
          <p:nvPr/>
        </p:nvSpPr>
        <p:spPr>
          <a:xfrm>
            <a:off x="13413122" y="6068442"/>
            <a:ext cx="3555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Market Capacity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594263-CCB9-454E-9288-7C1B39817249}"/>
              </a:ext>
            </a:extLst>
          </p:cNvPr>
          <p:cNvGrpSpPr/>
          <p:nvPr/>
        </p:nvGrpSpPr>
        <p:grpSpPr>
          <a:xfrm>
            <a:off x="10895865" y="8697789"/>
            <a:ext cx="2228373" cy="2228373"/>
            <a:chOff x="10895865" y="8697789"/>
            <a:chExt cx="2228373" cy="2228373"/>
          </a:xfrm>
        </p:grpSpPr>
        <p:sp>
          <p:nvSpPr>
            <p:cNvPr id="78" name="Freeform 350">
              <a:extLst>
                <a:ext uri="{FF2B5EF4-FFF2-40B4-BE49-F238E27FC236}">
                  <a16:creationId xmlns:a16="http://schemas.microsoft.com/office/drawing/2014/main" id="{75F7FD88-B838-534F-842C-61F235D4D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865" y="8697789"/>
              <a:ext cx="2228373" cy="2228373"/>
            </a:xfrm>
            <a:custGeom>
              <a:avLst/>
              <a:gdLst>
                <a:gd name="T0" fmla="*/ 1477 w 1478"/>
                <a:gd name="T1" fmla="*/ 733 h 1477"/>
                <a:gd name="T2" fmla="*/ 1477 w 1478"/>
                <a:gd name="T3" fmla="*/ 733 h 1477"/>
                <a:gd name="T4" fmla="*/ 734 w 1478"/>
                <a:gd name="T5" fmla="*/ 1476 h 1477"/>
                <a:gd name="T6" fmla="*/ 0 w 1478"/>
                <a:gd name="T7" fmla="*/ 733 h 1477"/>
                <a:gd name="T8" fmla="*/ 734 w 1478"/>
                <a:gd name="T9" fmla="*/ 0 h 1477"/>
                <a:gd name="T10" fmla="*/ 1477 w 1478"/>
                <a:gd name="T11" fmla="*/ 733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7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0"/>
                    <a:pt x="1141" y="1476"/>
                    <a:pt x="734" y="1476"/>
                  </a:cubicBezTo>
                  <a:cubicBezTo>
                    <a:pt x="326" y="1476"/>
                    <a:pt x="0" y="1140"/>
                    <a:pt x="0" y="733"/>
                  </a:cubicBezTo>
                  <a:cubicBezTo>
                    <a:pt x="0" y="325"/>
                    <a:pt x="326" y="0"/>
                    <a:pt x="734" y="0"/>
                  </a:cubicBezTo>
                  <a:cubicBezTo>
                    <a:pt x="1141" y="0"/>
                    <a:pt x="1477" y="325"/>
                    <a:pt x="147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0" name="Gráfico 48">
              <a:extLst>
                <a:ext uri="{FF2B5EF4-FFF2-40B4-BE49-F238E27FC236}">
                  <a16:creationId xmlns:a16="http://schemas.microsoft.com/office/drawing/2014/main" id="{802A9A60-6A03-324B-A99F-33D42F487DFA}"/>
                </a:ext>
              </a:extLst>
            </p:cNvPr>
            <p:cNvGrpSpPr/>
            <p:nvPr/>
          </p:nvGrpSpPr>
          <p:grpSpPr>
            <a:xfrm>
              <a:off x="11412184" y="9199379"/>
              <a:ext cx="1225196" cy="1225191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91" name="Forma libre 288">
                <a:extLst>
                  <a:ext uri="{FF2B5EF4-FFF2-40B4-BE49-F238E27FC236}">
                    <a16:creationId xmlns:a16="http://schemas.microsoft.com/office/drawing/2014/main" id="{030AE94D-8ACC-3D4B-A473-0402CDEF69DE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83" name="Freeform 351">
            <a:extLst>
              <a:ext uri="{FF2B5EF4-FFF2-40B4-BE49-F238E27FC236}">
                <a16:creationId xmlns:a16="http://schemas.microsoft.com/office/drawing/2014/main" id="{FF7F5449-4917-004E-A000-5738782A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865" y="5740910"/>
            <a:ext cx="2228373" cy="2228370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100" name="Gráfico 446">
            <a:extLst>
              <a:ext uri="{FF2B5EF4-FFF2-40B4-BE49-F238E27FC236}">
                <a16:creationId xmlns:a16="http://schemas.microsoft.com/office/drawing/2014/main" id="{3CBD045A-831E-4F48-B8D6-7F3F0F86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9272" y="6369282"/>
            <a:ext cx="1119907" cy="1119901"/>
          </a:xfrm>
          <a:prstGeom prst="rect">
            <a:avLst/>
          </a:prstGeom>
        </p:spPr>
      </p:pic>
      <p:sp>
        <p:nvSpPr>
          <p:cNvPr id="88" name="Freeform 349">
            <a:extLst>
              <a:ext uri="{FF2B5EF4-FFF2-40B4-BE49-F238E27FC236}">
                <a16:creationId xmlns:a16="http://schemas.microsoft.com/office/drawing/2014/main" id="{CA2B1689-165E-AE49-B740-B8C3481BD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491" y="9913288"/>
            <a:ext cx="2228373" cy="2241678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695EF2E-5AB8-6341-BCAB-05EEC495D6A6}"/>
              </a:ext>
            </a:extLst>
          </p:cNvPr>
          <p:cNvGrpSpPr/>
          <p:nvPr/>
        </p:nvGrpSpPr>
        <p:grpSpPr>
          <a:xfrm>
            <a:off x="17904456" y="10359839"/>
            <a:ext cx="1198776" cy="1285968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8C6C6C0-CCF4-E841-BC19-7731755EAFF0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2674437-5C65-2C4F-99FB-99A305457F98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8BD6576-7A91-AF43-A242-689F9B971ED5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648CD92-8F11-0C48-8C66-6A35B6ED54DF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099B4C-6AFB-064C-8233-3AC7F3EC4ABA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93D818D-78CB-B642-8877-2E78379DAD6A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1C4F196-8496-A349-95DE-15BF6655E5A4}"/>
              </a:ext>
            </a:extLst>
          </p:cNvPr>
          <p:cNvSpPr txBox="1"/>
          <p:nvPr/>
        </p:nvSpPr>
        <p:spPr>
          <a:xfrm>
            <a:off x="17336491" y="7569198"/>
            <a:ext cx="5840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2A464CD-96DE-DE43-BCC7-1751D13D2E60}"/>
              </a:ext>
            </a:extLst>
          </p:cNvPr>
          <p:cNvSpPr/>
          <p:nvPr/>
        </p:nvSpPr>
        <p:spPr>
          <a:xfrm>
            <a:off x="6361130" y="8359514"/>
            <a:ext cx="468235" cy="608049"/>
          </a:xfrm>
          <a:custGeom>
            <a:avLst/>
            <a:gdLst>
              <a:gd name="connsiteX0" fmla="*/ 90737 w 405821"/>
              <a:gd name="connsiteY0" fmla="*/ 477129 h 526998"/>
              <a:gd name="connsiteX1" fmla="*/ 90737 w 405821"/>
              <a:gd name="connsiteY1" fmla="*/ 31888 h 526998"/>
              <a:gd name="connsiteX2" fmla="*/ 403214 w 405821"/>
              <a:gd name="connsiteY2" fmla="*/ 110276 h 526998"/>
              <a:gd name="connsiteX3" fmla="*/ 323836 w 405821"/>
              <a:gd name="connsiteY3" fmla="*/ 526714 h 52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21" h="526998">
                <a:moveTo>
                  <a:pt x="90737" y="477129"/>
                </a:moveTo>
                <a:cubicBezTo>
                  <a:pt x="90737" y="477129"/>
                  <a:pt x="-117557" y="107140"/>
                  <a:pt x="90737" y="31888"/>
                </a:cubicBezTo>
                <a:cubicBezTo>
                  <a:pt x="299031" y="-43364"/>
                  <a:pt x="393291" y="26054"/>
                  <a:pt x="403214" y="110276"/>
                </a:cubicBezTo>
                <a:cubicBezTo>
                  <a:pt x="413136" y="194497"/>
                  <a:pt x="323836" y="526714"/>
                  <a:pt x="323836" y="526714"/>
                </a:cubicBezTo>
                <a:close/>
              </a:path>
            </a:pathLst>
          </a:custGeom>
          <a:solidFill>
            <a:srgbClr val="FBD1B7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03E435F2-BD03-874B-942E-1A731074CAA8}"/>
              </a:ext>
            </a:extLst>
          </p:cNvPr>
          <p:cNvSpPr/>
          <p:nvPr/>
        </p:nvSpPr>
        <p:spPr>
          <a:xfrm>
            <a:off x="3218754" y="8802181"/>
            <a:ext cx="3780074" cy="2963945"/>
          </a:xfrm>
          <a:custGeom>
            <a:avLst/>
            <a:gdLst>
              <a:gd name="connsiteX0" fmla="*/ 2981174 w 3276204"/>
              <a:gd name="connsiteY0" fmla="*/ 2459606 h 2568862"/>
              <a:gd name="connsiteX1" fmla="*/ 1937079 w 3276204"/>
              <a:gd name="connsiteY1" fmla="*/ 2566942 h 2568862"/>
              <a:gd name="connsiteX2" fmla="*/ 1134547 w 3276204"/>
              <a:gd name="connsiteY2" fmla="*/ 2530483 h 2568862"/>
              <a:gd name="connsiteX3" fmla="*/ 952592 w 3276204"/>
              <a:gd name="connsiteY3" fmla="*/ 2506274 h 2568862"/>
              <a:gd name="connsiteX4" fmla="*/ -1838 w 3276204"/>
              <a:gd name="connsiteY4" fmla="*/ 2247850 h 2568862"/>
              <a:gd name="connsiteX5" fmla="*/ 1013802 w 3276204"/>
              <a:gd name="connsiteY5" fmla="*/ 1117611 h 2568862"/>
              <a:gd name="connsiteX6" fmla="*/ 2538177 w 3276204"/>
              <a:gd name="connsiteY6" fmla="*/ 1514288 h 2568862"/>
              <a:gd name="connsiteX7" fmla="*/ 2723707 w 3276204"/>
              <a:gd name="connsiteY7" fmla="*/ 69332 h 2568862"/>
              <a:gd name="connsiteX8" fmla="*/ 3100751 w 3276204"/>
              <a:gd name="connsiteY8" fmla="*/ 78082 h 2568862"/>
              <a:gd name="connsiteX9" fmla="*/ 2981174 w 3276204"/>
              <a:gd name="connsiteY9" fmla="*/ 2459606 h 256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6204" h="2568862">
                <a:moveTo>
                  <a:pt x="2981174" y="2459606"/>
                </a:moveTo>
                <a:cubicBezTo>
                  <a:pt x="2636450" y="2522527"/>
                  <a:pt x="2287348" y="2558418"/>
                  <a:pt x="1937079" y="2566942"/>
                </a:cubicBezTo>
                <a:cubicBezTo>
                  <a:pt x="1669034" y="2573301"/>
                  <a:pt x="1400915" y="2561116"/>
                  <a:pt x="1134547" y="2530483"/>
                </a:cubicBezTo>
                <a:cubicBezTo>
                  <a:pt x="1071294" y="2523242"/>
                  <a:pt x="1010666" y="2515170"/>
                  <a:pt x="952592" y="2506274"/>
                </a:cubicBezTo>
                <a:cubicBezTo>
                  <a:pt x="337706" y="2413156"/>
                  <a:pt x="-1838" y="2247850"/>
                  <a:pt x="-1838" y="2247850"/>
                </a:cubicBezTo>
                <a:cubicBezTo>
                  <a:pt x="-1838" y="2247850"/>
                  <a:pt x="559934" y="1072474"/>
                  <a:pt x="1013802" y="1117611"/>
                </a:cubicBezTo>
                <a:cubicBezTo>
                  <a:pt x="1546392" y="1170696"/>
                  <a:pt x="2448512" y="1648240"/>
                  <a:pt x="2538177" y="1514288"/>
                </a:cubicBezTo>
                <a:cubicBezTo>
                  <a:pt x="2639149" y="1363420"/>
                  <a:pt x="2723707" y="69332"/>
                  <a:pt x="2723707" y="69332"/>
                </a:cubicBezTo>
                <a:cubicBezTo>
                  <a:pt x="2959796" y="-92256"/>
                  <a:pt x="3100751" y="78082"/>
                  <a:pt x="3100751" y="78082"/>
                </a:cubicBezTo>
                <a:cubicBezTo>
                  <a:pt x="3100751" y="78082"/>
                  <a:pt x="3561841" y="2354967"/>
                  <a:pt x="2981174" y="2459606"/>
                </a:cubicBezTo>
                <a:close/>
              </a:path>
            </a:pathLst>
          </a:custGeom>
          <a:solidFill>
            <a:schemeClr val="accent1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D2519888-F468-3C44-B750-A8983E993835}"/>
              </a:ext>
            </a:extLst>
          </p:cNvPr>
          <p:cNvSpPr/>
          <p:nvPr/>
        </p:nvSpPr>
        <p:spPr>
          <a:xfrm>
            <a:off x="3160149" y="22381631"/>
            <a:ext cx="1536013" cy="803873"/>
          </a:xfrm>
          <a:custGeom>
            <a:avLst/>
            <a:gdLst>
              <a:gd name="connsiteX0" fmla="*/ 6348 w 1331268"/>
              <a:gd name="connsiteY0" fmla="*/ 180536 h 696720"/>
              <a:gd name="connsiteX1" fmla="*/ 64714 w 1331268"/>
              <a:gd name="connsiteY1" fmla="*/ 696436 h 696720"/>
              <a:gd name="connsiteX2" fmla="*/ 1329431 w 1331268"/>
              <a:gd name="connsiteY2" fmla="*/ 693883 h 696720"/>
              <a:gd name="connsiteX3" fmla="*/ 1126316 w 1331268"/>
              <a:gd name="connsiteY3" fmla="*/ 515597 h 696720"/>
              <a:gd name="connsiteX4" fmla="*/ 506178 w 1331268"/>
              <a:gd name="connsiteY4" fmla="*/ 99523 h 696720"/>
              <a:gd name="connsiteX5" fmla="*/ 6348 w 1331268"/>
              <a:gd name="connsiteY5" fmla="*/ 180536 h 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268" h="696720">
                <a:moveTo>
                  <a:pt x="6348" y="180536"/>
                </a:moveTo>
                <a:cubicBezTo>
                  <a:pt x="6348" y="180536"/>
                  <a:pt x="-34070" y="647800"/>
                  <a:pt x="64714" y="696436"/>
                </a:cubicBezTo>
                <a:lnTo>
                  <a:pt x="1329431" y="693883"/>
                </a:lnTo>
                <a:cubicBezTo>
                  <a:pt x="1329431" y="693883"/>
                  <a:pt x="1329431" y="548046"/>
                  <a:pt x="1126316" y="515597"/>
                </a:cubicBezTo>
                <a:cubicBezTo>
                  <a:pt x="923204" y="483149"/>
                  <a:pt x="566297" y="364291"/>
                  <a:pt x="506178" y="99523"/>
                </a:cubicBezTo>
                <a:cubicBezTo>
                  <a:pt x="446061" y="-165244"/>
                  <a:pt x="6348" y="180536"/>
                  <a:pt x="6348" y="180536"/>
                </a:cubicBezTo>
                <a:close/>
              </a:path>
            </a:pathLst>
          </a:custGeom>
          <a:solidFill>
            <a:schemeClr val="tx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59334CE-E712-E842-9955-1535D49CBB25}"/>
              </a:ext>
            </a:extLst>
          </p:cNvPr>
          <p:cNvSpPr/>
          <p:nvPr/>
        </p:nvSpPr>
        <p:spPr>
          <a:xfrm>
            <a:off x="2385559" y="14376914"/>
            <a:ext cx="1859814" cy="8298379"/>
          </a:xfrm>
          <a:custGeom>
            <a:avLst/>
            <a:gdLst>
              <a:gd name="connsiteX0" fmla="*/ 1606216 w 1611908"/>
              <a:gd name="connsiteY0" fmla="*/ 1462901 h 7192236"/>
              <a:gd name="connsiteX1" fmla="*/ 1556534 w 1611908"/>
              <a:gd name="connsiteY1" fmla="*/ 2367092 h 7192236"/>
              <a:gd name="connsiteX2" fmla="*/ 1352253 w 1611908"/>
              <a:gd name="connsiteY2" fmla="*/ 5648432 h 7192236"/>
              <a:gd name="connsiteX3" fmla="*/ 1210787 w 1611908"/>
              <a:gd name="connsiteY3" fmla="*/ 7060138 h 7192236"/>
              <a:gd name="connsiteX4" fmla="*/ 582406 w 1611908"/>
              <a:gd name="connsiteY4" fmla="*/ 7165870 h 7192236"/>
              <a:gd name="connsiteX5" fmla="*/ 161442 w 1611908"/>
              <a:gd name="connsiteY5" fmla="*/ 4598549 h 7192236"/>
              <a:gd name="connsiteX6" fmla="*/ 158011 w 1611908"/>
              <a:gd name="connsiteY6" fmla="*/ 4533507 h 7192236"/>
              <a:gd name="connsiteX7" fmla="*/ 130216 w 1611908"/>
              <a:gd name="connsiteY7" fmla="*/ 3945708 h 7192236"/>
              <a:gd name="connsiteX8" fmla="*/ -1838 w 1611908"/>
              <a:gd name="connsiteY8" fmla="*/ 372184 h 7192236"/>
              <a:gd name="connsiteX9" fmla="*/ 1585279 w 1611908"/>
              <a:gd name="connsiteY9" fmla="*/ -284 h 7192236"/>
              <a:gd name="connsiteX10" fmla="*/ 1606216 w 1611908"/>
              <a:gd name="connsiteY10" fmla="*/ 1462901 h 719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1908" h="7192236">
                <a:moveTo>
                  <a:pt x="1606216" y="1462901"/>
                </a:moveTo>
                <a:cubicBezTo>
                  <a:pt x="1599943" y="1768503"/>
                  <a:pt x="1585279" y="2083658"/>
                  <a:pt x="1556534" y="2367092"/>
                </a:cubicBezTo>
                <a:cubicBezTo>
                  <a:pt x="1419885" y="3711130"/>
                  <a:pt x="1371878" y="5334882"/>
                  <a:pt x="1352253" y="5648432"/>
                </a:cubicBezTo>
                <a:cubicBezTo>
                  <a:pt x="1318254" y="6191895"/>
                  <a:pt x="1210787" y="7060138"/>
                  <a:pt x="1210787" y="7060138"/>
                </a:cubicBezTo>
                <a:cubicBezTo>
                  <a:pt x="1210787" y="7060138"/>
                  <a:pt x="997752" y="7262341"/>
                  <a:pt x="582406" y="7165870"/>
                </a:cubicBezTo>
                <a:cubicBezTo>
                  <a:pt x="582406" y="7165870"/>
                  <a:pt x="238337" y="5915315"/>
                  <a:pt x="161442" y="4598549"/>
                </a:cubicBezTo>
                <a:cubicBezTo>
                  <a:pt x="160273" y="4576674"/>
                  <a:pt x="159106" y="4554798"/>
                  <a:pt x="158011" y="4533507"/>
                </a:cubicBezTo>
                <a:cubicBezTo>
                  <a:pt x="149037" y="4359377"/>
                  <a:pt x="139699" y="4160308"/>
                  <a:pt x="130216" y="3945708"/>
                </a:cubicBezTo>
                <a:cubicBezTo>
                  <a:pt x="66960" y="2507972"/>
                  <a:pt x="-1838" y="372184"/>
                  <a:pt x="-1838" y="372184"/>
                </a:cubicBezTo>
                <a:lnTo>
                  <a:pt x="1585279" y="-284"/>
                </a:lnTo>
                <a:cubicBezTo>
                  <a:pt x="1585279" y="-284"/>
                  <a:pt x="1621757" y="701266"/>
                  <a:pt x="1606216" y="1462901"/>
                </a:cubicBezTo>
                <a:close/>
              </a:path>
            </a:pathLst>
          </a:custGeom>
          <a:solidFill>
            <a:schemeClr val="accent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1F35438-6276-BA43-9442-98538C6057D7}"/>
              </a:ext>
            </a:extLst>
          </p:cNvPr>
          <p:cNvSpPr/>
          <p:nvPr/>
        </p:nvSpPr>
        <p:spPr>
          <a:xfrm>
            <a:off x="-776712" y="14515397"/>
            <a:ext cx="622318" cy="1017012"/>
          </a:xfrm>
          <a:custGeom>
            <a:avLst/>
            <a:gdLst>
              <a:gd name="connsiteX0" fmla="*/ 328399 w 539365"/>
              <a:gd name="connsiteY0" fmla="*/ -284 h 881448"/>
              <a:gd name="connsiteX1" fmla="*/ 46930 w 539365"/>
              <a:gd name="connsiteY1" fmla="*/ 387425 h 881448"/>
              <a:gd name="connsiteX2" fmla="*/ 4469 w 539365"/>
              <a:gd name="connsiteY2" fmla="*/ 865917 h 881448"/>
              <a:gd name="connsiteX3" fmla="*/ 260769 w 539365"/>
              <a:gd name="connsiteY3" fmla="*/ 574971 h 881448"/>
              <a:gd name="connsiteX4" fmla="*/ 235306 w 539365"/>
              <a:gd name="connsiteY4" fmla="*/ 741371 h 881448"/>
              <a:gd name="connsiteX5" fmla="*/ 428060 w 539365"/>
              <a:gd name="connsiteY5" fmla="*/ 595534 h 881448"/>
              <a:gd name="connsiteX6" fmla="*/ 529105 w 539365"/>
              <a:gd name="connsiteY6" fmla="*/ 172606 h 881448"/>
              <a:gd name="connsiteX7" fmla="*/ 328399 w 539365"/>
              <a:gd name="connsiteY7" fmla="*/ -284 h 88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365" h="881448">
                <a:moveTo>
                  <a:pt x="328399" y="-284"/>
                </a:moveTo>
                <a:cubicBezTo>
                  <a:pt x="328399" y="-284"/>
                  <a:pt x="70203" y="303276"/>
                  <a:pt x="46930" y="387425"/>
                </a:cubicBezTo>
                <a:cubicBezTo>
                  <a:pt x="23657" y="471572"/>
                  <a:pt x="-17637" y="774841"/>
                  <a:pt x="4469" y="865917"/>
                </a:cubicBezTo>
                <a:cubicBezTo>
                  <a:pt x="26574" y="956992"/>
                  <a:pt x="198317" y="611867"/>
                  <a:pt x="260769" y="574971"/>
                </a:cubicBezTo>
                <a:cubicBezTo>
                  <a:pt x="323220" y="538074"/>
                  <a:pt x="213930" y="712277"/>
                  <a:pt x="235306" y="741371"/>
                </a:cubicBezTo>
                <a:cubicBezTo>
                  <a:pt x="256683" y="770466"/>
                  <a:pt x="379908" y="639723"/>
                  <a:pt x="428060" y="595534"/>
                </a:cubicBezTo>
                <a:cubicBezTo>
                  <a:pt x="476211" y="551346"/>
                  <a:pt x="471324" y="313193"/>
                  <a:pt x="529105" y="172606"/>
                </a:cubicBezTo>
                <a:cubicBezTo>
                  <a:pt x="586888" y="32019"/>
                  <a:pt x="328399" y="-284"/>
                  <a:pt x="328399" y="-284"/>
                </a:cubicBezTo>
                <a:close/>
              </a:path>
            </a:pathLst>
          </a:custGeom>
          <a:solidFill>
            <a:srgbClr val="FBD1B7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3127A185-7356-D948-A352-EAA9B0D4BA45}"/>
              </a:ext>
            </a:extLst>
          </p:cNvPr>
          <p:cNvSpPr/>
          <p:nvPr/>
        </p:nvSpPr>
        <p:spPr>
          <a:xfrm>
            <a:off x="-681458" y="21865789"/>
            <a:ext cx="1156644" cy="1321649"/>
          </a:xfrm>
          <a:custGeom>
            <a:avLst/>
            <a:gdLst>
              <a:gd name="connsiteX0" fmla="*/ 185069 w 1002468"/>
              <a:gd name="connsiteY0" fmla="*/ 96989 h 1145478"/>
              <a:gd name="connsiteX1" fmla="*/ 3843 w 1002468"/>
              <a:gd name="connsiteY1" fmla="*/ 448165 h 1145478"/>
              <a:gd name="connsiteX2" fmla="*/ 278382 w 1002468"/>
              <a:gd name="connsiteY2" fmla="*/ 869635 h 1145478"/>
              <a:gd name="connsiteX3" fmla="*/ 514472 w 1002468"/>
              <a:gd name="connsiteY3" fmla="*/ 1145195 h 1145478"/>
              <a:gd name="connsiteX4" fmla="*/ 985631 w 1002468"/>
              <a:gd name="connsiteY4" fmla="*/ 1145195 h 1145478"/>
              <a:gd name="connsiteX5" fmla="*/ 882688 w 1002468"/>
              <a:gd name="connsiteY5" fmla="*/ 981858 h 1145478"/>
              <a:gd name="connsiteX6" fmla="*/ 651705 w 1002468"/>
              <a:gd name="connsiteY6" fmla="*/ 540043 h 1145478"/>
              <a:gd name="connsiteX7" fmla="*/ 635289 w 1002468"/>
              <a:gd name="connsiteY7" fmla="*/ 86124 h 1145478"/>
              <a:gd name="connsiteX8" fmla="*/ 261894 w 1002468"/>
              <a:gd name="connsiteY8" fmla="*/ -284 h 114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468" h="1145478">
                <a:moveTo>
                  <a:pt x="185069" y="96989"/>
                </a:moveTo>
                <a:cubicBezTo>
                  <a:pt x="185069" y="96989"/>
                  <a:pt x="-40077" y="302254"/>
                  <a:pt x="3843" y="448165"/>
                </a:cubicBezTo>
                <a:cubicBezTo>
                  <a:pt x="47764" y="594075"/>
                  <a:pt x="250950" y="691349"/>
                  <a:pt x="278382" y="869635"/>
                </a:cubicBezTo>
                <a:cubicBezTo>
                  <a:pt x="305814" y="1047921"/>
                  <a:pt x="415615" y="1145195"/>
                  <a:pt x="514472" y="1145195"/>
                </a:cubicBezTo>
                <a:lnTo>
                  <a:pt x="985631" y="1145195"/>
                </a:lnTo>
                <a:cubicBezTo>
                  <a:pt x="985631" y="1145195"/>
                  <a:pt x="1058589" y="1019702"/>
                  <a:pt x="882688" y="981858"/>
                </a:cubicBezTo>
                <a:cubicBezTo>
                  <a:pt x="706788" y="944011"/>
                  <a:pt x="640761" y="734516"/>
                  <a:pt x="651705" y="540043"/>
                </a:cubicBezTo>
                <a:cubicBezTo>
                  <a:pt x="662649" y="345569"/>
                  <a:pt x="635289" y="86124"/>
                  <a:pt x="635289" y="86124"/>
                </a:cubicBezTo>
                <a:lnTo>
                  <a:pt x="261894" y="-284"/>
                </a:lnTo>
                <a:close/>
              </a:path>
            </a:pathLst>
          </a:custGeom>
          <a:solidFill>
            <a:schemeClr val="tx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7C65036-3064-4D40-9DD3-5307A35726D8}"/>
              </a:ext>
            </a:extLst>
          </p:cNvPr>
          <p:cNvSpPr/>
          <p:nvPr/>
        </p:nvSpPr>
        <p:spPr>
          <a:xfrm>
            <a:off x="-465468" y="14286891"/>
            <a:ext cx="4393757" cy="7888088"/>
          </a:xfrm>
          <a:custGeom>
            <a:avLst/>
            <a:gdLst>
              <a:gd name="connsiteX0" fmla="*/ 3806249 w 3808086"/>
              <a:gd name="connsiteY0" fmla="*/ 482146 h 6836635"/>
              <a:gd name="connsiteX1" fmla="*/ 1529976 w 3808086"/>
              <a:gd name="connsiteY1" fmla="*/ 5053271 h 6836635"/>
              <a:gd name="connsiteX2" fmla="*/ 492303 w 3808086"/>
              <a:gd name="connsiteY2" fmla="*/ 6836351 h 6836635"/>
              <a:gd name="connsiteX3" fmla="*/ -1838 w 3808086"/>
              <a:gd name="connsiteY3" fmla="*/ 6536437 h 6836635"/>
              <a:gd name="connsiteX4" fmla="*/ 829877 w 3808086"/>
              <a:gd name="connsiteY4" fmla="*/ 3189470 h 6836635"/>
              <a:gd name="connsiteX5" fmla="*/ 1496926 w 3808086"/>
              <a:gd name="connsiteY5" fmla="*/ 1317283 h 6836635"/>
              <a:gd name="connsiteX6" fmla="*/ 1860474 w 3808086"/>
              <a:gd name="connsiteY6" fmla="*/ -284 h 683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8086" h="6836635">
                <a:moveTo>
                  <a:pt x="3806249" y="482146"/>
                </a:moveTo>
                <a:cubicBezTo>
                  <a:pt x="3806249" y="482146"/>
                  <a:pt x="2320544" y="3659285"/>
                  <a:pt x="1529976" y="5053271"/>
                </a:cubicBezTo>
                <a:cubicBezTo>
                  <a:pt x="739409" y="6447257"/>
                  <a:pt x="492303" y="6836351"/>
                  <a:pt x="492303" y="6836351"/>
                </a:cubicBezTo>
                <a:cubicBezTo>
                  <a:pt x="492303" y="6836351"/>
                  <a:pt x="39310" y="6658065"/>
                  <a:pt x="-1838" y="6536437"/>
                </a:cubicBezTo>
                <a:cubicBezTo>
                  <a:pt x="-1838" y="6536437"/>
                  <a:pt x="300497" y="3845227"/>
                  <a:pt x="829877" y="3189470"/>
                </a:cubicBezTo>
                <a:cubicBezTo>
                  <a:pt x="1129002" y="2818751"/>
                  <a:pt x="1480438" y="1706304"/>
                  <a:pt x="1496926" y="1317283"/>
                </a:cubicBezTo>
                <a:cubicBezTo>
                  <a:pt x="1513415" y="928263"/>
                  <a:pt x="1860474" y="-284"/>
                  <a:pt x="1860474" y="-284"/>
                </a:cubicBezTo>
                <a:close/>
              </a:path>
            </a:pathLst>
          </a:custGeom>
          <a:solidFill>
            <a:schemeClr val="accent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6B363AB-530F-8241-B2A7-E57E09F405E9}"/>
              </a:ext>
            </a:extLst>
          </p:cNvPr>
          <p:cNvSpPr/>
          <p:nvPr/>
        </p:nvSpPr>
        <p:spPr>
          <a:xfrm>
            <a:off x="1369411" y="9699184"/>
            <a:ext cx="3515741" cy="5733266"/>
          </a:xfrm>
          <a:custGeom>
            <a:avLst/>
            <a:gdLst>
              <a:gd name="connsiteX0" fmla="*/ 2650268 w 3047106"/>
              <a:gd name="connsiteY0" fmla="*/ 4608250 h 4969043"/>
              <a:gd name="connsiteX1" fmla="*/ 1223220 w 3047106"/>
              <a:gd name="connsiteY1" fmla="*/ 4966353 h 4969043"/>
              <a:gd name="connsiteX2" fmla="*/ 10813 w 3047106"/>
              <a:gd name="connsiteY2" fmla="*/ 4554654 h 4969043"/>
              <a:gd name="connsiteX3" fmla="*/ 44884 w 3047106"/>
              <a:gd name="connsiteY3" fmla="*/ 4265896 h 4969043"/>
              <a:gd name="connsiteX4" fmla="*/ 327012 w 3047106"/>
              <a:gd name="connsiteY4" fmla="*/ 1794975 h 4969043"/>
              <a:gd name="connsiteX5" fmla="*/ 336787 w 3047106"/>
              <a:gd name="connsiteY5" fmla="*/ 1410839 h 4969043"/>
              <a:gd name="connsiteX6" fmla="*/ 1228692 w 3047106"/>
              <a:gd name="connsiteY6" fmla="*/ 123168 h 4969043"/>
              <a:gd name="connsiteX7" fmla="*/ 2528138 w 3047106"/>
              <a:gd name="connsiteY7" fmla="*/ 254422 h 4969043"/>
              <a:gd name="connsiteX8" fmla="*/ 3023883 w 3047106"/>
              <a:gd name="connsiteY8" fmla="*/ 1307440 h 4969043"/>
              <a:gd name="connsiteX9" fmla="*/ 2650268 w 3047106"/>
              <a:gd name="connsiteY9" fmla="*/ 4608250 h 496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7106" h="4969043">
                <a:moveTo>
                  <a:pt x="2650268" y="4608250"/>
                </a:moveTo>
                <a:cubicBezTo>
                  <a:pt x="2650268" y="4608250"/>
                  <a:pt x="2059313" y="5003031"/>
                  <a:pt x="1223220" y="4966353"/>
                </a:cubicBezTo>
                <a:cubicBezTo>
                  <a:pt x="856244" y="4950384"/>
                  <a:pt x="128349" y="4846402"/>
                  <a:pt x="10813" y="4554654"/>
                </a:cubicBezTo>
                <a:cubicBezTo>
                  <a:pt x="-16765" y="4486183"/>
                  <a:pt x="3518" y="4399265"/>
                  <a:pt x="44884" y="4265896"/>
                </a:cubicBezTo>
                <a:cubicBezTo>
                  <a:pt x="152277" y="3919169"/>
                  <a:pt x="402376" y="3258890"/>
                  <a:pt x="327012" y="1794975"/>
                </a:cubicBezTo>
                <a:cubicBezTo>
                  <a:pt x="320006" y="1666871"/>
                  <a:pt x="323291" y="1538417"/>
                  <a:pt x="336787" y="1410839"/>
                </a:cubicBezTo>
                <a:cubicBezTo>
                  <a:pt x="415581" y="689746"/>
                  <a:pt x="829031" y="262735"/>
                  <a:pt x="1228692" y="123168"/>
                </a:cubicBezTo>
                <a:cubicBezTo>
                  <a:pt x="2203258" y="-217289"/>
                  <a:pt x="2528138" y="254422"/>
                  <a:pt x="2528138" y="254422"/>
                </a:cubicBezTo>
                <a:cubicBezTo>
                  <a:pt x="2528138" y="254422"/>
                  <a:pt x="2958952" y="595536"/>
                  <a:pt x="3023883" y="1307440"/>
                </a:cubicBezTo>
                <a:cubicBezTo>
                  <a:pt x="3153675" y="2731396"/>
                  <a:pt x="2650268" y="4608250"/>
                  <a:pt x="2650268" y="4608250"/>
                </a:cubicBezTo>
                <a:close/>
              </a:path>
            </a:pathLst>
          </a:custGeom>
          <a:solidFill>
            <a:schemeClr val="accent1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1A4A8DD-AE35-B742-9216-940A233EA1D4}"/>
              </a:ext>
            </a:extLst>
          </p:cNvPr>
          <p:cNvSpPr/>
          <p:nvPr/>
        </p:nvSpPr>
        <p:spPr>
          <a:xfrm>
            <a:off x="3118666" y="8706077"/>
            <a:ext cx="1245582" cy="1282000"/>
          </a:xfrm>
          <a:custGeom>
            <a:avLst/>
            <a:gdLst>
              <a:gd name="connsiteX0" fmla="*/ -1838 w 1079551"/>
              <a:gd name="connsiteY0" fmla="*/ 902157 h 1111114"/>
              <a:gd name="connsiteX1" fmla="*/ 930339 w 1079551"/>
              <a:gd name="connsiteY1" fmla="*/ 1097142 h 1111114"/>
              <a:gd name="connsiteX2" fmla="*/ 979148 w 1079551"/>
              <a:gd name="connsiteY2" fmla="*/ 960200 h 1111114"/>
              <a:gd name="connsiteX3" fmla="*/ 1022192 w 1079551"/>
              <a:gd name="connsiteY3" fmla="*/ 810134 h 1111114"/>
              <a:gd name="connsiteX4" fmla="*/ 1077713 w 1079551"/>
              <a:gd name="connsiteY4" fmla="*/ 565200 h 1111114"/>
              <a:gd name="connsiteX5" fmla="*/ 802445 w 1079551"/>
              <a:gd name="connsiteY5" fmla="*/ 276077 h 1111114"/>
              <a:gd name="connsiteX6" fmla="*/ 541768 w 1079551"/>
              <a:gd name="connsiteY6" fmla="*/ -284 h 1111114"/>
              <a:gd name="connsiteX7" fmla="*/ -1838 w 1079551"/>
              <a:gd name="connsiteY7" fmla="*/ 902157 h 111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551" h="1111114">
                <a:moveTo>
                  <a:pt x="-1838" y="902157"/>
                </a:moveTo>
                <a:cubicBezTo>
                  <a:pt x="-1838" y="902157"/>
                  <a:pt x="445318" y="1173998"/>
                  <a:pt x="930339" y="1097142"/>
                </a:cubicBezTo>
                <a:cubicBezTo>
                  <a:pt x="930339" y="1097142"/>
                  <a:pt x="1026278" y="1072714"/>
                  <a:pt x="979148" y="960200"/>
                </a:cubicBezTo>
                <a:cubicBezTo>
                  <a:pt x="996220" y="910995"/>
                  <a:pt x="1010593" y="860900"/>
                  <a:pt x="1022192" y="810134"/>
                </a:cubicBezTo>
                <a:cubicBezTo>
                  <a:pt x="1064726" y="654817"/>
                  <a:pt x="1077713" y="565200"/>
                  <a:pt x="1077713" y="565200"/>
                </a:cubicBezTo>
                <a:lnTo>
                  <a:pt x="802445" y="276077"/>
                </a:lnTo>
                <a:lnTo>
                  <a:pt x="541768" y="-284"/>
                </a:lnTo>
                <a:cubicBezTo>
                  <a:pt x="469758" y="660213"/>
                  <a:pt x="-1838" y="902157"/>
                  <a:pt x="-1838" y="902157"/>
                </a:cubicBezTo>
                <a:close/>
              </a:path>
            </a:pathLst>
          </a:custGeom>
          <a:solidFill>
            <a:srgbClr val="FBD1B7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C2AC398-7378-9B4F-8608-8CF35E807BFD}"/>
              </a:ext>
            </a:extLst>
          </p:cNvPr>
          <p:cNvSpPr/>
          <p:nvPr/>
        </p:nvSpPr>
        <p:spPr>
          <a:xfrm>
            <a:off x="3591017" y="7733016"/>
            <a:ext cx="1349738" cy="1619724"/>
          </a:xfrm>
          <a:custGeom>
            <a:avLst/>
            <a:gdLst>
              <a:gd name="connsiteX0" fmla="*/ 977154 w 1169823"/>
              <a:gd name="connsiteY0" fmla="*/ 1394627 h 1403821"/>
              <a:gd name="connsiteX1" fmla="*/ 63579 w 1169823"/>
              <a:gd name="connsiteY1" fmla="*/ 976949 h 1403821"/>
              <a:gd name="connsiteX2" fmla="*/ 395609 w 1169823"/>
              <a:gd name="connsiteY2" fmla="*/ 23100 h 1403821"/>
              <a:gd name="connsiteX3" fmla="*/ 1130292 w 1169823"/>
              <a:gd name="connsiteY3" fmla="*/ 291586 h 1403821"/>
              <a:gd name="connsiteX4" fmla="*/ 977154 w 1169823"/>
              <a:gd name="connsiteY4" fmla="*/ 1394627 h 140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823" h="1403821">
                <a:moveTo>
                  <a:pt x="977154" y="1394627"/>
                </a:moveTo>
                <a:cubicBezTo>
                  <a:pt x="977154" y="1394627"/>
                  <a:pt x="123552" y="1501234"/>
                  <a:pt x="63579" y="976949"/>
                </a:cubicBezTo>
                <a:cubicBezTo>
                  <a:pt x="3609" y="452664"/>
                  <a:pt x="-146829" y="113373"/>
                  <a:pt x="395609" y="23100"/>
                </a:cubicBezTo>
                <a:cubicBezTo>
                  <a:pt x="938048" y="-67174"/>
                  <a:pt x="1066817" y="121321"/>
                  <a:pt x="1130292" y="291586"/>
                </a:cubicBezTo>
                <a:cubicBezTo>
                  <a:pt x="1193764" y="461851"/>
                  <a:pt x="1197631" y="1353355"/>
                  <a:pt x="977154" y="1394627"/>
                </a:cubicBezTo>
                <a:close/>
              </a:path>
            </a:pathLst>
          </a:custGeom>
          <a:solidFill>
            <a:srgbClr val="FBD1B7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F92001B-A4BE-B448-A659-0E38D417094F}"/>
              </a:ext>
            </a:extLst>
          </p:cNvPr>
          <p:cNvSpPr/>
          <p:nvPr/>
        </p:nvSpPr>
        <p:spPr>
          <a:xfrm>
            <a:off x="3281634" y="7358554"/>
            <a:ext cx="2003124" cy="1524034"/>
          </a:xfrm>
          <a:custGeom>
            <a:avLst/>
            <a:gdLst>
              <a:gd name="connsiteX0" fmla="*/ 62511 w 1736115"/>
              <a:gd name="connsiteY0" fmla="*/ 262480 h 1320886"/>
              <a:gd name="connsiteX1" fmla="*/ -1838 w 1736115"/>
              <a:gd name="connsiteY1" fmla="*/ 241916 h 1320886"/>
              <a:gd name="connsiteX2" fmla="*/ 72870 w 1736115"/>
              <a:gd name="connsiteY2" fmla="*/ 223905 h 1320886"/>
              <a:gd name="connsiteX3" fmla="*/ 211489 w 1736115"/>
              <a:gd name="connsiteY3" fmla="*/ 53057 h 1320886"/>
              <a:gd name="connsiteX4" fmla="*/ 150717 w 1736115"/>
              <a:gd name="connsiteY4" fmla="*/ 136403 h 1320886"/>
              <a:gd name="connsiteX5" fmla="*/ 1150671 w 1736115"/>
              <a:gd name="connsiteY5" fmla="*/ 30963 h 1320886"/>
              <a:gd name="connsiteX6" fmla="*/ 1588415 w 1736115"/>
              <a:gd name="connsiteY6" fmla="*/ 729742 h 1320886"/>
              <a:gd name="connsiteX7" fmla="*/ 995273 w 1736115"/>
              <a:gd name="connsiteY7" fmla="*/ 609718 h 1320886"/>
              <a:gd name="connsiteX8" fmla="*/ 665723 w 1736115"/>
              <a:gd name="connsiteY8" fmla="*/ 953603 h 1320886"/>
              <a:gd name="connsiteX9" fmla="*/ 531116 w 1736115"/>
              <a:gd name="connsiteY9" fmla="*/ 874121 h 1320886"/>
              <a:gd name="connsiteX10" fmla="*/ 446485 w 1736115"/>
              <a:gd name="connsiteY10" fmla="*/ 1087627 h 1320886"/>
              <a:gd name="connsiteX11" fmla="*/ 334570 w 1736115"/>
              <a:gd name="connsiteY11" fmla="*/ 1320602 h 1320886"/>
              <a:gd name="connsiteX12" fmla="*/ 208426 w 1736115"/>
              <a:gd name="connsiteY12" fmla="*/ 1173890 h 1320886"/>
              <a:gd name="connsiteX13" fmla="*/ 45365 w 1736115"/>
              <a:gd name="connsiteY13" fmla="*/ 296095 h 1320886"/>
              <a:gd name="connsiteX14" fmla="*/ 62511 w 1736115"/>
              <a:gd name="connsiteY14" fmla="*/ 262480 h 132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6115" h="1320886">
                <a:moveTo>
                  <a:pt x="62511" y="262480"/>
                </a:moveTo>
                <a:cubicBezTo>
                  <a:pt x="55215" y="253365"/>
                  <a:pt x="37633" y="245562"/>
                  <a:pt x="-1838" y="241916"/>
                </a:cubicBezTo>
                <a:cubicBezTo>
                  <a:pt x="21218" y="229958"/>
                  <a:pt x="46899" y="223774"/>
                  <a:pt x="72870" y="223905"/>
                </a:cubicBezTo>
                <a:cubicBezTo>
                  <a:pt x="83158" y="169289"/>
                  <a:pt x="116062" y="73110"/>
                  <a:pt x="211489" y="53057"/>
                </a:cubicBezTo>
                <a:cubicBezTo>
                  <a:pt x="211489" y="53057"/>
                  <a:pt x="159618" y="78214"/>
                  <a:pt x="150717" y="136403"/>
                </a:cubicBezTo>
                <a:cubicBezTo>
                  <a:pt x="264603" y="28046"/>
                  <a:pt x="502445" y="-44946"/>
                  <a:pt x="1150671" y="30963"/>
                </a:cubicBezTo>
                <a:cubicBezTo>
                  <a:pt x="2005003" y="130934"/>
                  <a:pt x="1701864" y="668564"/>
                  <a:pt x="1588415" y="729742"/>
                </a:cubicBezTo>
                <a:cubicBezTo>
                  <a:pt x="1474968" y="790921"/>
                  <a:pt x="1202617" y="601114"/>
                  <a:pt x="995273" y="609718"/>
                </a:cubicBezTo>
                <a:cubicBezTo>
                  <a:pt x="787926" y="618322"/>
                  <a:pt x="737367" y="915320"/>
                  <a:pt x="665723" y="953603"/>
                </a:cubicBezTo>
                <a:cubicBezTo>
                  <a:pt x="594080" y="991885"/>
                  <a:pt x="624356" y="920570"/>
                  <a:pt x="531116" y="874121"/>
                </a:cubicBezTo>
                <a:cubicBezTo>
                  <a:pt x="437877" y="827672"/>
                  <a:pt x="422920" y="984447"/>
                  <a:pt x="446485" y="1087627"/>
                </a:cubicBezTo>
                <a:cubicBezTo>
                  <a:pt x="470052" y="1190807"/>
                  <a:pt x="334570" y="1320602"/>
                  <a:pt x="334570" y="1320602"/>
                </a:cubicBezTo>
                <a:lnTo>
                  <a:pt x="208426" y="1173890"/>
                </a:lnTo>
                <a:cubicBezTo>
                  <a:pt x="82063" y="1027104"/>
                  <a:pt x="-19347" y="421880"/>
                  <a:pt x="45365" y="296095"/>
                </a:cubicBezTo>
                <a:cubicBezTo>
                  <a:pt x="50764" y="285011"/>
                  <a:pt x="56455" y="273782"/>
                  <a:pt x="62511" y="262480"/>
                </a:cubicBezTo>
                <a:close/>
              </a:path>
            </a:pathLst>
          </a:custGeom>
          <a:solidFill>
            <a:schemeClr val="tx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E85EB6F8-496D-3C41-A361-6ABE5D9256C9}"/>
              </a:ext>
            </a:extLst>
          </p:cNvPr>
          <p:cNvSpPr/>
          <p:nvPr/>
        </p:nvSpPr>
        <p:spPr>
          <a:xfrm>
            <a:off x="4680085" y="8261515"/>
            <a:ext cx="1683392" cy="380535"/>
          </a:xfrm>
          <a:custGeom>
            <a:avLst/>
            <a:gdLst>
              <a:gd name="connsiteX0" fmla="*/ 1459003 w 1459002"/>
              <a:gd name="connsiteY0" fmla="*/ 316904 h 329811"/>
              <a:gd name="connsiteX1" fmla="*/ 9850 w 1459002"/>
              <a:gd name="connsiteY1" fmla="*/ 329811 h 329811"/>
              <a:gd name="connsiteX2" fmla="*/ 0 w 1459002"/>
              <a:gd name="connsiteY2" fmla="*/ 111930 h 329811"/>
              <a:gd name="connsiteX3" fmla="*/ 1444631 w 1459002"/>
              <a:gd name="connsiteY3" fmla="*/ 0 h 329811"/>
              <a:gd name="connsiteX4" fmla="*/ 1459003 w 1459002"/>
              <a:gd name="connsiteY4" fmla="*/ 316904 h 32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002" h="329811">
                <a:moveTo>
                  <a:pt x="1459003" y="316904"/>
                </a:moveTo>
                <a:lnTo>
                  <a:pt x="9850" y="329811"/>
                </a:lnTo>
                <a:lnTo>
                  <a:pt x="0" y="111930"/>
                </a:lnTo>
                <a:lnTo>
                  <a:pt x="1444631" y="0"/>
                </a:lnTo>
                <a:lnTo>
                  <a:pt x="1459003" y="316904"/>
                </a:lnTo>
                <a:close/>
              </a:path>
            </a:pathLst>
          </a:custGeom>
          <a:solidFill>
            <a:schemeClr val="accent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1EEC6BA0-65AB-9A49-ADC0-C22B25BA2987}"/>
              </a:ext>
            </a:extLst>
          </p:cNvPr>
          <p:cNvSpPr/>
          <p:nvPr/>
        </p:nvSpPr>
        <p:spPr>
          <a:xfrm>
            <a:off x="5784417" y="8097793"/>
            <a:ext cx="1841227" cy="597683"/>
          </a:xfrm>
          <a:custGeom>
            <a:avLst/>
            <a:gdLst>
              <a:gd name="connsiteX0" fmla="*/ 1595798 w 1595798"/>
              <a:gd name="connsiteY0" fmla="*/ 495191 h 518014"/>
              <a:gd name="connsiteX1" fmla="*/ 18021 w 1595798"/>
              <a:gd name="connsiteY1" fmla="*/ 518014 h 518014"/>
              <a:gd name="connsiteX2" fmla="*/ 0 w 1595798"/>
              <a:gd name="connsiteY2" fmla="*/ 121847 h 518014"/>
              <a:gd name="connsiteX3" fmla="*/ 1573255 w 1595798"/>
              <a:gd name="connsiteY3" fmla="*/ 0 h 518014"/>
              <a:gd name="connsiteX4" fmla="*/ 1595798 w 1595798"/>
              <a:gd name="connsiteY4" fmla="*/ 495191 h 51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798" h="518014">
                <a:moveTo>
                  <a:pt x="1595798" y="495191"/>
                </a:moveTo>
                <a:lnTo>
                  <a:pt x="18021" y="518014"/>
                </a:lnTo>
                <a:lnTo>
                  <a:pt x="0" y="121847"/>
                </a:lnTo>
                <a:lnTo>
                  <a:pt x="1573255" y="0"/>
                </a:lnTo>
                <a:lnTo>
                  <a:pt x="1595798" y="495191"/>
                </a:lnTo>
                <a:close/>
              </a:path>
            </a:pathLst>
          </a:custGeom>
          <a:solidFill>
            <a:schemeClr val="accent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588C3D49-08D0-8C49-8716-B6D46958EFBA}"/>
              </a:ext>
            </a:extLst>
          </p:cNvPr>
          <p:cNvSpPr/>
          <p:nvPr/>
        </p:nvSpPr>
        <p:spPr>
          <a:xfrm>
            <a:off x="7289942" y="7950812"/>
            <a:ext cx="1563186" cy="756106"/>
          </a:xfrm>
          <a:custGeom>
            <a:avLst/>
            <a:gdLst>
              <a:gd name="connsiteX0" fmla="*/ 1354820 w 1354819"/>
              <a:gd name="connsiteY0" fmla="*/ 653643 h 655320"/>
              <a:gd name="connsiteX1" fmla="*/ 24295 w 1354819"/>
              <a:gd name="connsiteY1" fmla="*/ 655320 h 655320"/>
              <a:gd name="connsiteX2" fmla="*/ 0 w 1354819"/>
              <a:gd name="connsiteY2" fmla="*/ 120535 h 655320"/>
              <a:gd name="connsiteX3" fmla="*/ 1325053 w 1354819"/>
              <a:gd name="connsiteY3" fmla="*/ 0 h 655320"/>
              <a:gd name="connsiteX4" fmla="*/ 1354820 w 1354819"/>
              <a:gd name="connsiteY4" fmla="*/ 653643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819" h="655320">
                <a:moveTo>
                  <a:pt x="1354820" y="653643"/>
                </a:moveTo>
                <a:lnTo>
                  <a:pt x="24295" y="655320"/>
                </a:lnTo>
                <a:lnTo>
                  <a:pt x="0" y="120535"/>
                </a:lnTo>
                <a:lnTo>
                  <a:pt x="1325053" y="0"/>
                </a:lnTo>
                <a:lnTo>
                  <a:pt x="1354820" y="653643"/>
                </a:lnTo>
                <a:close/>
              </a:path>
            </a:pathLst>
          </a:custGeom>
          <a:solidFill>
            <a:schemeClr val="accent2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FDE3A810-0C09-7D40-9A95-E0550808B1E6}"/>
              </a:ext>
            </a:extLst>
          </p:cNvPr>
          <p:cNvSpPr/>
          <p:nvPr/>
        </p:nvSpPr>
        <p:spPr>
          <a:xfrm>
            <a:off x="8749250" y="7845051"/>
            <a:ext cx="207672" cy="964263"/>
          </a:xfrm>
          <a:custGeom>
            <a:avLst/>
            <a:gdLst>
              <a:gd name="connsiteX0" fmla="*/ 107162 w 179990"/>
              <a:gd name="connsiteY0" fmla="*/ 835368 h 835730"/>
              <a:gd name="connsiteX1" fmla="*/ 107162 w 179990"/>
              <a:gd name="connsiteY1" fmla="*/ 835368 h 835730"/>
              <a:gd name="connsiteX2" fmla="*/ 178078 w 179990"/>
              <a:gd name="connsiteY2" fmla="*/ 757709 h 835730"/>
              <a:gd name="connsiteX3" fmla="*/ 146852 w 179990"/>
              <a:gd name="connsiteY3" fmla="*/ 70670 h 835730"/>
              <a:gd name="connsiteX4" fmla="*/ 69151 w 179990"/>
              <a:gd name="connsiteY4" fmla="*/ -207 h 835730"/>
              <a:gd name="connsiteX5" fmla="*/ 69151 w 179990"/>
              <a:gd name="connsiteY5" fmla="*/ -207 h 835730"/>
              <a:gd name="connsiteX6" fmla="*/ -1763 w 179990"/>
              <a:gd name="connsiteY6" fmla="*/ 77451 h 835730"/>
              <a:gd name="connsiteX7" fmla="*/ 29463 w 179990"/>
              <a:gd name="connsiteY7" fmla="*/ 764126 h 835730"/>
              <a:gd name="connsiteX8" fmla="*/ 106871 w 179990"/>
              <a:gd name="connsiteY8" fmla="*/ 835382 h 835730"/>
              <a:gd name="connsiteX9" fmla="*/ 107162 w 179990"/>
              <a:gd name="connsiteY9" fmla="*/ 835368 h 83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990" h="835730">
                <a:moveTo>
                  <a:pt x="107162" y="835368"/>
                </a:moveTo>
                <a:lnTo>
                  <a:pt x="107162" y="835368"/>
                </a:lnTo>
                <a:cubicBezTo>
                  <a:pt x="148165" y="833479"/>
                  <a:pt x="179902" y="798719"/>
                  <a:pt x="178078" y="757709"/>
                </a:cubicBezTo>
                <a:lnTo>
                  <a:pt x="146852" y="70670"/>
                </a:lnTo>
                <a:cubicBezTo>
                  <a:pt x="144955" y="29660"/>
                  <a:pt x="110154" y="-2059"/>
                  <a:pt x="69151" y="-207"/>
                </a:cubicBezTo>
                <a:lnTo>
                  <a:pt x="69151" y="-207"/>
                </a:lnTo>
                <a:cubicBezTo>
                  <a:pt x="28150" y="1681"/>
                  <a:pt x="-3587" y="36442"/>
                  <a:pt x="-1763" y="77451"/>
                </a:cubicBezTo>
                <a:lnTo>
                  <a:pt x="29463" y="764126"/>
                </a:lnTo>
                <a:cubicBezTo>
                  <a:pt x="31141" y="805172"/>
                  <a:pt x="65795" y="837067"/>
                  <a:pt x="106871" y="835382"/>
                </a:cubicBezTo>
                <a:cubicBezTo>
                  <a:pt x="106944" y="835375"/>
                  <a:pt x="107089" y="835375"/>
                  <a:pt x="107162" y="83536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14CE5A55-AD87-4840-8622-D36F8A6B06AA}"/>
              </a:ext>
            </a:extLst>
          </p:cNvPr>
          <p:cNvSpPr/>
          <p:nvPr/>
        </p:nvSpPr>
        <p:spPr>
          <a:xfrm>
            <a:off x="4596835" y="8337582"/>
            <a:ext cx="161954" cy="358225"/>
          </a:xfrm>
          <a:custGeom>
            <a:avLst/>
            <a:gdLst>
              <a:gd name="connsiteX0" fmla="*/ 75350 w 140366"/>
              <a:gd name="connsiteY0" fmla="*/ 310123 h 310475"/>
              <a:gd name="connsiteX1" fmla="*/ 75350 w 140366"/>
              <a:gd name="connsiteY1" fmla="*/ 310123 h 310475"/>
              <a:gd name="connsiteX2" fmla="*/ 6332 w 140366"/>
              <a:gd name="connsiteY2" fmla="*/ 247121 h 310475"/>
              <a:gd name="connsiteX3" fmla="*/ -1767 w 140366"/>
              <a:gd name="connsiteY3" fmla="*/ 68835 h 310475"/>
              <a:gd name="connsiteX4" fmla="*/ 61269 w 140366"/>
              <a:gd name="connsiteY4" fmla="*/ -219 h 310475"/>
              <a:gd name="connsiteX5" fmla="*/ 61269 w 140366"/>
              <a:gd name="connsiteY5" fmla="*/ -219 h 310475"/>
              <a:gd name="connsiteX6" fmla="*/ 130360 w 140366"/>
              <a:gd name="connsiteY6" fmla="*/ 62855 h 310475"/>
              <a:gd name="connsiteX7" fmla="*/ 138457 w 140366"/>
              <a:gd name="connsiteY7" fmla="*/ 241142 h 310475"/>
              <a:gd name="connsiteX8" fmla="*/ 75423 w 140366"/>
              <a:gd name="connsiteY8" fmla="*/ 310123 h 310475"/>
              <a:gd name="connsiteX9" fmla="*/ 75350 w 140366"/>
              <a:gd name="connsiteY9" fmla="*/ 310123 h 31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366" h="310475">
                <a:moveTo>
                  <a:pt x="75350" y="310123"/>
                </a:moveTo>
                <a:lnTo>
                  <a:pt x="75350" y="310123"/>
                </a:lnTo>
                <a:cubicBezTo>
                  <a:pt x="38871" y="311771"/>
                  <a:pt x="8010" y="283566"/>
                  <a:pt x="6332" y="247121"/>
                </a:cubicBezTo>
                <a:lnTo>
                  <a:pt x="-1767" y="68835"/>
                </a:lnTo>
                <a:cubicBezTo>
                  <a:pt x="-3445" y="32375"/>
                  <a:pt x="24791" y="1472"/>
                  <a:pt x="61269" y="-219"/>
                </a:cubicBezTo>
                <a:lnTo>
                  <a:pt x="61269" y="-219"/>
                </a:lnTo>
                <a:cubicBezTo>
                  <a:pt x="97748" y="-1823"/>
                  <a:pt x="128682" y="26389"/>
                  <a:pt x="130360" y="62855"/>
                </a:cubicBezTo>
                <a:lnTo>
                  <a:pt x="138457" y="241142"/>
                </a:lnTo>
                <a:cubicBezTo>
                  <a:pt x="140135" y="277594"/>
                  <a:pt x="111901" y="308475"/>
                  <a:pt x="75423" y="310123"/>
                </a:cubicBezTo>
                <a:cubicBezTo>
                  <a:pt x="75423" y="310123"/>
                  <a:pt x="75350" y="310123"/>
                  <a:pt x="75350" y="31012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8E00873-A768-D34A-A2D6-C9C098C9F57B}"/>
              </a:ext>
            </a:extLst>
          </p:cNvPr>
          <p:cNvSpPr/>
          <p:nvPr/>
        </p:nvSpPr>
        <p:spPr>
          <a:xfrm>
            <a:off x="-515134" y="9747310"/>
            <a:ext cx="4118564" cy="4963119"/>
          </a:xfrm>
          <a:custGeom>
            <a:avLst/>
            <a:gdLst>
              <a:gd name="connsiteX0" fmla="*/ 3147590 w 3569575"/>
              <a:gd name="connsiteY0" fmla="*/ -284 h 4301554"/>
              <a:gd name="connsiteX1" fmla="*/ 1896223 w 3569575"/>
              <a:gd name="connsiteY1" fmla="*/ 664369 h 4301554"/>
              <a:gd name="connsiteX2" fmla="*/ 614141 w 3569575"/>
              <a:gd name="connsiteY2" fmla="*/ 2184140 h 4301554"/>
              <a:gd name="connsiteX3" fmla="*/ -1838 w 3569575"/>
              <a:gd name="connsiteY3" fmla="*/ 4201216 h 4301554"/>
              <a:gd name="connsiteX4" fmla="*/ 152904 w 3569575"/>
              <a:gd name="connsiteY4" fmla="*/ 4290687 h 4301554"/>
              <a:gd name="connsiteX5" fmla="*/ 359228 w 3569575"/>
              <a:gd name="connsiteY5" fmla="*/ 4273332 h 4301554"/>
              <a:gd name="connsiteX6" fmla="*/ 1185033 w 3569575"/>
              <a:gd name="connsiteY6" fmla="*/ 2734311 h 4301554"/>
              <a:gd name="connsiteX7" fmla="*/ 3511500 w 3569575"/>
              <a:gd name="connsiteY7" fmla="*/ 1765003 h 4301554"/>
              <a:gd name="connsiteX8" fmla="*/ 3147590 w 3569575"/>
              <a:gd name="connsiteY8" fmla="*/ -284 h 430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9575" h="4301554">
                <a:moveTo>
                  <a:pt x="3147590" y="-284"/>
                </a:moveTo>
                <a:cubicBezTo>
                  <a:pt x="3147590" y="-284"/>
                  <a:pt x="2325140" y="140959"/>
                  <a:pt x="1896223" y="664369"/>
                </a:cubicBezTo>
                <a:cubicBezTo>
                  <a:pt x="1467306" y="1187779"/>
                  <a:pt x="777275" y="1925862"/>
                  <a:pt x="614141" y="2184140"/>
                </a:cubicBezTo>
                <a:cubicBezTo>
                  <a:pt x="451008" y="2442418"/>
                  <a:pt x="-1838" y="4201216"/>
                  <a:pt x="-1838" y="4201216"/>
                </a:cubicBezTo>
                <a:cubicBezTo>
                  <a:pt x="-1838" y="4201216"/>
                  <a:pt x="28001" y="4257801"/>
                  <a:pt x="152904" y="4290687"/>
                </a:cubicBezTo>
                <a:cubicBezTo>
                  <a:pt x="272482" y="4322188"/>
                  <a:pt x="359228" y="4273332"/>
                  <a:pt x="359228" y="4273332"/>
                </a:cubicBezTo>
                <a:cubicBezTo>
                  <a:pt x="359228" y="4273332"/>
                  <a:pt x="959230" y="3247002"/>
                  <a:pt x="1185033" y="2734311"/>
                </a:cubicBezTo>
                <a:cubicBezTo>
                  <a:pt x="1278857" y="2521243"/>
                  <a:pt x="2901504" y="1677647"/>
                  <a:pt x="3511500" y="1765003"/>
                </a:cubicBezTo>
                <a:cubicBezTo>
                  <a:pt x="3751093" y="1799348"/>
                  <a:pt x="3147590" y="-284"/>
                  <a:pt x="3147590" y="-284"/>
                </a:cubicBezTo>
                <a:close/>
              </a:path>
            </a:pathLst>
          </a:custGeom>
          <a:solidFill>
            <a:schemeClr val="accent1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B1DF051-954F-8D49-B817-604E2651CE6F}"/>
              </a:ext>
            </a:extLst>
          </p:cNvPr>
          <p:cNvSpPr/>
          <p:nvPr/>
        </p:nvSpPr>
        <p:spPr>
          <a:xfrm>
            <a:off x="6353546" y="8122596"/>
            <a:ext cx="437710" cy="152008"/>
          </a:xfrm>
          <a:custGeom>
            <a:avLst/>
            <a:gdLst>
              <a:gd name="connsiteX0" fmla="*/ -1838 w 379365"/>
              <a:gd name="connsiteY0" fmla="*/ 57772 h 131746"/>
              <a:gd name="connsiteX1" fmla="*/ 280799 w 379365"/>
              <a:gd name="connsiteY1" fmla="*/ 120191 h 131746"/>
              <a:gd name="connsiteX2" fmla="*/ 377322 w 379365"/>
              <a:gd name="connsiteY2" fmla="*/ 32688 h 131746"/>
              <a:gd name="connsiteX3" fmla="*/ -1838 w 379365"/>
              <a:gd name="connsiteY3" fmla="*/ 57772 h 1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5" h="131746">
                <a:moveTo>
                  <a:pt x="-1838" y="57772"/>
                </a:moveTo>
                <a:cubicBezTo>
                  <a:pt x="-1838" y="57772"/>
                  <a:pt x="175011" y="165911"/>
                  <a:pt x="280799" y="120191"/>
                </a:cubicBezTo>
                <a:cubicBezTo>
                  <a:pt x="386587" y="74471"/>
                  <a:pt x="377322" y="32688"/>
                  <a:pt x="377322" y="32688"/>
                </a:cubicBezTo>
                <a:cubicBezTo>
                  <a:pt x="377322" y="32688"/>
                  <a:pt x="57622" y="-56127"/>
                  <a:pt x="-1838" y="57772"/>
                </a:cubicBezTo>
                <a:close/>
              </a:path>
            </a:pathLst>
          </a:custGeom>
          <a:solidFill>
            <a:srgbClr val="FBD1B7"/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CF1965FA-5A1D-3846-B301-012735ADA845}"/>
              </a:ext>
            </a:extLst>
          </p:cNvPr>
          <p:cNvSpPr/>
          <p:nvPr/>
        </p:nvSpPr>
        <p:spPr>
          <a:xfrm>
            <a:off x="346514" y="10362324"/>
            <a:ext cx="3884343" cy="4169562"/>
          </a:xfrm>
          <a:custGeom>
            <a:avLst/>
            <a:gdLst>
              <a:gd name="connsiteX0" fmla="*/ 3198805 w 3366575"/>
              <a:gd name="connsiteY0" fmla="*/ 40040 h 3613775"/>
              <a:gd name="connsiteX1" fmla="*/ 277151 w 3366575"/>
              <a:gd name="connsiteY1" fmla="*/ 2980558 h 3613775"/>
              <a:gd name="connsiteX2" fmla="*/ -1838 w 3366575"/>
              <a:gd name="connsiteY2" fmla="*/ 3530656 h 3613775"/>
              <a:gd name="connsiteX3" fmla="*/ 488217 w 3366575"/>
              <a:gd name="connsiteY3" fmla="*/ 3613491 h 3613775"/>
              <a:gd name="connsiteX4" fmla="*/ 3364345 w 3366575"/>
              <a:gd name="connsiteY4" fmla="*/ -284 h 361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6575" h="3613775">
                <a:moveTo>
                  <a:pt x="3198805" y="40040"/>
                </a:moveTo>
                <a:cubicBezTo>
                  <a:pt x="3198805" y="40040"/>
                  <a:pt x="2837885" y="2317508"/>
                  <a:pt x="277151" y="2980558"/>
                </a:cubicBezTo>
                <a:lnTo>
                  <a:pt x="-1838" y="3530656"/>
                </a:lnTo>
                <a:lnTo>
                  <a:pt x="488217" y="3613491"/>
                </a:lnTo>
                <a:cubicBezTo>
                  <a:pt x="488217" y="3613491"/>
                  <a:pt x="3403597" y="2769385"/>
                  <a:pt x="3364345" y="-28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F431F76-48F3-AD44-83C3-BCDC3907816F}"/>
              </a:ext>
            </a:extLst>
          </p:cNvPr>
          <p:cNvSpPr/>
          <p:nvPr/>
        </p:nvSpPr>
        <p:spPr>
          <a:xfrm>
            <a:off x="3838557" y="9989362"/>
            <a:ext cx="391932" cy="419404"/>
          </a:xfrm>
          <a:custGeom>
            <a:avLst/>
            <a:gdLst>
              <a:gd name="connsiteX0" fmla="*/ 118191 w 339689"/>
              <a:gd name="connsiteY0" fmla="*/ 0 h 363499"/>
              <a:gd name="connsiteX1" fmla="*/ 0 w 339689"/>
              <a:gd name="connsiteY1" fmla="*/ 11594 h 363499"/>
              <a:gd name="connsiteX2" fmla="*/ 0 w 339689"/>
              <a:gd name="connsiteY2" fmla="*/ 182588 h 363499"/>
              <a:gd name="connsiteX3" fmla="*/ 174149 w 339689"/>
              <a:gd name="connsiteY3" fmla="*/ 363499 h 363499"/>
              <a:gd name="connsiteX4" fmla="*/ 339690 w 339689"/>
              <a:gd name="connsiteY4" fmla="*/ 323248 h 363499"/>
              <a:gd name="connsiteX5" fmla="*/ 339690 w 339689"/>
              <a:gd name="connsiteY5" fmla="*/ 85898 h 363499"/>
              <a:gd name="connsiteX6" fmla="*/ 220696 w 339689"/>
              <a:gd name="connsiteY6" fmla="*/ 0 h 363499"/>
              <a:gd name="connsiteX7" fmla="*/ 118191 w 339689"/>
              <a:gd name="connsiteY7" fmla="*/ 0 h 3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689" h="363499">
                <a:moveTo>
                  <a:pt x="118191" y="0"/>
                </a:moveTo>
                <a:lnTo>
                  <a:pt x="0" y="11594"/>
                </a:lnTo>
                <a:lnTo>
                  <a:pt x="0" y="182588"/>
                </a:lnTo>
                <a:lnTo>
                  <a:pt x="174149" y="363499"/>
                </a:lnTo>
                <a:lnTo>
                  <a:pt x="339690" y="323248"/>
                </a:lnTo>
                <a:lnTo>
                  <a:pt x="339690" y="85898"/>
                </a:lnTo>
                <a:lnTo>
                  <a:pt x="220696" y="0"/>
                </a:lnTo>
                <a:lnTo>
                  <a:pt x="11819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65E63650-6371-E64C-A3B7-40982A041DFC}"/>
              </a:ext>
            </a:extLst>
          </p:cNvPr>
          <p:cNvSpPr/>
          <p:nvPr/>
        </p:nvSpPr>
        <p:spPr>
          <a:xfrm>
            <a:off x="3006203" y="9466810"/>
            <a:ext cx="969058" cy="993530"/>
          </a:xfrm>
          <a:custGeom>
            <a:avLst/>
            <a:gdLst>
              <a:gd name="connsiteX0" fmla="*/ 374185 w 839886"/>
              <a:gd name="connsiteY0" fmla="*/ -284 h 861096"/>
              <a:gd name="connsiteX1" fmla="*/ -1838 w 839886"/>
              <a:gd name="connsiteY1" fmla="*/ 242827 h 861096"/>
              <a:gd name="connsiteX2" fmla="*/ 807188 w 839886"/>
              <a:gd name="connsiteY2" fmla="*/ 860812 h 861096"/>
              <a:gd name="connsiteX3" fmla="*/ 838049 w 839886"/>
              <a:gd name="connsiteY3" fmla="*/ 452468 h 861096"/>
              <a:gd name="connsiteX4" fmla="*/ 374185 w 839886"/>
              <a:gd name="connsiteY4" fmla="*/ -284 h 86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86" h="861096">
                <a:moveTo>
                  <a:pt x="374185" y="-284"/>
                </a:moveTo>
                <a:cubicBezTo>
                  <a:pt x="374185" y="-284"/>
                  <a:pt x="259788" y="25529"/>
                  <a:pt x="-1838" y="242827"/>
                </a:cubicBezTo>
                <a:cubicBezTo>
                  <a:pt x="-1838" y="242827"/>
                  <a:pt x="258329" y="794675"/>
                  <a:pt x="807188" y="860812"/>
                </a:cubicBezTo>
                <a:cubicBezTo>
                  <a:pt x="807188" y="860812"/>
                  <a:pt x="798359" y="604649"/>
                  <a:pt x="838049" y="452468"/>
                </a:cubicBezTo>
                <a:cubicBezTo>
                  <a:pt x="837757" y="452322"/>
                  <a:pt x="402711" y="297005"/>
                  <a:pt x="374185" y="-2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3ECB0DEC-514D-1049-A4C0-F66DAD5C6226}"/>
              </a:ext>
            </a:extLst>
          </p:cNvPr>
          <p:cNvSpPr/>
          <p:nvPr/>
        </p:nvSpPr>
        <p:spPr>
          <a:xfrm>
            <a:off x="3974926" y="9814280"/>
            <a:ext cx="422057" cy="594233"/>
          </a:xfrm>
          <a:custGeom>
            <a:avLst/>
            <a:gdLst>
              <a:gd name="connsiteX0" fmla="*/ -1838 w 365798"/>
              <a:gd name="connsiteY0" fmla="*/ 151168 h 515024"/>
              <a:gd name="connsiteX1" fmla="*/ 285760 w 365798"/>
              <a:gd name="connsiteY1" fmla="*/ 514740 h 515024"/>
              <a:gd name="connsiteX2" fmla="*/ 358717 w 365798"/>
              <a:gd name="connsiteY2" fmla="*/ 240347 h 515024"/>
              <a:gd name="connsiteX3" fmla="*/ 237244 w 365798"/>
              <a:gd name="connsiteY3" fmla="*/ -284 h 515024"/>
              <a:gd name="connsiteX4" fmla="*/ -1838 w 365798"/>
              <a:gd name="connsiteY4" fmla="*/ 151168 h 5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8" h="515024">
                <a:moveTo>
                  <a:pt x="-1838" y="151168"/>
                </a:moveTo>
                <a:cubicBezTo>
                  <a:pt x="-1838" y="151168"/>
                  <a:pt x="265988" y="293286"/>
                  <a:pt x="285760" y="514740"/>
                </a:cubicBezTo>
                <a:cubicBezTo>
                  <a:pt x="285760" y="514740"/>
                  <a:pt x="387900" y="352569"/>
                  <a:pt x="358717" y="240347"/>
                </a:cubicBezTo>
                <a:cubicBezTo>
                  <a:pt x="329534" y="128126"/>
                  <a:pt x="237244" y="-284"/>
                  <a:pt x="237244" y="-284"/>
                </a:cubicBezTo>
                <a:cubicBezTo>
                  <a:pt x="237244" y="-284"/>
                  <a:pt x="246071" y="134980"/>
                  <a:pt x="-1838" y="15116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7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C9A737A4-73D0-B445-868E-EF4BE143F4A7}"/>
              </a:ext>
            </a:extLst>
          </p:cNvPr>
          <p:cNvSpPr/>
          <p:nvPr/>
        </p:nvSpPr>
        <p:spPr>
          <a:xfrm>
            <a:off x="4467512" y="1462741"/>
            <a:ext cx="19910138" cy="10748022"/>
          </a:xfrm>
          <a:custGeom>
            <a:avLst/>
            <a:gdLst>
              <a:gd name="connsiteX0" fmla="*/ 19910138 w 19910138"/>
              <a:gd name="connsiteY0" fmla="*/ 0 h 10748022"/>
              <a:gd name="connsiteX1" fmla="*/ 19910138 w 19910138"/>
              <a:gd name="connsiteY1" fmla="*/ 10748022 h 10748022"/>
              <a:gd name="connsiteX2" fmla="*/ 0 w 19910138"/>
              <a:gd name="connsiteY2" fmla="*/ 9385562 h 10748022"/>
              <a:gd name="connsiteX3" fmla="*/ 19910138 w 19910138"/>
              <a:gd name="connsiteY3" fmla="*/ 0 h 1074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0138" h="10748022">
                <a:moveTo>
                  <a:pt x="19910138" y="0"/>
                </a:moveTo>
                <a:lnTo>
                  <a:pt x="19910138" y="10748022"/>
                </a:lnTo>
                <a:lnTo>
                  <a:pt x="0" y="9385562"/>
                </a:lnTo>
                <a:lnTo>
                  <a:pt x="1991013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31394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31395" y="2383311"/>
            <a:ext cx="1714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" name="Freeform 349">
            <a:extLst>
              <a:ext uri="{FF2B5EF4-FFF2-40B4-BE49-F238E27FC236}">
                <a16:creationId xmlns:a16="http://schemas.microsoft.com/office/drawing/2014/main" id="{0A8F6819-87A8-134F-AD02-62AEA3DC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580" y="2555034"/>
            <a:ext cx="3956075" cy="3979696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71" name="Freeform 351">
            <a:extLst>
              <a:ext uri="{FF2B5EF4-FFF2-40B4-BE49-F238E27FC236}">
                <a16:creationId xmlns:a16="http://schemas.microsoft.com/office/drawing/2014/main" id="{13ADF1BF-1730-254D-811D-1594577E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427" y="5440497"/>
            <a:ext cx="2228373" cy="2228370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49">
            <a:extLst>
              <a:ext uri="{FF2B5EF4-FFF2-40B4-BE49-F238E27FC236}">
                <a16:creationId xmlns:a16="http://schemas.microsoft.com/office/drawing/2014/main" id="{D9934E23-6F20-F844-BC98-06942207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364" y="9718002"/>
            <a:ext cx="2616628" cy="2632250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57EFBA-3722-1947-AEA7-FCC1035CF3F5}"/>
              </a:ext>
            </a:extLst>
          </p:cNvPr>
          <p:cNvGrpSpPr/>
          <p:nvPr/>
        </p:nvGrpSpPr>
        <p:grpSpPr>
          <a:xfrm>
            <a:off x="1241634" y="5563634"/>
            <a:ext cx="7510480" cy="2217483"/>
            <a:chOff x="2200654" y="5833684"/>
            <a:chExt cx="7510480" cy="221748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752C583-360E-4748-B515-4DDDC984141C}"/>
                </a:ext>
              </a:extLst>
            </p:cNvPr>
            <p:cNvSpPr/>
            <p:nvPr/>
          </p:nvSpPr>
          <p:spPr>
            <a:xfrm>
              <a:off x="2206461" y="5833684"/>
              <a:ext cx="52982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Development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CFA0878-CE1C-E743-B065-3D0740250960}"/>
                </a:ext>
              </a:extLst>
            </p:cNvPr>
            <p:cNvSpPr txBox="1"/>
            <p:nvPr/>
          </p:nvSpPr>
          <p:spPr>
            <a:xfrm>
              <a:off x="2200654" y="6481507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sp>
        <p:nvSpPr>
          <p:cNvPr id="67" name="Freeform 350">
            <a:extLst>
              <a:ext uri="{FF2B5EF4-FFF2-40B4-BE49-F238E27FC236}">
                <a16:creationId xmlns:a16="http://schemas.microsoft.com/office/drawing/2014/main" id="{C2FE1570-7F0B-BD4E-A387-1A50C271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2309" y="9839495"/>
            <a:ext cx="1600834" cy="1600832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CuadroTexto 350">
            <a:extLst>
              <a:ext uri="{FF2B5EF4-FFF2-40B4-BE49-F238E27FC236}">
                <a16:creationId xmlns:a16="http://schemas.microsoft.com/office/drawing/2014/main" id="{8A2A2622-71CD-E14F-B612-817D846D9B1F}"/>
              </a:ext>
            </a:extLst>
          </p:cNvPr>
          <p:cNvSpPr txBox="1"/>
          <p:nvPr/>
        </p:nvSpPr>
        <p:spPr>
          <a:xfrm rot="20546460">
            <a:off x="10878607" y="10104993"/>
            <a:ext cx="808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</a:t>
            </a:r>
          </a:p>
        </p:txBody>
      </p:sp>
      <p:sp>
        <p:nvSpPr>
          <p:cNvPr id="96" name="CuadroTexto 350">
            <a:extLst>
              <a:ext uri="{FF2B5EF4-FFF2-40B4-BE49-F238E27FC236}">
                <a16:creationId xmlns:a16="http://schemas.microsoft.com/office/drawing/2014/main" id="{89632469-8D66-F74C-BBB7-2C76B2EA1D69}"/>
              </a:ext>
            </a:extLst>
          </p:cNvPr>
          <p:cNvSpPr txBox="1"/>
          <p:nvPr/>
        </p:nvSpPr>
        <p:spPr>
          <a:xfrm rot="20546460">
            <a:off x="13476088" y="5902351"/>
            <a:ext cx="861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</a:t>
            </a:r>
          </a:p>
        </p:txBody>
      </p:sp>
      <p:sp>
        <p:nvSpPr>
          <p:cNvPr id="97" name="CuadroTexto 350">
            <a:extLst>
              <a:ext uri="{FF2B5EF4-FFF2-40B4-BE49-F238E27FC236}">
                <a16:creationId xmlns:a16="http://schemas.microsoft.com/office/drawing/2014/main" id="{EACC6220-FE54-3F4A-AC4D-76D75E9A1226}"/>
              </a:ext>
            </a:extLst>
          </p:cNvPr>
          <p:cNvSpPr txBox="1"/>
          <p:nvPr/>
        </p:nvSpPr>
        <p:spPr>
          <a:xfrm rot="20546460">
            <a:off x="17877687" y="10311484"/>
            <a:ext cx="11224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</a:t>
            </a:r>
          </a:p>
        </p:txBody>
      </p:sp>
      <p:sp>
        <p:nvSpPr>
          <p:cNvPr id="98" name="CuadroTexto 350">
            <a:extLst>
              <a:ext uri="{FF2B5EF4-FFF2-40B4-BE49-F238E27FC236}">
                <a16:creationId xmlns:a16="http://schemas.microsoft.com/office/drawing/2014/main" id="{2FA0501E-EADF-3949-9772-E25412D63F8D}"/>
              </a:ext>
            </a:extLst>
          </p:cNvPr>
          <p:cNvSpPr txBox="1"/>
          <p:nvPr/>
        </p:nvSpPr>
        <p:spPr>
          <a:xfrm rot="20546460">
            <a:off x="19584835" y="3575386"/>
            <a:ext cx="13035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409514F-D5A2-EE48-8EA0-669FC8EACA37}"/>
              </a:ext>
            </a:extLst>
          </p:cNvPr>
          <p:cNvSpPr/>
          <p:nvPr/>
        </p:nvSpPr>
        <p:spPr>
          <a:xfrm>
            <a:off x="12130366" y="7794439"/>
            <a:ext cx="3552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Name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2E3DCE-0474-FB41-A08E-7ABB7229A243}"/>
              </a:ext>
            </a:extLst>
          </p:cNvPr>
          <p:cNvSpPr/>
          <p:nvPr/>
        </p:nvSpPr>
        <p:spPr>
          <a:xfrm>
            <a:off x="9506436" y="11664021"/>
            <a:ext cx="3552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Name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CEE5B0D-1EE0-834F-8CA2-A52A163D8089}"/>
              </a:ext>
            </a:extLst>
          </p:cNvPr>
          <p:cNvSpPr/>
          <p:nvPr/>
        </p:nvSpPr>
        <p:spPr>
          <a:xfrm>
            <a:off x="17956754" y="8889290"/>
            <a:ext cx="3552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Name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7D8870C-39DC-8D4C-A9EE-45741CD39DE2}"/>
              </a:ext>
            </a:extLst>
          </p:cNvPr>
          <p:cNvSpPr/>
          <p:nvPr/>
        </p:nvSpPr>
        <p:spPr>
          <a:xfrm>
            <a:off x="18460328" y="6805221"/>
            <a:ext cx="3552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Name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C1997E6-91D7-0C44-BC26-F7CC279B3161}"/>
              </a:ext>
            </a:extLst>
          </p:cNvPr>
          <p:cNvSpPr/>
          <p:nvPr/>
        </p:nvSpPr>
        <p:spPr>
          <a:xfrm rot="21040259" flipH="1">
            <a:off x="4599966" y="8923793"/>
            <a:ext cx="4721998" cy="2742113"/>
          </a:xfrm>
          <a:custGeom>
            <a:avLst/>
            <a:gdLst>
              <a:gd name="connsiteX0" fmla="*/ 8830617 w 12451937"/>
              <a:gd name="connsiteY0" fmla="*/ -940 h 7230968"/>
              <a:gd name="connsiteX1" fmla="*/ 3618919 w 12451937"/>
              <a:gd name="connsiteY1" fmla="*/ -940 h 7230968"/>
              <a:gd name="connsiteX2" fmla="*/ -1153 w 12451937"/>
              <a:gd name="connsiteY2" fmla="*/ 3614497 h 7230968"/>
              <a:gd name="connsiteX3" fmla="*/ 3618919 w 12451937"/>
              <a:gd name="connsiteY3" fmla="*/ 7230029 h 7230968"/>
              <a:gd name="connsiteX4" fmla="*/ 8830617 w 12451937"/>
              <a:gd name="connsiteY4" fmla="*/ 7230029 h 7230968"/>
              <a:gd name="connsiteX5" fmla="*/ 12450785 w 12451937"/>
              <a:gd name="connsiteY5" fmla="*/ 3614497 h 7230968"/>
              <a:gd name="connsiteX6" fmla="*/ 8830617 w 12451937"/>
              <a:gd name="connsiteY6" fmla="*/ -940 h 72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1937" h="7230968">
                <a:moveTo>
                  <a:pt x="8830617" y="-940"/>
                </a:moveTo>
                <a:lnTo>
                  <a:pt x="3618919" y="-940"/>
                </a:lnTo>
                <a:cubicBezTo>
                  <a:pt x="1619621" y="-940"/>
                  <a:pt x="-1153" y="1617759"/>
                  <a:pt x="-1153" y="3614497"/>
                </a:cubicBezTo>
                <a:cubicBezTo>
                  <a:pt x="-1153" y="5611235"/>
                  <a:pt x="1619621" y="7230029"/>
                  <a:pt x="3618919" y="7230029"/>
                </a:cubicBezTo>
                <a:lnTo>
                  <a:pt x="8830617" y="7230029"/>
                </a:lnTo>
                <a:cubicBezTo>
                  <a:pt x="10830012" y="7230029"/>
                  <a:pt x="12450785" y="5611330"/>
                  <a:pt x="12450785" y="3614497"/>
                </a:cubicBezTo>
                <a:cubicBezTo>
                  <a:pt x="12450785" y="1617664"/>
                  <a:pt x="10830012" y="-940"/>
                  <a:pt x="8830617" y="-94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A8D32B0-4E1A-7944-AA9C-1206E3B7810F}"/>
              </a:ext>
            </a:extLst>
          </p:cNvPr>
          <p:cNvSpPr/>
          <p:nvPr/>
        </p:nvSpPr>
        <p:spPr>
          <a:xfrm rot="21040259" flipH="1">
            <a:off x="1023643" y="10436151"/>
            <a:ext cx="2538079" cy="1473922"/>
          </a:xfrm>
          <a:custGeom>
            <a:avLst/>
            <a:gdLst>
              <a:gd name="connsiteX0" fmla="*/ 4745918 w 6692931"/>
              <a:gd name="connsiteY0" fmla="*/ -940 h 3886741"/>
              <a:gd name="connsiteX1" fmla="*/ 1944710 w 6692931"/>
              <a:gd name="connsiteY1" fmla="*/ -940 h 3886741"/>
              <a:gd name="connsiteX2" fmla="*/ -1153 w 6692931"/>
              <a:gd name="connsiteY2" fmla="*/ 1942430 h 3886741"/>
              <a:gd name="connsiteX3" fmla="*/ 1944710 w 6692931"/>
              <a:gd name="connsiteY3" fmla="*/ 3885802 h 3886741"/>
              <a:gd name="connsiteX4" fmla="*/ 4745918 w 6692931"/>
              <a:gd name="connsiteY4" fmla="*/ 3885802 h 3886741"/>
              <a:gd name="connsiteX5" fmla="*/ 6691778 w 6692931"/>
              <a:gd name="connsiteY5" fmla="*/ 1942430 h 3886741"/>
              <a:gd name="connsiteX6" fmla="*/ 4745918 w 6692931"/>
              <a:gd name="connsiteY6" fmla="*/ -940 h 388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2931" h="3886741">
                <a:moveTo>
                  <a:pt x="4745918" y="-940"/>
                </a:moveTo>
                <a:lnTo>
                  <a:pt x="1944710" y="-940"/>
                </a:lnTo>
                <a:cubicBezTo>
                  <a:pt x="870003" y="-940"/>
                  <a:pt x="-1153" y="869101"/>
                  <a:pt x="-1153" y="1942430"/>
                </a:cubicBezTo>
                <a:cubicBezTo>
                  <a:pt x="-1153" y="3015761"/>
                  <a:pt x="870003" y="3885802"/>
                  <a:pt x="1944710" y="3885802"/>
                </a:cubicBezTo>
                <a:lnTo>
                  <a:pt x="4745918" y="3885802"/>
                </a:lnTo>
                <a:cubicBezTo>
                  <a:pt x="5820527" y="3885802"/>
                  <a:pt x="6691778" y="3015761"/>
                  <a:pt x="6691778" y="1942430"/>
                </a:cubicBezTo>
                <a:cubicBezTo>
                  <a:pt x="6691778" y="869101"/>
                  <a:pt x="5820527" y="-940"/>
                  <a:pt x="4745918" y="-94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F3D241D9-2D28-1F4D-883C-C2FA58E7B79C}"/>
              </a:ext>
            </a:extLst>
          </p:cNvPr>
          <p:cNvSpPr/>
          <p:nvPr/>
        </p:nvSpPr>
        <p:spPr>
          <a:xfrm rot="21040259" flipH="1">
            <a:off x="6496347" y="8987259"/>
            <a:ext cx="2523451" cy="2370800"/>
          </a:xfrm>
          <a:custGeom>
            <a:avLst/>
            <a:gdLst>
              <a:gd name="connsiteX0" fmla="*/ 3523288 w 6654355"/>
              <a:gd name="connsiteY0" fmla="*/ -940 h 6251814"/>
              <a:gd name="connsiteX1" fmla="*/ 3128762 w 6654355"/>
              <a:gd name="connsiteY1" fmla="*/ -940 h 6251814"/>
              <a:gd name="connsiteX2" fmla="*/ -1153 w 6654355"/>
              <a:gd name="connsiteY2" fmla="*/ 3124968 h 6251814"/>
              <a:gd name="connsiteX3" fmla="*/ 3128762 w 6654355"/>
              <a:gd name="connsiteY3" fmla="*/ 6250876 h 6251814"/>
              <a:gd name="connsiteX4" fmla="*/ 3523288 w 6654355"/>
              <a:gd name="connsiteY4" fmla="*/ 6250876 h 6251814"/>
              <a:gd name="connsiteX5" fmla="*/ 6653203 w 6654355"/>
              <a:gd name="connsiteY5" fmla="*/ 3124968 h 6251814"/>
              <a:gd name="connsiteX6" fmla="*/ 3523288 w 6654355"/>
              <a:gd name="connsiteY6" fmla="*/ -940 h 625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4355" h="6251814">
                <a:moveTo>
                  <a:pt x="3523288" y="-940"/>
                </a:moveTo>
                <a:lnTo>
                  <a:pt x="3128762" y="-940"/>
                </a:lnTo>
                <a:cubicBezTo>
                  <a:pt x="1400165" y="-940"/>
                  <a:pt x="-1153" y="1398585"/>
                  <a:pt x="-1153" y="3124968"/>
                </a:cubicBezTo>
                <a:cubicBezTo>
                  <a:pt x="-1153" y="4851352"/>
                  <a:pt x="1400165" y="6250876"/>
                  <a:pt x="3128762" y="6250876"/>
                </a:cubicBezTo>
                <a:lnTo>
                  <a:pt x="3523288" y="6250876"/>
                </a:lnTo>
                <a:cubicBezTo>
                  <a:pt x="5251885" y="6250876"/>
                  <a:pt x="6653203" y="4851352"/>
                  <a:pt x="6653203" y="3124968"/>
                </a:cubicBezTo>
                <a:cubicBezTo>
                  <a:pt x="6653203" y="1398585"/>
                  <a:pt x="5251885" y="-940"/>
                  <a:pt x="3523288" y="-94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6B6546D0-055D-FC4C-87C9-8F9877BF0A72}"/>
              </a:ext>
            </a:extLst>
          </p:cNvPr>
          <p:cNvSpPr/>
          <p:nvPr/>
        </p:nvSpPr>
        <p:spPr>
          <a:xfrm rot="21040259" flipH="1">
            <a:off x="1868325" y="9447515"/>
            <a:ext cx="4722034" cy="2742149"/>
          </a:xfrm>
          <a:custGeom>
            <a:avLst/>
            <a:gdLst>
              <a:gd name="connsiteX0" fmla="*/ 8830713 w 12452032"/>
              <a:gd name="connsiteY0" fmla="*/ -940 h 7231062"/>
              <a:gd name="connsiteX1" fmla="*/ 3619015 w 12452032"/>
              <a:gd name="connsiteY1" fmla="*/ -940 h 7231062"/>
              <a:gd name="connsiteX2" fmla="*/ -1153 w 12452032"/>
              <a:gd name="connsiteY2" fmla="*/ 3614592 h 7231062"/>
              <a:gd name="connsiteX3" fmla="*/ 3619015 w 12452032"/>
              <a:gd name="connsiteY3" fmla="*/ 7230123 h 7231062"/>
              <a:gd name="connsiteX4" fmla="*/ 8830713 w 12452032"/>
              <a:gd name="connsiteY4" fmla="*/ 7230123 h 7231062"/>
              <a:gd name="connsiteX5" fmla="*/ 12450880 w 12452032"/>
              <a:gd name="connsiteY5" fmla="*/ 3614592 h 7231062"/>
              <a:gd name="connsiteX6" fmla="*/ 8830713 w 12452032"/>
              <a:gd name="connsiteY6" fmla="*/ -940 h 723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2032" h="7231062">
                <a:moveTo>
                  <a:pt x="8830713" y="-940"/>
                </a:moveTo>
                <a:lnTo>
                  <a:pt x="3619015" y="-940"/>
                </a:lnTo>
                <a:cubicBezTo>
                  <a:pt x="1619623" y="-940"/>
                  <a:pt x="-1153" y="1617759"/>
                  <a:pt x="-1153" y="3614592"/>
                </a:cubicBezTo>
                <a:cubicBezTo>
                  <a:pt x="-1153" y="5611425"/>
                  <a:pt x="1619623" y="7230123"/>
                  <a:pt x="3619015" y="7230123"/>
                </a:cubicBezTo>
                <a:lnTo>
                  <a:pt x="8830713" y="7230123"/>
                </a:lnTo>
                <a:cubicBezTo>
                  <a:pt x="10830012" y="7230123"/>
                  <a:pt x="12450880" y="5611425"/>
                  <a:pt x="12450880" y="3614592"/>
                </a:cubicBezTo>
                <a:cubicBezTo>
                  <a:pt x="12450880" y="1617759"/>
                  <a:pt x="10830012" y="-940"/>
                  <a:pt x="8830713" y="-94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55BDB356-FA92-0F42-9CFF-7C3659006002}"/>
              </a:ext>
            </a:extLst>
          </p:cNvPr>
          <p:cNvSpPr/>
          <p:nvPr/>
        </p:nvSpPr>
        <p:spPr>
          <a:xfrm rot="21040259" flipH="1">
            <a:off x="3702936" y="9508665"/>
            <a:ext cx="2523450" cy="2370800"/>
          </a:xfrm>
          <a:custGeom>
            <a:avLst/>
            <a:gdLst>
              <a:gd name="connsiteX0" fmla="*/ 3523288 w 6654354"/>
              <a:gd name="connsiteY0" fmla="*/ -940 h 6251814"/>
              <a:gd name="connsiteX1" fmla="*/ 3128761 w 6654354"/>
              <a:gd name="connsiteY1" fmla="*/ -940 h 6251814"/>
              <a:gd name="connsiteX2" fmla="*/ -1153 w 6654354"/>
              <a:gd name="connsiteY2" fmla="*/ 3124968 h 6251814"/>
              <a:gd name="connsiteX3" fmla="*/ 3128761 w 6654354"/>
              <a:gd name="connsiteY3" fmla="*/ 6250875 h 6251814"/>
              <a:gd name="connsiteX4" fmla="*/ 3523288 w 6654354"/>
              <a:gd name="connsiteY4" fmla="*/ 6250875 h 6251814"/>
              <a:gd name="connsiteX5" fmla="*/ 6653202 w 6654354"/>
              <a:gd name="connsiteY5" fmla="*/ 3124968 h 6251814"/>
              <a:gd name="connsiteX6" fmla="*/ 3523288 w 6654354"/>
              <a:gd name="connsiteY6" fmla="*/ -940 h 625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4354" h="6251814">
                <a:moveTo>
                  <a:pt x="3523288" y="-940"/>
                </a:moveTo>
                <a:lnTo>
                  <a:pt x="3128761" y="-940"/>
                </a:lnTo>
                <a:cubicBezTo>
                  <a:pt x="1400164" y="-940"/>
                  <a:pt x="-1153" y="1398584"/>
                  <a:pt x="-1153" y="3124968"/>
                </a:cubicBezTo>
                <a:cubicBezTo>
                  <a:pt x="-1153" y="4851351"/>
                  <a:pt x="1400164" y="6250875"/>
                  <a:pt x="3128761" y="6250875"/>
                </a:cubicBezTo>
                <a:lnTo>
                  <a:pt x="3523288" y="6250875"/>
                </a:lnTo>
                <a:cubicBezTo>
                  <a:pt x="5251885" y="6250875"/>
                  <a:pt x="6653202" y="4851351"/>
                  <a:pt x="6653202" y="3124968"/>
                </a:cubicBezTo>
                <a:cubicBezTo>
                  <a:pt x="6653202" y="1398584"/>
                  <a:pt x="5251885" y="-940"/>
                  <a:pt x="3523288" y="-94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9B792901-CBFE-AD4F-A13A-DCF93432357D}"/>
              </a:ext>
            </a:extLst>
          </p:cNvPr>
          <p:cNvSpPr/>
          <p:nvPr/>
        </p:nvSpPr>
        <p:spPr>
          <a:xfrm rot="21040259" flipH="1">
            <a:off x="7178597" y="9064882"/>
            <a:ext cx="1681517" cy="1952844"/>
          </a:xfrm>
          <a:custGeom>
            <a:avLst/>
            <a:gdLst>
              <a:gd name="connsiteX0" fmla="*/ 2781861 w 4434172"/>
              <a:gd name="connsiteY0" fmla="*/ -939 h 5149661"/>
              <a:gd name="connsiteX1" fmla="*/ 3132668 w 4434172"/>
              <a:gd name="connsiteY1" fmla="*/ -939 h 5149661"/>
              <a:gd name="connsiteX2" fmla="*/ 4433020 w 4434172"/>
              <a:gd name="connsiteY2" fmla="*/ 321925 h 5149661"/>
              <a:gd name="connsiteX3" fmla="*/ 4401588 w 4434172"/>
              <a:gd name="connsiteY3" fmla="*/ 320308 h 5149661"/>
              <a:gd name="connsiteX4" fmla="*/ 4003728 w 4434172"/>
              <a:gd name="connsiteY4" fmla="*/ 320308 h 5149661"/>
              <a:gd name="connsiteX5" fmla="*/ 847238 w 4434172"/>
              <a:gd name="connsiteY5" fmla="*/ 3472756 h 5149661"/>
              <a:gd name="connsiteX6" fmla="*/ 1333680 w 4434172"/>
              <a:gd name="connsiteY6" fmla="*/ 5148722 h 5149661"/>
              <a:gd name="connsiteX7" fmla="*/ -1153 w 4434172"/>
              <a:gd name="connsiteY7" fmla="*/ 2778511 h 5149661"/>
              <a:gd name="connsiteX8" fmla="*/ 2781861 w 4434172"/>
              <a:gd name="connsiteY8" fmla="*/ -939 h 5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4172" h="5149661">
                <a:moveTo>
                  <a:pt x="2781861" y="-939"/>
                </a:moveTo>
                <a:lnTo>
                  <a:pt x="3132668" y="-939"/>
                </a:lnTo>
                <a:cubicBezTo>
                  <a:pt x="3586057" y="-1225"/>
                  <a:pt x="4032589" y="109600"/>
                  <a:pt x="4433020" y="321925"/>
                </a:cubicBezTo>
                <a:cubicBezTo>
                  <a:pt x="4422447" y="321925"/>
                  <a:pt x="4412160" y="320308"/>
                  <a:pt x="4401588" y="320308"/>
                </a:cubicBezTo>
                <a:lnTo>
                  <a:pt x="4003728" y="320308"/>
                </a:lnTo>
                <a:cubicBezTo>
                  <a:pt x="2260653" y="320308"/>
                  <a:pt x="847238" y="1731723"/>
                  <a:pt x="847238" y="3472756"/>
                </a:cubicBezTo>
                <a:cubicBezTo>
                  <a:pt x="847238" y="4066164"/>
                  <a:pt x="1015926" y="4647303"/>
                  <a:pt x="1333680" y="5148722"/>
                </a:cubicBezTo>
                <a:cubicBezTo>
                  <a:pt x="534152" y="4660335"/>
                  <a:pt x="-1153" y="3783064"/>
                  <a:pt x="-1153" y="2778511"/>
                </a:cubicBezTo>
                <a:cubicBezTo>
                  <a:pt x="-1153" y="1243430"/>
                  <a:pt x="1244907" y="-939"/>
                  <a:pt x="2781861" y="-939"/>
                </a:cubicBezTo>
                <a:close/>
              </a:path>
            </a:pathLst>
          </a:custGeom>
          <a:solidFill>
            <a:schemeClr val="accent1">
              <a:lumMod val="75000"/>
              <a:alpha val="1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86554114-99A3-5B46-9D3C-F9E5FE0FE634}"/>
              </a:ext>
            </a:extLst>
          </p:cNvPr>
          <p:cNvSpPr/>
          <p:nvPr/>
        </p:nvSpPr>
        <p:spPr>
          <a:xfrm rot="21040259" flipH="1">
            <a:off x="4350652" y="9604462"/>
            <a:ext cx="1681518" cy="1952844"/>
          </a:xfrm>
          <a:custGeom>
            <a:avLst/>
            <a:gdLst>
              <a:gd name="connsiteX0" fmla="*/ 2781956 w 4434173"/>
              <a:gd name="connsiteY0" fmla="*/ -939 h 5149662"/>
              <a:gd name="connsiteX1" fmla="*/ 3132763 w 4434173"/>
              <a:gd name="connsiteY1" fmla="*/ -939 h 5149662"/>
              <a:gd name="connsiteX2" fmla="*/ 4433021 w 4434173"/>
              <a:gd name="connsiteY2" fmla="*/ 321925 h 5149662"/>
              <a:gd name="connsiteX3" fmla="*/ 4401683 w 4434173"/>
              <a:gd name="connsiteY3" fmla="*/ 320308 h 5149662"/>
              <a:gd name="connsiteX4" fmla="*/ 4003824 w 4434173"/>
              <a:gd name="connsiteY4" fmla="*/ 320308 h 5149662"/>
              <a:gd name="connsiteX5" fmla="*/ 847333 w 4434173"/>
              <a:gd name="connsiteY5" fmla="*/ 3472756 h 5149662"/>
              <a:gd name="connsiteX6" fmla="*/ 1333775 w 4434173"/>
              <a:gd name="connsiteY6" fmla="*/ 5148723 h 5149662"/>
              <a:gd name="connsiteX7" fmla="*/ -1153 w 4434173"/>
              <a:gd name="connsiteY7" fmla="*/ 2778512 h 5149662"/>
              <a:gd name="connsiteX8" fmla="*/ 2781956 w 4434173"/>
              <a:gd name="connsiteY8" fmla="*/ -939 h 514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4173" h="5149662">
                <a:moveTo>
                  <a:pt x="2781956" y="-939"/>
                </a:moveTo>
                <a:lnTo>
                  <a:pt x="3132763" y="-939"/>
                </a:lnTo>
                <a:cubicBezTo>
                  <a:pt x="3586151" y="-1320"/>
                  <a:pt x="4032589" y="109600"/>
                  <a:pt x="4433021" y="321925"/>
                </a:cubicBezTo>
                <a:cubicBezTo>
                  <a:pt x="4422542" y="321925"/>
                  <a:pt x="4412255" y="320308"/>
                  <a:pt x="4401683" y="320308"/>
                </a:cubicBezTo>
                <a:lnTo>
                  <a:pt x="4003824" y="320308"/>
                </a:lnTo>
                <a:cubicBezTo>
                  <a:pt x="2260749" y="320308"/>
                  <a:pt x="847333" y="1731628"/>
                  <a:pt x="847333" y="3472756"/>
                </a:cubicBezTo>
                <a:cubicBezTo>
                  <a:pt x="847333" y="4066165"/>
                  <a:pt x="1016022" y="4647303"/>
                  <a:pt x="1333775" y="5148723"/>
                </a:cubicBezTo>
                <a:cubicBezTo>
                  <a:pt x="534247" y="4660431"/>
                  <a:pt x="-1153" y="3783064"/>
                  <a:pt x="-1153" y="2778512"/>
                </a:cubicBezTo>
                <a:cubicBezTo>
                  <a:pt x="-1153" y="1243431"/>
                  <a:pt x="1244906" y="-939"/>
                  <a:pt x="2781956" y="-939"/>
                </a:cubicBezTo>
                <a:close/>
              </a:path>
            </a:pathLst>
          </a:custGeom>
          <a:solidFill>
            <a:schemeClr val="accent1">
              <a:lumMod val="75000"/>
              <a:alpha val="1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189AB427-7D7F-B449-A9CE-5F4007C88117}"/>
              </a:ext>
            </a:extLst>
          </p:cNvPr>
          <p:cNvSpPr/>
          <p:nvPr/>
        </p:nvSpPr>
        <p:spPr>
          <a:xfrm>
            <a:off x="18888514" y="1816172"/>
            <a:ext cx="5489136" cy="10071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911376" y="1519997"/>
            <a:ext cx="91397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557D0075-C59D-9846-BB4E-3AB726F0AE37}"/>
              </a:ext>
            </a:extLst>
          </p:cNvPr>
          <p:cNvSpPr/>
          <p:nvPr/>
        </p:nvSpPr>
        <p:spPr>
          <a:xfrm>
            <a:off x="8240863" y="1828800"/>
            <a:ext cx="10647651" cy="10071027"/>
          </a:xfrm>
          <a:custGeom>
            <a:avLst/>
            <a:gdLst>
              <a:gd name="connsiteX0" fmla="*/ 0 w 14585837"/>
              <a:gd name="connsiteY0" fmla="*/ 9294308 h 13713663"/>
              <a:gd name="connsiteX1" fmla="*/ 10892821 w 14585837"/>
              <a:gd name="connsiteY1" fmla="*/ 13713664 h 13713663"/>
              <a:gd name="connsiteX2" fmla="*/ 14585838 w 14585837"/>
              <a:gd name="connsiteY2" fmla="*/ 13713664 h 13713663"/>
              <a:gd name="connsiteX3" fmla="*/ 14585838 w 14585837"/>
              <a:gd name="connsiteY3" fmla="*/ 0 h 13713663"/>
              <a:gd name="connsiteX4" fmla="*/ 10892821 w 14585837"/>
              <a:gd name="connsiteY4" fmla="*/ 0 h 13713663"/>
              <a:gd name="connsiteX5" fmla="*/ 0 w 14585837"/>
              <a:gd name="connsiteY5" fmla="*/ 9294308 h 1371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85837" h="13713663">
                <a:moveTo>
                  <a:pt x="0" y="9294308"/>
                </a:moveTo>
                <a:lnTo>
                  <a:pt x="10892821" y="13713664"/>
                </a:lnTo>
                <a:lnTo>
                  <a:pt x="14585838" y="13713664"/>
                </a:lnTo>
                <a:lnTo>
                  <a:pt x="14585838" y="0"/>
                </a:lnTo>
                <a:lnTo>
                  <a:pt x="10892821" y="0"/>
                </a:lnTo>
                <a:lnTo>
                  <a:pt x="0" y="92943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0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25BAA3-8A18-7542-9054-1057D7881471}"/>
              </a:ext>
            </a:extLst>
          </p:cNvPr>
          <p:cNvGrpSpPr/>
          <p:nvPr/>
        </p:nvGrpSpPr>
        <p:grpSpPr>
          <a:xfrm rot="21093414">
            <a:off x="189574" y="8203494"/>
            <a:ext cx="9773092" cy="15893050"/>
            <a:chOff x="-776712" y="7358554"/>
            <a:chExt cx="9733634" cy="15828884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217F1BB-2029-FE43-940C-EA59B96352DC}"/>
                </a:ext>
              </a:extLst>
            </p:cNvPr>
            <p:cNvSpPr/>
            <p:nvPr/>
          </p:nvSpPr>
          <p:spPr>
            <a:xfrm>
              <a:off x="6361130" y="8359514"/>
              <a:ext cx="468235" cy="608049"/>
            </a:xfrm>
            <a:custGeom>
              <a:avLst/>
              <a:gdLst>
                <a:gd name="connsiteX0" fmla="*/ 90737 w 405821"/>
                <a:gd name="connsiteY0" fmla="*/ 477129 h 526998"/>
                <a:gd name="connsiteX1" fmla="*/ 90737 w 405821"/>
                <a:gd name="connsiteY1" fmla="*/ 31888 h 526998"/>
                <a:gd name="connsiteX2" fmla="*/ 403214 w 405821"/>
                <a:gd name="connsiteY2" fmla="*/ 110276 h 526998"/>
                <a:gd name="connsiteX3" fmla="*/ 323836 w 405821"/>
                <a:gd name="connsiteY3" fmla="*/ 526714 h 52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821" h="526998">
                  <a:moveTo>
                    <a:pt x="90737" y="477129"/>
                  </a:moveTo>
                  <a:cubicBezTo>
                    <a:pt x="90737" y="477129"/>
                    <a:pt x="-117557" y="107140"/>
                    <a:pt x="90737" y="31888"/>
                  </a:cubicBezTo>
                  <a:cubicBezTo>
                    <a:pt x="299031" y="-43364"/>
                    <a:pt x="393291" y="26054"/>
                    <a:pt x="403214" y="110276"/>
                  </a:cubicBezTo>
                  <a:cubicBezTo>
                    <a:pt x="413136" y="194497"/>
                    <a:pt x="323836" y="526714"/>
                    <a:pt x="323836" y="52671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7538EA4-C3E0-FB45-8479-3A606765B062}"/>
                </a:ext>
              </a:extLst>
            </p:cNvPr>
            <p:cNvSpPr/>
            <p:nvPr/>
          </p:nvSpPr>
          <p:spPr>
            <a:xfrm>
              <a:off x="3218754" y="8802181"/>
              <a:ext cx="3780074" cy="2963945"/>
            </a:xfrm>
            <a:custGeom>
              <a:avLst/>
              <a:gdLst>
                <a:gd name="connsiteX0" fmla="*/ 2981174 w 3276204"/>
                <a:gd name="connsiteY0" fmla="*/ 2459606 h 2568862"/>
                <a:gd name="connsiteX1" fmla="*/ 1937079 w 3276204"/>
                <a:gd name="connsiteY1" fmla="*/ 2566942 h 2568862"/>
                <a:gd name="connsiteX2" fmla="*/ 1134547 w 3276204"/>
                <a:gd name="connsiteY2" fmla="*/ 2530483 h 2568862"/>
                <a:gd name="connsiteX3" fmla="*/ 952592 w 3276204"/>
                <a:gd name="connsiteY3" fmla="*/ 2506274 h 2568862"/>
                <a:gd name="connsiteX4" fmla="*/ -1838 w 3276204"/>
                <a:gd name="connsiteY4" fmla="*/ 2247850 h 2568862"/>
                <a:gd name="connsiteX5" fmla="*/ 1013802 w 3276204"/>
                <a:gd name="connsiteY5" fmla="*/ 1117611 h 2568862"/>
                <a:gd name="connsiteX6" fmla="*/ 2538177 w 3276204"/>
                <a:gd name="connsiteY6" fmla="*/ 1514288 h 2568862"/>
                <a:gd name="connsiteX7" fmla="*/ 2723707 w 3276204"/>
                <a:gd name="connsiteY7" fmla="*/ 69332 h 2568862"/>
                <a:gd name="connsiteX8" fmla="*/ 3100751 w 3276204"/>
                <a:gd name="connsiteY8" fmla="*/ 78082 h 2568862"/>
                <a:gd name="connsiteX9" fmla="*/ 2981174 w 3276204"/>
                <a:gd name="connsiteY9" fmla="*/ 2459606 h 25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6204" h="2568862">
                  <a:moveTo>
                    <a:pt x="2981174" y="2459606"/>
                  </a:moveTo>
                  <a:cubicBezTo>
                    <a:pt x="2636450" y="2522527"/>
                    <a:pt x="2287348" y="2558418"/>
                    <a:pt x="1937079" y="2566942"/>
                  </a:cubicBezTo>
                  <a:cubicBezTo>
                    <a:pt x="1669034" y="2573301"/>
                    <a:pt x="1400915" y="2561116"/>
                    <a:pt x="1134547" y="2530483"/>
                  </a:cubicBezTo>
                  <a:cubicBezTo>
                    <a:pt x="1071294" y="2523242"/>
                    <a:pt x="1010666" y="2515170"/>
                    <a:pt x="952592" y="2506274"/>
                  </a:cubicBezTo>
                  <a:cubicBezTo>
                    <a:pt x="337706" y="2413156"/>
                    <a:pt x="-1838" y="2247850"/>
                    <a:pt x="-1838" y="2247850"/>
                  </a:cubicBezTo>
                  <a:cubicBezTo>
                    <a:pt x="-1838" y="2247850"/>
                    <a:pt x="559934" y="1072474"/>
                    <a:pt x="1013802" y="1117611"/>
                  </a:cubicBezTo>
                  <a:cubicBezTo>
                    <a:pt x="1546392" y="1170696"/>
                    <a:pt x="2448512" y="1648240"/>
                    <a:pt x="2538177" y="1514288"/>
                  </a:cubicBezTo>
                  <a:cubicBezTo>
                    <a:pt x="2639149" y="1363420"/>
                    <a:pt x="2723707" y="69332"/>
                    <a:pt x="2723707" y="69332"/>
                  </a:cubicBezTo>
                  <a:cubicBezTo>
                    <a:pt x="2959796" y="-92256"/>
                    <a:pt x="3100751" y="78082"/>
                    <a:pt x="3100751" y="78082"/>
                  </a:cubicBezTo>
                  <a:cubicBezTo>
                    <a:pt x="3100751" y="78082"/>
                    <a:pt x="3561841" y="2354967"/>
                    <a:pt x="2981174" y="2459606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6028AD5-F247-794E-A78D-FEC62FB5917F}"/>
                </a:ext>
              </a:extLst>
            </p:cNvPr>
            <p:cNvSpPr/>
            <p:nvPr/>
          </p:nvSpPr>
          <p:spPr>
            <a:xfrm>
              <a:off x="3160149" y="22381631"/>
              <a:ext cx="1536013" cy="803873"/>
            </a:xfrm>
            <a:custGeom>
              <a:avLst/>
              <a:gdLst>
                <a:gd name="connsiteX0" fmla="*/ 6348 w 1331268"/>
                <a:gd name="connsiteY0" fmla="*/ 180536 h 696720"/>
                <a:gd name="connsiteX1" fmla="*/ 64714 w 1331268"/>
                <a:gd name="connsiteY1" fmla="*/ 696436 h 696720"/>
                <a:gd name="connsiteX2" fmla="*/ 1329431 w 1331268"/>
                <a:gd name="connsiteY2" fmla="*/ 693883 h 696720"/>
                <a:gd name="connsiteX3" fmla="*/ 1126316 w 1331268"/>
                <a:gd name="connsiteY3" fmla="*/ 515597 h 696720"/>
                <a:gd name="connsiteX4" fmla="*/ 506178 w 1331268"/>
                <a:gd name="connsiteY4" fmla="*/ 99523 h 696720"/>
                <a:gd name="connsiteX5" fmla="*/ 6348 w 1331268"/>
                <a:gd name="connsiteY5" fmla="*/ 180536 h 6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1268" h="696720">
                  <a:moveTo>
                    <a:pt x="6348" y="180536"/>
                  </a:moveTo>
                  <a:cubicBezTo>
                    <a:pt x="6348" y="180536"/>
                    <a:pt x="-34070" y="647800"/>
                    <a:pt x="64714" y="696436"/>
                  </a:cubicBezTo>
                  <a:lnTo>
                    <a:pt x="1329431" y="693883"/>
                  </a:lnTo>
                  <a:cubicBezTo>
                    <a:pt x="1329431" y="693883"/>
                    <a:pt x="1329431" y="548046"/>
                    <a:pt x="1126316" y="515597"/>
                  </a:cubicBezTo>
                  <a:cubicBezTo>
                    <a:pt x="923204" y="483149"/>
                    <a:pt x="566297" y="364291"/>
                    <a:pt x="506178" y="99523"/>
                  </a:cubicBezTo>
                  <a:cubicBezTo>
                    <a:pt x="446061" y="-165244"/>
                    <a:pt x="6348" y="180536"/>
                    <a:pt x="6348" y="180536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C70C55A-B0F5-BF49-907D-855DE9F333A1}"/>
                </a:ext>
              </a:extLst>
            </p:cNvPr>
            <p:cNvSpPr/>
            <p:nvPr/>
          </p:nvSpPr>
          <p:spPr>
            <a:xfrm>
              <a:off x="2385559" y="14376914"/>
              <a:ext cx="1859814" cy="8298379"/>
            </a:xfrm>
            <a:custGeom>
              <a:avLst/>
              <a:gdLst>
                <a:gd name="connsiteX0" fmla="*/ 1606216 w 1611908"/>
                <a:gd name="connsiteY0" fmla="*/ 1462901 h 7192236"/>
                <a:gd name="connsiteX1" fmla="*/ 1556534 w 1611908"/>
                <a:gd name="connsiteY1" fmla="*/ 2367092 h 7192236"/>
                <a:gd name="connsiteX2" fmla="*/ 1352253 w 1611908"/>
                <a:gd name="connsiteY2" fmla="*/ 5648432 h 7192236"/>
                <a:gd name="connsiteX3" fmla="*/ 1210787 w 1611908"/>
                <a:gd name="connsiteY3" fmla="*/ 7060138 h 7192236"/>
                <a:gd name="connsiteX4" fmla="*/ 582406 w 1611908"/>
                <a:gd name="connsiteY4" fmla="*/ 7165870 h 7192236"/>
                <a:gd name="connsiteX5" fmla="*/ 161442 w 1611908"/>
                <a:gd name="connsiteY5" fmla="*/ 4598549 h 7192236"/>
                <a:gd name="connsiteX6" fmla="*/ 158011 w 1611908"/>
                <a:gd name="connsiteY6" fmla="*/ 4533507 h 7192236"/>
                <a:gd name="connsiteX7" fmla="*/ 130216 w 1611908"/>
                <a:gd name="connsiteY7" fmla="*/ 3945708 h 7192236"/>
                <a:gd name="connsiteX8" fmla="*/ -1838 w 1611908"/>
                <a:gd name="connsiteY8" fmla="*/ 372184 h 7192236"/>
                <a:gd name="connsiteX9" fmla="*/ 1585279 w 1611908"/>
                <a:gd name="connsiteY9" fmla="*/ -284 h 7192236"/>
                <a:gd name="connsiteX10" fmla="*/ 1606216 w 1611908"/>
                <a:gd name="connsiteY10" fmla="*/ 1462901 h 719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908" h="7192236">
                  <a:moveTo>
                    <a:pt x="1606216" y="1462901"/>
                  </a:moveTo>
                  <a:cubicBezTo>
                    <a:pt x="1599943" y="1768503"/>
                    <a:pt x="1585279" y="2083658"/>
                    <a:pt x="1556534" y="2367092"/>
                  </a:cubicBezTo>
                  <a:cubicBezTo>
                    <a:pt x="1419885" y="3711130"/>
                    <a:pt x="1371878" y="5334882"/>
                    <a:pt x="1352253" y="5648432"/>
                  </a:cubicBezTo>
                  <a:cubicBezTo>
                    <a:pt x="1318254" y="6191895"/>
                    <a:pt x="1210787" y="7060138"/>
                    <a:pt x="1210787" y="7060138"/>
                  </a:cubicBezTo>
                  <a:cubicBezTo>
                    <a:pt x="1210787" y="7060138"/>
                    <a:pt x="997752" y="7262341"/>
                    <a:pt x="582406" y="7165870"/>
                  </a:cubicBezTo>
                  <a:cubicBezTo>
                    <a:pt x="582406" y="7165870"/>
                    <a:pt x="238337" y="5915315"/>
                    <a:pt x="161442" y="4598549"/>
                  </a:cubicBezTo>
                  <a:cubicBezTo>
                    <a:pt x="160273" y="4576674"/>
                    <a:pt x="159106" y="4554798"/>
                    <a:pt x="158011" y="4533507"/>
                  </a:cubicBezTo>
                  <a:cubicBezTo>
                    <a:pt x="149037" y="4359377"/>
                    <a:pt x="139699" y="4160308"/>
                    <a:pt x="130216" y="3945708"/>
                  </a:cubicBezTo>
                  <a:cubicBezTo>
                    <a:pt x="66960" y="2507972"/>
                    <a:pt x="-1838" y="372184"/>
                    <a:pt x="-1838" y="372184"/>
                  </a:cubicBezTo>
                  <a:lnTo>
                    <a:pt x="1585279" y="-284"/>
                  </a:lnTo>
                  <a:cubicBezTo>
                    <a:pt x="1585279" y="-284"/>
                    <a:pt x="1621757" y="701266"/>
                    <a:pt x="1606216" y="1462901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3D0A962-C28C-C24D-A87F-852231042ECE}"/>
                </a:ext>
              </a:extLst>
            </p:cNvPr>
            <p:cNvSpPr/>
            <p:nvPr/>
          </p:nvSpPr>
          <p:spPr>
            <a:xfrm>
              <a:off x="-776712" y="14515397"/>
              <a:ext cx="622318" cy="1017012"/>
            </a:xfrm>
            <a:custGeom>
              <a:avLst/>
              <a:gdLst>
                <a:gd name="connsiteX0" fmla="*/ 328399 w 539365"/>
                <a:gd name="connsiteY0" fmla="*/ -284 h 881448"/>
                <a:gd name="connsiteX1" fmla="*/ 46930 w 539365"/>
                <a:gd name="connsiteY1" fmla="*/ 387425 h 881448"/>
                <a:gd name="connsiteX2" fmla="*/ 4469 w 539365"/>
                <a:gd name="connsiteY2" fmla="*/ 865917 h 881448"/>
                <a:gd name="connsiteX3" fmla="*/ 260769 w 539365"/>
                <a:gd name="connsiteY3" fmla="*/ 574971 h 881448"/>
                <a:gd name="connsiteX4" fmla="*/ 235306 w 539365"/>
                <a:gd name="connsiteY4" fmla="*/ 741371 h 881448"/>
                <a:gd name="connsiteX5" fmla="*/ 428060 w 539365"/>
                <a:gd name="connsiteY5" fmla="*/ 595534 h 881448"/>
                <a:gd name="connsiteX6" fmla="*/ 529105 w 539365"/>
                <a:gd name="connsiteY6" fmla="*/ 172606 h 881448"/>
                <a:gd name="connsiteX7" fmla="*/ 328399 w 539365"/>
                <a:gd name="connsiteY7" fmla="*/ -284 h 88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365" h="881448">
                  <a:moveTo>
                    <a:pt x="328399" y="-284"/>
                  </a:moveTo>
                  <a:cubicBezTo>
                    <a:pt x="328399" y="-284"/>
                    <a:pt x="70203" y="303276"/>
                    <a:pt x="46930" y="387425"/>
                  </a:cubicBezTo>
                  <a:cubicBezTo>
                    <a:pt x="23657" y="471572"/>
                    <a:pt x="-17637" y="774841"/>
                    <a:pt x="4469" y="865917"/>
                  </a:cubicBezTo>
                  <a:cubicBezTo>
                    <a:pt x="26574" y="956992"/>
                    <a:pt x="198317" y="611867"/>
                    <a:pt x="260769" y="574971"/>
                  </a:cubicBezTo>
                  <a:cubicBezTo>
                    <a:pt x="323220" y="538074"/>
                    <a:pt x="213930" y="712277"/>
                    <a:pt x="235306" y="741371"/>
                  </a:cubicBezTo>
                  <a:cubicBezTo>
                    <a:pt x="256683" y="770466"/>
                    <a:pt x="379908" y="639723"/>
                    <a:pt x="428060" y="595534"/>
                  </a:cubicBezTo>
                  <a:cubicBezTo>
                    <a:pt x="476211" y="551346"/>
                    <a:pt x="471324" y="313193"/>
                    <a:pt x="529105" y="172606"/>
                  </a:cubicBezTo>
                  <a:cubicBezTo>
                    <a:pt x="586888" y="32019"/>
                    <a:pt x="328399" y="-284"/>
                    <a:pt x="328399" y="-284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0C58B3E-55A4-F44D-AB5D-2D69B06DE291}"/>
                </a:ext>
              </a:extLst>
            </p:cNvPr>
            <p:cNvSpPr/>
            <p:nvPr/>
          </p:nvSpPr>
          <p:spPr>
            <a:xfrm>
              <a:off x="-681458" y="21865789"/>
              <a:ext cx="1156644" cy="1321649"/>
            </a:xfrm>
            <a:custGeom>
              <a:avLst/>
              <a:gdLst>
                <a:gd name="connsiteX0" fmla="*/ 185069 w 1002468"/>
                <a:gd name="connsiteY0" fmla="*/ 96989 h 1145478"/>
                <a:gd name="connsiteX1" fmla="*/ 3843 w 1002468"/>
                <a:gd name="connsiteY1" fmla="*/ 448165 h 1145478"/>
                <a:gd name="connsiteX2" fmla="*/ 278382 w 1002468"/>
                <a:gd name="connsiteY2" fmla="*/ 869635 h 1145478"/>
                <a:gd name="connsiteX3" fmla="*/ 514472 w 1002468"/>
                <a:gd name="connsiteY3" fmla="*/ 1145195 h 1145478"/>
                <a:gd name="connsiteX4" fmla="*/ 985631 w 1002468"/>
                <a:gd name="connsiteY4" fmla="*/ 1145195 h 1145478"/>
                <a:gd name="connsiteX5" fmla="*/ 882688 w 1002468"/>
                <a:gd name="connsiteY5" fmla="*/ 981858 h 1145478"/>
                <a:gd name="connsiteX6" fmla="*/ 651705 w 1002468"/>
                <a:gd name="connsiteY6" fmla="*/ 540043 h 1145478"/>
                <a:gd name="connsiteX7" fmla="*/ 635289 w 1002468"/>
                <a:gd name="connsiteY7" fmla="*/ 86124 h 1145478"/>
                <a:gd name="connsiteX8" fmla="*/ 261894 w 1002468"/>
                <a:gd name="connsiteY8" fmla="*/ -284 h 11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468" h="1145478">
                  <a:moveTo>
                    <a:pt x="185069" y="96989"/>
                  </a:moveTo>
                  <a:cubicBezTo>
                    <a:pt x="185069" y="96989"/>
                    <a:pt x="-40077" y="302254"/>
                    <a:pt x="3843" y="448165"/>
                  </a:cubicBezTo>
                  <a:cubicBezTo>
                    <a:pt x="47764" y="594075"/>
                    <a:pt x="250950" y="691349"/>
                    <a:pt x="278382" y="869635"/>
                  </a:cubicBezTo>
                  <a:cubicBezTo>
                    <a:pt x="305814" y="1047921"/>
                    <a:pt x="415615" y="1145195"/>
                    <a:pt x="514472" y="1145195"/>
                  </a:cubicBezTo>
                  <a:lnTo>
                    <a:pt x="985631" y="1145195"/>
                  </a:lnTo>
                  <a:cubicBezTo>
                    <a:pt x="985631" y="1145195"/>
                    <a:pt x="1058589" y="1019702"/>
                    <a:pt x="882688" y="981858"/>
                  </a:cubicBezTo>
                  <a:cubicBezTo>
                    <a:pt x="706788" y="944011"/>
                    <a:pt x="640761" y="734516"/>
                    <a:pt x="651705" y="540043"/>
                  </a:cubicBezTo>
                  <a:cubicBezTo>
                    <a:pt x="662649" y="345569"/>
                    <a:pt x="635289" y="86124"/>
                    <a:pt x="635289" y="86124"/>
                  </a:cubicBezTo>
                  <a:lnTo>
                    <a:pt x="261894" y="-284"/>
                  </a:ln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3A4D963-9CC8-A340-8F2A-1E860F1E725D}"/>
                </a:ext>
              </a:extLst>
            </p:cNvPr>
            <p:cNvSpPr/>
            <p:nvPr/>
          </p:nvSpPr>
          <p:spPr>
            <a:xfrm>
              <a:off x="-465468" y="14286891"/>
              <a:ext cx="4393757" cy="7888088"/>
            </a:xfrm>
            <a:custGeom>
              <a:avLst/>
              <a:gdLst>
                <a:gd name="connsiteX0" fmla="*/ 3806249 w 3808086"/>
                <a:gd name="connsiteY0" fmla="*/ 482146 h 6836635"/>
                <a:gd name="connsiteX1" fmla="*/ 1529976 w 3808086"/>
                <a:gd name="connsiteY1" fmla="*/ 5053271 h 6836635"/>
                <a:gd name="connsiteX2" fmla="*/ 492303 w 3808086"/>
                <a:gd name="connsiteY2" fmla="*/ 6836351 h 6836635"/>
                <a:gd name="connsiteX3" fmla="*/ -1838 w 3808086"/>
                <a:gd name="connsiteY3" fmla="*/ 6536437 h 6836635"/>
                <a:gd name="connsiteX4" fmla="*/ 829877 w 3808086"/>
                <a:gd name="connsiteY4" fmla="*/ 3189470 h 6836635"/>
                <a:gd name="connsiteX5" fmla="*/ 1496926 w 3808086"/>
                <a:gd name="connsiteY5" fmla="*/ 1317283 h 6836635"/>
                <a:gd name="connsiteX6" fmla="*/ 1860474 w 3808086"/>
                <a:gd name="connsiteY6" fmla="*/ -284 h 683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86" h="6836635">
                  <a:moveTo>
                    <a:pt x="3806249" y="482146"/>
                  </a:moveTo>
                  <a:cubicBezTo>
                    <a:pt x="3806249" y="482146"/>
                    <a:pt x="2320544" y="3659285"/>
                    <a:pt x="1529976" y="5053271"/>
                  </a:cubicBezTo>
                  <a:cubicBezTo>
                    <a:pt x="739409" y="6447257"/>
                    <a:pt x="492303" y="6836351"/>
                    <a:pt x="492303" y="6836351"/>
                  </a:cubicBezTo>
                  <a:cubicBezTo>
                    <a:pt x="492303" y="6836351"/>
                    <a:pt x="39310" y="6658065"/>
                    <a:pt x="-1838" y="6536437"/>
                  </a:cubicBezTo>
                  <a:cubicBezTo>
                    <a:pt x="-1838" y="6536437"/>
                    <a:pt x="300497" y="3845227"/>
                    <a:pt x="829877" y="3189470"/>
                  </a:cubicBezTo>
                  <a:cubicBezTo>
                    <a:pt x="1129002" y="2818751"/>
                    <a:pt x="1480438" y="1706304"/>
                    <a:pt x="1496926" y="1317283"/>
                  </a:cubicBezTo>
                  <a:cubicBezTo>
                    <a:pt x="1513415" y="928263"/>
                    <a:pt x="1860474" y="-284"/>
                    <a:pt x="1860474" y="-284"/>
                  </a:cubicBez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14797FE-26F9-0A4B-A822-28E5F36D8A62}"/>
                </a:ext>
              </a:extLst>
            </p:cNvPr>
            <p:cNvSpPr/>
            <p:nvPr/>
          </p:nvSpPr>
          <p:spPr>
            <a:xfrm>
              <a:off x="1369411" y="9699184"/>
              <a:ext cx="3515741" cy="5733266"/>
            </a:xfrm>
            <a:custGeom>
              <a:avLst/>
              <a:gdLst>
                <a:gd name="connsiteX0" fmla="*/ 2650268 w 3047106"/>
                <a:gd name="connsiteY0" fmla="*/ 4608250 h 4969043"/>
                <a:gd name="connsiteX1" fmla="*/ 1223220 w 3047106"/>
                <a:gd name="connsiteY1" fmla="*/ 4966353 h 4969043"/>
                <a:gd name="connsiteX2" fmla="*/ 10813 w 3047106"/>
                <a:gd name="connsiteY2" fmla="*/ 4554654 h 4969043"/>
                <a:gd name="connsiteX3" fmla="*/ 44884 w 3047106"/>
                <a:gd name="connsiteY3" fmla="*/ 4265896 h 4969043"/>
                <a:gd name="connsiteX4" fmla="*/ 327012 w 3047106"/>
                <a:gd name="connsiteY4" fmla="*/ 1794975 h 4969043"/>
                <a:gd name="connsiteX5" fmla="*/ 336787 w 3047106"/>
                <a:gd name="connsiteY5" fmla="*/ 1410839 h 4969043"/>
                <a:gd name="connsiteX6" fmla="*/ 1228692 w 3047106"/>
                <a:gd name="connsiteY6" fmla="*/ 123168 h 4969043"/>
                <a:gd name="connsiteX7" fmla="*/ 2528138 w 3047106"/>
                <a:gd name="connsiteY7" fmla="*/ 254422 h 4969043"/>
                <a:gd name="connsiteX8" fmla="*/ 3023883 w 3047106"/>
                <a:gd name="connsiteY8" fmla="*/ 1307440 h 4969043"/>
                <a:gd name="connsiteX9" fmla="*/ 2650268 w 3047106"/>
                <a:gd name="connsiteY9" fmla="*/ 4608250 h 496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7106" h="4969043">
                  <a:moveTo>
                    <a:pt x="2650268" y="4608250"/>
                  </a:moveTo>
                  <a:cubicBezTo>
                    <a:pt x="2650268" y="4608250"/>
                    <a:pt x="2059313" y="5003031"/>
                    <a:pt x="1223220" y="4966353"/>
                  </a:cubicBezTo>
                  <a:cubicBezTo>
                    <a:pt x="856244" y="4950384"/>
                    <a:pt x="128349" y="4846402"/>
                    <a:pt x="10813" y="4554654"/>
                  </a:cubicBezTo>
                  <a:cubicBezTo>
                    <a:pt x="-16765" y="4486183"/>
                    <a:pt x="3518" y="4399265"/>
                    <a:pt x="44884" y="4265896"/>
                  </a:cubicBezTo>
                  <a:cubicBezTo>
                    <a:pt x="152277" y="3919169"/>
                    <a:pt x="402376" y="3258890"/>
                    <a:pt x="327012" y="1794975"/>
                  </a:cubicBezTo>
                  <a:cubicBezTo>
                    <a:pt x="320006" y="1666871"/>
                    <a:pt x="323291" y="1538417"/>
                    <a:pt x="336787" y="1410839"/>
                  </a:cubicBezTo>
                  <a:cubicBezTo>
                    <a:pt x="415581" y="689746"/>
                    <a:pt x="829031" y="262735"/>
                    <a:pt x="1228692" y="123168"/>
                  </a:cubicBezTo>
                  <a:cubicBezTo>
                    <a:pt x="2203258" y="-217289"/>
                    <a:pt x="2528138" y="254422"/>
                    <a:pt x="2528138" y="254422"/>
                  </a:cubicBezTo>
                  <a:cubicBezTo>
                    <a:pt x="2528138" y="254422"/>
                    <a:pt x="2958952" y="595536"/>
                    <a:pt x="3023883" y="1307440"/>
                  </a:cubicBezTo>
                  <a:cubicBezTo>
                    <a:pt x="3153675" y="2731396"/>
                    <a:pt x="2650268" y="4608250"/>
                    <a:pt x="2650268" y="4608250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831626C-5B42-B748-A2DB-75BD1A415661}"/>
                </a:ext>
              </a:extLst>
            </p:cNvPr>
            <p:cNvSpPr/>
            <p:nvPr/>
          </p:nvSpPr>
          <p:spPr>
            <a:xfrm>
              <a:off x="3118666" y="8706077"/>
              <a:ext cx="1245582" cy="1282000"/>
            </a:xfrm>
            <a:custGeom>
              <a:avLst/>
              <a:gdLst>
                <a:gd name="connsiteX0" fmla="*/ -1838 w 1079551"/>
                <a:gd name="connsiteY0" fmla="*/ 902157 h 1111114"/>
                <a:gd name="connsiteX1" fmla="*/ 930339 w 1079551"/>
                <a:gd name="connsiteY1" fmla="*/ 1097142 h 1111114"/>
                <a:gd name="connsiteX2" fmla="*/ 979148 w 1079551"/>
                <a:gd name="connsiteY2" fmla="*/ 960200 h 1111114"/>
                <a:gd name="connsiteX3" fmla="*/ 1022192 w 1079551"/>
                <a:gd name="connsiteY3" fmla="*/ 810134 h 1111114"/>
                <a:gd name="connsiteX4" fmla="*/ 1077713 w 1079551"/>
                <a:gd name="connsiteY4" fmla="*/ 565200 h 1111114"/>
                <a:gd name="connsiteX5" fmla="*/ 802445 w 1079551"/>
                <a:gd name="connsiteY5" fmla="*/ 276077 h 1111114"/>
                <a:gd name="connsiteX6" fmla="*/ 541768 w 1079551"/>
                <a:gd name="connsiteY6" fmla="*/ -284 h 1111114"/>
                <a:gd name="connsiteX7" fmla="*/ -1838 w 1079551"/>
                <a:gd name="connsiteY7" fmla="*/ 902157 h 111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551" h="1111114">
                  <a:moveTo>
                    <a:pt x="-1838" y="902157"/>
                  </a:moveTo>
                  <a:cubicBezTo>
                    <a:pt x="-1838" y="902157"/>
                    <a:pt x="445318" y="1173998"/>
                    <a:pt x="930339" y="1097142"/>
                  </a:cubicBezTo>
                  <a:cubicBezTo>
                    <a:pt x="930339" y="1097142"/>
                    <a:pt x="1026278" y="1072714"/>
                    <a:pt x="979148" y="960200"/>
                  </a:cubicBezTo>
                  <a:cubicBezTo>
                    <a:pt x="996220" y="910995"/>
                    <a:pt x="1010593" y="860900"/>
                    <a:pt x="1022192" y="810134"/>
                  </a:cubicBezTo>
                  <a:cubicBezTo>
                    <a:pt x="1064726" y="654817"/>
                    <a:pt x="1077713" y="565200"/>
                    <a:pt x="1077713" y="565200"/>
                  </a:cubicBezTo>
                  <a:lnTo>
                    <a:pt x="802445" y="276077"/>
                  </a:lnTo>
                  <a:lnTo>
                    <a:pt x="541768" y="-284"/>
                  </a:lnTo>
                  <a:cubicBezTo>
                    <a:pt x="469758" y="660213"/>
                    <a:pt x="-1838" y="902157"/>
                    <a:pt x="-1838" y="90215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4166B51-1376-3B4C-9334-DBE0031CFA2D}"/>
                </a:ext>
              </a:extLst>
            </p:cNvPr>
            <p:cNvSpPr/>
            <p:nvPr/>
          </p:nvSpPr>
          <p:spPr>
            <a:xfrm>
              <a:off x="3591017" y="7733016"/>
              <a:ext cx="1349738" cy="1619724"/>
            </a:xfrm>
            <a:custGeom>
              <a:avLst/>
              <a:gdLst>
                <a:gd name="connsiteX0" fmla="*/ 977154 w 1169823"/>
                <a:gd name="connsiteY0" fmla="*/ 1394627 h 1403821"/>
                <a:gd name="connsiteX1" fmla="*/ 63579 w 1169823"/>
                <a:gd name="connsiteY1" fmla="*/ 976949 h 1403821"/>
                <a:gd name="connsiteX2" fmla="*/ 395609 w 1169823"/>
                <a:gd name="connsiteY2" fmla="*/ 23100 h 1403821"/>
                <a:gd name="connsiteX3" fmla="*/ 1130292 w 1169823"/>
                <a:gd name="connsiteY3" fmla="*/ 291586 h 1403821"/>
                <a:gd name="connsiteX4" fmla="*/ 977154 w 1169823"/>
                <a:gd name="connsiteY4" fmla="*/ 1394627 h 140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823" h="1403821">
                  <a:moveTo>
                    <a:pt x="977154" y="1394627"/>
                  </a:moveTo>
                  <a:cubicBezTo>
                    <a:pt x="977154" y="1394627"/>
                    <a:pt x="123552" y="1501234"/>
                    <a:pt x="63579" y="976949"/>
                  </a:cubicBezTo>
                  <a:cubicBezTo>
                    <a:pt x="3609" y="452664"/>
                    <a:pt x="-146829" y="113373"/>
                    <a:pt x="395609" y="23100"/>
                  </a:cubicBezTo>
                  <a:cubicBezTo>
                    <a:pt x="938048" y="-67174"/>
                    <a:pt x="1066817" y="121321"/>
                    <a:pt x="1130292" y="291586"/>
                  </a:cubicBezTo>
                  <a:cubicBezTo>
                    <a:pt x="1193764" y="461851"/>
                    <a:pt x="1197631" y="1353355"/>
                    <a:pt x="977154" y="1394627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3BE4AAB-63FB-7847-A648-DE96AEFA9380}"/>
                </a:ext>
              </a:extLst>
            </p:cNvPr>
            <p:cNvSpPr/>
            <p:nvPr/>
          </p:nvSpPr>
          <p:spPr>
            <a:xfrm>
              <a:off x="3281634" y="7358554"/>
              <a:ext cx="2003124" cy="1524034"/>
            </a:xfrm>
            <a:custGeom>
              <a:avLst/>
              <a:gdLst>
                <a:gd name="connsiteX0" fmla="*/ 62511 w 1736115"/>
                <a:gd name="connsiteY0" fmla="*/ 262480 h 1320886"/>
                <a:gd name="connsiteX1" fmla="*/ -1838 w 1736115"/>
                <a:gd name="connsiteY1" fmla="*/ 241916 h 1320886"/>
                <a:gd name="connsiteX2" fmla="*/ 72870 w 1736115"/>
                <a:gd name="connsiteY2" fmla="*/ 223905 h 1320886"/>
                <a:gd name="connsiteX3" fmla="*/ 211489 w 1736115"/>
                <a:gd name="connsiteY3" fmla="*/ 53057 h 1320886"/>
                <a:gd name="connsiteX4" fmla="*/ 150717 w 1736115"/>
                <a:gd name="connsiteY4" fmla="*/ 136403 h 1320886"/>
                <a:gd name="connsiteX5" fmla="*/ 1150671 w 1736115"/>
                <a:gd name="connsiteY5" fmla="*/ 30963 h 1320886"/>
                <a:gd name="connsiteX6" fmla="*/ 1588415 w 1736115"/>
                <a:gd name="connsiteY6" fmla="*/ 729742 h 1320886"/>
                <a:gd name="connsiteX7" fmla="*/ 995273 w 1736115"/>
                <a:gd name="connsiteY7" fmla="*/ 609718 h 1320886"/>
                <a:gd name="connsiteX8" fmla="*/ 665723 w 1736115"/>
                <a:gd name="connsiteY8" fmla="*/ 953603 h 1320886"/>
                <a:gd name="connsiteX9" fmla="*/ 531116 w 1736115"/>
                <a:gd name="connsiteY9" fmla="*/ 874121 h 1320886"/>
                <a:gd name="connsiteX10" fmla="*/ 446485 w 1736115"/>
                <a:gd name="connsiteY10" fmla="*/ 1087627 h 1320886"/>
                <a:gd name="connsiteX11" fmla="*/ 334570 w 1736115"/>
                <a:gd name="connsiteY11" fmla="*/ 1320602 h 1320886"/>
                <a:gd name="connsiteX12" fmla="*/ 208426 w 1736115"/>
                <a:gd name="connsiteY12" fmla="*/ 1173890 h 1320886"/>
                <a:gd name="connsiteX13" fmla="*/ 45365 w 1736115"/>
                <a:gd name="connsiteY13" fmla="*/ 296095 h 1320886"/>
                <a:gd name="connsiteX14" fmla="*/ 62511 w 1736115"/>
                <a:gd name="connsiteY14" fmla="*/ 262480 h 132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6115" h="1320886">
                  <a:moveTo>
                    <a:pt x="62511" y="262480"/>
                  </a:moveTo>
                  <a:cubicBezTo>
                    <a:pt x="55215" y="253365"/>
                    <a:pt x="37633" y="245562"/>
                    <a:pt x="-1838" y="241916"/>
                  </a:cubicBezTo>
                  <a:cubicBezTo>
                    <a:pt x="21218" y="229958"/>
                    <a:pt x="46899" y="223774"/>
                    <a:pt x="72870" y="223905"/>
                  </a:cubicBezTo>
                  <a:cubicBezTo>
                    <a:pt x="83158" y="169289"/>
                    <a:pt x="116062" y="73110"/>
                    <a:pt x="211489" y="53057"/>
                  </a:cubicBezTo>
                  <a:cubicBezTo>
                    <a:pt x="211489" y="53057"/>
                    <a:pt x="159618" y="78214"/>
                    <a:pt x="150717" y="136403"/>
                  </a:cubicBezTo>
                  <a:cubicBezTo>
                    <a:pt x="264603" y="28046"/>
                    <a:pt x="502445" y="-44946"/>
                    <a:pt x="1150671" y="30963"/>
                  </a:cubicBezTo>
                  <a:cubicBezTo>
                    <a:pt x="2005003" y="130934"/>
                    <a:pt x="1701864" y="668564"/>
                    <a:pt x="1588415" y="729742"/>
                  </a:cubicBezTo>
                  <a:cubicBezTo>
                    <a:pt x="1474968" y="790921"/>
                    <a:pt x="1202617" y="601114"/>
                    <a:pt x="995273" y="609718"/>
                  </a:cubicBezTo>
                  <a:cubicBezTo>
                    <a:pt x="787926" y="618322"/>
                    <a:pt x="737367" y="915320"/>
                    <a:pt x="665723" y="953603"/>
                  </a:cubicBezTo>
                  <a:cubicBezTo>
                    <a:pt x="594080" y="991885"/>
                    <a:pt x="624356" y="920570"/>
                    <a:pt x="531116" y="874121"/>
                  </a:cubicBezTo>
                  <a:cubicBezTo>
                    <a:pt x="437877" y="827672"/>
                    <a:pt x="422920" y="984447"/>
                    <a:pt x="446485" y="1087627"/>
                  </a:cubicBezTo>
                  <a:cubicBezTo>
                    <a:pt x="470052" y="1190807"/>
                    <a:pt x="334570" y="1320602"/>
                    <a:pt x="334570" y="1320602"/>
                  </a:cubicBezTo>
                  <a:lnTo>
                    <a:pt x="208426" y="1173890"/>
                  </a:lnTo>
                  <a:cubicBezTo>
                    <a:pt x="82063" y="1027104"/>
                    <a:pt x="-19347" y="421880"/>
                    <a:pt x="45365" y="296095"/>
                  </a:cubicBezTo>
                  <a:cubicBezTo>
                    <a:pt x="50764" y="285011"/>
                    <a:pt x="56455" y="273782"/>
                    <a:pt x="62511" y="262480"/>
                  </a:cubicBezTo>
                  <a:close/>
                </a:path>
              </a:pathLst>
            </a:custGeom>
            <a:solidFill>
              <a:schemeClr val="tx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F2363CA-9346-6444-B902-BD3392C8BDEA}"/>
                </a:ext>
              </a:extLst>
            </p:cNvPr>
            <p:cNvSpPr/>
            <p:nvPr/>
          </p:nvSpPr>
          <p:spPr>
            <a:xfrm>
              <a:off x="4680085" y="8261515"/>
              <a:ext cx="1683392" cy="380535"/>
            </a:xfrm>
            <a:custGeom>
              <a:avLst/>
              <a:gdLst>
                <a:gd name="connsiteX0" fmla="*/ 1459003 w 1459002"/>
                <a:gd name="connsiteY0" fmla="*/ 316904 h 329811"/>
                <a:gd name="connsiteX1" fmla="*/ 9850 w 1459002"/>
                <a:gd name="connsiteY1" fmla="*/ 329811 h 329811"/>
                <a:gd name="connsiteX2" fmla="*/ 0 w 1459002"/>
                <a:gd name="connsiteY2" fmla="*/ 111930 h 329811"/>
                <a:gd name="connsiteX3" fmla="*/ 1444631 w 1459002"/>
                <a:gd name="connsiteY3" fmla="*/ 0 h 329811"/>
                <a:gd name="connsiteX4" fmla="*/ 1459003 w 1459002"/>
                <a:gd name="connsiteY4" fmla="*/ 316904 h 32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002" h="329811">
                  <a:moveTo>
                    <a:pt x="1459003" y="316904"/>
                  </a:moveTo>
                  <a:lnTo>
                    <a:pt x="9850" y="329811"/>
                  </a:lnTo>
                  <a:lnTo>
                    <a:pt x="0" y="111930"/>
                  </a:lnTo>
                  <a:lnTo>
                    <a:pt x="1444631" y="0"/>
                  </a:lnTo>
                  <a:lnTo>
                    <a:pt x="1459003" y="316904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5750C39-98DE-1F42-A599-A7D56B5A68EF}"/>
                </a:ext>
              </a:extLst>
            </p:cNvPr>
            <p:cNvSpPr/>
            <p:nvPr/>
          </p:nvSpPr>
          <p:spPr>
            <a:xfrm>
              <a:off x="5784417" y="8097793"/>
              <a:ext cx="1841227" cy="597683"/>
            </a:xfrm>
            <a:custGeom>
              <a:avLst/>
              <a:gdLst>
                <a:gd name="connsiteX0" fmla="*/ 1595798 w 1595798"/>
                <a:gd name="connsiteY0" fmla="*/ 495191 h 518014"/>
                <a:gd name="connsiteX1" fmla="*/ 18021 w 1595798"/>
                <a:gd name="connsiteY1" fmla="*/ 518014 h 518014"/>
                <a:gd name="connsiteX2" fmla="*/ 0 w 1595798"/>
                <a:gd name="connsiteY2" fmla="*/ 121847 h 518014"/>
                <a:gd name="connsiteX3" fmla="*/ 1573255 w 1595798"/>
                <a:gd name="connsiteY3" fmla="*/ 0 h 518014"/>
                <a:gd name="connsiteX4" fmla="*/ 1595798 w 1595798"/>
                <a:gd name="connsiteY4" fmla="*/ 495191 h 5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798" h="518014">
                  <a:moveTo>
                    <a:pt x="1595798" y="495191"/>
                  </a:moveTo>
                  <a:lnTo>
                    <a:pt x="18021" y="518014"/>
                  </a:lnTo>
                  <a:lnTo>
                    <a:pt x="0" y="121847"/>
                  </a:lnTo>
                  <a:lnTo>
                    <a:pt x="1573255" y="0"/>
                  </a:lnTo>
                  <a:lnTo>
                    <a:pt x="1595798" y="495191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34651EF-250A-2F48-B737-6720BF970A76}"/>
                </a:ext>
              </a:extLst>
            </p:cNvPr>
            <p:cNvSpPr/>
            <p:nvPr/>
          </p:nvSpPr>
          <p:spPr>
            <a:xfrm>
              <a:off x="7289942" y="7950812"/>
              <a:ext cx="1563186" cy="756106"/>
            </a:xfrm>
            <a:custGeom>
              <a:avLst/>
              <a:gdLst>
                <a:gd name="connsiteX0" fmla="*/ 1354820 w 1354819"/>
                <a:gd name="connsiteY0" fmla="*/ 653643 h 655320"/>
                <a:gd name="connsiteX1" fmla="*/ 24295 w 1354819"/>
                <a:gd name="connsiteY1" fmla="*/ 655320 h 655320"/>
                <a:gd name="connsiteX2" fmla="*/ 0 w 1354819"/>
                <a:gd name="connsiteY2" fmla="*/ 120535 h 655320"/>
                <a:gd name="connsiteX3" fmla="*/ 1325053 w 1354819"/>
                <a:gd name="connsiteY3" fmla="*/ 0 h 655320"/>
                <a:gd name="connsiteX4" fmla="*/ 1354820 w 1354819"/>
                <a:gd name="connsiteY4" fmla="*/ 653643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819" h="655320">
                  <a:moveTo>
                    <a:pt x="1354820" y="653643"/>
                  </a:moveTo>
                  <a:lnTo>
                    <a:pt x="24295" y="655320"/>
                  </a:lnTo>
                  <a:lnTo>
                    <a:pt x="0" y="120535"/>
                  </a:lnTo>
                  <a:lnTo>
                    <a:pt x="1325053" y="0"/>
                  </a:lnTo>
                  <a:lnTo>
                    <a:pt x="1354820" y="653643"/>
                  </a:lnTo>
                  <a:close/>
                </a:path>
              </a:pathLst>
            </a:custGeom>
            <a:solidFill>
              <a:schemeClr val="accent2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8D69398-6339-4E49-883C-EA7B3BADC33D}"/>
                </a:ext>
              </a:extLst>
            </p:cNvPr>
            <p:cNvSpPr/>
            <p:nvPr/>
          </p:nvSpPr>
          <p:spPr>
            <a:xfrm>
              <a:off x="8749250" y="7845051"/>
              <a:ext cx="207672" cy="964263"/>
            </a:xfrm>
            <a:custGeom>
              <a:avLst/>
              <a:gdLst>
                <a:gd name="connsiteX0" fmla="*/ 107162 w 179990"/>
                <a:gd name="connsiteY0" fmla="*/ 835368 h 835730"/>
                <a:gd name="connsiteX1" fmla="*/ 107162 w 179990"/>
                <a:gd name="connsiteY1" fmla="*/ 835368 h 835730"/>
                <a:gd name="connsiteX2" fmla="*/ 178078 w 179990"/>
                <a:gd name="connsiteY2" fmla="*/ 757709 h 835730"/>
                <a:gd name="connsiteX3" fmla="*/ 146852 w 179990"/>
                <a:gd name="connsiteY3" fmla="*/ 70670 h 835730"/>
                <a:gd name="connsiteX4" fmla="*/ 69151 w 179990"/>
                <a:gd name="connsiteY4" fmla="*/ -207 h 835730"/>
                <a:gd name="connsiteX5" fmla="*/ 69151 w 179990"/>
                <a:gd name="connsiteY5" fmla="*/ -207 h 835730"/>
                <a:gd name="connsiteX6" fmla="*/ -1763 w 179990"/>
                <a:gd name="connsiteY6" fmla="*/ 77451 h 835730"/>
                <a:gd name="connsiteX7" fmla="*/ 29463 w 179990"/>
                <a:gd name="connsiteY7" fmla="*/ 764126 h 835730"/>
                <a:gd name="connsiteX8" fmla="*/ 106871 w 179990"/>
                <a:gd name="connsiteY8" fmla="*/ 835382 h 835730"/>
                <a:gd name="connsiteX9" fmla="*/ 107162 w 179990"/>
                <a:gd name="connsiteY9" fmla="*/ 835368 h 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90" h="835730">
                  <a:moveTo>
                    <a:pt x="107162" y="835368"/>
                  </a:moveTo>
                  <a:lnTo>
                    <a:pt x="107162" y="835368"/>
                  </a:lnTo>
                  <a:cubicBezTo>
                    <a:pt x="148165" y="833479"/>
                    <a:pt x="179902" y="798719"/>
                    <a:pt x="178078" y="757709"/>
                  </a:cubicBezTo>
                  <a:lnTo>
                    <a:pt x="146852" y="70670"/>
                  </a:lnTo>
                  <a:cubicBezTo>
                    <a:pt x="144955" y="29660"/>
                    <a:pt x="110154" y="-2059"/>
                    <a:pt x="69151" y="-207"/>
                  </a:cubicBezTo>
                  <a:lnTo>
                    <a:pt x="69151" y="-207"/>
                  </a:lnTo>
                  <a:cubicBezTo>
                    <a:pt x="28150" y="1681"/>
                    <a:pt x="-3587" y="36442"/>
                    <a:pt x="-1763" y="77451"/>
                  </a:cubicBezTo>
                  <a:lnTo>
                    <a:pt x="29463" y="764126"/>
                  </a:lnTo>
                  <a:cubicBezTo>
                    <a:pt x="31141" y="805172"/>
                    <a:pt x="65795" y="837067"/>
                    <a:pt x="106871" y="835382"/>
                  </a:cubicBezTo>
                  <a:cubicBezTo>
                    <a:pt x="106944" y="835375"/>
                    <a:pt x="107089" y="835375"/>
                    <a:pt x="107162" y="83536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3380DD4-5C98-C14F-ACFD-85DEAB6F3CDB}"/>
                </a:ext>
              </a:extLst>
            </p:cNvPr>
            <p:cNvSpPr/>
            <p:nvPr/>
          </p:nvSpPr>
          <p:spPr>
            <a:xfrm>
              <a:off x="4596835" y="8337582"/>
              <a:ext cx="161954" cy="358225"/>
            </a:xfrm>
            <a:custGeom>
              <a:avLst/>
              <a:gdLst>
                <a:gd name="connsiteX0" fmla="*/ 75350 w 140366"/>
                <a:gd name="connsiteY0" fmla="*/ 310123 h 310475"/>
                <a:gd name="connsiteX1" fmla="*/ 75350 w 140366"/>
                <a:gd name="connsiteY1" fmla="*/ 310123 h 310475"/>
                <a:gd name="connsiteX2" fmla="*/ 6332 w 140366"/>
                <a:gd name="connsiteY2" fmla="*/ 247121 h 310475"/>
                <a:gd name="connsiteX3" fmla="*/ -1767 w 140366"/>
                <a:gd name="connsiteY3" fmla="*/ 68835 h 310475"/>
                <a:gd name="connsiteX4" fmla="*/ 61269 w 140366"/>
                <a:gd name="connsiteY4" fmla="*/ -219 h 310475"/>
                <a:gd name="connsiteX5" fmla="*/ 61269 w 140366"/>
                <a:gd name="connsiteY5" fmla="*/ -219 h 310475"/>
                <a:gd name="connsiteX6" fmla="*/ 130360 w 140366"/>
                <a:gd name="connsiteY6" fmla="*/ 62855 h 310475"/>
                <a:gd name="connsiteX7" fmla="*/ 138457 w 140366"/>
                <a:gd name="connsiteY7" fmla="*/ 241142 h 310475"/>
                <a:gd name="connsiteX8" fmla="*/ 75423 w 140366"/>
                <a:gd name="connsiteY8" fmla="*/ 310123 h 310475"/>
                <a:gd name="connsiteX9" fmla="*/ 75350 w 140366"/>
                <a:gd name="connsiteY9" fmla="*/ 310123 h 31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366" h="310475">
                  <a:moveTo>
                    <a:pt x="75350" y="310123"/>
                  </a:moveTo>
                  <a:lnTo>
                    <a:pt x="75350" y="310123"/>
                  </a:lnTo>
                  <a:cubicBezTo>
                    <a:pt x="38871" y="311771"/>
                    <a:pt x="8010" y="283566"/>
                    <a:pt x="6332" y="247121"/>
                  </a:cubicBezTo>
                  <a:lnTo>
                    <a:pt x="-1767" y="68835"/>
                  </a:lnTo>
                  <a:cubicBezTo>
                    <a:pt x="-3445" y="32375"/>
                    <a:pt x="24791" y="1472"/>
                    <a:pt x="61269" y="-219"/>
                  </a:cubicBezTo>
                  <a:lnTo>
                    <a:pt x="61269" y="-219"/>
                  </a:lnTo>
                  <a:cubicBezTo>
                    <a:pt x="97748" y="-1823"/>
                    <a:pt x="128682" y="26389"/>
                    <a:pt x="130360" y="62855"/>
                  </a:cubicBezTo>
                  <a:lnTo>
                    <a:pt x="138457" y="241142"/>
                  </a:lnTo>
                  <a:cubicBezTo>
                    <a:pt x="140135" y="277594"/>
                    <a:pt x="111901" y="308475"/>
                    <a:pt x="75423" y="310123"/>
                  </a:cubicBezTo>
                  <a:cubicBezTo>
                    <a:pt x="75423" y="310123"/>
                    <a:pt x="75350" y="310123"/>
                    <a:pt x="75350" y="31012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D5DF89A-F00B-B84D-BEAC-9BDC0DFD5C60}"/>
                </a:ext>
              </a:extLst>
            </p:cNvPr>
            <p:cNvSpPr/>
            <p:nvPr/>
          </p:nvSpPr>
          <p:spPr>
            <a:xfrm>
              <a:off x="-515134" y="9747310"/>
              <a:ext cx="4118564" cy="4963119"/>
            </a:xfrm>
            <a:custGeom>
              <a:avLst/>
              <a:gdLst>
                <a:gd name="connsiteX0" fmla="*/ 3147590 w 3569575"/>
                <a:gd name="connsiteY0" fmla="*/ -284 h 4301554"/>
                <a:gd name="connsiteX1" fmla="*/ 1896223 w 3569575"/>
                <a:gd name="connsiteY1" fmla="*/ 664369 h 4301554"/>
                <a:gd name="connsiteX2" fmla="*/ 614141 w 3569575"/>
                <a:gd name="connsiteY2" fmla="*/ 2184140 h 4301554"/>
                <a:gd name="connsiteX3" fmla="*/ -1838 w 3569575"/>
                <a:gd name="connsiteY3" fmla="*/ 4201216 h 4301554"/>
                <a:gd name="connsiteX4" fmla="*/ 152904 w 3569575"/>
                <a:gd name="connsiteY4" fmla="*/ 4290687 h 4301554"/>
                <a:gd name="connsiteX5" fmla="*/ 359228 w 3569575"/>
                <a:gd name="connsiteY5" fmla="*/ 4273332 h 4301554"/>
                <a:gd name="connsiteX6" fmla="*/ 1185033 w 3569575"/>
                <a:gd name="connsiteY6" fmla="*/ 2734311 h 4301554"/>
                <a:gd name="connsiteX7" fmla="*/ 3511500 w 3569575"/>
                <a:gd name="connsiteY7" fmla="*/ 1765003 h 4301554"/>
                <a:gd name="connsiteX8" fmla="*/ 3147590 w 3569575"/>
                <a:gd name="connsiteY8" fmla="*/ -284 h 430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9575" h="4301554">
                  <a:moveTo>
                    <a:pt x="3147590" y="-284"/>
                  </a:moveTo>
                  <a:cubicBezTo>
                    <a:pt x="3147590" y="-284"/>
                    <a:pt x="2325140" y="140959"/>
                    <a:pt x="1896223" y="664369"/>
                  </a:cubicBezTo>
                  <a:cubicBezTo>
                    <a:pt x="1467306" y="1187779"/>
                    <a:pt x="777275" y="1925862"/>
                    <a:pt x="614141" y="2184140"/>
                  </a:cubicBezTo>
                  <a:cubicBezTo>
                    <a:pt x="451008" y="2442418"/>
                    <a:pt x="-1838" y="4201216"/>
                    <a:pt x="-1838" y="4201216"/>
                  </a:cubicBezTo>
                  <a:cubicBezTo>
                    <a:pt x="-1838" y="4201216"/>
                    <a:pt x="28001" y="4257801"/>
                    <a:pt x="152904" y="4290687"/>
                  </a:cubicBezTo>
                  <a:cubicBezTo>
                    <a:pt x="272482" y="4322188"/>
                    <a:pt x="359228" y="4273332"/>
                    <a:pt x="359228" y="4273332"/>
                  </a:cubicBezTo>
                  <a:cubicBezTo>
                    <a:pt x="359228" y="4273332"/>
                    <a:pt x="959230" y="3247002"/>
                    <a:pt x="1185033" y="2734311"/>
                  </a:cubicBezTo>
                  <a:cubicBezTo>
                    <a:pt x="1278857" y="2521243"/>
                    <a:pt x="2901504" y="1677647"/>
                    <a:pt x="3511500" y="1765003"/>
                  </a:cubicBezTo>
                  <a:cubicBezTo>
                    <a:pt x="3751093" y="1799348"/>
                    <a:pt x="3147590" y="-284"/>
                    <a:pt x="3147590" y="-284"/>
                  </a:cubicBezTo>
                  <a:close/>
                </a:path>
              </a:pathLst>
            </a:custGeom>
            <a:solidFill>
              <a:schemeClr val="accent1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FC96F1D-AC72-0347-9F70-0391E012AB57}"/>
                </a:ext>
              </a:extLst>
            </p:cNvPr>
            <p:cNvSpPr/>
            <p:nvPr/>
          </p:nvSpPr>
          <p:spPr>
            <a:xfrm>
              <a:off x="6353546" y="8122596"/>
              <a:ext cx="437710" cy="152008"/>
            </a:xfrm>
            <a:custGeom>
              <a:avLst/>
              <a:gdLst>
                <a:gd name="connsiteX0" fmla="*/ -1838 w 379365"/>
                <a:gd name="connsiteY0" fmla="*/ 57772 h 131746"/>
                <a:gd name="connsiteX1" fmla="*/ 280799 w 379365"/>
                <a:gd name="connsiteY1" fmla="*/ 120191 h 131746"/>
                <a:gd name="connsiteX2" fmla="*/ 377322 w 379365"/>
                <a:gd name="connsiteY2" fmla="*/ 32688 h 131746"/>
                <a:gd name="connsiteX3" fmla="*/ -1838 w 379365"/>
                <a:gd name="connsiteY3" fmla="*/ 57772 h 13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65" h="131746">
                  <a:moveTo>
                    <a:pt x="-1838" y="57772"/>
                  </a:moveTo>
                  <a:cubicBezTo>
                    <a:pt x="-1838" y="57772"/>
                    <a:pt x="175011" y="165911"/>
                    <a:pt x="280799" y="120191"/>
                  </a:cubicBezTo>
                  <a:cubicBezTo>
                    <a:pt x="386587" y="74471"/>
                    <a:pt x="377322" y="32688"/>
                    <a:pt x="377322" y="32688"/>
                  </a:cubicBezTo>
                  <a:cubicBezTo>
                    <a:pt x="377322" y="32688"/>
                    <a:pt x="57622" y="-56127"/>
                    <a:pt x="-1838" y="57772"/>
                  </a:cubicBezTo>
                  <a:close/>
                </a:path>
              </a:pathLst>
            </a:custGeom>
            <a:solidFill>
              <a:srgbClr val="FBD1B7"/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02CD5CF-EC63-8142-B302-27416C25263E}"/>
                </a:ext>
              </a:extLst>
            </p:cNvPr>
            <p:cNvSpPr/>
            <p:nvPr/>
          </p:nvSpPr>
          <p:spPr>
            <a:xfrm>
              <a:off x="346514" y="10362324"/>
              <a:ext cx="3884343" cy="4169562"/>
            </a:xfrm>
            <a:custGeom>
              <a:avLst/>
              <a:gdLst>
                <a:gd name="connsiteX0" fmla="*/ 3198805 w 3366575"/>
                <a:gd name="connsiteY0" fmla="*/ 40040 h 3613775"/>
                <a:gd name="connsiteX1" fmla="*/ 277151 w 3366575"/>
                <a:gd name="connsiteY1" fmla="*/ 2980558 h 3613775"/>
                <a:gd name="connsiteX2" fmla="*/ -1838 w 3366575"/>
                <a:gd name="connsiteY2" fmla="*/ 3530656 h 3613775"/>
                <a:gd name="connsiteX3" fmla="*/ 488217 w 3366575"/>
                <a:gd name="connsiteY3" fmla="*/ 3613491 h 3613775"/>
                <a:gd name="connsiteX4" fmla="*/ 3364345 w 3366575"/>
                <a:gd name="connsiteY4" fmla="*/ -284 h 361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575" h="3613775">
                  <a:moveTo>
                    <a:pt x="3198805" y="40040"/>
                  </a:moveTo>
                  <a:cubicBezTo>
                    <a:pt x="3198805" y="40040"/>
                    <a:pt x="2837885" y="2317508"/>
                    <a:pt x="277151" y="2980558"/>
                  </a:cubicBezTo>
                  <a:lnTo>
                    <a:pt x="-1838" y="3530656"/>
                  </a:lnTo>
                  <a:lnTo>
                    <a:pt x="488217" y="3613491"/>
                  </a:lnTo>
                  <a:cubicBezTo>
                    <a:pt x="488217" y="3613491"/>
                    <a:pt x="3403597" y="2769385"/>
                    <a:pt x="3364345" y="-28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F3FF59-D692-8349-8FF6-79C9DECE30AD}"/>
                </a:ext>
              </a:extLst>
            </p:cNvPr>
            <p:cNvSpPr/>
            <p:nvPr/>
          </p:nvSpPr>
          <p:spPr>
            <a:xfrm>
              <a:off x="3838557" y="9989362"/>
              <a:ext cx="391932" cy="419404"/>
            </a:xfrm>
            <a:custGeom>
              <a:avLst/>
              <a:gdLst>
                <a:gd name="connsiteX0" fmla="*/ 118191 w 339689"/>
                <a:gd name="connsiteY0" fmla="*/ 0 h 363499"/>
                <a:gd name="connsiteX1" fmla="*/ 0 w 339689"/>
                <a:gd name="connsiteY1" fmla="*/ 11594 h 363499"/>
                <a:gd name="connsiteX2" fmla="*/ 0 w 339689"/>
                <a:gd name="connsiteY2" fmla="*/ 182588 h 363499"/>
                <a:gd name="connsiteX3" fmla="*/ 174149 w 339689"/>
                <a:gd name="connsiteY3" fmla="*/ 363499 h 363499"/>
                <a:gd name="connsiteX4" fmla="*/ 339690 w 339689"/>
                <a:gd name="connsiteY4" fmla="*/ 323248 h 363499"/>
                <a:gd name="connsiteX5" fmla="*/ 339690 w 339689"/>
                <a:gd name="connsiteY5" fmla="*/ 85898 h 363499"/>
                <a:gd name="connsiteX6" fmla="*/ 220696 w 339689"/>
                <a:gd name="connsiteY6" fmla="*/ 0 h 363499"/>
                <a:gd name="connsiteX7" fmla="*/ 118191 w 339689"/>
                <a:gd name="connsiteY7" fmla="*/ 0 h 3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89" h="363499">
                  <a:moveTo>
                    <a:pt x="118191" y="0"/>
                  </a:moveTo>
                  <a:lnTo>
                    <a:pt x="0" y="11594"/>
                  </a:lnTo>
                  <a:lnTo>
                    <a:pt x="0" y="182588"/>
                  </a:lnTo>
                  <a:lnTo>
                    <a:pt x="174149" y="363499"/>
                  </a:lnTo>
                  <a:lnTo>
                    <a:pt x="339690" y="323248"/>
                  </a:lnTo>
                  <a:lnTo>
                    <a:pt x="339690" y="85898"/>
                  </a:lnTo>
                  <a:lnTo>
                    <a:pt x="220696" y="0"/>
                  </a:lnTo>
                  <a:lnTo>
                    <a:pt x="11819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235F6BD-2B44-A343-A1F2-296412BFFCEB}"/>
                </a:ext>
              </a:extLst>
            </p:cNvPr>
            <p:cNvSpPr/>
            <p:nvPr/>
          </p:nvSpPr>
          <p:spPr>
            <a:xfrm>
              <a:off x="3006203" y="9466810"/>
              <a:ext cx="969058" cy="993530"/>
            </a:xfrm>
            <a:custGeom>
              <a:avLst/>
              <a:gdLst>
                <a:gd name="connsiteX0" fmla="*/ 374185 w 839886"/>
                <a:gd name="connsiteY0" fmla="*/ -284 h 861096"/>
                <a:gd name="connsiteX1" fmla="*/ -1838 w 839886"/>
                <a:gd name="connsiteY1" fmla="*/ 242827 h 861096"/>
                <a:gd name="connsiteX2" fmla="*/ 807188 w 839886"/>
                <a:gd name="connsiteY2" fmla="*/ 860812 h 861096"/>
                <a:gd name="connsiteX3" fmla="*/ 838049 w 839886"/>
                <a:gd name="connsiteY3" fmla="*/ 452468 h 861096"/>
                <a:gd name="connsiteX4" fmla="*/ 374185 w 839886"/>
                <a:gd name="connsiteY4" fmla="*/ -284 h 86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886" h="861096">
                  <a:moveTo>
                    <a:pt x="374185" y="-284"/>
                  </a:moveTo>
                  <a:cubicBezTo>
                    <a:pt x="374185" y="-284"/>
                    <a:pt x="259788" y="25529"/>
                    <a:pt x="-1838" y="242827"/>
                  </a:cubicBezTo>
                  <a:cubicBezTo>
                    <a:pt x="-1838" y="242827"/>
                    <a:pt x="258329" y="794675"/>
                    <a:pt x="807188" y="860812"/>
                  </a:cubicBezTo>
                  <a:cubicBezTo>
                    <a:pt x="807188" y="860812"/>
                    <a:pt x="798359" y="604649"/>
                    <a:pt x="838049" y="452468"/>
                  </a:cubicBezTo>
                  <a:cubicBezTo>
                    <a:pt x="837757" y="452322"/>
                    <a:pt x="402711" y="297005"/>
                    <a:pt x="374185" y="-2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205C0DAC-673A-4748-9F78-90E521DD4290}"/>
                </a:ext>
              </a:extLst>
            </p:cNvPr>
            <p:cNvSpPr/>
            <p:nvPr/>
          </p:nvSpPr>
          <p:spPr>
            <a:xfrm>
              <a:off x="3974926" y="9814280"/>
              <a:ext cx="422057" cy="594233"/>
            </a:xfrm>
            <a:custGeom>
              <a:avLst/>
              <a:gdLst>
                <a:gd name="connsiteX0" fmla="*/ -1838 w 365798"/>
                <a:gd name="connsiteY0" fmla="*/ 151168 h 515024"/>
                <a:gd name="connsiteX1" fmla="*/ 285760 w 365798"/>
                <a:gd name="connsiteY1" fmla="*/ 514740 h 515024"/>
                <a:gd name="connsiteX2" fmla="*/ 358717 w 365798"/>
                <a:gd name="connsiteY2" fmla="*/ 240347 h 515024"/>
                <a:gd name="connsiteX3" fmla="*/ 237244 w 365798"/>
                <a:gd name="connsiteY3" fmla="*/ -284 h 515024"/>
                <a:gd name="connsiteX4" fmla="*/ -1838 w 365798"/>
                <a:gd name="connsiteY4" fmla="*/ 151168 h 51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98" h="515024">
                  <a:moveTo>
                    <a:pt x="-1838" y="151168"/>
                  </a:moveTo>
                  <a:cubicBezTo>
                    <a:pt x="-1838" y="151168"/>
                    <a:pt x="265988" y="293286"/>
                    <a:pt x="285760" y="514740"/>
                  </a:cubicBezTo>
                  <a:cubicBezTo>
                    <a:pt x="285760" y="514740"/>
                    <a:pt x="387900" y="352569"/>
                    <a:pt x="358717" y="240347"/>
                  </a:cubicBezTo>
                  <a:cubicBezTo>
                    <a:pt x="329534" y="128126"/>
                    <a:pt x="237244" y="-284"/>
                    <a:pt x="237244" y="-284"/>
                  </a:cubicBezTo>
                  <a:cubicBezTo>
                    <a:pt x="237244" y="-284"/>
                    <a:pt x="246071" y="134980"/>
                    <a:pt x="-1838" y="1511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D02978-7B3A-224A-AB0B-4F76D8C07ED3}"/>
              </a:ext>
            </a:extLst>
          </p:cNvPr>
          <p:cNvGrpSpPr/>
          <p:nvPr/>
        </p:nvGrpSpPr>
        <p:grpSpPr>
          <a:xfrm>
            <a:off x="16205200" y="1828801"/>
            <a:ext cx="8172451" cy="10058398"/>
            <a:chOff x="20376848" y="1102742"/>
            <a:chExt cx="4000802" cy="117615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325DA9-734E-2B47-86A1-8453006E9D25}"/>
                </a:ext>
              </a:extLst>
            </p:cNvPr>
            <p:cNvSpPr/>
            <p:nvPr/>
          </p:nvSpPr>
          <p:spPr>
            <a:xfrm>
              <a:off x="20376848" y="1102742"/>
              <a:ext cx="4000802" cy="259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007B17-95B9-F248-9996-C3A14C071003}"/>
                </a:ext>
              </a:extLst>
            </p:cNvPr>
            <p:cNvSpPr/>
            <p:nvPr/>
          </p:nvSpPr>
          <p:spPr>
            <a:xfrm>
              <a:off x="20376848" y="4159655"/>
              <a:ext cx="4000802" cy="259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87DE6D6-B701-EE40-B2A7-98BCD8649895}"/>
                </a:ext>
              </a:extLst>
            </p:cNvPr>
            <p:cNvSpPr/>
            <p:nvPr/>
          </p:nvSpPr>
          <p:spPr>
            <a:xfrm>
              <a:off x="20376848" y="7216568"/>
              <a:ext cx="4000802" cy="259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F274B5-D8A1-774A-AFCC-8B587701524B}"/>
                </a:ext>
              </a:extLst>
            </p:cNvPr>
            <p:cNvSpPr/>
            <p:nvPr/>
          </p:nvSpPr>
          <p:spPr>
            <a:xfrm>
              <a:off x="20376848" y="10273481"/>
              <a:ext cx="4000802" cy="259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089728-2100-8743-B743-B5669AA47AE5}"/>
              </a:ext>
            </a:extLst>
          </p:cNvPr>
          <p:cNvSpPr/>
          <p:nvPr/>
        </p:nvSpPr>
        <p:spPr>
          <a:xfrm>
            <a:off x="19015445" y="2723886"/>
            <a:ext cx="380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Here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50EC2BB-5BD6-0745-A8B4-88810CED8AB5}"/>
              </a:ext>
            </a:extLst>
          </p:cNvPr>
          <p:cNvSpPr/>
          <p:nvPr/>
        </p:nvSpPr>
        <p:spPr>
          <a:xfrm>
            <a:off x="19015445" y="5227707"/>
            <a:ext cx="380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Here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FCB9B3-77F8-8041-8FB4-56AF83F21EA7}"/>
              </a:ext>
            </a:extLst>
          </p:cNvPr>
          <p:cNvSpPr/>
          <p:nvPr/>
        </p:nvSpPr>
        <p:spPr>
          <a:xfrm>
            <a:off x="19015445" y="7841961"/>
            <a:ext cx="380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CC7C92-1B60-184A-AB15-876046FFBB9F}"/>
              </a:ext>
            </a:extLst>
          </p:cNvPr>
          <p:cNvSpPr/>
          <p:nvPr/>
        </p:nvSpPr>
        <p:spPr>
          <a:xfrm>
            <a:off x="19015445" y="10456216"/>
            <a:ext cx="380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Here</a:t>
            </a:r>
          </a:p>
        </p:txBody>
      </p:sp>
      <p:sp>
        <p:nvSpPr>
          <p:cNvPr id="111" name="CuadroTexto 351">
            <a:extLst>
              <a:ext uri="{FF2B5EF4-FFF2-40B4-BE49-F238E27FC236}">
                <a16:creationId xmlns:a16="http://schemas.microsoft.com/office/drawing/2014/main" id="{D0AE4EF1-D874-E34A-B80E-734383ECD7A3}"/>
              </a:ext>
            </a:extLst>
          </p:cNvPr>
          <p:cNvSpPr txBox="1"/>
          <p:nvPr/>
        </p:nvSpPr>
        <p:spPr>
          <a:xfrm>
            <a:off x="1911376" y="4497161"/>
            <a:ext cx="875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3" name="CuadroTexto 350">
            <a:extLst>
              <a:ext uri="{FF2B5EF4-FFF2-40B4-BE49-F238E27FC236}">
                <a16:creationId xmlns:a16="http://schemas.microsoft.com/office/drawing/2014/main" id="{2D170639-780E-204A-8949-6C84B0781801}"/>
              </a:ext>
            </a:extLst>
          </p:cNvPr>
          <p:cNvSpPr txBox="1"/>
          <p:nvPr/>
        </p:nvSpPr>
        <p:spPr>
          <a:xfrm>
            <a:off x="17000873" y="2262222"/>
            <a:ext cx="1386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</a:t>
            </a:r>
          </a:p>
        </p:txBody>
      </p:sp>
      <p:sp>
        <p:nvSpPr>
          <p:cNvPr id="114" name="CuadroTexto 350">
            <a:extLst>
              <a:ext uri="{FF2B5EF4-FFF2-40B4-BE49-F238E27FC236}">
                <a16:creationId xmlns:a16="http://schemas.microsoft.com/office/drawing/2014/main" id="{1243F21A-0CC8-4744-A6A1-E71409B96BA7}"/>
              </a:ext>
            </a:extLst>
          </p:cNvPr>
          <p:cNvSpPr txBox="1"/>
          <p:nvPr/>
        </p:nvSpPr>
        <p:spPr>
          <a:xfrm>
            <a:off x="17000873" y="4866493"/>
            <a:ext cx="1386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</a:t>
            </a:r>
          </a:p>
        </p:txBody>
      </p:sp>
      <p:sp>
        <p:nvSpPr>
          <p:cNvPr id="115" name="CuadroTexto 350">
            <a:extLst>
              <a:ext uri="{FF2B5EF4-FFF2-40B4-BE49-F238E27FC236}">
                <a16:creationId xmlns:a16="http://schemas.microsoft.com/office/drawing/2014/main" id="{D822D609-328E-4B4E-85C3-7846D5BF9C5D}"/>
              </a:ext>
            </a:extLst>
          </p:cNvPr>
          <p:cNvSpPr txBox="1"/>
          <p:nvPr/>
        </p:nvSpPr>
        <p:spPr>
          <a:xfrm>
            <a:off x="17000873" y="7410691"/>
            <a:ext cx="1386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</a:t>
            </a:r>
          </a:p>
        </p:txBody>
      </p:sp>
      <p:sp>
        <p:nvSpPr>
          <p:cNvPr id="116" name="CuadroTexto 350">
            <a:extLst>
              <a:ext uri="{FF2B5EF4-FFF2-40B4-BE49-F238E27FC236}">
                <a16:creationId xmlns:a16="http://schemas.microsoft.com/office/drawing/2014/main" id="{4C517166-6CA8-514A-BDCC-FE4BC0283A76}"/>
              </a:ext>
            </a:extLst>
          </p:cNvPr>
          <p:cNvSpPr txBox="1"/>
          <p:nvPr/>
        </p:nvSpPr>
        <p:spPr>
          <a:xfrm>
            <a:off x="17000873" y="10054500"/>
            <a:ext cx="1386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446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E1BE18-675B-1449-8BE8-DD6A1E7E2464}"/>
              </a:ext>
            </a:extLst>
          </p:cNvPr>
          <p:cNvSpPr/>
          <p:nvPr/>
        </p:nvSpPr>
        <p:spPr>
          <a:xfrm>
            <a:off x="13008105" y="5272645"/>
            <a:ext cx="9658729" cy="2671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A37E4E-3095-6340-90F6-42A333E0DC24}"/>
              </a:ext>
            </a:extLst>
          </p:cNvPr>
          <p:cNvSpPr/>
          <p:nvPr/>
        </p:nvSpPr>
        <p:spPr>
          <a:xfrm>
            <a:off x="13008105" y="9137739"/>
            <a:ext cx="9658729" cy="2671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DB77F426-4528-9F4E-90B0-6F86AC8B9F64}"/>
              </a:ext>
            </a:extLst>
          </p:cNvPr>
          <p:cNvSpPr txBox="1"/>
          <p:nvPr/>
        </p:nvSpPr>
        <p:spPr>
          <a:xfrm flipH="1">
            <a:off x="13593598" y="628519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6C74530E-4A64-BE48-8A65-CB0D9C2D1ECB}"/>
              </a:ext>
            </a:extLst>
          </p:cNvPr>
          <p:cNvSpPr/>
          <p:nvPr/>
        </p:nvSpPr>
        <p:spPr>
          <a:xfrm flipH="1">
            <a:off x="16605959" y="6131306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2D91581F-93E5-084D-AB98-05E2DA9DA819}"/>
              </a:ext>
            </a:extLst>
          </p:cNvPr>
          <p:cNvSpPr txBox="1"/>
          <p:nvPr/>
        </p:nvSpPr>
        <p:spPr>
          <a:xfrm flipH="1">
            <a:off x="13593598" y="10160933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2E50442B-F5F9-0B43-B377-541AF2FCCEF1}"/>
              </a:ext>
            </a:extLst>
          </p:cNvPr>
          <p:cNvSpPr/>
          <p:nvPr/>
        </p:nvSpPr>
        <p:spPr>
          <a:xfrm flipH="1">
            <a:off x="16605959" y="9996400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F2E5AE-CCB9-7442-A329-81A32C14BA22}"/>
              </a:ext>
            </a:extLst>
          </p:cNvPr>
          <p:cNvGrpSpPr/>
          <p:nvPr/>
        </p:nvGrpSpPr>
        <p:grpSpPr>
          <a:xfrm>
            <a:off x="1730205" y="6995318"/>
            <a:ext cx="5521556" cy="3139320"/>
            <a:chOff x="2200654" y="5833684"/>
            <a:chExt cx="7510480" cy="313932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4279A1-CEA5-054B-B97F-3F43053F9174}"/>
                </a:ext>
              </a:extLst>
            </p:cNvPr>
            <p:cNvSpPr/>
            <p:nvPr/>
          </p:nvSpPr>
          <p:spPr>
            <a:xfrm>
              <a:off x="2206461" y="5833684"/>
              <a:ext cx="750467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Development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EB94C6-78A7-9840-B134-E37197F7C587}"/>
                </a:ext>
              </a:extLst>
            </p:cNvPr>
            <p:cNvSpPr txBox="1"/>
            <p:nvPr/>
          </p:nvSpPr>
          <p:spPr>
            <a:xfrm>
              <a:off x="2200654" y="7403344"/>
              <a:ext cx="7510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3F9A09-03AC-7F48-9732-E5F4E5344228}"/>
              </a:ext>
            </a:extLst>
          </p:cNvPr>
          <p:cNvGrpSpPr/>
          <p:nvPr/>
        </p:nvGrpSpPr>
        <p:grpSpPr>
          <a:xfrm>
            <a:off x="8194720" y="6858000"/>
            <a:ext cx="2657016" cy="3273384"/>
            <a:chOff x="8437727" y="7157379"/>
            <a:chExt cx="2171002" cy="2674626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45A963D-B4E3-5F42-81A7-5D32969F5F99}"/>
                </a:ext>
              </a:extLst>
            </p:cNvPr>
            <p:cNvSpPr/>
            <p:nvPr/>
          </p:nvSpPr>
          <p:spPr>
            <a:xfrm rot="5400000">
              <a:off x="8313307" y="8914719"/>
              <a:ext cx="834686" cy="585846"/>
            </a:xfrm>
            <a:custGeom>
              <a:avLst/>
              <a:gdLst>
                <a:gd name="connsiteX0" fmla="*/ 417285 w 418933"/>
                <a:gd name="connsiteY0" fmla="*/ 193030 h 294039"/>
                <a:gd name="connsiteX1" fmla="*/ 209382 w 418933"/>
                <a:gd name="connsiteY1" fmla="*/ 293892 h 294039"/>
                <a:gd name="connsiteX2" fmla="*/ 1480 w 418933"/>
                <a:gd name="connsiteY2" fmla="*/ 193030 h 294039"/>
                <a:gd name="connsiteX3" fmla="*/ -132 w 418933"/>
                <a:gd name="connsiteY3" fmla="*/ -147 h 294039"/>
                <a:gd name="connsiteX4" fmla="*/ 418802 w 418933"/>
                <a:gd name="connsiteY4" fmla="*/ -147 h 2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294039">
                  <a:moveTo>
                    <a:pt x="417285" y="193030"/>
                  </a:moveTo>
                  <a:cubicBezTo>
                    <a:pt x="410459" y="249349"/>
                    <a:pt x="320017" y="293892"/>
                    <a:pt x="209382" y="293892"/>
                  </a:cubicBezTo>
                  <a:cubicBezTo>
                    <a:pt x="98747" y="293892"/>
                    <a:pt x="8211" y="249349"/>
                    <a:pt x="1480" y="193030"/>
                  </a:cubicBezTo>
                  <a:lnTo>
                    <a:pt x="-132" y="-147"/>
                  </a:lnTo>
                  <a:lnTo>
                    <a:pt x="418802" y="-147"/>
                  </a:ln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713577F-B175-F746-B29D-5F637E17B288}"/>
                </a:ext>
              </a:extLst>
            </p:cNvPr>
            <p:cNvSpPr/>
            <p:nvPr/>
          </p:nvSpPr>
          <p:spPr>
            <a:xfrm rot="5400000">
              <a:off x="8436107" y="9038087"/>
              <a:ext cx="834686" cy="339110"/>
            </a:xfrm>
            <a:custGeom>
              <a:avLst/>
              <a:gdLst>
                <a:gd name="connsiteX0" fmla="*/ 721 w 418933"/>
                <a:gd name="connsiteY0" fmla="*/ 104324 h 170201"/>
                <a:gd name="connsiteX1" fmla="*/ -132 w 418933"/>
                <a:gd name="connsiteY1" fmla="*/ -147 h 170201"/>
                <a:gd name="connsiteX2" fmla="*/ 418802 w 418933"/>
                <a:gd name="connsiteY2" fmla="*/ -147 h 170201"/>
                <a:gd name="connsiteX3" fmla="*/ 417948 w 418933"/>
                <a:gd name="connsiteY3" fmla="*/ 110877 h 170201"/>
                <a:gd name="connsiteX4" fmla="*/ 721 w 418933"/>
                <a:gd name="connsiteY4" fmla="*/ 104324 h 17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170201">
                  <a:moveTo>
                    <a:pt x="721" y="104324"/>
                  </a:moveTo>
                  <a:lnTo>
                    <a:pt x="-132" y="-147"/>
                  </a:lnTo>
                  <a:lnTo>
                    <a:pt x="418802" y="-147"/>
                  </a:lnTo>
                  <a:lnTo>
                    <a:pt x="417948" y="110877"/>
                  </a:lnTo>
                  <a:cubicBezTo>
                    <a:pt x="308451" y="190561"/>
                    <a:pt x="101023" y="191130"/>
                    <a:pt x="721" y="10432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74E4A4-64EE-524E-B724-B1EB9331375F}"/>
                </a:ext>
              </a:extLst>
            </p:cNvPr>
            <p:cNvSpPr/>
            <p:nvPr/>
          </p:nvSpPr>
          <p:spPr>
            <a:xfrm rot="5400000">
              <a:off x="8909367" y="8468333"/>
              <a:ext cx="1248346" cy="1478997"/>
            </a:xfrm>
            <a:custGeom>
              <a:avLst/>
              <a:gdLst>
                <a:gd name="connsiteX0" fmla="*/ -132 w 626551"/>
                <a:gd name="connsiteY0" fmla="*/ 6786 h 742316"/>
                <a:gd name="connsiteX1" fmla="*/ 626420 w 626551"/>
                <a:gd name="connsiteY1" fmla="*/ -147 h 742316"/>
                <a:gd name="connsiteX2" fmla="*/ 575890 w 626551"/>
                <a:gd name="connsiteY2" fmla="*/ 604742 h 742316"/>
                <a:gd name="connsiteX3" fmla="*/ 575890 w 626551"/>
                <a:gd name="connsiteY3" fmla="*/ 606356 h 742316"/>
                <a:gd name="connsiteX4" fmla="*/ 574563 w 626551"/>
                <a:gd name="connsiteY4" fmla="*/ 620033 h 742316"/>
                <a:gd name="connsiteX5" fmla="*/ 574563 w 626551"/>
                <a:gd name="connsiteY5" fmla="*/ 624686 h 742316"/>
                <a:gd name="connsiteX6" fmla="*/ 573330 w 626551"/>
                <a:gd name="connsiteY6" fmla="*/ 624686 h 742316"/>
                <a:gd name="connsiteX7" fmla="*/ 312907 w 626551"/>
                <a:gd name="connsiteY7" fmla="*/ 742169 h 742316"/>
                <a:gd name="connsiteX8" fmla="*/ 50019 w 626551"/>
                <a:gd name="connsiteY8" fmla="*/ 606356 h 742316"/>
                <a:gd name="connsiteX9" fmla="*/ 50019 w 626551"/>
                <a:gd name="connsiteY9" fmla="*/ 603602 h 7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551" h="742316">
                  <a:moveTo>
                    <a:pt x="-132" y="6786"/>
                  </a:moveTo>
                  <a:lnTo>
                    <a:pt x="626420" y="-147"/>
                  </a:lnTo>
                  <a:lnTo>
                    <a:pt x="575890" y="604742"/>
                  </a:lnTo>
                  <a:lnTo>
                    <a:pt x="575890" y="606356"/>
                  </a:lnTo>
                  <a:cubicBezTo>
                    <a:pt x="575928" y="610953"/>
                    <a:pt x="575482" y="615531"/>
                    <a:pt x="574563" y="620033"/>
                  </a:cubicBezTo>
                  <a:lnTo>
                    <a:pt x="574563" y="624686"/>
                  </a:lnTo>
                  <a:lnTo>
                    <a:pt x="573330" y="624686"/>
                  </a:lnTo>
                  <a:cubicBezTo>
                    <a:pt x="555982" y="691168"/>
                    <a:pt x="446010" y="742169"/>
                    <a:pt x="312907" y="742169"/>
                  </a:cubicBezTo>
                  <a:cubicBezTo>
                    <a:pt x="167764" y="742169"/>
                    <a:pt x="50019" y="681386"/>
                    <a:pt x="50019" y="606356"/>
                  </a:cubicBezTo>
                  <a:lnTo>
                    <a:pt x="50019" y="603602"/>
                  </a:ln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647C44-2F75-A840-99BD-702D84CAADEC}"/>
                </a:ext>
              </a:extLst>
            </p:cNvPr>
            <p:cNvSpPr/>
            <p:nvPr/>
          </p:nvSpPr>
          <p:spPr>
            <a:xfrm rot="5400000">
              <a:off x="9640824" y="8864101"/>
              <a:ext cx="1248536" cy="687272"/>
            </a:xfrm>
            <a:custGeom>
              <a:avLst/>
              <a:gdLst>
                <a:gd name="connsiteX0" fmla="*/ 313191 w 626646"/>
                <a:gd name="connsiteY0" fmla="*/ 344798 h 344945"/>
                <a:gd name="connsiteX1" fmla="*/ 626515 w 626646"/>
                <a:gd name="connsiteY1" fmla="*/ 172326 h 344945"/>
                <a:gd name="connsiteX2" fmla="*/ 313191 w 626646"/>
                <a:gd name="connsiteY2" fmla="*/ -147 h 344945"/>
                <a:gd name="connsiteX3" fmla="*/ -132 w 626646"/>
                <a:gd name="connsiteY3" fmla="*/ 172326 h 344945"/>
                <a:gd name="connsiteX4" fmla="*/ 313191 w 626646"/>
                <a:gd name="connsiteY4" fmla="*/ 344798 h 34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646" h="344945">
                  <a:moveTo>
                    <a:pt x="313191" y="344798"/>
                  </a:moveTo>
                  <a:cubicBezTo>
                    <a:pt x="485732" y="344798"/>
                    <a:pt x="626515" y="267299"/>
                    <a:pt x="626515" y="172326"/>
                  </a:cubicBezTo>
                  <a:cubicBezTo>
                    <a:pt x="626515" y="77352"/>
                    <a:pt x="485732" y="-147"/>
                    <a:pt x="313191" y="-147"/>
                  </a:cubicBezTo>
                  <a:cubicBezTo>
                    <a:pt x="140650" y="-147"/>
                    <a:pt x="-132" y="77352"/>
                    <a:pt x="-132" y="172326"/>
                  </a:cubicBezTo>
                  <a:cubicBezTo>
                    <a:pt x="-132" y="267299"/>
                    <a:pt x="140650" y="344798"/>
                    <a:pt x="313191" y="344798"/>
                  </a:cubicBez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272F78D-749B-5E4D-8705-9EE926835778}"/>
                </a:ext>
              </a:extLst>
            </p:cNvPr>
            <p:cNvSpPr/>
            <p:nvPr/>
          </p:nvSpPr>
          <p:spPr>
            <a:xfrm rot="5400000">
              <a:off x="9741217" y="8937238"/>
              <a:ext cx="1047372" cy="540810"/>
            </a:xfrm>
            <a:custGeom>
              <a:avLst/>
              <a:gdLst>
                <a:gd name="connsiteX0" fmla="*/ 262756 w 525681"/>
                <a:gd name="connsiteY0" fmla="*/ 271288 h 271435"/>
                <a:gd name="connsiteX1" fmla="*/ 525550 w 525681"/>
                <a:gd name="connsiteY1" fmla="*/ 135476 h 271435"/>
                <a:gd name="connsiteX2" fmla="*/ 262756 w 525681"/>
                <a:gd name="connsiteY2" fmla="*/ -147 h 271435"/>
                <a:gd name="connsiteX3" fmla="*/ -132 w 525681"/>
                <a:gd name="connsiteY3" fmla="*/ 135666 h 271435"/>
                <a:gd name="connsiteX4" fmla="*/ 262756 w 525681"/>
                <a:gd name="connsiteY4" fmla="*/ 271288 h 27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681" h="271435">
                  <a:moveTo>
                    <a:pt x="262756" y="271288"/>
                  </a:moveTo>
                  <a:cubicBezTo>
                    <a:pt x="407520" y="271288"/>
                    <a:pt x="525550" y="210315"/>
                    <a:pt x="525550" y="135476"/>
                  </a:cubicBezTo>
                  <a:cubicBezTo>
                    <a:pt x="525550" y="60636"/>
                    <a:pt x="407520" y="-147"/>
                    <a:pt x="262756" y="-147"/>
                  </a:cubicBezTo>
                  <a:cubicBezTo>
                    <a:pt x="117992" y="-147"/>
                    <a:pt x="-132" y="60826"/>
                    <a:pt x="-132" y="135666"/>
                  </a:cubicBezTo>
                  <a:cubicBezTo>
                    <a:pt x="-132" y="210505"/>
                    <a:pt x="117992" y="271288"/>
                    <a:pt x="262756" y="2712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9A14AC-0FBE-1F4D-8D8C-C65965820B05}"/>
                </a:ext>
              </a:extLst>
            </p:cNvPr>
            <p:cNvSpPr/>
            <p:nvPr/>
          </p:nvSpPr>
          <p:spPr>
            <a:xfrm rot="5400000">
              <a:off x="8313307" y="7487875"/>
              <a:ext cx="834686" cy="585846"/>
            </a:xfrm>
            <a:custGeom>
              <a:avLst/>
              <a:gdLst>
                <a:gd name="connsiteX0" fmla="*/ 417285 w 418933"/>
                <a:gd name="connsiteY0" fmla="*/ 193030 h 294039"/>
                <a:gd name="connsiteX1" fmla="*/ 209287 w 418933"/>
                <a:gd name="connsiteY1" fmla="*/ 293892 h 294039"/>
                <a:gd name="connsiteX2" fmla="*/ 1385 w 418933"/>
                <a:gd name="connsiteY2" fmla="*/ 193030 h 294039"/>
                <a:gd name="connsiteX3" fmla="*/ -132 w 418933"/>
                <a:gd name="connsiteY3" fmla="*/ -147 h 294039"/>
                <a:gd name="connsiteX4" fmla="*/ 418802 w 418933"/>
                <a:gd name="connsiteY4" fmla="*/ -147 h 2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294039">
                  <a:moveTo>
                    <a:pt x="417285" y="193030"/>
                  </a:moveTo>
                  <a:cubicBezTo>
                    <a:pt x="410459" y="249349"/>
                    <a:pt x="320017" y="293892"/>
                    <a:pt x="209287" y="293892"/>
                  </a:cubicBezTo>
                  <a:cubicBezTo>
                    <a:pt x="98558" y="293892"/>
                    <a:pt x="8211" y="249349"/>
                    <a:pt x="1385" y="193030"/>
                  </a:cubicBezTo>
                  <a:lnTo>
                    <a:pt x="-132" y="-147"/>
                  </a:lnTo>
                  <a:lnTo>
                    <a:pt x="418802" y="-147"/>
                  </a:ln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4681655-7463-B947-91DD-2824757A3091}"/>
                </a:ext>
              </a:extLst>
            </p:cNvPr>
            <p:cNvSpPr/>
            <p:nvPr/>
          </p:nvSpPr>
          <p:spPr>
            <a:xfrm rot="5400000">
              <a:off x="8436144" y="7611280"/>
              <a:ext cx="834686" cy="339036"/>
            </a:xfrm>
            <a:custGeom>
              <a:avLst/>
              <a:gdLst>
                <a:gd name="connsiteX0" fmla="*/ 721 w 418933"/>
                <a:gd name="connsiteY0" fmla="*/ 104324 h 170164"/>
                <a:gd name="connsiteX1" fmla="*/ -132 w 418933"/>
                <a:gd name="connsiteY1" fmla="*/ -147 h 170164"/>
                <a:gd name="connsiteX2" fmla="*/ 418802 w 418933"/>
                <a:gd name="connsiteY2" fmla="*/ -147 h 170164"/>
                <a:gd name="connsiteX3" fmla="*/ 417854 w 418933"/>
                <a:gd name="connsiteY3" fmla="*/ 110593 h 170164"/>
                <a:gd name="connsiteX4" fmla="*/ 721 w 418933"/>
                <a:gd name="connsiteY4" fmla="*/ 104324 h 17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3" h="170164">
                  <a:moveTo>
                    <a:pt x="721" y="104324"/>
                  </a:moveTo>
                  <a:lnTo>
                    <a:pt x="-132" y="-147"/>
                  </a:lnTo>
                  <a:lnTo>
                    <a:pt x="418802" y="-147"/>
                  </a:lnTo>
                  <a:lnTo>
                    <a:pt x="417854" y="110593"/>
                  </a:lnTo>
                  <a:cubicBezTo>
                    <a:pt x="308072" y="190561"/>
                    <a:pt x="101023" y="191130"/>
                    <a:pt x="721" y="10432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A1E2FF3-B5DA-D34C-91AE-1315442D336E}"/>
                </a:ext>
              </a:extLst>
            </p:cNvPr>
            <p:cNvSpPr/>
            <p:nvPr/>
          </p:nvSpPr>
          <p:spPr>
            <a:xfrm rot="5400000">
              <a:off x="8909367" y="7042055"/>
              <a:ext cx="1248346" cy="1478997"/>
            </a:xfrm>
            <a:custGeom>
              <a:avLst/>
              <a:gdLst>
                <a:gd name="connsiteX0" fmla="*/ -132 w 626551"/>
                <a:gd name="connsiteY0" fmla="*/ 6786 h 742316"/>
                <a:gd name="connsiteX1" fmla="*/ 626420 w 626551"/>
                <a:gd name="connsiteY1" fmla="*/ -147 h 742316"/>
                <a:gd name="connsiteX2" fmla="*/ 575795 w 626551"/>
                <a:gd name="connsiteY2" fmla="*/ 604742 h 742316"/>
                <a:gd name="connsiteX3" fmla="*/ 575795 w 626551"/>
                <a:gd name="connsiteY3" fmla="*/ 606356 h 742316"/>
                <a:gd name="connsiteX4" fmla="*/ 574468 w 626551"/>
                <a:gd name="connsiteY4" fmla="*/ 620033 h 742316"/>
                <a:gd name="connsiteX5" fmla="*/ 574468 w 626551"/>
                <a:gd name="connsiteY5" fmla="*/ 624686 h 742316"/>
                <a:gd name="connsiteX6" fmla="*/ 573710 w 626551"/>
                <a:gd name="connsiteY6" fmla="*/ 624686 h 742316"/>
                <a:gd name="connsiteX7" fmla="*/ 313286 w 626551"/>
                <a:gd name="connsiteY7" fmla="*/ 742169 h 742316"/>
                <a:gd name="connsiteX8" fmla="*/ 50493 w 626551"/>
                <a:gd name="connsiteY8" fmla="*/ 606356 h 742316"/>
                <a:gd name="connsiteX9" fmla="*/ 50493 w 626551"/>
                <a:gd name="connsiteY9" fmla="*/ 603602 h 7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551" h="742316">
                  <a:moveTo>
                    <a:pt x="-132" y="6786"/>
                  </a:moveTo>
                  <a:lnTo>
                    <a:pt x="626420" y="-147"/>
                  </a:lnTo>
                  <a:lnTo>
                    <a:pt x="575795" y="604742"/>
                  </a:lnTo>
                  <a:lnTo>
                    <a:pt x="575795" y="606356"/>
                  </a:lnTo>
                  <a:cubicBezTo>
                    <a:pt x="575786" y="610944"/>
                    <a:pt x="575340" y="615531"/>
                    <a:pt x="574468" y="620033"/>
                  </a:cubicBezTo>
                  <a:lnTo>
                    <a:pt x="574468" y="624686"/>
                  </a:lnTo>
                  <a:lnTo>
                    <a:pt x="573710" y="624686"/>
                  </a:lnTo>
                  <a:cubicBezTo>
                    <a:pt x="556455" y="691168"/>
                    <a:pt x="446484" y="742169"/>
                    <a:pt x="313286" y="742169"/>
                  </a:cubicBezTo>
                  <a:cubicBezTo>
                    <a:pt x="168143" y="742169"/>
                    <a:pt x="50493" y="681386"/>
                    <a:pt x="50493" y="606356"/>
                  </a:cubicBezTo>
                  <a:lnTo>
                    <a:pt x="50493" y="603602"/>
                  </a:ln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1209862-2A53-0747-8177-072D03CAA0C6}"/>
                </a:ext>
              </a:extLst>
            </p:cNvPr>
            <p:cNvSpPr/>
            <p:nvPr/>
          </p:nvSpPr>
          <p:spPr>
            <a:xfrm rot="5400000">
              <a:off x="9641202" y="7437634"/>
              <a:ext cx="1247781" cy="687272"/>
            </a:xfrm>
            <a:custGeom>
              <a:avLst/>
              <a:gdLst>
                <a:gd name="connsiteX0" fmla="*/ 312717 w 626267"/>
                <a:gd name="connsiteY0" fmla="*/ 344798 h 344945"/>
                <a:gd name="connsiteX1" fmla="*/ 626135 w 626267"/>
                <a:gd name="connsiteY1" fmla="*/ 172326 h 344945"/>
                <a:gd name="connsiteX2" fmla="*/ 312717 w 626267"/>
                <a:gd name="connsiteY2" fmla="*/ -147 h 344945"/>
                <a:gd name="connsiteX3" fmla="*/ -132 w 626267"/>
                <a:gd name="connsiteY3" fmla="*/ 172326 h 344945"/>
                <a:gd name="connsiteX4" fmla="*/ 312717 w 626267"/>
                <a:gd name="connsiteY4" fmla="*/ 344798 h 34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67" h="344945">
                  <a:moveTo>
                    <a:pt x="312717" y="344798"/>
                  </a:moveTo>
                  <a:cubicBezTo>
                    <a:pt x="485353" y="344798"/>
                    <a:pt x="626135" y="267299"/>
                    <a:pt x="626135" y="172326"/>
                  </a:cubicBezTo>
                  <a:cubicBezTo>
                    <a:pt x="626135" y="77352"/>
                    <a:pt x="485353" y="-147"/>
                    <a:pt x="312717" y="-147"/>
                  </a:cubicBezTo>
                  <a:cubicBezTo>
                    <a:pt x="140081" y="-147"/>
                    <a:pt x="-132" y="77352"/>
                    <a:pt x="-132" y="172326"/>
                  </a:cubicBezTo>
                  <a:cubicBezTo>
                    <a:pt x="-132" y="267299"/>
                    <a:pt x="140176" y="344798"/>
                    <a:pt x="312717" y="344798"/>
                  </a:cubicBez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124F5F8-270B-D645-A839-2D552B53E214}"/>
                </a:ext>
              </a:extLst>
            </p:cNvPr>
            <p:cNvSpPr/>
            <p:nvPr/>
          </p:nvSpPr>
          <p:spPr>
            <a:xfrm rot="5400000">
              <a:off x="9741217" y="7510393"/>
              <a:ext cx="1047372" cy="540810"/>
            </a:xfrm>
            <a:custGeom>
              <a:avLst/>
              <a:gdLst>
                <a:gd name="connsiteX0" fmla="*/ 262661 w 525681"/>
                <a:gd name="connsiteY0" fmla="*/ 271288 h 271435"/>
                <a:gd name="connsiteX1" fmla="*/ 525550 w 525681"/>
                <a:gd name="connsiteY1" fmla="*/ 135476 h 271435"/>
                <a:gd name="connsiteX2" fmla="*/ 262661 w 525681"/>
                <a:gd name="connsiteY2" fmla="*/ -147 h 271435"/>
                <a:gd name="connsiteX3" fmla="*/ -132 w 525681"/>
                <a:gd name="connsiteY3" fmla="*/ 135666 h 271435"/>
                <a:gd name="connsiteX4" fmla="*/ 262661 w 525681"/>
                <a:gd name="connsiteY4" fmla="*/ 271288 h 27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681" h="271435">
                  <a:moveTo>
                    <a:pt x="262661" y="271288"/>
                  </a:moveTo>
                  <a:cubicBezTo>
                    <a:pt x="407520" y="271288"/>
                    <a:pt x="525550" y="210315"/>
                    <a:pt x="525550" y="135476"/>
                  </a:cubicBezTo>
                  <a:cubicBezTo>
                    <a:pt x="525550" y="60636"/>
                    <a:pt x="407520" y="-147"/>
                    <a:pt x="262661" y="-147"/>
                  </a:cubicBezTo>
                  <a:cubicBezTo>
                    <a:pt x="117803" y="-147"/>
                    <a:pt x="-132" y="60826"/>
                    <a:pt x="-132" y="135666"/>
                  </a:cubicBezTo>
                  <a:cubicBezTo>
                    <a:pt x="-132" y="210505"/>
                    <a:pt x="117898" y="271288"/>
                    <a:pt x="262661" y="27128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517F99-8539-D44A-B0DC-12953DBEF514}"/>
                </a:ext>
              </a:extLst>
            </p:cNvPr>
            <p:cNvSpPr/>
            <p:nvPr/>
          </p:nvSpPr>
          <p:spPr>
            <a:xfrm rot="5400000">
              <a:off x="9299664" y="8292630"/>
              <a:ext cx="600779" cy="403242"/>
            </a:xfrm>
            <a:custGeom>
              <a:avLst/>
              <a:gdLst>
                <a:gd name="connsiteX0" fmla="*/ 20029 w 301534"/>
                <a:gd name="connsiteY0" fmla="*/ -147 h 202389"/>
                <a:gd name="connsiteX1" fmla="*/ 284055 w 301534"/>
                <a:gd name="connsiteY1" fmla="*/ -147 h 202389"/>
                <a:gd name="connsiteX2" fmla="*/ 284055 w 301534"/>
                <a:gd name="connsiteY2" fmla="*/ 202242 h 202389"/>
                <a:gd name="connsiteX3" fmla="*/ 20029 w 301534"/>
                <a:gd name="connsiteY3" fmla="*/ 202242 h 202389"/>
                <a:gd name="connsiteX4" fmla="*/ 20029 w 301534"/>
                <a:gd name="connsiteY4" fmla="*/ -147 h 20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534" h="202389">
                  <a:moveTo>
                    <a:pt x="20029" y="-147"/>
                  </a:moveTo>
                  <a:lnTo>
                    <a:pt x="284055" y="-147"/>
                  </a:lnTo>
                  <a:cubicBezTo>
                    <a:pt x="297612" y="14669"/>
                    <a:pt x="315150" y="143548"/>
                    <a:pt x="284055" y="202242"/>
                  </a:cubicBezTo>
                  <a:lnTo>
                    <a:pt x="20029" y="202242"/>
                  </a:lnTo>
                  <a:cubicBezTo>
                    <a:pt x="-9170" y="133956"/>
                    <a:pt x="-4430" y="35088"/>
                    <a:pt x="20029" y="-147"/>
                  </a:cubicBez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BED7913-5F23-C84A-8E5A-0D8CAD6CAB47}"/>
                </a:ext>
              </a:extLst>
            </p:cNvPr>
            <p:cNvSpPr/>
            <p:nvPr/>
          </p:nvSpPr>
          <p:spPr>
            <a:xfrm rot="5400000">
              <a:off x="9449891" y="8442857"/>
              <a:ext cx="300326" cy="403242"/>
            </a:xfrm>
            <a:custGeom>
              <a:avLst/>
              <a:gdLst>
                <a:gd name="connsiteX0" fmla="*/ -132 w 150735"/>
                <a:gd name="connsiteY0" fmla="*/ -147 h 202389"/>
                <a:gd name="connsiteX1" fmla="*/ 133256 w 150735"/>
                <a:gd name="connsiteY1" fmla="*/ -147 h 202389"/>
                <a:gd name="connsiteX2" fmla="*/ 133256 w 150735"/>
                <a:gd name="connsiteY2" fmla="*/ 202242 h 202389"/>
                <a:gd name="connsiteX3" fmla="*/ -132 w 150735"/>
                <a:gd name="connsiteY3" fmla="*/ 202242 h 20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35" h="202389">
                  <a:moveTo>
                    <a:pt x="-132" y="-147"/>
                  </a:moveTo>
                  <a:lnTo>
                    <a:pt x="133256" y="-147"/>
                  </a:lnTo>
                  <a:cubicBezTo>
                    <a:pt x="146812" y="14669"/>
                    <a:pt x="164351" y="143548"/>
                    <a:pt x="133256" y="202242"/>
                  </a:cubicBezTo>
                  <a:lnTo>
                    <a:pt x="-132" y="202242"/>
                  </a:lnTo>
                  <a:close/>
                </a:path>
              </a:pathLst>
            </a:custGeom>
            <a:solidFill>
              <a:schemeClr val="accent1"/>
            </a:solidFill>
            <a:ln w="9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1C86B6-8325-0844-A621-305C12D913D9}"/>
              </a:ext>
            </a:extLst>
          </p:cNvPr>
          <p:cNvGrpSpPr/>
          <p:nvPr/>
        </p:nvGrpSpPr>
        <p:grpSpPr>
          <a:xfrm>
            <a:off x="11214467" y="6463291"/>
            <a:ext cx="1403427" cy="4061722"/>
            <a:chOff x="11214467" y="6442664"/>
            <a:chExt cx="1403427" cy="4061722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92C0D639-9208-4F4B-B558-EA8968E4F204}"/>
                </a:ext>
              </a:extLst>
            </p:cNvPr>
            <p:cNvSpPr/>
            <p:nvPr/>
          </p:nvSpPr>
          <p:spPr>
            <a:xfrm rot="1809138">
              <a:off x="11214468" y="9399076"/>
              <a:ext cx="1403426" cy="110531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6DC99E90-B1EE-AB44-9E8E-97E3C4084433}"/>
                </a:ext>
              </a:extLst>
            </p:cNvPr>
            <p:cNvSpPr/>
            <p:nvPr/>
          </p:nvSpPr>
          <p:spPr>
            <a:xfrm rot="19790862" flipV="1">
              <a:off x="11214467" y="6442664"/>
              <a:ext cx="1403426" cy="110531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539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863256" y="1046901"/>
            <a:ext cx="12651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B1199-80BD-1E4D-8DC6-CB6B861C861E}"/>
              </a:ext>
            </a:extLst>
          </p:cNvPr>
          <p:cNvSpPr/>
          <p:nvPr/>
        </p:nvSpPr>
        <p:spPr>
          <a:xfrm>
            <a:off x="8832850" y="5156656"/>
            <a:ext cx="6711950" cy="67119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6E6826-829B-E844-9BBE-52CC86DC9B7C}"/>
              </a:ext>
            </a:extLst>
          </p:cNvPr>
          <p:cNvSpPr/>
          <p:nvPr/>
        </p:nvSpPr>
        <p:spPr>
          <a:xfrm>
            <a:off x="7251888" y="4715679"/>
            <a:ext cx="3161926" cy="3161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B2622E-4BA7-4D47-BA73-B94A062DEB0B}"/>
              </a:ext>
            </a:extLst>
          </p:cNvPr>
          <p:cNvSpPr/>
          <p:nvPr/>
        </p:nvSpPr>
        <p:spPr>
          <a:xfrm>
            <a:off x="13963837" y="4715679"/>
            <a:ext cx="3161926" cy="3161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620200-0A36-6B4B-BCDC-6E146090334C}"/>
              </a:ext>
            </a:extLst>
          </p:cNvPr>
          <p:cNvSpPr/>
          <p:nvPr/>
        </p:nvSpPr>
        <p:spPr>
          <a:xfrm>
            <a:off x="7251888" y="9009643"/>
            <a:ext cx="3161926" cy="31619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0E3249-0511-354F-BD61-7600D0B764BF}"/>
              </a:ext>
            </a:extLst>
          </p:cNvPr>
          <p:cNvSpPr/>
          <p:nvPr/>
        </p:nvSpPr>
        <p:spPr>
          <a:xfrm>
            <a:off x="13963837" y="9009643"/>
            <a:ext cx="3161926" cy="3161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D9D9F38C-75EC-0547-A437-6E555AC06821}"/>
              </a:ext>
            </a:extLst>
          </p:cNvPr>
          <p:cNvSpPr txBox="1"/>
          <p:nvPr/>
        </p:nvSpPr>
        <p:spPr>
          <a:xfrm>
            <a:off x="7251887" y="5752983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One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6369A85-5169-9345-93F8-B58A35A614DB}"/>
              </a:ext>
            </a:extLst>
          </p:cNvPr>
          <p:cNvSpPr txBox="1"/>
          <p:nvPr/>
        </p:nvSpPr>
        <p:spPr>
          <a:xfrm>
            <a:off x="13963836" y="5752983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Two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D0B034FC-A138-F844-978C-4F65BC5B5BB7}"/>
              </a:ext>
            </a:extLst>
          </p:cNvPr>
          <p:cNvSpPr txBox="1"/>
          <p:nvPr/>
        </p:nvSpPr>
        <p:spPr>
          <a:xfrm>
            <a:off x="7251887" y="10088395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Three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70E3BEE8-40ED-BA47-A80D-1AB0F8CC83E5}"/>
              </a:ext>
            </a:extLst>
          </p:cNvPr>
          <p:cNvSpPr txBox="1"/>
          <p:nvPr/>
        </p:nvSpPr>
        <p:spPr>
          <a:xfrm>
            <a:off x="13963836" y="10088394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Title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8CC8A5-836B-2E47-9409-4C3D9CC96474}"/>
              </a:ext>
            </a:extLst>
          </p:cNvPr>
          <p:cNvSpPr txBox="1"/>
          <p:nvPr/>
        </p:nvSpPr>
        <p:spPr>
          <a:xfrm>
            <a:off x="1969523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9526DF-4AAB-F640-BAC0-631E9C1360E0}"/>
              </a:ext>
            </a:extLst>
          </p:cNvPr>
          <p:cNvSpPr txBox="1"/>
          <p:nvPr/>
        </p:nvSpPr>
        <p:spPr>
          <a:xfrm>
            <a:off x="17516187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0FEFB0-3DDC-5544-8115-FF03728F1D41}"/>
              </a:ext>
            </a:extLst>
          </p:cNvPr>
          <p:cNvSpPr txBox="1"/>
          <p:nvPr/>
        </p:nvSpPr>
        <p:spPr>
          <a:xfrm>
            <a:off x="1969523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2598C-A4D0-0341-93EE-62D2F175A36C}"/>
              </a:ext>
            </a:extLst>
          </p:cNvPr>
          <p:cNvSpPr txBox="1"/>
          <p:nvPr/>
        </p:nvSpPr>
        <p:spPr>
          <a:xfrm>
            <a:off x="17516187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77" name="Gráfico 78">
            <a:extLst>
              <a:ext uri="{FF2B5EF4-FFF2-40B4-BE49-F238E27FC236}">
                <a16:creationId xmlns:a16="http://schemas.microsoft.com/office/drawing/2014/main" id="{3B408E38-9D36-464C-98ED-C735591E6C76}"/>
              </a:ext>
            </a:extLst>
          </p:cNvPr>
          <p:cNvGrpSpPr/>
          <p:nvPr/>
        </p:nvGrpSpPr>
        <p:grpSpPr>
          <a:xfrm>
            <a:off x="10706125" y="7700660"/>
            <a:ext cx="3032736" cy="1516364"/>
            <a:chOff x="8599238" y="4232484"/>
            <a:chExt cx="570831" cy="285415"/>
          </a:xfrm>
          <a:solidFill>
            <a:schemeClr val="tx2"/>
          </a:solidFill>
        </p:grpSpPr>
        <p:sp>
          <p:nvSpPr>
            <p:cNvPr id="78" name="Forma libre 158">
              <a:extLst>
                <a:ext uri="{FF2B5EF4-FFF2-40B4-BE49-F238E27FC236}">
                  <a16:creationId xmlns:a16="http://schemas.microsoft.com/office/drawing/2014/main" id="{2A31DAC8-0C74-7F44-AFAC-DCDA34753C8A}"/>
                </a:ext>
              </a:extLst>
            </p:cNvPr>
            <p:cNvSpPr/>
            <p:nvPr/>
          </p:nvSpPr>
          <p:spPr>
            <a:xfrm>
              <a:off x="8979792" y="4327623"/>
              <a:ext cx="118922" cy="118922"/>
            </a:xfrm>
            <a:custGeom>
              <a:avLst/>
              <a:gdLst>
                <a:gd name="connsiteX0" fmla="*/ 118922 w 118922"/>
                <a:gd name="connsiteY0" fmla="*/ 59461 h 118922"/>
                <a:gd name="connsiteX1" fmla="*/ 59461 w 118922"/>
                <a:gd name="connsiteY1" fmla="*/ 118922 h 118922"/>
                <a:gd name="connsiteX2" fmla="*/ 0 w 118922"/>
                <a:gd name="connsiteY2" fmla="*/ 59461 h 118922"/>
                <a:gd name="connsiteX3" fmla="*/ 59461 w 118922"/>
                <a:gd name="connsiteY3" fmla="*/ 0 h 118922"/>
                <a:gd name="connsiteX4" fmla="*/ 118922 w 118922"/>
                <a:gd name="connsiteY4" fmla="*/ 59461 h 11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22" h="118922">
                  <a:moveTo>
                    <a:pt x="118922" y="59461"/>
                  </a:moveTo>
                  <a:cubicBezTo>
                    <a:pt x="118922" y="92301"/>
                    <a:pt x="92301" y="118922"/>
                    <a:pt x="59461" y="118922"/>
                  </a:cubicBezTo>
                  <a:cubicBezTo>
                    <a:pt x="26622" y="118922"/>
                    <a:pt x="0" y="92301"/>
                    <a:pt x="0" y="59461"/>
                  </a:cubicBezTo>
                  <a:cubicBezTo>
                    <a:pt x="0" y="26622"/>
                    <a:pt x="26622" y="0"/>
                    <a:pt x="59461" y="0"/>
                  </a:cubicBezTo>
                  <a:cubicBezTo>
                    <a:pt x="92301" y="0"/>
                    <a:pt x="118922" y="26622"/>
                    <a:pt x="118922" y="5946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159">
              <a:extLst>
                <a:ext uri="{FF2B5EF4-FFF2-40B4-BE49-F238E27FC236}">
                  <a16:creationId xmlns:a16="http://schemas.microsoft.com/office/drawing/2014/main" id="{89ACA8B0-A578-0743-A3B7-181157A29B86}"/>
                </a:ext>
              </a:extLst>
            </p:cNvPr>
            <p:cNvSpPr/>
            <p:nvPr/>
          </p:nvSpPr>
          <p:spPr>
            <a:xfrm>
              <a:off x="8599238" y="4232484"/>
              <a:ext cx="570831" cy="285415"/>
            </a:xfrm>
            <a:custGeom>
              <a:avLst/>
              <a:gdLst>
                <a:gd name="connsiteX0" fmla="*/ 441920 w 570831"/>
                <a:gd name="connsiteY0" fmla="*/ 23797 h 285415"/>
                <a:gd name="connsiteX1" fmla="*/ 285416 w 570831"/>
                <a:gd name="connsiteY1" fmla="*/ 0 h 285415"/>
                <a:gd name="connsiteX2" fmla="*/ 127935 w 570831"/>
                <a:gd name="connsiteY2" fmla="*/ 23820 h 285415"/>
                <a:gd name="connsiteX3" fmla="*/ 0 w 570831"/>
                <a:gd name="connsiteY3" fmla="*/ 154600 h 285415"/>
                <a:gd name="connsiteX4" fmla="*/ 130815 w 570831"/>
                <a:gd name="connsiteY4" fmla="*/ 285416 h 285415"/>
                <a:gd name="connsiteX5" fmla="*/ 260515 w 570831"/>
                <a:gd name="connsiteY5" fmla="*/ 168897 h 285415"/>
                <a:gd name="connsiteX6" fmla="*/ 310291 w 570831"/>
                <a:gd name="connsiteY6" fmla="*/ 168839 h 285415"/>
                <a:gd name="connsiteX7" fmla="*/ 440016 w 570831"/>
                <a:gd name="connsiteY7" fmla="*/ 285416 h 285415"/>
                <a:gd name="connsiteX8" fmla="*/ 570831 w 570831"/>
                <a:gd name="connsiteY8" fmla="*/ 154600 h 285415"/>
                <a:gd name="connsiteX9" fmla="*/ 441920 w 570831"/>
                <a:gd name="connsiteY9" fmla="*/ 23797 h 285415"/>
                <a:gd name="connsiteX10" fmla="*/ 130815 w 570831"/>
                <a:gd name="connsiteY10" fmla="*/ 237846 h 285415"/>
                <a:gd name="connsiteX11" fmla="*/ 47569 w 570831"/>
                <a:gd name="connsiteY11" fmla="*/ 154599 h 285415"/>
                <a:gd name="connsiteX12" fmla="*/ 130815 w 570831"/>
                <a:gd name="connsiteY12" fmla="*/ 71353 h 285415"/>
                <a:gd name="connsiteX13" fmla="*/ 214062 w 570831"/>
                <a:gd name="connsiteY13" fmla="*/ 154600 h 285415"/>
                <a:gd name="connsiteX14" fmla="*/ 130815 w 570831"/>
                <a:gd name="connsiteY14" fmla="*/ 237846 h 285415"/>
                <a:gd name="connsiteX15" fmla="*/ 285416 w 570831"/>
                <a:gd name="connsiteY15" fmla="*/ 118924 h 285415"/>
                <a:gd name="connsiteX16" fmla="*/ 249739 w 570831"/>
                <a:gd name="connsiteY16" fmla="*/ 83247 h 285415"/>
                <a:gd name="connsiteX17" fmla="*/ 285416 w 570831"/>
                <a:gd name="connsiteY17" fmla="*/ 47570 h 285415"/>
                <a:gd name="connsiteX18" fmla="*/ 321092 w 570831"/>
                <a:gd name="connsiteY18" fmla="*/ 83247 h 285415"/>
                <a:gd name="connsiteX19" fmla="*/ 285416 w 570831"/>
                <a:gd name="connsiteY19" fmla="*/ 118924 h 285415"/>
                <a:gd name="connsiteX20" fmla="*/ 440016 w 570831"/>
                <a:gd name="connsiteY20" fmla="*/ 237846 h 285415"/>
                <a:gd name="connsiteX21" fmla="*/ 356769 w 570831"/>
                <a:gd name="connsiteY21" fmla="*/ 154599 h 285415"/>
                <a:gd name="connsiteX22" fmla="*/ 440016 w 570831"/>
                <a:gd name="connsiteY22" fmla="*/ 71354 h 285415"/>
                <a:gd name="connsiteX23" fmla="*/ 523263 w 570831"/>
                <a:gd name="connsiteY23" fmla="*/ 154600 h 285415"/>
                <a:gd name="connsiteX24" fmla="*/ 440016 w 570831"/>
                <a:gd name="connsiteY24" fmla="*/ 237846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0831" h="285415">
                  <a:moveTo>
                    <a:pt x="441920" y="23797"/>
                  </a:moveTo>
                  <a:cubicBezTo>
                    <a:pt x="399252" y="2927"/>
                    <a:pt x="341555" y="0"/>
                    <a:pt x="285416" y="0"/>
                  </a:cubicBezTo>
                  <a:cubicBezTo>
                    <a:pt x="228695" y="0"/>
                    <a:pt x="170464" y="2927"/>
                    <a:pt x="127935" y="23820"/>
                  </a:cubicBezTo>
                  <a:cubicBezTo>
                    <a:pt x="57115" y="25353"/>
                    <a:pt x="0" y="83432"/>
                    <a:pt x="0" y="154600"/>
                  </a:cubicBezTo>
                  <a:cubicBezTo>
                    <a:pt x="0" y="226733"/>
                    <a:pt x="58695" y="285416"/>
                    <a:pt x="130815" y="285416"/>
                  </a:cubicBezTo>
                  <a:cubicBezTo>
                    <a:pt x="198151" y="285416"/>
                    <a:pt x="253385" y="234977"/>
                    <a:pt x="260515" y="168897"/>
                  </a:cubicBezTo>
                  <a:cubicBezTo>
                    <a:pt x="277402" y="165668"/>
                    <a:pt x="293497" y="165703"/>
                    <a:pt x="310291" y="168839"/>
                  </a:cubicBezTo>
                  <a:cubicBezTo>
                    <a:pt x="317400" y="234955"/>
                    <a:pt x="372588" y="285416"/>
                    <a:pt x="440016" y="285416"/>
                  </a:cubicBezTo>
                  <a:cubicBezTo>
                    <a:pt x="512136" y="285416"/>
                    <a:pt x="570831" y="226733"/>
                    <a:pt x="570831" y="154600"/>
                  </a:cubicBezTo>
                  <a:cubicBezTo>
                    <a:pt x="570831" y="83107"/>
                    <a:pt x="513158" y="24818"/>
                    <a:pt x="441920" y="23797"/>
                  </a:cubicBezTo>
                  <a:close/>
                  <a:moveTo>
                    <a:pt x="130815" y="237846"/>
                  </a:moveTo>
                  <a:cubicBezTo>
                    <a:pt x="84918" y="237846"/>
                    <a:pt x="47569" y="200497"/>
                    <a:pt x="47569" y="154599"/>
                  </a:cubicBezTo>
                  <a:cubicBezTo>
                    <a:pt x="47569" y="108702"/>
                    <a:pt x="84918" y="71353"/>
                    <a:pt x="130815" y="71353"/>
                  </a:cubicBezTo>
                  <a:cubicBezTo>
                    <a:pt x="176712" y="71354"/>
                    <a:pt x="214062" y="108703"/>
                    <a:pt x="214062" y="154600"/>
                  </a:cubicBezTo>
                  <a:cubicBezTo>
                    <a:pt x="214062" y="200497"/>
                    <a:pt x="176712" y="237846"/>
                    <a:pt x="130815" y="237846"/>
                  </a:cubicBezTo>
                  <a:close/>
                  <a:moveTo>
                    <a:pt x="285416" y="118924"/>
                  </a:moveTo>
                  <a:cubicBezTo>
                    <a:pt x="265742" y="118924"/>
                    <a:pt x="249739" y="102920"/>
                    <a:pt x="249739" y="83247"/>
                  </a:cubicBezTo>
                  <a:cubicBezTo>
                    <a:pt x="249739" y="63573"/>
                    <a:pt x="265742" y="47570"/>
                    <a:pt x="285416" y="47570"/>
                  </a:cubicBezTo>
                  <a:cubicBezTo>
                    <a:pt x="305089" y="47570"/>
                    <a:pt x="321092" y="63573"/>
                    <a:pt x="321092" y="83247"/>
                  </a:cubicBezTo>
                  <a:cubicBezTo>
                    <a:pt x="321092" y="102920"/>
                    <a:pt x="305089" y="118924"/>
                    <a:pt x="285416" y="118924"/>
                  </a:cubicBezTo>
                  <a:close/>
                  <a:moveTo>
                    <a:pt x="440016" y="237846"/>
                  </a:moveTo>
                  <a:cubicBezTo>
                    <a:pt x="394119" y="237846"/>
                    <a:pt x="356769" y="200497"/>
                    <a:pt x="356769" y="154599"/>
                  </a:cubicBezTo>
                  <a:cubicBezTo>
                    <a:pt x="356769" y="108703"/>
                    <a:pt x="394119" y="71354"/>
                    <a:pt x="440016" y="71354"/>
                  </a:cubicBezTo>
                  <a:cubicBezTo>
                    <a:pt x="485913" y="71354"/>
                    <a:pt x="523263" y="108703"/>
                    <a:pt x="523263" y="154600"/>
                  </a:cubicBezTo>
                  <a:cubicBezTo>
                    <a:pt x="523261" y="200497"/>
                    <a:pt x="485912" y="237846"/>
                    <a:pt x="440016" y="23784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160">
              <a:extLst>
                <a:ext uri="{FF2B5EF4-FFF2-40B4-BE49-F238E27FC236}">
                  <a16:creationId xmlns:a16="http://schemas.microsoft.com/office/drawing/2014/main" id="{0F801E39-CC6D-094D-9D19-85F94E0CE9D5}"/>
                </a:ext>
              </a:extLst>
            </p:cNvPr>
            <p:cNvSpPr/>
            <p:nvPr/>
          </p:nvSpPr>
          <p:spPr>
            <a:xfrm>
              <a:off x="8670591" y="4327623"/>
              <a:ext cx="118922" cy="118922"/>
            </a:xfrm>
            <a:custGeom>
              <a:avLst/>
              <a:gdLst>
                <a:gd name="connsiteX0" fmla="*/ 118922 w 118922"/>
                <a:gd name="connsiteY0" fmla="*/ 59461 h 118922"/>
                <a:gd name="connsiteX1" fmla="*/ 59461 w 118922"/>
                <a:gd name="connsiteY1" fmla="*/ 118922 h 118922"/>
                <a:gd name="connsiteX2" fmla="*/ 0 w 118922"/>
                <a:gd name="connsiteY2" fmla="*/ 59461 h 118922"/>
                <a:gd name="connsiteX3" fmla="*/ 59461 w 118922"/>
                <a:gd name="connsiteY3" fmla="*/ 0 h 118922"/>
                <a:gd name="connsiteX4" fmla="*/ 118922 w 118922"/>
                <a:gd name="connsiteY4" fmla="*/ 59461 h 11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22" h="118922">
                  <a:moveTo>
                    <a:pt x="118922" y="59461"/>
                  </a:moveTo>
                  <a:cubicBezTo>
                    <a:pt x="118922" y="92301"/>
                    <a:pt x="92301" y="118922"/>
                    <a:pt x="59461" y="118922"/>
                  </a:cubicBezTo>
                  <a:cubicBezTo>
                    <a:pt x="26622" y="118922"/>
                    <a:pt x="0" y="92301"/>
                    <a:pt x="0" y="59461"/>
                  </a:cubicBezTo>
                  <a:cubicBezTo>
                    <a:pt x="0" y="26622"/>
                    <a:pt x="26622" y="0"/>
                    <a:pt x="59461" y="0"/>
                  </a:cubicBezTo>
                  <a:cubicBezTo>
                    <a:pt x="92301" y="0"/>
                    <a:pt x="118922" y="26622"/>
                    <a:pt x="118922" y="5946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854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2EB298-AD14-A143-8DFF-19FE328291FF}"/>
              </a:ext>
            </a:extLst>
          </p:cNvPr>
          <p:cNvSpPr/>
          <p:nvPr/>
        </p:nvSpPr>
        <p:spPr>
          <a:xfrm>
            <a:off x="12232855" y="3257496"/>
            <a:ext cx="12144795" cy="1695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405B0-3AC5-004A-97B3-A18A99B4F785}"/>
              </a:ext>
            </a:extLst>
          </p:cNvPr>
          <p:cNvSpPr/>
          <p:nvPr/>
        </p:nvSpPr>
        <p:spPr>
          <a:xfrm>
            <a:off x="12232855" y="5141336"/>
            <a:ext cx="12144795" cy="1695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1FDFE4-052A-F54C-9F3C-224FD50DCFF6}"/>
              </a:ext>
            </a:extLst>
          </p:cNvPr>
          <p:cNvSpPr/>
          <p:nvPr/>
        </p:nvSpPr>
        <p:spPr>
          <a:xfrm>
            <a:off x="12232855" y="7025173"/>
            <a:ext cx="12144795" cy="16957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17C8D9-CB4D-0540-97CD-E7FF0FE44213}"/>
              </a:ext>
            </a:extLst>
          </p:cNvPr>
          <p:cNvSpPr/>
          <p:nvPr/>
        </p:nvSpPr>
        <p:spPr>
          <a:xfrm>
            <a:off x="12232855" y="8909012"/>
            <a:ext cx="12144795" cy="16957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337150-74C3-134B-AA32-1B8A0B94844D}"/>
              </a:ext>
            </a:extLst>
          </p:cNvPr>
          <p:cNvSpPr/>
          <p:nvPr/>
        </p:nvSpPr>
        <p:spPr>
          <a:xfrm>
            <a:off x="8539450" y="3257497"/>
            <a:ext cx="7347312" cy="734731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350">
            <a:extLst>
              <a:ext uri="{FF2B5EF4-FFF2-40B4-BE49-F238E27FC236}">
                <a16:creationId xmlns:a16="http://schemas.microsoft.com/office/drawing/2014/main" id="{ED54A5C9-E44C-5C4D-BFC6-633EAEAD2295}"/>
              </a:ext>
            </a:extLst>
          </p:cNvPr>
          <p:cNvSpPr txBox="1"/>
          <p:nvPr/>
        </p:nvSpPr>
        <p:spPr>
          <a:xfrm>
            <a:off x="1691920" y="3424187"/>
            <a:ext cx="6025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Vision Statement Slides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0630835C-4F9A-9F48-9948-D50E963AC9C0}"/>
              </a:ext>
            </a:extLst>
          </p:cNvPr>
          <p:cNvSpPr txBox="1"/>
          <p:nvPr/>
        </p:nvSpPr>
        <p:spPr>
          <a:xfrm>
            <a:off x="1691920" y="7209839"/>
            <a:ext cx="602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F1F8BC-DEE1-BE4B-98DE-DABC3B389259}"/>
              </a:ext>
            </a:extLst>
          </p:cNvPr>
          <p:cNvGrpSpPr/>
          <p:nvPr/>
        </p:nvGrpSpPr>
        <p:grpSpPr>
          <a:xfrm>
            <a:off x="9176017" y="5585572"/>
            <a:ext cx="6025616" cy="2879195"/>
            <a:chOff x="7153753" y="5994890"/>
            <a:chExt cx="10193586" cy="487075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9B4FC28-E23B-A048-B58A-4A9BC2AF5CB6}"/>
                </a:ext>
              </a:extLst>
            </p:cNvPr>
            <p:cNvSpPr/>
            <p:nvPr/>
          </p:nvSpPr>
          <p:spPr>
            <a:xfrm rot="10800000">
              <a:off x="10558359" y="6481676"/>
              <a:ext cx="3084222" cy="1492442"/>
            </a:xfrm>
            <a:custGeom>
              <a:avLst/>
              <a:gdLst>
                <a:gd name="connsiteX0" fmla="*/ 1031773 w 1146024"/>
                <a:gd name="connsiteY0" fmla="*/ -274 h 554556"/>
                <a:gd name="connsiteX1" fmla="*/ 1145966 w 1146024"/>
                <a:gd name="connsiteY1" fmla="*/ -274 h 554556"/>
                <a:gd name="connsiteX2" fmla="*/ 1145966 w 1146024"/>
                <a:gd name="connsiteY2" fmla="*/ 554283 h 554556"/>
                <a:gd name="connsiteX3" fmla="*/ 1031773 w 1146024"/>
                <a:gd name="connsiteY3" fmla="*/ 554283 h 554556"/>
                <a:gd name="connsiteX4" fmla="*/ 114135 w 1146024"/>
                <a:gd name="connsiteY4" fmla="*/ 554283 h 554556"/>
                <a:gd name="connsiteX5" fmla="*/ -59 w 1146024"/>
                <a:gd name="connsiteY5" fmla="*/ 554283 h 554556"/>
                <a:gd name="connsiteX6" fmla="*/ -59 w 1146024"/>
                <a:gd name="connsiteY6" fmla="*/ -274 h 554556"/>
                <a:gd name="connsiteX7" fmla="*/ 114135 w 1146024"/>
                <a:gd name="connsiteY7" fmla="*/ -274 h 5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024" h="554556">
                  <a:moveTo>
                    <a:pt x="1031773" y="-274"/>
                  </a:moveTo>
                  <a:cubicBezTo>
                    <a:pt x="1094840" y="-274"/>
                    <a:pt x="1145966" y="-274"/>
                    <a:pt x="1145966" y="-274"/>
                  </a:cubicBezTo>
                  <a:lnTo>
                    <a:pt x="1145966" y="554283"/>
                  </a:lnTo>
                  <a:cubicBezTo>
                    <a:pt x="1145966" y="554283"/>
                    <a:pt x="1094840" y="554283"/>
                    <a:pt x="1031773" y="554283"/>
                  </a:cubicBezTo>
                  <a:lnTo>
                    <a:pt x="114135" y="554283"/>
                  </a:lnTo>
                  <a:cubicBezTo>
                    <a:pt x="51068" y="554283"/>
                    <a:pt x="-59" y="554283"/>
                    <a:pt x="-59" y="554283"/>
                  </a:cubicBezTo>
                  <a:lnTo>
                    <a:pt x="-59" y="-274"/>
                  </a:lnTo>
                  <a:cubicBezTo>
                    <a:pt x="-59" y="-274"/>
                    <a:pt x="51068" y="-274"/>
                    <a:pt x="114135" y="-27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E327109-8C94-C74C-B72A-A89CC0EC5133}"/>
                </a:ext>
              </a:extLst>
            </p:cNvPr>
            <p:cNvSpPr/>
            <p:nvPr/>
          </p:nvSpPr>
          <p:spPr>
            <a:xfrm>
              <a:off x="7153753" y="5994890"/>
              <a:ext cx="4807322" cy="4869989"/>
            </a:xfrm>
            <a:custGeom>
              <a:avLst/>
              <a:gdLst>
                <a:gd name="connsiteX0" fmla="*/ 1533462 w 1786287"/>
                <a:gd name="connsiteY0" fmla="*/ 832672 h 1809573"/>
                <a:gd name="connsiteX1" fmla="*/ 1067173 w 1786287"/>
                <a:gd name="connsiteY1" fmla="*/ 1087663 h 1809573"/>
                <a:gd name="connsiteX2" fmla="*/ 1064508 w 1786287"/>
                <a:gd name="connsiteY2" fmla="*/ 1088519 h 1809573"/>
                <a:gd name="connsiteX3" fmla="*/ 1158051 w 1786287"/>
                <a:gd name="connsiteY3" fmla="*/ 246467 h 1809573"/>
                <a:gd name="connsiteX4" fmla="*/ 1267392 w 1786287"/>
                <a:gd name="connsiteY4" fmla="*/ 198947 h 1809573"/>
                <a:gd name="connsiteX5" fmla="*/ 1339143 w 1786287"/>
                <a:gd name="connsiteY5" fmla="*/ 186972 h 1809573"/>
                <a:gd name="connsiteX6" fmla="*/ 1436874 w 1786287"/>
                <a:gd name="connsiteY6" fmla="*/ 202939 h 1809573"/>
                <a:gd name="connsiteX7" fmla="*/ 1470275 w 1786287"/>
                <a:gd name="connsiteY7" fmla="*/ 83094 h 1809573"/>
                <a:gd name="connsiteX8" fmla="*/ 1455811 w 1786287"/>
                <a:gd name="connsiteY8" fmla="*/ 83094 h 1809573"/>
                <a:gd name="connsiteX9" fmla="*/ 1451814 w 1786287"/>
                <a:gd name="connsiteY9" fmla="*/ 64086 h 1809573"/>
                <a:gd name="connsiteX10" fmla="*/ 1449720 w 1786287"/>
                <a:gd name="connsiteY10" fmla="*/ 58478 h 1809573"/>
                <a:gd name="connsiteX11" fmla="*/ 1409848 w 1786287"/>
                <a:gd name="connsiteY11" fmla="*/ 31202 h 1809573"/>
                <a:gd name="connsiteX12" fmla="*/ 1356653 w 1786287"/>
                <a:gd name="connsiteY12" fmla="*/ 31202 h 1809573"/>
                <a:gd name="connsiteX13" fmla="*/ 1295559 w 1786287"/>
                <a:gd name="connsiteY13" fmla="*/ 694 h 1809573"/>
                <a:gd name="connsiteX14" fmla="*/ 989997 w 1786287"/>
                <a:gd name="connsiteY14" fmla="*/ 71499 h 1809573"/>
                <a:gd name="connsiteX15" fmla="*/ 894170 w 1786287"/>
                <a:gd name="connsiteY15" fmla="*/ 113791 h 1809573"/>
                <a:gd name="connsiteX16" fmla="*/ 589655 w 1786287"/>
                <a:gd name="connsiteY16" fmla="*/ 350155 h 1809573"/>
                <a:gd name="connsiteX17" fmla="*/ 488784 w 1786287"/>
                <a:gd name="connsiteY17" fmla="*/ 473232 h 1809573"/>
                <a:gd name="connsiteX18" fmla="*/ 383060 w 1786287"/>
                <a:gd name="connsiteY18" fmla="*/ 668728 h 1809573"/>
                <a:gd name="connsiteX19" fmla="*/ -59 w 1786287"/>
                <a:gd name="connsiteY19" fmla="*/ 1427621 h 1809573"/>
                <a:gd name="connsiteX20" fmla="*/ 149535 w 1786287"/>
                <a:gd name="connsiteY20" fmla="*/ 1549842 h 1809573"/>
                <a:gd name="connsiteX21" fmla="*/ 466135 w 1786287"/>
                <a:gd name="connsiteY21" fmla="*/ 1809300 h 1809573"/>
                <a:gd name="connsiteX22" fmla="*/ 627909 w 1786287"/>
                <a:gd name="connsiteY22" fmla="*/ 1665125 h 1809573"/>
                <a:gd name="connsiteX23" fmla="*/ 696711 w 1786287"/>
                <a:gd name="connsiteY23" fmla="*/ 1646117 h 1809573"/>
                <a:gd name="connsiteX24" fmla="*/ 1023494 w 1786287"/>
                <a:gd name="connsiteY24" fmla="*/ 1511351 h 1809573"/>
                <a:gd name="connsiteX25" fmla="*/ 1039386 w 1786287"/>
                <a:gd name="connsiteY25" fmla="*/ 1502607 h 1809573"/>
                <a:gd name="connsiteX26" fmla="*/ 1090487 w 1786287"/>
                <a:gd name="connsiteY26" fmla="*/ 1474570 h 1809573"/>
                <a:gd name="connsiteX27" fmla="*/ 1303267 w 1786287"/>
                <a:gd name="connsiteY27" fmla="*/ 1301408 h 1809573"/>
                <a:gd name="connsiteX28" fmla="*/ 1761278 w 1786287"/>
                <a:gd name="connsiteY28" fmla="*/ 956509 h 1809573"/>
                <a:gd name="connsiteX29" fmla="*/ 1533462 w 1786287"/>
                <a:gd name="connsiteY29" fmla="*/ 832672 h 1809573"/>
                <a:gd name="connsiteX30" fmla="*/ 291896 w 1786287"/>
                <a:gd name="connsiteY30" fmla="*/ 1527983 h 1809573"/>
                <a:gd name="connsiteX31" fmla="*/ 278478 w 1786287"/>
                <a:gd name="connsiteY31" fmla="*/ 1532735 h 1809573"/>
                <a:gd name="connsiteX32" fmla="*/ 291800 w 1786287"/>
                <a:gd name="connsiteY32" fmla="*/ 1527792 h 1809573"/>
                <a:gd name="connsiteX33" fmla="*/ 360412 w 1786287"/>
                <a:gd name="connsiteY33" fmla="*/ 1496049 h 1809573"/>
                <a:gd name="connsiteX34" fmla="*/ 291896 w 1786287"/>
                <a:gd name="connsiteY34" fmla="*/ 1527983 h 18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6287" h="1809573">
                  <a:moveTo>
                    <a:pt x="1533462" y="832672"/>
                  </a:moveTo>
                  <a:lnTo>
                    <a:pt x="1067173" y="1087663"/>
                  </a:lnTo>
                  <a:lnTo>
                    <a:pt x="1064508" y="1088519"/>
                  </a:lnTo>
                  <a:cubicBezTo>
                    <a:pt x="1064508" y="1088519"/>
                    <a:pt x="1158051" y="246467"/>
                    <a:pt x="1158051" y="246467"/>
                  </a:cubicBezTo>
                  <a:lnTo>
                    <a:pt x="1267392" y="198947"/>
                  </a:lnTo>
                  <a:cubicBezTo>
                    <a:pt x="1291534" y="196457"/>
                    <a:pt x="1315496" y="192456"/>
                    <a:pt x="1339143" y="186972"/>
                  </a:cubicBezTo>
                  <a:lnTo>
                    <a:pt x="1436874" y="202939"/>
                  </a:lnTo>
                  <a:cubicBezTo>
                    <a:pt x="1493304" y="214058"/>
                    <a:pt x="1571241" y="85660"/>
                    <a:pt x="1470275" y="83094"/>
                  </a:cubicBezTo>
                  <a:lnTo>
                    <a:pt x="1455811" y="83094"/>
                  </a:lnTo>
                  <a:cubicBezTo>
                    <a:pt x="1455411" y="76602"/>
                    <a:pt x="1454060" y="70196"/>
                    <a:pt x="1451814" y="64086"/>
                  </a:cubicBezTo>
                  <a:lnTo>
                    <a:pt x="1449720" y="58478"/>
                  </a:lnTo>
                  <a:cubicBezTo>
                    <a:pt x="1442802" y="42473"/>
                    <a:pt x="1427291" y="31857"/>
                    <a:pt x="1409848" y="31202"/>
                  </a:cubicBezTo>
                  <a:lnTo>
                    <a:pt x="1356653" y="31202"/>
                  </a:lnTo>
                  <a:cubicBezTo>
                    <a:pt x="1345443" y="8506"/>
                    <a:pt x="1320473" y="-3963"/>
                    <a:pt x="1295559" y="694"/>
                  </a:cubicBezTo>
                  <a:lnTo>
                    <a:pt x="989997" y="71499"/>
                  </a:lnTo>
                  <a:cubicBezTo>
                    <a:pt x="954816" y="76688"/>
                    <a:pt x="921700" y="91305"/>
                    <a:pt x="894170" y="113791"/>
                  </a:cubicBezTo>
                  <a:lnTo>
                    <a:pt x="589655" y="350155"/>
                  </a:lnTo>
                  <a:cubicBezTo>
                    <a:pt x="548535" y="384436"/>
                    <a:pt x="514306" y="426206"/>
                    <a:pt x="488784" y="473232"/>
                  </a:cubicBezTo>
                  <a:lnTo>
                    <a:pt x="383060" y="668728"/>
                  </a:lnTo>
                  <a:lnTo>
                    <a:pt x="-59" y="1427621"/>
                  </a:lnTo>
                  <a:lnTo>
                    <a:pt x="149535" y="1549842"/>
                  </a:lnTo>
                  <a:lnTo>
                    <a:pt x="466135" y="1809300"/>
                  </a:lnTo>
                  <a:cubicBezTo>
                    <a:pt x="533510" y="1736500"/>
                    <a:pt x="593937" y="1679191"/>
                    <a:pt x="627909" y="1665125"/>
                  </a:cubicBezTo>
                  <a:cubicBezTo>
                    <a:pt x="649929" y="1655859"/>
                    <a:pt x="673054" y="1649472"/>
                    <a:pt x="696711" y="1646117"/>
                  </a:cubicBezTo>
                  <a:cubicBezTo>
                    <a:pt x="794822" y="1632526"/>
                    <a:pt x="864765" y="1598597"/>
                    <a:pt x="1023494" y="1511351"/>
                  </a:cubicBezTo>
                  <a:lnTo>
                    <a:pt x="1039386" y="1502607"/>
                  </a:lnTo>
                  <a:lnTo>
                    <a:pt x="1090487" y="1474570"/>
                  </a:lnTo>
                  <a:cubicBezTo>
                    <a:pt x="1210105" y="1408708"/>
                    <a:pt x="1265393" y="1355295"/>
                    <a:pt x="1303267" y="1301408"/>
                  </a:cubicBezTo>
                  <a:cubicBezTo>
                    <a:pt x="1357414" y="1224521"/>
                    <a:pt x="1376446" y="1220434"/>
                    <a:pt x="1761278" y="956509"/>
                  </a:cubicBezTo>
                  <a:cubicBezTo>
                    <a:pt x="1851205" y="895683"/>
                    <a:pt x="1680105" y="752268"/>
                    <a:pt x="1533462" y="832672"/>
                  </a:cubicBezTo>
                  <a:close/>
                  <a:moveTo>
                    <a:pt x="291896" y="1527983"/>
                  </a:moveTo>
                  <a:cubicBezTo>
                    <a:pt x="287328" y="1529408"/>
                    <a:pt x="282950" y="1531214"/>
                    <a:pt x="278478" y="1532735"/>
                  </a:cubicBezTo>
                  <a:cubicBezTo>
                    <a:pt x="282950" y="1531214"/>
                    <a:pt x="287328" y="1529408"/>
                    <a:pt x="291800" y="1527792"/>
                  </a:cubicBezTo>
                  <a:cubicBezTo>
                    <a:pt x="315486" y="1519058"/>
                    <a:pt x="338429" y="1508443"/>
                    <a:pt x="360412" y="1496049"/>
                  </a:cubicBezTo>
                  <a:cubicBezTo>
                    <a:pt x="338477" y="1508537"/>
                    <a:pt x="315562" y="1519220"/>
                    <a:pt x="291896" y="1527983"/>
                  </a:cubicBezTo>
                  <a:close/>
                </a:path>
              </a:pathLst>
            </a:custGeom>
            <a:solidFill>
              <a:srgbClr val="FBD1B7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B399F06-8978-C442-8B90-9FBC6655320D}"/>
                </a:ext>
              </a:extLst>
            </p:cNvPr>
            <p:cNvSpPr/>
            <p:nvPr/>
          </p:nvSpPr>
          <p:spPr>
            <a:xfrm>
              <a:off x="9428955" y="10282229"/>
              <a:ext cx="69657" cy="15345"/>
            </a:xfrm>
            <a:custGeom>
              <a:avLst/>
              <a:gdLst>
                <a:gd name="connsiteX0" fmla="*/ -59 w 25883"/>
                <a:gd name="connsiteY0" fmla="*/ 5429 h 5702"/>
                <a:gd name="connsiteX1" fmla="*/ 25825 w 25883"/>
                <a:gd name="connsiteY1" fmla="*/ -274 h 5702"/>
                <a:gd name="connsiteX2" fmla="*/ -59 w 25883"/>
                <a:gd name="connsiteY2" fmla="*/ 5429 h 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83" h="5702">
                  <a:moveTo>
                    <a:pt x="-59" y="5429"/>
                  </a:moveTo>
                  <a:lnTo>
                    <a:pt x="25825" y="-274"/>
                  </a:lnTo>
                  <a:cubicBezTo>
                    <a:pt x="25825" y="-274"/>
                    <a:pt x="16309" y="2102"/>
                    <a:pt x="-59" y="5429"/>
                  </a:cubicBezTo>
                  <a:close/>
                </a:path>
              </a:pathLst>
            </a:custGeom>
            <a:solidFill>
              <a:srgbClr val="FB9E8C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C1624A2-A3AC-AE4E-8C41-2D73EA409F5A}"/>
                </a:ext>
              </a:extLst>
            </p:cNvPr>
            <p:cNvSpPr/>
            <p:nvPr/>
          </p:nvSpPr>
          <p:spPr>
            <a:xfrm>
              <a:off x="9572626" y="6296497"/>
              <a:ext cx="2305933" cy="2297364"/>
            </a:xfrm>
            <a:custGeom>
              <a:avLst/>
              <a:gdLst>
                <a:gd name="connsiteX0" fmla="*/ 856830 w 856830"/>
                <a:gd name="connsiteY0" fmla="*/ 426823 h 853646"/>
                <a:gd name="connsiteX1" fmla="*/ 428415 w 856830"/>
                <a:gd name="connsiteY1" fmla="*/ 853647 h 853646"/>
                <a:gd name="connsiteX2" fmla="*/ 0 w 856830"/>
                <a:gd name="connsiteY2" fmla="*/ 426824 h 853646"/>
                <a:gd name="connsiteX3" fmla="*/ 428415 w 856830"/>
                <a:gd name="connsiteY3" fmla="*/ 0 h 853646"/>
                <a:gd name="connsiteX4" fmla="*/ 856830 w 856830"/>
                <a:gd name="connsiteY4" fmla="*/ 426823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30" h="853646">
                  <a:moveTo>
                    <a:pt x="856830" y="426823"/>
                  </a:moveTo>
                  <a:cubicBezTo>
                    <a:pt x="856830" y="662552"/>
                    <a:pt x="665022" y="853647"/>
                    <a:pt x="428415" y="853647"/>
                  </a:cubicBezTo>
                  <a:cubicBezTo>
                    <a:pt x="191808" y="853647"/>
                    <a:pt x="0" y="662552"/>
                    <a:pt x="0" y="426824"/>
                  </a:cubicBezTo>
                  <a:cubicBezTo>
                    <a:pt x="0" y="191095"/>
                    <a:pt x="191808" y="0"/>
                    <a:pt x="428415" y="0"/>
                  </a:cubicBezTo>
                  <a:cubicBezTo>
                    <a:pt x="665022" y="0"/>
                    <a:pt x="856830" y="191095"/>
                    <a:pt x="856830" y="426823"/>
                  </a:cubicBezTo>
                  <a:close/>
                </a:path>
              </a:pathLst>
            </a:custGeom>
            <a:solidFill>
              <a:schemeClr val="tx2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482A45D-7A3E-FC49-9D4D-B5698FB18D5A}"/>
                </a:ext>
              </a:extLst>
            </p:cNvPr>
            <p:cNvSpPr/>
            <p:nvPr/>
          </p:nvSpPr>
          <p:spPr>
            <a:xfrm>
              <a:off x="9806191" y="6528996"/>
              <a:ext cx="1838804" cy="1832366"/>
            </a:xfrm>
            <a:custGeom>
              <a:avLst/>
              <a:gdLst>
                <a:gd name="connsiteX0" fmla="*/ 683257 w 683256"/>
                <a:gd name="connsiteY0" fmla="*/ 340432 h 680864"/>
                <a:gd name="connsiteX1" fmla="*/ 341628 w 683256"/>
                <a:gd name="connsiteY1" fmla="*/ 680865 h 680864"/>
                <a:gd name="connsiteX2" fmla="*/ 0 w 683256"/>
                <a:gd name="connsiteY2" fmla="*/ 340432 h 680864"/>
                <a:gd name="connsiteX3" fmla="*/ 341628 w 683256"/>
                <a:gd name="connsiteY3" fmla="*/ 0 h 680864"/>
                <a:gd name="connsiteX4" fmla="*/ 683257 w 683256"/>
                <a:gd name="connsiteY4" fmla="*/ 340432 h 68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256" h="680864">
                  <a:moveTo>
                    <a:pt x="683257" y="340432"/>
                  </a:moveTo>
                  <a:cubicBezTo>
                    <a:pt x="683257" y="528448"/>
                    <a:pt x="530304" y="680865"/>
                    <a:pt x="341628" y="680865"/>
                  </a:cubicBezTo>
                  <a:cubicBezTo>
                    <a:pt x="152952" y="680865"/>
                    <a:pt x="0" y="528448"/>
                    <a:pt x="0" y="340432"/>
                  </a:cubicBezTo>
                  <a:cubicBezTo>
                    <a:pt x="0" y="152417"/>
                    <a:pt x="152952" y="0"/>
                    <a:pt x="341628" y="0"/>
                  </a:cubicBezTo>
                  <a:cubicBezTo>
                    <a:pt x="530304" y="0"/>
                    <a:pt x="683257" y="152417"/>
                    <a:pt x="683257" y="340432"/>
                  </a:cubicBezTo>
                  <a:close/>
                </a:path>
              </a:pathLst>
            </a:custGeom>
            <a:solidFill>
              <a:schemeClr val="bg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C5DE5CD-306E-9F42-B810-5A216C715834}"/>
                </a:ext>
              </a:extLst>
            </p:cNvPr>
            <p:cNvSpPr/>
            <p:nvPr/>
          </p:nvSpPr>
          <p:spPr>
            <a:xfrm>
              <a:off x="12537842" y="5994976"/>
              <a:ext cx="4809497" cy="4870673"/>
            </a:xfrm>
            <a:custGeom>
              <a:avLst/>
              <a:gdLst>
                <a:gd name="connsiteX0" fmla="*/ 1403918 w 1787095"/>
                <a:gd name="connsiteY0" fmla="*/ 668221 h 1809827"/>
                <a:gd name="connsiteX1" fmla="*/ 1298195 w 1787095"/>
                <a:gd name="connsiteY1" fmla="*/ 472725 h 1809827"/>
                <a:gd name="connsiteX2" fmla="*/ 1197324 w 1787095"/>
                <a:gd name="connsiteY2" fmla="*/ 349648 h 1809827"/>
                <a:gd name="connsiteX3" fmla="*/ 892808 w 1787095"/>
                <a:gd name="connsiteY3" fmla="*/ 113285 h 1809827"/>
                <a:gd name="connsiteX4" fmla="*/ 796981 w 1787095"/>
                <a:gd name="connsiteY4" fmla="*/ 70992 h 1809827"/>
                <a:gd name="connsiteX5" fmla="*/ 491134 w 1787095"/>
                <a:gd name="connsiteY5" fmla="*/ 662 h 1809827"/>
                <a:gd name="connsiteX6" fmla="*/ 430135 w 1787095"/>
                <a:gd name="connsiteY6" fmla="*/ 31360 h 1809827"/>
                <a:gd name="connsiteX7" fmla="*/ 376940 w 1787095"/>
                <a:gd name="connsiteY7" fmla="*/ 31360 h 1809827"/>
                <a:gd name="connsiteX8" fmla="*/ 337068 w 1787095"/>
                <a:gd name="connsiteY8" fmla="*/ 58637 h 1809827"/>
                <a:gd name="connsiteX9" fmla="*/ 335069 w 1787095"/>
                <a:gd name="connsiteY9" fmla="*/ 64244 h 1809827"/>
                <a:gd name="connsiteX10" fmla="*/ 330977 w 1787095"/>
                <a:gd name="connsiteY10" fmla="*/ 83252 h 1809827"/>
                <a:gd name="connsiteX11" fmla="*/ 316513 w 1787095"/>
                <a:gd name="connsiteY11" fmla="*/ 83252 h 1809827"/>
                <a:gd name="connsiteX12" fmla="*/ 349914 w 1787095"/>
                <a:gd name="connsiteY12" fmla="*/ 203097 h 1809827"/>
                <a:gd name="connsiteX13" fmla="*/ 447740 w 1787095"/>
                <a:gd name="connsiteY13" fmla="*/ 187130 h 1809827"/>
                <a:gd name="connsiteX14" fmla="*/ 519206 w 1787095"/>
                <a:gd name="connsiteY14" fmla="*/ 199295 h 1809827"/>
                <a:gd name="connsiteX15" fmla="*/ 517874 w 1787095"/>
                <a:gd name="connsiteY15" fmla="*/ 198440 h 1809827"/>
                <a:gd name="connsiteX16" fmla="*/ 519396 w 1787095"/>
                <a:gd name="connsiteY16" fmla="*/ 199105 h 1809827"/>
                <a:gd name="connsiteX17" fmla="*/ 628736 w 1787095"/>
                <a:gd name="connsiteY17" fmla="*/ 246625 h 1809827"/>
                <a:gd name="connsiteX18" fmla="*/ 722375 w 1787095"/>
                <a:gd name="connsiteY18" fmla="*/ 1088582 h 1809827"/>
                <a:gd name="connsiteX19" fmla="*/ 719520 w 1787095"/>
                <a:gd name="connsiteY19" fmla="*/ 1087632 h 1809827"/>
                <a:gd name="connsiteX20" fmla="*/ 253231 w 1787095"/>
                <a:gd name="connsiteY20" fmla="*/ 832640 h 1809827"/>
                <a:gd name="connsiteX21" fmla="*/ 24844 w 1787095"/>
                <a:gd name="connsiteY21" fmla="*/ 957237 h 1809827"/>
                <a:gd name="connsiteX22" fmla="*/ 482854 w 1787095"/>
                <a:gd name="connsiteY22" fmla="*/ 1302137 h 1809827"/>
                <a:gd name="connsiteX23" fmla="*/ 695635 w 1787095"/>
                <a:gd name="connsiteY23" fmla="*/ 1475299 h 1809827"/>
                <a:gd name="connsiteX24" fmla="*/ 746736 w 1787095"/>
                <a:gd name="connsiteY24" fmla="*/ 1503336 h 1809827"/>
                <a:gd name="connsiteX25" fmla="*/ 762628 w 1787095"/>
                <a:gd name="connsiteY25" fmla="*/ 1512079 h 1809827"/>
                <a:gd name="connsiteX26" fmla="*/ 919263 w 1787095"/>
                <a:gd name="connsiteY26" fmla="*/ 1593718 h 1809827"/>
                <a:gd name="connsiteX27" fmla="*/ 914981 w 1787095"/>
                <a:gd name="connsiteY27" fmla="*/ 1592768 h 1809827"/>
                <a:gd name="connsiteX28" fmla="*/ 919548 w 1787095"/>
                <a:gd name="connsiteY28" fmla="*/ 1593909 h 1809827"/>
                <a:gd name="connsiteX29" fmla="*/ 1089506 w 1787095"/>
                <a:gd name="connsiteY29" fmla="*/ 1646846 h 1809827"/>
                <a:gd name="connsiteX30" fmla="*/ 1138895 w 1787095"/>
                <a:gd name="connsiteY30" fmla="*/ 1659201 h 1809827"/>
                <a:gd name="connsiteX31" fmla="*/ 1173533 w 1787095"/>
                <a:gd name="connsiteY31" fmla="*/ 1677354 h 1809827"/>
                <a:gd name="connsiteX32" fmla="*/ 1320082 w 1787095"/>
                <a:gd name="connsiteY32" fmla="*/ 1809554 h 1809827"/>
                <a:gd name="connsiteX33" fmla="*/ 1637063 w 1787095"/>
                <a:gd name="connsiteY33" fmla="*/ 1549810 h 1809827"/>
                <a:gd name="connsiteX34" fmla="*/ 1787037 w 1787095"/>
                <a:gd name="connsiteY34" fmla="*/ 1427304 h 1809827"/>
                <a:gd name="connsiteX35" fmla="*/ 1426186 w 1787095"/>
                <a:gd name="connsiteY35" fmla="*/ 1496018 h 1809827"/>
                <a:gd name="connsiteX36" fmla="*/ 1494797 w 1787095"/>
                <a:gd name="connsiteY36" fmla="*/ 1527761 h 1809827"/>
                <a:gd name="connsiteX37" fmla="*/ 1426567 w 1787095"/>
                <a:gd name="connsiteY37" fmla="*/ 1496018 h 180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7095" h="1809827">
                  <a:moveTo>
                    <a:pt x="1403918" y="668221"/>
                  </a:moveTo>
                  <a:lnTo>
                    <a:pt x="1298195" y="472725"/>
                  </a:lnTo>
                  <a:cubicBezTo>
                    <a:pt x="1272672" y="425699"/>
                    <a:pt x="1238443" y="383929"/>
                    <a:pt x="1197324" y="349648"/>
                  </a:cubicBezTo>
                  <a:lnTo>
                    <a:pt x="892808" y="113285"/>
                  </a:lnTo>
                  <a:cubicBezTo>
                    <a:pt x="865279" y="90798"/>
                    <a:pt x="832162" y="76181"/>
                    <a:pt x="796981" y="70992"/>
                  </a:cubicBezTo>
                  <a:lnTo>
                    <a:pt x="491134" y="662"/>
                  </a:lnTo>
                  <a:cubicBezTo>
                    <a:pt x="466211" y="-3918"/>
                    <a:pt x="441279" y="8627"/>
                    <a:pt x="430135" y="31360"/>
                  </a:cubicBezTo>
                  <a:lnTo>
                    <a:pt x="376940" y="31360"/>
                  </a:lnTo>
                  <a:cubicBezTo>
                    <a:pt x="359497" y="32016"/>
                    <a:pt x="343986" y="42632"/>
                    <a:pt x="337068" y="58637"/>
                  </a:cubicBezTo>
                  <a:lnTo>
                    <a:pt x="335069" y="64244"/>
                  </a:lnTo>
                  <a:cubicBezTo>
                    <a:pt x="332747" y="70336"/>
                    <a:pt x="331368" y="76742"/>
                    <a:pt x="330977" y="83252"/>
                  </a:cubicBezTo>
                  <a:lnTo>
                    <a:pt x="316513" y="83252"/>
                  </a:lnTo>
                  <a:cubicBezTo>
                    <a:pt x="215547" y="85818"/>
                    <a:pt x="293484" y="214217"/>
                    <a:pt x="349914" y="203097"/>
                  </a:cubicBezTo>
                  <a:lnTo>
                    <a:pt x="447740" y="187130"/>
                  </a:lnTo>
                  <a:cubicBezTo>
                    <a:pt x="471302" y="192595"/>
                    <a:pt x="495168" y="196653"/>
                    <a:pt x="519206" y="199295"/>
                  </a:cubicBezTo>
                  <a:cubicBezTo>
                    <a:pt x="519206" y="199295"/>
                    <a:pt x="517874" y="198440"/>
                    <a:pt x="517874" y="198440"/>
                  </a:cubicBezTo>
                  <a:lnTo>
                    <a:pt x="519396" y="199105"/>
                  </a:lnTo>
                  <a:lnTo>
                    <a:pt x="628736" y="246625"/>
                  </a:lnTo>
                  <a:lnTo>
                    <a:pt x="722375" y="1088582"/>
                  </a:lnTo>
                  <a:lnTo>
                    <a:pt x="719520" y="1087632"/>
                  </a:lnTo>
                  <a:lnTo>
                    <a:pt x="253231" y="832640"/>
                  </a:lnTo>
                  <a:cubicBezTo>
                    <a:pt x="106112" y="752237"/>
                    <a:pt x="-64988" y="895652"/>
                    <a:pt x="24844" y="957237"/>
                  </a:cubicBezTo>
                  <a:cubicBezTo>
                    <a:pt x="409676" y="1221163"/>
                    <a:pt x="428708" y="1225250"/>
                    <a:pt x="482854" y="1302137"/>
                  </a:cubicBezTo>
                  <a:cubicBezTo>
                    <a:pt x="520919" y="1356024"/>
                    <a:pt x="576017" y="1409437"/>
                    <a:pt x="695635" y="1475299"/>
                  </a:cubicBezTo>
                  <a:lnTo>
                    <a:pt x="746736" y="1503336"/>
                  </a:lnTo>
                  <a:lnTo>
                    <a:pt x="762628" y="1512079"/>
                  </a:lnTo>
                  <a:cubicBezTo>
                    <a:pt x="826766" y="1547244"/>
                    <a:pt x="876821" y="1573665"/>
                    <a:pt x="919263" y="1593718"/>
                  </a:cubicBezTo>
                  <a:lnTo>
                    <a:pt x="914981" y="1592768"/>
                  </a:lnTo>
                  <a:lnTo>
                    <a:pt x="919548" y="1593909"/>
                  </a:lnTo>
                  <a:cubicBezTo>
                    <a:pt x="972991" y="1620539"/>
                    <a:pt x="1030383" y="1638416"/>
                    <a:pt x="1089506" y="1646846"/>
                  </a:cubicBezTo>
                  <a:cubicBezTo>
                    <a:pt x="1106245" y="1649783"/>
                    <a:pt x="1122746" y="1653917"/>
                    <a:pt x="1138895" y="1659201"/>
                  </a:cubicBezTo>
                  <a:cubicBezTo>
                    <a:pt x="1151485" y="1663021"/>
                    <a:pt x="1163228" y="1669180"/>
                    <a:pt x="1173533" y="1677354"/>
                  </a:cubicBezTo>
                  <a:cubicBezTo>
                    <a:pt x="1225454" y="1717907"/>
                    <a:pt x="1274424" y="1762081"/>
                    <a:pt x="1320082" y="1809554"/>
                  </a:cubicBezTo>
                  <a:lnTo>
                    <a:pt x="1637063" y="1549810"/>
                  </a:lnTo>
                  <a:lnTo>
                    <a:pt x="1787037" y="1427304"/>
                  </a:lnTo>
                  <a:close/>
                  <a:moveTo>
                    <a:pt x="1426186" y="1496018"/>
                  </a:moveTo>
                  <a:cubicBezTo>
                    <a:pt x="1448169" y="1508411"/>
                    <a:pt x="1471112" y="1519027"/>
                    <a:pt x="1494797" y="1527761"/>
                  </a:cubicBezTo>
                  <a:cubicBezTo>
                    <a:pt x="1471188" y="1519141"/>
                    <a:pt x="1448358" y="1508525"/>
                    <a:pt x="1426567" y="1496018"/>
                  </a:cubicBezTo>
                  <a:close/>
                </a:path>
              </a:pathLst>
            </a:custGeom>
            <a:solidFill>
              <a:srgbClr val="FBD1B7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7B75396-1A80-DA49-9831-81BCE476AEFC}"/>
                </a:ext>
              </a:extLst>
            </p:cNvPr>
            <p:cNvSpPr/>
            <p:nvPr/>
          </p:nvSpPr>
          <p:spPr>
            <a:xfrm>
              <a:off x="12621507" y="6296497"/>
              <a:ext cx="2305933" cy="2297364"/>
            </a:xfrm>
            <a:custGeom>
              <a:avLst/>
              <a:gdLst>
                <a:gd name="connsiteX0" fmla="*/ 856830 w 856830"/>
                <a:gd name="connsiteY0" fmla="*/ 426823 h 853646"/>
                <a:gd name="connsiteX1" fmla="*/ 428415 w 856830"/>
                <a:gd name="connsiteY1" fmla="*/ 853647 h 853646"/>
                <a:gd name="connsiteX2" fmla="*/ 0 w 856830"/>
                <a:gd name="connsiteY2" fmla="*/ 426824 h 853646"/>
                <a:gd name="connsiteX3" fmla="*/ 428415 w 856830"/>
                <a:gd name="connsiteY3" fmla="*/ 0 h 853646"/>
                <a:gd name="connsiteX4" fmla="*/ 856830 w 856830"/>
                <a:gd name="connsiteY4" fmla="*/ 426823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30" h="853646">
                  <a:moveTo>
                    <a:pt x="856830" y="426823"/>
                  </a:moveTo>
                  <a:cubicBezTo>
                    <a:pt x="856830" y="662552"/>
                    <a:pt x="665022" y="853647"/>
                    <a:pt x="428415" y="853647"/>
                  </a:cubicBezTo>
                  <a:cubicBezTo>
                    <a:pt x="191808" y="853647"/>
                    <a:pt x="0" y="662552"/>
                    <a:pt x="0" y="426824"/>
                  </a:cubicBezTo>
                  <a:cubicBezTo>
                    <a:pt x="0" y="191095"/>
                    <a:pt x="191808" y="0"/>
                    <a:pt x="428415" y="0"/>
                  </a:cubicBezTo>
                  <a:cubicBezTo>
                    <a:pt x="665022" y="0"/>
                    <a:pt x="856830" y="191095"/>
                    <a:pt x="856830" y="426823"/>
                  </a:cubicBezTo>
                  <a:close/>
                </a:path>
              </a:pathLst>
            </a:custGeom>
            <a:solidFill>
              <a:schemeClr val="tx2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B71EFA-FFB4-904A-8FBC-271882B4B77C}"/>
                </a:ext>
              </a:extLst>
            </p:cNvPr>
            <p:cNvSpPr/>
            <p:nvPr/>
          </p:nvSpPr>
          <p:spPr>
            <a:xfrm>
              <a:off x="12858145" y="6528996"/>
              <a:ext cx="1838804" cy="1832366"/>
            </a:xfrm>
            <a:custGeom>
              <a:avLst/>
              <a:gdLst>
                <a:gd name="connsiteX0" fmla="*/ 683256 w 683256"/>
                <a:gd name="connsiteY0" fmla="*/ 340432 h 680864"/>
                <a:gd name="connsiteX1" fmla="*/ 341628 w 683256"/>
                <a:gd name="connsiteY1" fmla="*/ 680865 h 680864"/>
                <a:gd name="connsiteX2" fmla="*/ 0 w 683256"/>
                <a:gd name="connsiteY2" fmla="*/ 340432 h 680864"/>
                <a:gd name="connsiteX3" fmla="*/ 341628 w 683256"/>
                <a:gd name="connsiteY3" fmla="*/ 0 h 680864"/>
                <a:gd name="connsiteX4" fmla="*/ 683256 w 683256"/>
                <a:gd name="connsiteY4" fmla="*/ 340432 h 68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256" h="680864">
                  <a:moveTo>
                    <a:pt x="683256" y="340432"/>
                  </a:moveTo>
                  <a:cubicBezTo>
                    <a:pt x="683256" y="528448"/>
                    <a:pt x="530304" y="680865"/>
                    <a:pt x="341628" y="680865"/>
                  </a:cubicBezTo>
                  <a:cubicBezTo>
                    <a:pt x="152952" y="680865"/>
                    <a:pt x="0" y="528448"/>
                    <a:pt x="0" y="340432"/>
                  </a:cubicBezTo>
                  <a:cubicBezTo>
                    <a:pt x="0" y="152417"/>
                    <a:pt x="152952" y="0"/>
                    <a:pt x="341628" y="0"/>
                  </a:cubicBezTo>
                  <a:cubicBezTo>
                    <a:pt x="530304" y="0"/>
                    <a:pt x="683256" y="152417"/>
                    <a:pt x="683256" y="340432"/>
                  </a:cubicBezTo>
                  <a:close/>
                </a:path>
              </a:pathLst>
            </a:custGeom>
            <a:solidFill>
              <a:schemeClr val="bg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19BB84-AEC4-4843-BA38-AC6402244970}"/>
              </a:ext>
            </a:extLst>
          </p:cNvPr>
          <p:cNvSpPr/>
          <p:nvPr/>
        </p:nvSpPr>
        <p:spPr>
          <a:xfrm>
            <a:off x="17261181" y="3793823"/>
            <a:ext cx="582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One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20BDF-EB2B-5E4C-B514-9F4EBC26FA3E}"/>
              </a:ext>
            </a:extLst>
          </p:cNvPr>
          <p:cNvSpPr/>
          <p:nvPr/>
        </p:nvSpPr>
        <p:spPr>
          <a:xfrm>
            <a:off x="17261181" y="5652557"/>
            <a:ext cx="582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Two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0B03B1-2CFE-8446-936B-7CEF848BE236}"/>
              </a:ext>
            </a:extLst>
          </p:cNvPr>
          <p:cNvSpPr/>
          <p:nvPr/>
        </p:nvSpPr>
        <p:spPr>
          <a:xfrm>
            <a:off x="17261181" y="7554509"/>
            <a:ext cx="582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Three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82298-4AA8-C54C-B177-D11DE698F787}"/>
              </a:ext>
            </a:extLst>
          </p:cNvPr>
          <p:cNvSpPr/>
          <p:nvPr/>
        </p:nvSpPr>
        <p:spPr>
          <a:xfrm>
            <a:off x="17261181" y="9383309"/>
            <a:ext cx="582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Your Title Four Here</a:t>
            </a:r>
          </a:p>
        </p:txBody>
      </p:sp>
    </p:spTree>
    <p:extLst>
      <p:ext uri="{BB962C8B-B14F-4D97-AF65-F5344CB8AC3E}">
        <p14:creationId xmlns:p14="http://schemas.microsoft.com/office/powerpoint/2010/main" val="1477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46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387FDD"/>
      </a:accent1>
      <a:accent2>
        <a:srgbClr val="F19B25"/>
      </a:accent2>
      <a:accent3>
        <a:srgbClr val="1D9171"/>
      </a:accent3>
      <a:accent4>
        <a:srgbClr val="9BB95B"/>
      </a:accent4>
      <a:accent5>
        <a:srgbClr val="445469"/>
      </a:accent5>
      <a:accent6>
        <a:srgbClr val="6D6F6B"/>
      </a:accent6>
      <a:hlink>
        <a:srgbClr val="9BB95B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122780</TotalTime>
  <Words>1193</Words>
  <Application>Microsoft Macintosh PowerPoint</Application>
  <PresentationFormat>Custom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Lato Medium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19911</cp:revision>
  <dcterms:created xsi:type="dcterms:W3CDTF">2014-11-12T21:47:38Z</dcterms:created>
  <dcterms:modified xsi:type="dcterms:W3CDTF">2021-04-12T18:55:46Z</dcterms:modified>
  <cp:category/>
</cp:coreProperties>
</file>