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4" r:id="rId2"/>
    <p:sldId id="275" r:id="rId3"/>
    <p:sldId id="276" r:id="rId4"/>
    <p:sldId id="260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78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4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6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2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6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6479491" y="4174311"/>
            <a:ext cx="4978911" cy="4973442"/>
          </a:xfrm>
          <a:custGeom>
            <a:avLst/>
            <a:gdLst>
              <a:gd name="T0" fmla="*/ 4010 w 4011"/>
              <a:gd name="T1" fmla="*/ 2005 h 4010"/>
              <a:gd name="T2" fmla="*/ 4010 w 4011"/>
              <a:gd name="T3" fmla="*/ 2005 h 4010"/>
              <a:gd name="T4" fmla="*/ 2005 w 4011"/>
              <a:gd name="T5" fmla="*/ 4009 h 4010"/>
              <a:gd name="T6" fmla="*/ 2005 w 4011"/>
              <a:gd name="T7" fmla="*/ 4009 h 4010"/>
              <a:gd name="T8" fmla="*/ 0 w 4011"/>
              <a:gd name="T9" fmla="*/ 2005 h 4010"/>
              <a:gd name="T10" fmla="*/ 0 w 4011"/>
              <a:gd name="T11" fmla="*/ 2005 h 4010"/>
              <a:gd name="T12" fmla="*/ 2005 w 4011"/>
              <a:gd name="T13" fmla="*/ 0 h 4010"/>
              <a:gd name="T14" fmla="*/ 2005 w 4011"/>
              <a:gd name="T15" fmla="*/ 0 h 4010"/>
              <a:gd name="T16" fmla="*/ 4010 w 4011"/>
              <a:gd name="T17" fmla="*/ 2005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1" h="4010">
                <a:moveTo>
                  <a:pt x="4010" y="2005"/>
                </a:moveTo>
                <a:lnTo>
                  <a:pt x="4010" y="2005"/>
                </a:lnTo>
                <a:cubicBezTo>
                  <a:pt x="4010" y="3111"/>
                  <a:pt x="3112" y="4009"/>
                  <a:pt x="2005" y="4009"/>
                </a:cubicBezTo>
                <a:lnTo>
                  <a:pt x="2005" y="4009"/>
                </a:lnTo>
                <a:cubicBezTo>
                  <a:pt x="898" y="4009"/>
                  <a:pt x="0" y="3111"/>
                  <a:pt x="0" y="2005"/>
                </a:cubicBezTo>
                <a:lnTo>
                  <a:pt x="0" y="2005"/>
                </a:lnTo>
                <a:cubicBezTo>
                  <a:pt x="0" y="897"/>
                  <a:pt x="898" y="0"/>
                  <a:pt x="2005" y="0"/>
                </a:cubicBezTo>
                <a:lnTo>
                  <a:pt x="2005" y="0"/>
                </a:lnTo>
                <a:cubicBezTo>
                  <a:pt x="3112" y="0"/>
                  <a:pt x="4010" y="897"/>
                  <a:pt x="4010" y="20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3054438" y="7424282"/>
            <a:ext cx="4973441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5 w 4010"/>
              <a:gd name="T5" fmla="*/ 4010 h 4011"/>
              <a:gd name="T6" fmla="*/ 2005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5 w 4010"/>
              <a:gd name="T13" fmla="*/ 0 h 4011"/>
              <a:gd name="T14" fmla="*/ 2005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5" y="4010"/>
                </a:cubicBezTo>
                <a:lnTo>
                  <a:pt x="2005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5" y="0"/>
                </a:cubicBezTo>
                <a:lnTo>
                  <a:pt x="2005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9893601" y="7424282"/>
            <a:ext cx="4973441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3 w 4010"/>
              <a:gd name="T5" fmla="*/ 4010 h 4011"/>
              <a:gd name="T6" fmla="*/ 2003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3 w 4010"/>
              <a:gd name="T13" fmla="*/ 0 h 4011"/>
              <a:gd name="T14" fmla="*/ 2003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3" y="4010"/>
                </a:cubicBezTo>
                <a:lnTo>
                  <a:pt x="2003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3" y="0"/>
                </a:cubicBezTo>
                <a:lnTo>
                  <a:pt x="2003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16694467" y="7424282"/>
            <a:ext cx="4973438" cy="4978911"/>
          </a:xfrm>
          <a:custGeom>
            <a:avLst/>
            <a:gdLst>
              <a:gd name="T0" fmla="*/ 4009 w 4010"/>
              <a:gd name="T1" fmla="*/ 2005 h 4011"/>
              <a:gd name="T2" fmla="*/ 4009 w 4010"/>
              <a:gd name="T3" fmla="*/ 2005 h 4011"/>
              <a:gd name="T4" fmla="*/ 2004 w 4010"/>
              <a:gd name="T5" fmla="*/ 4010 h 4011"/>
              <a:gd name="T6" fmla="*/ 2004 w 4010"/>
              <a:gd name="T7" fmla="*/ 4010 h 4011"/>
              <a:gd name="T8" fmla="*/ 0 w 4010"/>
              <a:gd name="T9" fmla="*/ 2005 h 4011"/>
              <a:gd name="T10" fmla="*/ 0 w 4010"/>
              <a:gd name="T11" fmla="*/ 2005 h 4011"/>
              <a:gd name="T12" fmla="*/ 2004 w 4010"/>
              <a:gd name="T13" fmla="*/ 0 h 4011"/>
              <a:gd name="T14" fmla="*/ 2004 w 4010"/>
              <a:gd name="T15" fmla="*/ 0 h 4011"/>
              <a:gd name="T16" fmla="*/ 4009 w 4010"/>
              <a:gd name="T17" fmla="*/ 2005 h 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1">
                <a:moveTo>
                  <a:pt x="4009" y="2005"/>
                </a:moveTo>
                <a:lnTo>
                  <a:pt x="4009" y="2005"/>
                </a:lnTo>
                <a:cubicBezTo>
                  <a:pt x="4009" y="3113"/>
                  <a:pt x="3111" y="4010"/>
                  <a:pt x="2004" y="4010"/>
                </a:cubicBezTo>
                <a:lnTo>
                  <a:pt x="2004" y="4010"/>
                </a:lnTo>
                <a:cubicBezTo>
                  <a:pt x="897" y="4010"/>
                  <a:pt x="0" y="3113"/>
                  <a:pt x="0" y="2005"/>
                </a:cubicBezTo>
                <a:lnTo>
                  <a:pt x="0" y="2005"/>
                </a:lnTo>
                <a:cubicBezTo>
                  <a:pt x="0" y="898"/>
                  <a:pt x="897" y="0"/>
                  <a:pt x="2004" y="0"/>
                </a:cubicBezTo>
                <a:lnTo>
                  <a:pt x="2004" y="0"/>
                </a:lnTo>
                <a:cubicBezTo>
                  <a:pt x="3111" y="0"/>
                  <a:pt x="4009" y="898"/>
                  <a:pt x="4009" y="20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4"/>
          <p:cNvSpPr>
            <a:spLocks noChangeArrowheads="1"/>
          </p:cNvSpPr>
          <p:nvPr/>
        </p:nvSpPr>
        <p:spPr bwMode="auto">
          <a:xfrm>
            <a:off x="4723195" y="10329560"/>
            <a:ext cx="1641399" cy="1641399"/>
          </a:xfrm>
          <a:custGeom>
            <a:avLst/>
            <a:gdLst>
              <a:gd name="T0" fmla="*/ 1323 w 1324"/>
              <a:gd name="T1" fmla="*/ 661 h 1323"/>
              <a:gd name="T2" fmla="*/ 1323 w 1324"/>
              <a:gd name="T3" fmla="*/ 661 h 1323"/>
              <a:gd name="T4" fmla="*/ 662 w 1324"/>
              <a:gd name="T5" fmla="*/ 1322 h 1323"/>
              <a:gd name="T6" fmla="*/ 662 w 1324"/>
              <a:gd name="T7" fmla="*/ 1322 h 1323"/>
              <a:gd name="T8" fmla="*/ 0 w 1324"/>
              <a:gd name="T9" fmla="*/ 661 h 1323"/>
              <a:gd name="T10" fmla="*/ 0 w 1324"/>
              <a:gd name="T11" fmla="*/ 661 h 1323"/>
              <a:gd name="T12" fmla="*/ 662 w 1324"/>
              <a:gd name="T13" fmla="*/ 0 h 1323"/>
              <a:gd name="T14" fmla="*/ 662 w 1324"/>
              <a:gd name="T15" fmla="*/ 0 h 1323"/>
              <a:gd name="T16" fmla="*/ 1323 w 1324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4" h="1323">
                <a:moveTo>
                  <a:pt x="1323" y="661"/>
                </a:moveTo>
                <a:lnTo>
                  <a:pt x="1323" y="661"/>
                </a:lnTo>
                <a:cubicBezTo>
                  <a:pt x="1323" y="1026"/>
                  <a:pt x="1027" y="1322"/>
                  <a:pt x="662" y="1322"/>
                </a:cubicBezTo>
                <a:lnTo>
                  <a:pt x="662" y="1322"/>
                </a:lnTo>
                <a:cubicBezTo>
                  <a:pt x="297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7" y="0"/>
                  <a:pt x="662" y="0"/>
                </a:cubicBezTo>
                <a:lnTo>
                  <a:pt x="662" y="0"/>
                </a:lnTo>
                <a:cubicBezTo>
                  <a:pt x="1027" y="0"/>
                  <a:pt x="1323" y="296"/>
                  <a:pt x="1323" y="661"/>
                </a:cubicBezTo>
              </a:path>
            </a:pathLst>
          </a:custGeom>
          <a:solidFill>
            <a:schemeClr val="accent1"/>
          </a:solidFill>
          <a:ln w="5715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5"/>
          <p:cNvSpPr>
            <a:spLocks noChangeArrowheads="1"/>
          </p:cNvSpPr>
          <p:nvPr/>
        </p:nvSpPr>
        <p:spPr bwMode="auto">
          <a:xfrm>
            <a:off x="11562358" y="10329560"/>
            <a:ext cx="1641399" cy="1641399"/>
          </a:xfrm>
          <a:custGeom>
            <a:avLst/>
            <a:gdLst>
              <a:gd name="T0" fmla="*/ 1322 w 1323"/>
              <a:gd name="T1" fmla="*/ 661 h 1323"/>
              <a:gd name="T2" fmla="*/ 1322 w 1323"/>
              <a:gd name="T3" fmla="*/ 661 h 1323"/>
              <a:gd name="T4" fmla="*/ 660 w 1323"/>
              <a:gd name="T5" fmla="*/ 1322 h 1323"/>
              <a:gd name="T6" fmla="*/ 660 w 1323"/>
              <a:gd name="T7" fmla="*/ 1322 h 1323"/>
              <a:gd name="T8" fmla="*/ 0 w 1323"/>
              <a:gd name="T9" fmla="*/ 661 h 1323"/>
              <a:gd name="T10" fmla="*/ 0 w 1323"/>
              <a:gd name="T11" fmla="*/ 661 h 1323"/>
              <a:gd name="T12" fmla="*/ 660 w 1323"/>
              <a:gd name="T13" fmla="*/ 0 h 1323"/>
              <a:gd name="T14" fmla="*/ 660 w 1323"/>
              <a:gd name="T15" fmla="*/ 0 h 1323"/>
              <a:gd name="T16" fmla="*/ 1322 w 1323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3">
                <a:moveTo>
                  <a:pt x="1322" y="661"/>
                </a:moveTo>
                <a:lnTo>
                  <a:pt x="1322" y="661"/>
                </a:lnTo>
                <a:cubicBezTo>
                  <a:pt x="1322" y="1026"/>
                  <a:pt x="1026" y="1322"/>
                  <a:pt x="660" y="1322"/>
                </a:cubicBezTo>
                <a:lnTo>
                  <a:pt x="660" y="1322"/>
                </a:lnTo>
                <a:cubicBezTo>
                  <a:pt x="296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0" y="0"/>
                </a:cubicBezTo>
                <a:lnTo>
                  <a:pt x="660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3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7"/>
          <p:cNvSpPr>
            <a:spLocks noChangeArrowheads="1"/>
          </p:cNvSpPr>
          <p:nvPr/>
        </p:nvSpPr>
        <p:spPr bwMode="auto">
          <a:xfrm>
            <a:off x="18401522" y="10329560"/>
            <a:ext cx="1641399" cy="1641399"/>
          </a:xfrm>
          <a:custGeom>
            <a:avLst/>
            <a:gdLst>
              <a:gd name="T0" fmla="*/ 1323 w 1324"/>
              <a:gd name="T1" fmla="*/ 661 h 1323"/>
              <a:gd name="T2" fmla="*/ 1323 w 1324"/>
              <a:gd name="T3" fmla="*/ 661 h 1323"/>
              <a:gd name="T4" fmla="*/ 661 w 1324"/>
              <a:gd name="T5" fmla="*/ 1322 h 1323"/>
              <a:gd name="T6" fmla="*/ 661 w 1324"/>
              <a:gd name="T7" fmla="*/ 1322 h 1323"/>
              <a:gd name="T8" fmla="*/ 0 w 1324"/>
              <a:gd name="T9" fmla="*/ 661 h 1323"/>
              <a:gd name="T10" fmla="*/ 0 w 1324"/>
              <a:gd name="T11" fmla="*/ 661 h 1323"/>
              <a:gd name="T12" fmla="*/ 661 w 1324"/>
              <a:gd name="T13" fmla="*/ 0 h 1323"/>
              <a:gd name="T14" fmla="*/ 661 w 1324"/>
              <a:gd name="T15" fmla="*/ 0 h 1323"/>
              <a:gd name="T16" fmla="*/ 1323 w 1324"/>
              <a:gd name="T17" fmla="*/ 661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4" h="1323">
                <a:moveTo>
                  <a:pt x="1323" y="661"/>
                </a:moveTo>
                <a:lnTo>
                  <a:pt x="1323" y="661"/>
                </a:lnTo>
                <a:cubicBezTo>
                  <a:pt x="1323" y="1026"/>
                  <a:pt x="1027" y="1322"/>
                  <a:pt x="661" y="1322"/>
                </a:cubicBezTo>
                <a:lnTo>
                  <a:pt x="661" y="1322"/>
                </a:lnTo>
                <a:cubicBezTo>
                  <a:pt x="296" y="1322"/>
                  <a:pt x="0" y="1026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3" y="296"/>
                  <a:pt x="1323" y="661"/>
                </a:cubicBezTo>
              </a:path>
            </a:pathLst>
          </a:custGeom>
          <a:solidFill>
            <a:schemeClr val="accent5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9"/>
          <p:cNvSpPr>
            <a:spLocks noChangeArrowheads="1"/>
          </p:cNvSpPr>
          <p:nvPr/>
        </p:nvSpPr>
        <p:spPr bwMode="auto">
          <a:xfrm>
            <a:off x="8142775" y="4584663"/>
            <a:ext cx="1641399" cy="1641399"/>
          </a:xfrm>
          <a:custGeom>
            <a:avLst/>
            <a:gdLst>
              <a:gd name="T0" fmla="*/ 1322 w 1323"/>
              <a:gd name="T1" fmla="*/ 661 h 1324"/>
              <a:gd name="T2" fmla="*/ 1322 w 1323"/>
              <a:gd name="T3" fmla="*/ 661 h 1324"/>
              <a:gd name="T4" fmla="*/ 661 w 1323"/>
              <a:gd name="T5" fmla="*/ 1323 h 1324"/>
              <a:gd name="T6" fmla="*/ 661 w 1323"/>
              <a:gd name="T7" fmla="*/ 1323 h 1324"/>
              <a:gd name="T8" fmla="*/ 0 w 1323"/>
              <a:gd name="T9" fmla="*/ 661 h 1324"/>
              <a:gd name="T10" fmla="*/ 0 w 1323"/>
              <a:gd name="T11" fmla="*/ 661 h 1324"/>
              <a:gd name="T12" fmla="*/ 661 w 1323"/>
              <a:gd name="T13" fmla="*/ 0 h 1324"/>
              <a:gd name="T14" fmla="*/ 661 w 1323"/>
              <a:gd name="T15" fmla="*/ 0 h 1324"/>
              <a:gd name="T16" fmla="*/ 1322 w 1323"/>
              <a:gd name="T17" fmla="*/ 66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4">
                <a:moveTo>
                  <a:pt x="1322" y="661"/>
                </a:moveTo>
                <a:lnTo>
                  <a:pt x="1322" y="661"/>
                </a:lnTo>
                <a:cubicBezTo>
                  <a:pt x="1322" y="1027"/>
                  <a:pt x="1026" y="1323"/>
                  <a:pt x="661" y="1323"/>
                </a:cubicBezTo>
                <a:lnTo>
                  <a:pt x="661" y="1323"/>
                </a:lnTo>
                <a:cubicBezTo>
                  <a:pt x="296" y="1323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2"/>
          </a:solidFill>
          <a:ln w="57150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3324127" y="4174311"/>
            <a:ext cx="4973438" cy="4973442"/>
          </a:xfrm>
          <a:custGeom>
            <a:avLst/>
            <a:gdLst>
              <a:gd name="T0" fmla="*/ 4009 w 4010"/>
              <a:gd name="T1" fmla="*/ 2005 h 4010"/>
              <a:gd name="T2" fmla="*/ 4009 w 4010"/>
              <a:gd name="T3" fmla="*/ 2005 h 4010"/>
              <a:gd name="T4" fmla="*/ 2004 w 4010"/>
              <a:gd name="T5" fmla="*/ 4009 h 4010"/>
              <a:gd name="T6" fmla="*/ 2004 w 4010"/>
              <a:gd name="T7" fmla="*/ 4009 h 4010"/>
              <a:gd name="T8" fmla="*/ 0 w 4010"/>
              <a:gd name="T9" fmla="*/ 2005 h 4010"/>
              <a:gd name="T10" fmla="*/ 0 w 4010"/>
              <a:gd name="T11" fmla="*/ 2005 h 4010"/>
              <a:gd name="T12" fmla="*/ 2004 w 4010"/>
              <a:gd name="T13" fmla="*/ 0 h 4010"/>
              <a:gd name="T14" fmla="*/ 2004 w 4010"/>
              <a:gd name="T15" fmla="*/ 0 h 4010"/>
              <a:gd name="T16" fmla="*/ 4009 w 4010"/>
              <a:gd name="T17" fmla="*/ 2005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0" h="4010">
                <a:moveTo>
                  <a:pt x="4009" y="2005"/>
                </a:moveTo>
                <a:lnTo>
                  <a:pt x="4009" y="2005"/>
                </a:lnTo>
                <a:cubicBezTo>
                  <a:pt x="4009" y="3111"/>
                  <a:pt x="3111" y="4009"/>
                  <a:pt x="2004" y="4009"/>
                </a:cubicBezTo>
                <a:lnTo>
                  <a:pt x="2004" y="4009"/>
                </a:lnTo>
                <a:cubicBezTo>
                  <a:pt x="897" y="4009"/>
                  <a:pt x="0" y="3111"/>
                  <a:pt x="0" y="2005"/>
                </a:cubicBezTo>
                <a:lnTo>
                  <a:pt x="0" y="2005"/>
                </a:lnTo>
                <a:cubicBezTo>
                  <a:pt x="0" y="897"/>
                  <a:pt x="897" y="0"/>
                  <a:pt x="2004" y="0"/>
                </a:cubicBezTo>
                <a:lnTo>
                  <a:pt x="2004" y="0"/>
                </a:lnTo>
                <a:cubicBezTo>
                  <a:pt x="3111" y="0"/>
                  <a:pt x="4009" y="897"/>
                  <a:pt x="4009" y="20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0"/>
          <p:cNvSpPr>
            <a:spLocks noChangeArrowheads="1"/>
          </p:cNvSpPr>
          <p:nvPr/>
        </p:nvSpPr>
        <p:spPr bwMode="auto">
          <a:xfrm>
            <a:off x="14981938" y="4584663"/>
            <a:ext cx="1641399" cy="1641399"/>
          </a:xfrm>
          <a:custGeom>
            <a:avLst/>
            <a:gdLst>
              <a:gd name="T0" fmla="*/ 1322 w 1323"/>
              <a:gd name="T1" fmla="*/ 661 h 1324"/>
              <a:gd name="T2" fmla="*/ 1322 w 1323"/>
              <a:gd name="T3" fmla="*/ 661 h 1324"/>
              <a:gd name="T4" fmla="*/ 661 w 1323"/>
              <a:gd name="T5" fmla="*/ 1323 h 1324"/>
              <a:gd name="T6" fmla="*/ 661 w 1323"/>
              <a:gd name="T7" fmla="*/ 1323 h 1324"/>
              <a:gd name="T8" fmla="*/ 0 w 1323"/>
              <a:gd name="T9" fmla="*/ 661 h 1324"/>
              <a:gd name="T10" fmla="*/ 0 w 1323"/>
              <a:gd name="T11" fmla="*/ 661 h 1324"/>
              <a:gd name="T12" fmla="*/ 661 w 1323"/>
              <a:gd name="T13" fmla="*/ 0 h 1324"/>
              <a:gd name="T14" fmla="*/ 661 w 1323"/>
              <a:gd name="T15" fmla="*/ 0 h 1324"/>
              <a:gd name="T16" fmla="*/ 1322 w 1323"/>
              <a:gd name="T17" fmla="*/ 66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3" h="1324">
                <a:moveTo>
                  <a:pt x="1322" y="661"/>
                </a:moveTo>
                <a:lnTo>
                  <a:pt x="1322" y="661"/>
                </a:lnTo>
                <a:cubicBezTo>
                  <a:pt x="1322" y="1027"/>
                  <a:pt x="1026" y="1323"/>
                  <a:pt x="661" y="1323"/>
                </a:cubicBezTo>
                <a:lnTo>
                  <a:pt x="661" y="1323"/>
                </a:lnTo>
                <a:cubicBezTo>
                  <a:pt x="296" y="1323"/>
                  <a:pt x="0" y="1027"/>
                  <a:pt x="0" y="661"/>
                </a:cubicBezTo>
                <a:lnTo>
                  <a:pt x="0" y="661"/>
                </a:lnTo>
                <a:cubicBezTo>
                  <a:pt x="0" y="296"/>
                  <a:pt x="296" y="0"/>
                  <a:pt x="661" y="0"/>
                </a:cubicBezTo>
                <a:lnTo>
                  <a:pt x="661" y="0"/>
                </a:lnTo>
                <a:cubicBezTo>
                  <a:pt x="1026" y="0"/>
                  <a:pt x="1322" y="296"/>
                  <a:pt x="1322" y="661"/>
                </a:cubicBezTo>
              </a:path>
            </a:pathLst>
          </a:custGeom>
          <a:solidFill>
            <a:schemeClr val="accent4"/>
          </a:solidFill>
          <a:ln w="5715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CuadroTexto 476"/>
          <p:cNvSpPr txBox="1"/>
          <p:nvPr/>
        </p:nvSpPr>
        <p:spPr>
          <a:xfrm>
            <a:off x="7551980" y="77410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5108207" y="10457008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0" name="CuadroTexto 479"/>
          <p:cNvSpPr txBox="1"/>
          <p:nvPr/>
        </p:nvSpPr>
        <p:spPr>
          <a:xfrm>
            <a:off x="8539147" y="4678749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81" name="CuadroTexto 480"/>
          <p:cNvSpPr txBox="1"/>
          <p:nvPr/>
        </p:nvSpPr>
        <p:spPr>
          <a:xfrm>
            <a:off x="11941936" y="10499170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482" name="CuadroTexto 481"/>
          <p:cNvSpPr txBox="1"/>
          <p:nvPr/>
        </p:nvSpPr>
        <p:spPr>
          <a:xfrm>
            <a:off x="15371555" y="465771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18827578" y="10485633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4486825" y="852329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3934309" y="906632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0" name="CuadroTexto 239"/>
          <p:cNvSpPr txBox="1"/>
          <p:nvPr/>
        </p:nvSpPr>
        <p:spPr>
          <a:xfrm>
            <a:off x="7929301" y="658120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1" name="Rectángulo 240"/>
          <p:cNvSpPr/>
          <p:nvPr/>
        </p:nvSpPr>
        <p:spPr>
          <a:xfrm>
            <a:off x="7376785" y="712423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11362691" y="84346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3" name="Rectángulo 242"/>
          <p:cNvSpPr/>
          <p:nvPr/>
        </p:nvSpPr>
        <p:spPr>
          <a:xfrm>
            <a:off x="10810175" y="897763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14801244" y="652645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5" name="Rectángulo 244"/>
          <p:cNvSpPr/>
          <p:nvPr/>
        </p:nvSpPr>
        <p:spPr>
          <a:xfrm>
            <a:off x="14248728" y="7069490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6" name="CuadroTexto 245"/>
          <p:cNvSpPr txBox="1"/>
          <p:nvPr/>
        </p:nvSpPr>
        <p:spPr>
          <a:xfrm>
            <a:off x="18180054" y="843460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247" name="Rectángulo 246"/>
          <p:cNvSpPr/>
          <p:nvPr/>
        </p:nvSpPr>
        <p:spPr>
          <a:xfrm>
            <a:off x="17627538" y="8977633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32086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2139427" y="8656913"/>
            <a:ext cx="3768523" cy="4081345"/>
          </a:xfrm>
          <a:custGeom>
            <a:avLst/>
            <a:gdLst>
              <a:gd name="T0" fmla="*/ 2774 w 3398"/>
              <a:gd name="T1" fmla="*/ 3683 h 3684"/>
              <a:gd name="T2" fmla="*/ 623 w 3398"/>
              <a:gd name="T3" fmla="*/ 3683 h 3684"/>
              <a:gd name="T4" fmla="*/ 623 w 3398"/>
              <a:gd name="T5" fmla="*/ 3683 h 3684"/>
              <a:gd name="T6" fmla="*/ 0 w 3398"/>
              <a:gd name="T7" fmla="*/ 3061 h 3684"/>
              <a:gd name="T8" fmla="*/ 0 w 3398"/>
              <a:gd name="T9" fmla="*/ 0 h 3684"/>
              <a:gd name="T10" fmla="*/ 3397 w 3398"/>
              <a:gd name="T11" fmla="*/ 0 h 3684"/>
              <a:gd name="T12" fmla="*/ 3397 w 3398"/>
              <a:gd name="T13" fmla="*/ 3061 h 3684"/>
              <a:gd name="T14" fmla="*/ 3397 w 3398"/>
              <a:gd name="T15" fmla="*/ 3061 h 3684"/>
              <a:gd name="T16" fmla="*/ 2774 w 3398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8" h="3684">
                <a:moveTo>
                  <a:pt x="2774" y="3683"/>
                </a:moveTo>
                <a:lnTo>
                  <a:pt x="623" y="3683"/>
                </a:lnTo>
                <a:lnTo>
                  <a:pt x="623" y="3683"/>
                </a:lnTo>
                <a:cubicBezTo>
                  <a:pt x="279" y="3683"/>
                  <a:pt x="0" y="3404"/>
                  <a:pt x="0" y="3061"/>
                </a:cubicBezTo>
                <a:lnTo>
                  <a:pt x="0" y="0"/>
                </a:lnTo>
                <a:lnTo>
                  <a:pt x="3397" y="0"/>
                </a:lnTo>
                <a:lnTo>
                  <a:pt x="3397" y="3061"/>
                </a:lnTo>
                <a:lnTo>
                  <a:pt x="3397" y="3061"/>
                </a:lnTo>
                <a:cubicBezTo>
                  <a:pt x="3397" y="3404"/>
                  <a:pt x="3118" y="3683"/>
                  <a:pt x="2774" y="36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6313643" y="4575565"/>
            <a:ext cx="3763637" cy="4081348"/>
          </a:xfrm>
          <a:custGeom>
            <a:avLst/>
            <a:gdLst>
              <a:gd name="T0" fmla="*/ 2774 w 3397"/>
              <a:gd name="T1" fmla="*/ 0 h 3682"/>
              <a:gd name="T2" fmla="*/ 622 w 3397"/>
              <a:gd name="T3" fmla="*/ 0 h 3682"/>
              <a:gd name="T4" fmla="*/ 622 w 3397"/>
              <a:gd name="T5" fmla="*/ 0 h 3682"/>
              <a:gd name="T6" fmla="*/ 0 w 3397"/>
              <a:gd name="T7" fmla="*/ 622 h 3682"/>
              <a:gd name="T8" fmla="*/ 0 w 3397"/>
              <a:gd name="T9" fmla="*/ 3681 h 3682"/>
              <a:gd name="T10" fmla="*/ 3396 w 3397"/>
              <a:gd name="T11" fmla="*/ 3681 h 3682"/>
              <a:gd name="T12" fmla="*/ 3396 w 3397"/>
              <a:gd name="T13" fmla="*/ 622 h 3682"/>
              <a:gd name="T14" fmla="*/ 3396 w 3397"/>
              <a:gd name="T15" fmla="*/ 622 h 3682"/>
              <a:gd name="T16" fmla="*/ 2774 w 3397"/>
              <a:gd name="T17" fmla="*/ 0 h 3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2">
                <a:moveTo>
                  <a:pt x="2774" y="0"/>
                </a:moveTo>
                <a:lnTo>
                  <a:pt x="622" y="0"/>
                </a:lnTo>
                <a:lnTo>
                  <a:pt x="622" y="0"/>
                </a:lnTo>
                <a:cubicBezTo>
                  <a:pt x="279" y="0"/>
                  <a:pt x="0" y="279"/>
                  <a:pt x="0" y="622"/>
                </a:cubicBezTo>
                <a:lnTo>
                  <a:pt x="0" y="3681"/>
                </a:lnTo>
                <a:lnTo>
                  <a:pt x="3396" y="3681"/>
                </a:lnTo>
                <a:lnTo>
                  <a:pt x="3396" y="622"/>
                </a:lnTo>
                <a:lnTo>
                  <a:pt x="3396" y="622"/>
                </a:lnTo>
                <a:cubicBezTo>
                  <a:pt x="3396" y="279"/>
                  <a:pt x="3117" y="0"/>
                  <a:pt x="27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0492745" y="8656913"/>
            <a:ext cx="3763637" cy="4081345"/>
          </a:xfrm>
          <a:custGeom>
            <a:avLst/>
            <a:gdLst>
              <a:gd name="T0" fmla="*/ 2773 w 3396"/>
              <a:gd name="T1" fmla="*/ 3683 h 3684"/>
              <a:gd name="T2" fmla="*/ 622 w 3396"/>
              <a:gd name="T3" fmla="*/ 3683 h 3684"/>
              <a:gd name="T4" fmla="*/ 622 w 3396"/>
              <a:gd name="T5" fmla="*/ 3683 h 3684"/>
              <a:gd name="T6" fmla="*/ 0 w 3396"/>
              <a:gd name="T7" fmla="*/ 3061 h 3684"/>
              <a:gd name="T8" fmla="*/ 0 w 3396"/>
              <a:gd name="T9" fmla="*/ 0 h 3684"/>
              <a:gd name="T10" fmla="*/ 3395 w 3396"/>
              <a:gd name="T11" fmla="*/ 0 h 3684"/>
              <a:gd name="T12" fmla="*/ 3395 w 3396"/>
              <a:gd name="T13" fmla="*/ 3061 h 3684"/>
              <a:gd name="T14" fmla="*/ 3395 w 3396"/>
              <a:gd name="T15" fmla="*/ 3061 h 3684"/>
              <a:gd name="T16" fmla="*/ 2773 w 3396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6" h="3684">
                <a:moveTo>
                  <a:pt x="2773" y="3683"/>
                </a:moveTo>
                <a:lnTo>
                  <a:pt x="622" y="3683"/>
                </a:lnTo>
                <a:lnTo>
                  <a:pt x="622" y="3683"/>
                </a:lnTo>
                <a:cubicBezTo>
                  <a:pt x="278" y="3683"/>
                  <a:pt x="0" y="3404"/>
                  <a:pt x="0" y="3061"/>
                </a:cubicBezTo>
                <a:lnTo>
                  <a:pt x="0" y="0"/>
                </a:lnTo>
                <a:lnTo>
                  <a:pt x="3395" y="0"/>
                </a:lnTo>
                <a:lnTo>
                  <a:pt x="3395" y="3061"/>
                </a:lnTo>
                <a:lnTo>
                  <a:pt x="3395" y="3061"/>
                </a:lnTo>
                <a:cubicBezTo>
                  <a:pt x="3395" y="3404"/>
                  <a:pt x="3117" y="3683"/>
                  <a:pt x="2773" y="36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4666961" y="4575565"/>
            <a:ext cx="3763637" cy="4081348"/>
          </a:xfrm>
          <a:custGeom>
            <a:avLst/>
            <a:gdLst>
              <a:gd name="T0" fmla="*/ 2774 w 3397"/>
              <a:gd name="T1" fmla="*/ 0 h 3682"/>
              <a:gd name="T2" fmla="*/ 622 w 3397"/>
              <a:gd name="T3" fmla="*/ 0 h 3682"/>
              <a:gd name="T4" fmla="*/ 622 w 3397"/>
              <a:gd name="T5" fmla="*/ 0 h 3682"/>
              <a:gd name="T6" fmla="*/ 0 w 3397"/>
              <a:gd name="T7" fmla="*/ 622 h 3682"/>
              <a:gd name="T8" fmla="*/ 0 w 3397"/>
              <a:gd name="T9" fmla="*/ 3681 h 3682"/>
              <a:gd name="T10" fmla="*/ 3396 w 3397"/>
              <a:gd name="T11" fmla="*/ 3681 h 3682"/>
              <a:gd name="T12" fmla="*/ 3396 w 3397"/>
              <a:gd name="T13" fmla="*/ 622 h 3682"/>
              <a:gd name="T14" fmla="*/ 3396 w 3397"/>
              <a:gd name="T15" fmla="*/ 622 h 3682"/>
              <a:gd name="T16" fmla="*/ 2774 w 3397"/>
              <a:gd name="T17" fmla="*/ 0 h 3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2">
                <a:moveTo>
                  <a:pt x="2774" y="0"/>
                </a:moveTo>
                <a:lnTo>
                  <a:pt x="622" y="0"/>
                </a:lnTo>
                <a:lnTo>
                  <a:pt x="622" y="0"/>
                </a:lnTo>
                <a:cubicBezTo>
                  <a:pt x="278" y="0"/>
                  <a:pt x="0" y="279"/>
                  <a:pt x="0" y="622"/>
                </a:cubicBezTo>
                <a:lnTo>
                  <a:pt x="0" y="3681"/>
                </a:lnTo>
                <a:lnTo>
                  <a:pt x="3396" y="3681"/>
                </a:lnTo>
                <a:lnTo>
                  <a:pt x="3396" y="622"/>
                </a:lnTo>
                <a:lnTo>
                  <a:pt x="3396" y="622"/>
                </a:lnTo>
                <a:cubicBezTo>
                  <a:pt x="3396" y="279"/>
                  <a:pt x="3117" y="0"/>
                  <a:pt x="27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18841176" y="8656913"/>
            <a:ext cx="3763637" cy="4081345"/>
          </a:xfrm>
          <a:custGeom>
            <a:avLst/>
            <a:gdLst>
              <a:gd name="T0" fmla="*/ 2774 w 3397"/>
              <a:gd name="T1" fmla="*/ 3683 h 3684"/>
              <a:gd name="T2" fmla="*/ 622 w 3397"/>
              <a:gd name="T3" fmla="*/ 3683 h 3684"/>
              <a:gd name="T4" fmla="*/ 622 w 3397"/>
              <a:gd name="T5" fmla="*/ 3683 h 3684"/>
              <a:gd name="T6" fmla="*/ 0 w 3397"/>
              <a:gd name="T7" fmla="*/ 3061 h 3684"/>
              <a:gd name="T8" fmla="*/ 0 w 3397"/>
              <a:gd name="T9" fmla="*/ 0 h 3684"/>
              <a:gd name="T10" fmla="*/ 3396 w 3397"/>
              <a:gd name="T11" fmla="*/ 0 h 3684"/>
              <a:gd name="T12" fmla="*/ 3396 w 3397"/>
              <a:gd name="T13" fmla="*/ 3061 h 3684"/>
              <a:gd name="T14" fmla="*/ 3396 w 3397"/>
              <a:gd name="T15" fmla="*/ 3061 h 3684"/>
              <a:gd name="T16" fmla="*/ 2774 w 3397"/>
              <a:gd name="T17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3684">
                <a:moveTo>
                  <a:pt x="2774" y="3683"/>
                </a:moveTo>
                <a:lnTo>
                  <a:pt x="622" y="3683"/>
                </a:lnTo>
                <a:lnTo>
                  <a:pt x="622" y="3683"/>
                </a:lnTo>
                <a:cubicBezTo>
                  <a:pt x="279" y="3683"/>
                  <a:pt x="0" y="3404"/>
                  <a:pt x="0" y="3061"/>
                </a:cubicBezTo>
                <a:lnTo>
                  <a:pt x="0" y="0"/>
                </a:lnTo>
                <a:lnTo>
                  <a:pt x="3396" y="0"/>
                </a:lnTo>
                <a:lnTo>
                  <a:pt x="3396" y="3061"/>
                </a:lnTo>
                <a:lnTo>
                  <a:pt x="3396" y="3061"/>
                </a:lnTo>
                <a:cubicBezTo>
                  <a:pt x="3396" y="3404"/>
                  <a:pt x="3118" y="3683"/>
                  <a:pt x="2774" y="36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1342708" y="8656913"/>
            <a:ext cx="21692235" cy="4886"/>
          </a:xfrm>
          <a:prstGeom prst="line">
            <a:avLst/>
          </a:prstGeom>
          <a:noFill/>
          <a:ln w="3672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4"/>
          <p:cNvSpPr>
            <a:spLocks noChangeArrowheads="1"/>
          </p:cNvSpPr>
          <p:nvPr/>
        </p:nvSpPr>
        <p:spPr bwMode="auto">
          <a:xfrm>
            <a:off x="2657539" y="7474056"/>
            <a:ext cx="2727415" cy="2360825"/>
          </a:xfrm>
          <a:custGeom>
            <a:avLst/>
            <a:gdLst>
              <a:gd name="T0" fmla="*/ 1843 w 2459"/>
              <a:gd name="T1" fmla="*/ 0 h 2130"/>
              <a:gd name="T2" fmla="*/ 614 w 2459"/>
              <a:gd name="T3" fmla="*/ 0 h 2130"/>
              <a:gd name="T4" fmla="*/ 0 w 2459"/>
              <a:gd name="T5" fmla="*/ 1064 h 2130"/>
              <a:gd name="T6" fmla="*/ 614 w 2459"/>
              <a:gd name="T7" fmla="*/ 2129 h 2130"/>
              <a:gd name="T8" fmla="*/ 1843 w 2459"/>
              <a:gd name="T9" fmla="*/ 2129 h 2130"/>
              <a:gd name="T10" fmla="*/ 2458 w 2459"/>
              <a:gd name="T11" fmla="*/ 1064 h 2130"/>
              <a:gd name="T12" fmla="*/ 1843 w 2459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3" y="0"/>
                </a:moveTo>
                <a:lnTo>
                  <a:pt x="614" y="0"/>
                </a:lnTo>
                <a:lnTo>
                  <a:pt x="0" y="1064"/>
                </a:lnTo>
                <a:lnTo>
                  <a:pt x="614" y="2129"/>
                </a:lnTo>
                <a:lnTo>
                  <a:pt x="1843" y="2129"/>
                </a:lnTo>
                <a:lnTo>
                  <a:pt x="2458" y="1064"/>
                </a:lnTo>
                <a:lnTo>
                  <a:pt x="18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5"/>
          <p:cNvSpPr>
            <a:spLocks noChangeArrowheads="1"/>
          </p:cNvSpPr>
          <p:nvPr/>
        </p:nvSpPr>
        <p:spPr bwMode="auto">
          <a:xfrm>
            <a:off x="2657539" y="7474056"/>
            <a:ext cx="2727415" cy="2360825"/>
          </a:xfrm>
          <a:custGeom>
            <a:avLst/>
            <a:gdLst>
              <a:gd name="T0" fmla="*/ 1843 w 2459"/>
              <a:gd name="T1" fmla="*/ 0 h 2130"/>
              <a:gd name="T2" fmla="*/ 614 w 2459"/>
              <a:gd name="T3" fmla="*/ 0 h 2130"/>
              <a:gd name="T4" fmla="*/ 0 w 2459"/>
              <a:gd name="T5" fmla="*/ 1064 h 2130"/>
              <a:gd name="T6" fmla="*/ 614 w 2459"/>
              <a:gd name="T7" fmla="*/ 2129 h 2130"/>
              <a:gd name="T8" fmla="*/ 1843 w 2459"/>
              <a:gd name="T9" fmla="*/ 2129 h 2130"/>
              <a:gd name="T10" fmla="*/ 2458 w 2459"/>
              <a:gd name="T11" fmla="*/ 1064 h 2130"/>
              <a:gd name="T12" fmla="*/ 1843 w 2459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3" y="0"/>
                </a:moveTo>
                <a:lnTo>
                  <a:pt x="614" y="0"/>
                </a:lnTo>
                <a:lnTo>
                  <a:pt x="0" y="1064"/>
                </a:lnTo>
                <a:lnTo>
                  <a:pt x="614" y="2129"/>
                </a:lnTo>
                <a:lnTo>
                  <a:pt x="1843" y="2129"/>
                </a:lnTo>
                <a:lnTo>
                  <a:pt x="2458" y="1064"/>
                </a:lnTo>
                <a:lnTo>
                  <a:pt x="1843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6"/>
          <p:cNvSpPr>
            <a:spLocks noChangeArrowheads="1"/>
          </p:cNvSpPr>
          <p:nvPr/>
        </p:nvSpPr>
        <p:spPr bwMode="auto">
          <a:xfrm>
            <a:off x="6836640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7"/>
          <p:cNvSpPr>
            <a:spLocks noChangeArrowheads="1"/>
          </p:cNvSpPr>
          <p:nvPr/>
        </p:nvSpPr>
        <p:spPr bwMode="auto">
          <a:xfrm>
            <a:off x="6836640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8"/>
          <p:cNvSpPr>
            <a:spLocks noChangeArrowheads="1"/>
          </p:cNvSpPr>
          <p:nvPr/>
        </p:nvSpPr>
        <p:spPr bwMode="auto">
          <a:xfrm>
            <a:off x="11010856" y="7474056"/>
            <a:ext cx="2722529" cy="2360825"/>
          </a:xfrm>
          <a:custGeom>
            <a:avLst/>
            <a:gdLst>
              <a:gd name="T0" fmla="*/ 1842 w 2458"/>
              <a:gd name="T1" fmla="*/ 0 h 2130"/>
              <a:gd name="T2" fmla="*/ 615 w 2458"/>
              <a:gd name="T3" fmla="*/ 0 h 2130"/>
              <a:gd name="T4" fmla="*/ 0 w 2458"/>
              <a:gd name="T5" fmla="*/ 1064 h 2130"/>
              <a:gd name="T6" fmla="*/ 615 w 2458"/>
              <a:gd name="T7" fmla="*/ 2129 h 2130"/>
              <a:gd name="T8" fmla="*/ 1842 w 2458"/>
              <a:gd name="T9" fmla="*/ 2129 h 2130"/>
              <a:gd name="T10" fmla="*/ 2457 w 2458"/>
              <a:gd name="T11" fmla="*/ 1064 h 2130"/>
              <a:gd name="T12" fmla="*/ 1842 w 245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8" h="2130">
                <a:moveTo>
                  <a:pt x="1842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2" y="2129"/>
                </a:lnTo>
                <a:lnTo>
                  <a:pt x="2457" y="1064"/>
                </a:lnTo>
                <a:lnTo>
                  <a:pt x="18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9"/>
          <p:cNvSpPr>
            <a:spLocks noChangeArrowheads="1"/>
          </p:cNvSpPr>
          <p:nvPr/>
        </p:nvSpPr>
        <p:spPr bwMode="auto">
          <a:xfrm>
            <a:off x="11010856" y="7474056"/>
            <a:ext cx="2722529" cy="2360825"/>
          </a:xfrm>
          <a:custGeom>
            <a:avLst/>
            <a:gdLst>
              <a:gd name="T0" fmla="*/ 1842 w 2458"/>
              <a:gd name="T1" fmla="*/ 0 h 2130"/>
              <a:gd name="T2" fmla="*/ 615 w 2458"/>
              <a:gd name="T3" fmla="*/ 0 h 2130"/>
              <a:gd name="T4" fmla="*/ 0 w 2458"/>
              <a:gd name="T5" fmla="*/ 1064 h 2130"/>
              <a:gd name="T6" fmla="*/ 615 w 2458"/>
              <a:gd name="T7" fmla="*/ 2129 h 2130"/>
              <a:gd name="T8" fmla="*/ 1842 w 2458"/>
              <a:gd name="T9" fmla="*/ 2129 h 2130"/>
              <a:gd name="T10" fmla="*/ 2457 w 2458"/>
              <a:gd name="T11" fmla="*/ 1064 h 2130"/>
              <a:gd name="T12" fmla="*/ 1842 w 245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8" h="2130">
                <a:moveTo>
                  <a:pt x="1842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2" y="2129"/>
                </a:lnTo>
                <a:lnTo>
                  <a:pt x="2457" y="1064"/>
                </a:lnTo>
                <a:lnTo>
                  <a:pt x="1842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0"/>
          <p:cNvSpPr>
            <a:spLocks noChangeArrowheads="1"/>
          </p:cNvSpPr>
          <p:nvPr/>
        </p:nvSpPr>
        <p:spPr bwMode="auto">
          <a:xfrm>
            <a:off x="15185072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1"/>
          <p:cNvSpPr>
            <a:spLocks noChangeArrowheads="1"/>
          </p:cNvSpPr>
          <p:nvPr/>
        </p:nvSpPr>
        <p:spPr bwMode="auto">
          <a:xfrm>
            <a:off x="15185072" y="7474056"/>
            <a:ext cx="2727415" cy="2360825"/>
          </a:xfrm>
          <a:custGeom>
            <a:avLst/>
            <a:gdLst>
              <a:gd name="T0" fmla="*/ 1844 w 2459"/>
              <a:gd name="T1" fmla="*/ 2129 h 2130"/>
              <a:gd name="T2" fmla="*/ 614 w 2459"/>
              <a:gd name="T3" fmla="*/ 2129 h 2130"/>
              <a:gd name="T4" fmla="*/ 0 w 2459"/>
              <a:gd name="T5" fmla="*/ 1064 h 2130"/>
              <a:gd name="T6" fmla="*/ 614 w 2459"/>
              <a:gd name="T7" fmla="*/ 0 h 2130"/>
              <a:gd name="T8" fmla="*/ 1844 w 2459"/>
              <a:gd name="T9" fmla="*/ 0 h 2130"/>
              <a:gd name="T10" fmla="*/ 2458 w 2459"/>
              <a:gd name="T11" fmla="*/ 1064 h 2130"/>
              <a:gd name="T12" fmla="*/ 1844 w 2459"/>
              <a:gd name="T13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2130">
                <a:moveTo>
                  <a:pt x="1844" y="2129"/>
                </a:moveTo>
                <a:lnTo>
                  <a:pt x="614" y="2129"/>
                </a:lnTo>
                <a:lnTo>
                  <a:pt x="0" y="1064"/>
                </a:lnTo>
                <a:lnTo>
                  <a:pt x="614" y="0"/>
                </a:lnTo>
                <a:lnTo>
                  <a:pt x="1844" y="0"/>
                </a:lnTo>
                <a:lnTo>
                  <a:pt x="2458" y="1064"/>
                </a:lnTo>
                <a:lnTo>
                  <a:pt x="1844" y="2129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2"/>
          <p:cNvSpPr>
            <a:spLocks noChangeArrowheads="1"/>
          </p:cNvSpPr>
          <p:nvPr/>
        </p:nvSpPr>
        <p:spPr bwMode="auto">
          <a:xfrm>
            <a:off x="19359287" y="7474056"/>
            <a:ext cx="2727415" cy="2360825"/>
          </a:xfrm>
          <a:custGeom>
            <a:avLst/>
            <a:gdLst>
              <a:gd name="T0" fmla="*/ 1844 w 2460"/>
              <a:gd name="T1" fmla="*/ 0 h 2130"/>
              <a:gd name="T2" fmla="*/ 615 w 2460"/>
              <a:gd name="T3" fmla="*/ 0 h 2130"/>
              <a:gd name="T4" fmla="*/ 0 w 2460"/>
              <a:gd name="T5" fmla="*/ 1064 h 2130"/>
              <a:gd name="T6" fmla="*/ 615 w 2460"/>
              <a:gd name="T7" fmla="*/ 2129 h 2130"/>
              <a:gd name="T8" fmla="*/ 1844 w 2460"/>
              <a:gd name="T9" fmla="*/ 2129 h 2130"/>
              <a:gd name="T10" fmla="*/ 2459 w 2460"/>
              <a:gd name="T11" fmla="*/ 1064 h 2130"/>
              <a:gd name="T12" fmla="*/ 1844 w 2460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0" h="2130">
                <a:moveTo>
                  <a:pt x="1844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4" y="2129"/>
                </a:lnTo>
                <a:lnTo>
                  <a:pt x="2459" y="1064"/>
                </a:lnTo>
                <a:lnTo>
                  <a:pt x="18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3"/>
          <p:cNvSpPr>
            <a:spLocks noChangeArrowheads="1"/>
          </p:cNvSpPr>
          <p:nvPr/>
        </p:nvSpPr>
        <p:spPr bwMode="auto">
          <a:xfrm>
            <a:off x="19359287" y="7474056"/>
            <a:ext cx="2727415" cy="2360825"/>
          </a:xfrm>
          <a:custGeom>
            <a:avLst/>
            <a:gdLst>
              <a:gd name="T0" fmla="*/ 1844 w 2460"/>
              <a:gd name="T1" fmla="*/ 0 h 2130"/>
              <a:gd name="T2" fmla="*/ 615 w 2460"/>
              <a:gd name="T3" fmla="*/ 0 h 2130"/>
              <a:gd name="T4" fmla="*/ 0 w 2460"/>
              <a:gd name="T5" fmla="*/ 1064 h 2130"/>
              <a:gd name="T6" fmla="*/ 615 w 2460"/>
              <a:gd name="T7" fmla="*/ 2129 h 2130"/>
              <a:gd name="T8" fmla="*/ 1844 w 2460"/>
              <a:gd name="T9" fmla="*/ 2129 h 2130"/>
              <a:gd name="T10" fmla="*/ 2459 w 2460"/>
              <a:gd name="T11" fmla="*/ 1064 h 2130"/>
              <a:gd name="T12" fmla="*/ 1844 w 2460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0" h="2130">
                <a:moveTo>
                  <a:pt x="1844" y="0"/>
                </a:moveTo>
                <a:lnTo>
                  <a:pt x="615" y="0"/>
                </a:lnTo>
                <a:lnTo>
                  <a:pt x="0" y="1064"/>
                </a:lnTo>
                <a:lnTo>
                  <a:pt x="615" y="2129"/>
                </a:lnTo>
                <a:lnTo>
                  <a:pt x="1844" y="2129"/>
                </a:lnTo>
                <a:lnTo>
                  <a:pt x="2459" y="1064"/>
                </a:lnTo>
                <a:lnTo>
                  <a:pt x="1844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CuadroTexto 454"/>
          <p:cNvSpPr txBox="1"/>
          <p:nvPr/>
        </p:nvSpPr>
        <p:spPr>
          <a:xfrm>
            <a:off x="7551980" y="94555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2451398" y="24609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44" name="CuadroTexto 243"/>
          <p:cNvSpPr txBox="1"/>
          <p:nvPr/>
        </p:nvSpPr>
        <p:spPr>
          <a:xfrm>
            <a:off x="3583528" y="7916059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5" name="CuadroTexto 244"/>
          <p:cNvSpPr txBox="1"/>
          <p:nvPr/>
        </p:nvSpPr>
        <p:spPr>
          <a:xfrm>
            <a:off x="7787858" y="7950095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6" name="CuadroTexto 245"/>
          <p:cNvSpPr txBox="1"/>
          <p:nvPr/>
        </p:nvSpPr>
        <p:spPr>
          <a:xfrm>
            <a:off x="11969553" y="7986584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47" name="CuadroTexto 246"/>
          <p:cNvSpPr txBox="1"/>
          <p:nvPr/>
        </p:nvSpPr>
        <p:spPr>
          <a:xfrm>
            <a:off x="16164303" y="7916895"/>
            <a:ext cx="904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9" name="CuadroTexto 418"/>
          <p:cNvSpPr txBox="1"/>
          <p:nvPr/>
        </p:nvSpPr>
        <p:spPr>
          <a:xfrm>
            <a:off x="20348560" y="7986583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3003914" y="104594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2451398" y="110025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7206170" y="52793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6653654" y="5822422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1380388" y="1049288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0827872" y="11035911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5563457" y="528429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5010941" y="582732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19712961" y="1047470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2" name="Rectángulo 461"/>
          <p:cNvSpPr/>
          <p:nvPr/>
        </p:nvSpPr>
        <p:spPr>
          <a:xfrm>
            <a:off x="19160445" y="1101773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56712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>
            <a:spLocks noChangeArrowheads="1"/>
          </p:cNvSpPr>
          <p:nvPr/>
        </p:nvSpPr>
        <p:spPr bwMode="auto">
          <a:xfrm>
            <a:off x="1860040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9525" cap="flat">
            <a:solidFill>
              <a:schemeClr val="accent1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"/>
          <p:cNvSpPr>
            <a:spLocks noChangeArrowheads="1"/>
          </p:cNvSpPr>
          <p:nvPr/>
        </p:nvSpPr>
        <p:spPr bwMode="auto">
          <a:xfrm>
            <a:off x="2410712" y="5642133"/>
            <a:ext cx="2782609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2410712" y="5642133"/>
            <a:ext cx="2782609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90"/>
          <p:cNvSpPr>
            <a:spLocks noChangeArrowheads="1"/>
          </p:cNvSpPr>
          <p:nvPr/>
        </p:nvSpPr>
        <p:spPr bwMode="auto">
          <a:xfrm>
            <a:off x="3804452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1"/>
          <p:cNvSpPr>
            <a:spLocks noChangeArrowheads="1"/>
          </p:cNvSpPr>
          <p:nvPr/>
        </p:nvSpPr>
        <p:spPr bwMode="auto">
          <a:xfrm>
            <a:off x="3804452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2"/>
          <p:cNvSpPr>
            <a:spLocks noChangeArrowheads="1"/>
          </p:cNvSpPr>
          <p:nvPr/>
        </p:nvSpPr>
        <p:spPr bwMode="auto">
          <a:xfrm>
            <a:off x="3112456" y="7030999"/>
            <a:ext cx="691997" cy="1179319"/>
          </a:xfrm>
          <a:custGeom>
            <a:avLst/>
            <a:gdLst>
              <a:gd name="T0" fmla="*/ 0 w 627"/>
              <a:gd name="T1" fmla="*/ 861 h 1065"/>
              <a:gd name="T2" fmla="*/ 0 w 627"/>
              <a:gd name="T3" fmla="*/ 861 h 1065"/>
              <a:gd name="T4" fmla="*/ 626 w 627"/>
              <a:gd name="T5" fmla="*/ 1064 h 1065"/>
              <a:gd name="T6" fmla="*/ 626 w 627"/>
              <a:gd name="T7" fmla="*/ 0 h 1065"/>
              <a:gd name="T8" fmla="*/ 0 w 627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2" y="1064"/>
                  <a:pt x="626" y="1064"/>
                </a:cubicBezTo>
                <a:lnTo>
                  <a:pt x="626" y="0"/>
                </a:lnTo>
                <a:lnTo>
                  <a:pt x="0" y="8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93"/>
          <p:cNvSpPr>
            <a:spLocks noChangeArrowheads="1"/>
          </p:cNvSpPr>
          <p:nvPr/>
        </p:nvSpPr>
        <p:spPr bwMode="auto">
          <a:xfrm>
            <a:off x="3112456" y="7030999"/>
            <a:ext cx="691997" cy="1179319"/>
          </a:xfrm>
          <a:custGeom>
            <a:avLst/>
            <a:gdLst>
              <a:gd name="T0" fmla="*/ 0 w 627"/>
              <a:gd name="T1" fmla="*/ 861 h 1065"/>
              <a:gd name="T2" fmla="*/ 0 w 627"/>
              <a:gd name="T3" fmla="*/ 861 h 1065"/>
              <a:gd name="T4" fmla="*/ 626 w 627"/>
              <a:gd name="T5" fmla="*/ 1064 h 1065"/>
              <a:gd name="T6" fmla="*/ 626 w 627"/>
              <a:gd name="T7" fmla="*/ 0 h 1065"/>
              <a:gd name="T8" fmla="*/ 0 w 627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2" y="1064"/>
                  <a:pt x="626" y="1064"/>
                </a:cubicBezTo>
                <a:lnTo>
                  <a:pt x="626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94"/>
          <p:cNvSpPr>
            <a:spLocks noChangeArrowheads="1"/>
          </p:cNvSpPr>
          <p:nvPr/>
        </p:nvSpPr>
        <p:spPr bwMode="auto">
          <a:xfrm>
            <a:off x="2683612" y="7030999"/>
            <a:ext cx="1120840" cy="950279"/>
          </a:xfrm>
          <a:custGeom>
            <a:avLst/>
            <a:gdLst>
              <a:gd name="T0" fmla="*/ 0 w 1014"/>
              <a:gd name="T1" fmla="*/ 330 h 862"/>
              <a:gd name="T2" fmla="*/ 0 w 1014"/>
              <a:gd name="T3" fmla="*/ 330 h 862"/>
              <a:gd name="T4" fmla="*/ 387 w 1014"/>
              <a:gd name="T5" fmla="*/ 861 h 862"/>
              <a:gd name="T6" fmla="*/ 1013 w 1014"/>
              <a:gd name="T7" fmla="*/ 0 h 862"/>
              <a:gd name="T8" fmla="*/ 0 w 1014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3" y="0"/>
                </a:lnTo>
                <a:lnTo>
                  <a:pt x="0" y="3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95"/>
          <p:cNvSpPr>
            <a:spLocks noChangeArrowheads="1"/>
          </p:cNvSpPr>
          <p:nvPr/>
        </p:nvSpPr>
        <p:spPr bwMode="auto">
          <a:xfrm>
            <a:off x="2683612" y="7030999"/>
            <a:ext cx="1120840" cy="950279"/>
          </a:xfrm>
          <a:custGeom>
            <a:avLst/>
            <a:gdLst>
              <a:gd name="T0" fmla="*/ 0 w 1014"/>
              <a:gd name="T1" fmla="*/ 330 h 862"/>
              <a:gd name="T2" fmla="*/ 0 w 1014"/>
              <a:gd name="T3" fmla="*/ 330 h 862"/>
              <a:gd name="T4" fmla="*/ 387 w 1014"/>
              <a:gd name="T5" fmla="*/ 861 h 862"/>
              <a:gd name="T6" fmla="*/ 1013 w 1014"/>
              <a:gd name="T7" fmla="*/ 0 h 862"/>
              <a:gd name="T8" fmla="*/ 0 w 1014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3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96"/>
          <p:cNvSpPr>
            <a:spLocks noChangeArrowheads="1"/>
          </p:cNvSpPr>
          <p:nvPr/>
        </p:nvSpPr>
        <p:spPr bwMode="auto">
          <a:xfrm>
            <a:off x="2625134" y="6670381"/>
            <a:ext cx="1179319" cy="726111"/>
          </a:xfrm>
          <a:custGeom>
            <a:avLst/>
            <a:gdLst>
              <a:gd name="T0" fmla="*/ 52 w 1066"/>
              <a:gd name="T1" fmla="*/ 0 h 658"/>
              <a:gd name="T2" fmla="*/ 52 w 1066"/>
              <a:gd name="T3" fmla="*/ 0 h 658"/>
              <a:gd name="T4" fmla="*/ 0 w 1066"/>
              <a:gd name="T5" fmla="*/ 327 h 658"/>
              <a:gd name="T6" fmla="*/ 0 w 1066"/>
              <a:gd name="T7" fmla="*/ 327 h 658"/>
              <a:gd name="T8" fmla="*/ 52 w 1066"/>
              <a:gd name="T9" fmla="*/ 657 h 658"/>
              <a:gd name="T10" fmla="*/ 1065 w 1066"/>
              <a:gd name="T11" fmla="*/ 327 h 658"/>
              <a:gd name="T12" fmla="*/ 52 w 1066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5" y="327"/>
                </a:lnTo>
                <a:lnTo>
                  <a:pt x="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7"/>
          <p:cNvSpPr>
            <a:spLocks noChangeArrowheads="1"/>
          </p:cNvSpPr>
          <p:nvPr/>
        </p:nvSpPr>
        <p:spPr bwMode="auto">
          <a:xfrm>
            <a:off x="2625134" y="6670381"/>
            <a:ext cx="1179319" cy="726111"/>
          </a:xfrm>
          <a:custGeom>
            <a:avLst/>
            <a:gdLst>
              <a:gd name="T0" fmla="*/ 52 w 1066"/>
              <a:gd name="T1" fmla="*/ 0 h 658"/>
              <a:gd name="T2" fmla="*/ 52 w 1066"/>
              <a:gd name="T3" fmla="*/ 0 h 658"/>
              <a:gd name="T4" fmla="*/ 0 w 1066"/>
              <a:gd name="T5" fmla="*/ 327 h 658"/>
              <a:gd name="T6" fmla="*/ 0 w 1066"/>
              <a:gd name="T7" fmla="*/ 327 h 658"/>
              <a:gd name="T8" fmla="*/ 52 w 1066"/>
              <a:gd name="T9" fmla="*/ 657 h 658"/>
              <a:gd name="T10" fmla="*/ 1065 w 1066"/>
              <a:gd name="T11" fmla="*/ 327 h 658"/>
              <a:gd name="T12" fmla="*/ 52 w 1066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6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5" y="327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8"/>
          <p:cNvSpPr>
            <a:spLocks noChangeArrowheads="1"/>
          </p:cNvSpPr>
          <p:nvPr/>
        </p:nvSpPr>
        <p:spPr bwMode="auto">
          <a:xfrm>
            <a:off x="2683612" y="6080723"/>
            <a:ext cx="1120840" cy="950276"/>
          </a:xfrm>
          <a:custGeom>
            <a:avLst/>
            <a:gdLst>
              <a:gd name="T0" fmla="*/ 387 w 1014"/>
              <a:gd name="T1" fmla="*/ 0 h 860"/>
              <a:gd name="T2" fmla="*/ 387 w 1014"/>
              <a:gd name="T3" fmla="*/ 0 h 860"/>
              <a:gd name="T4" fmla="*/ 0 w 1014"/>
              <a:gd name="T5" fmla="*/ 532 h 860"/>
              <a:gd name="T6" fmla="*/ 1013 w 1014"/>
              <a:gd name="T7" fmla="*/ 859 h 860"/>
              <a:gd name="T8" fmla="*/ 387 w 1014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3" y="859"/>
                </a:lnTo>
                <a:lnTo>
                  <a:pt x="38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9"/>
          <p:cNvSpPr>
            <a:spLocks noChangeArrowheads="1"/>
          </p:cNvSpPr>
          <p:nvPr/>
        </p:nvSpPr>
        <p:spPr bwMode="auto">
          <a:xfrm>
            <a:off x="2683612" y="6080723"/>
            <a:ext cx="1120840" cy="950276"/>
          </a:xfrm>
          <a:custGeom>
            <a:avLst/>
            <a:gdLst>
              <a:gd name="T0" fmla="*/ 387 w 1014"/>
              <a:gd name="T1" fmla="*/ 0 h 860"/>
              <a:gd name="T2" fmla="*/ 387 w 1014"/>
              <a:gd name="T3" fmla="*/ 0 h 860"/>
              <a:gd name="T4" fmla="*/ 0 w 1014"/>
              <a:gd name="T5" fmla="*/ 532 h 860"/>
              <a:gd name="T6" fmla="*/ 1013 w 1014"/>
              <a:gd name="T7" fmla="*/ 859 h 860"/>
              <a:gd name="T8" fmla="*/ 387 w 1014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3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0"/>
          <p:cNvSpPr>
            <a:spLocks noChangeArrowheads="1"/>
          </p:cNvSpPr>
          <p:nvPr/>
        </p:nvSpPr>
        <p:spPr bwMode="auto">
          <a:xfrm>
            <a:off x="3804452" y="6080723"/>
            <a:ext cx="1115968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5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401"/>
          <p:cNvSpPr>
            <a:spLocks noChangeArrowheads="1"/>
          </p:cNvSpPr>
          <p:nvPr/>
        </p:nvSpPr>
        <p:spPr bwMode="auto">
          <a:xfrm>
            <a:off x="3804452" y="6080723"/>
            <a:ext cx="1115968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5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2"/>
          <p:cNvSpPr>
            <a:spLocks noChangeArrowheads="1"/>
          </p:cNvSpPr>
          <p:nvPr/>
        </p:nvSpPr>
        <p:spPr bwMode="auto">
          <a:xfrm>
            <a:off x="3112456" y="5856555"/>
            <a:ext cx="691997" cy="1174444"/>
          </a:xfrm>
          <a:custGeom>
            <a:avLst/>
            <a:gdLst>
              <a:gd name="T0" fmla="*/ 626 w 627"/>
              <a:gd name="T1" fmla="*/ 1062 h 1063"/>
              <a:gd name="T2" fmla="*/ 626 w 627"/>
              <a:gd name="T3" fmla="*/ 0 h 1063"/>
              <a:gd name="T4" fmla="*/ 626 w 627"/>
              <a:gd name="T5" fmla="*/ 0 h 1063"/>
              <a:gd name="T6" fmla="*/ 0 w 627"/>
              <a:gd name="T7" fmla="*/ 203 h 1063"/>
              <a:gd name="T8" fmla="*/ 626 w 627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3">
                <a:moveTo>
                  <a:pt x="626" y="1062"/>
                </a:moveTo>
                <a:lnTo>
                  <a:pt x="626" y="0"/>
                </a:lnTo>
                <a:lnTo>
                  <a:pt x="626" y="0"/>
                </a:lnTo>
                <a:cubicBezTo>
                  <a:pt x="392" y="0"/>
                  <a:pt x="175" y="75"/>
                  <a:pt x="0" y="203"/>
                </a:cubicBezTo>
                <a:lnTo>
                  <a:pt x="626" y="10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3"/>
          <p:cNvSpPr>
            <a:spLocks noChangeArrowheads="1"/>
          </p:cNvSpPr>
          <p:nvPr/>
        </p:nvSpPr>
        <p:spPr bwMode="auto">
          <a:xfrm>
            <a:off x="3112456" y="5856555"/>
            <a:ext cx="691997" cy="1174444"/>
          </a:xfrm>
          <a:custGeom>
            <a:avLst/>
            <a:gdLst>
              <a:gd name="T0" fmla="*/ 626 w 627"/>
              <a:gd name="T1" fmla="*/ 1062 h 1063"/>
              <a:gd name="T2" fmla="*/ 626 w 627"/>
              <a:gd name="T3" fmla="*/ 0 h 1063"/>
              <a:gd name="T4" fmla="*/ 626 w 627"/>
              <a:gd name="T5" fmla="*/ 0 h 1063"/>
              <a:gd name="T6" fmla="*/ 0 w 627"/>
              <a:gd name="T7" fmla="*/ 203 h 1063"/>
              <a:gd name="T8" fmla="*/ 626 w 627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1063">
                <a:moveTo>
                  <a:pt x="626" y="1062"/>
                </a:moveTo>
                <a:lnTo>
                  <a:pt x="626" y="0"/>
                </a:lnTo>
                <a:lnTo>
                  <a:pt x="626" y="0"/>
                </a:lnTo>
                <a:cubicBezTo>
                  <a:pt x="392" y="0"/>
                  <a:pt x="175" y="75"/>
                  <a:pt x="0" y="203"/>
                </a:cubicBezTo>
                <a:lnTo>
                  <a:pt x="626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4"/>
          <p:cNvSpPr>
            <a:spLocks noChangeArrowheads="1"/>
          </p:cNvSpPr>
          <p:nvPr/>
        </p:nvSpPr>
        <p:spPr bwMode="auto">
          <a:xfrm>
            <a:off x="3804452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5"/>
          <p:cNvSpPr>
            <a:spLocks noChangeArrowheads="1"/>
          </p:cNvSpPr>
          <p:nvPr/>
        </p:nvSpPr>
        <p:spPr bwMode="auto">
          <a:xfrm>
            <a:off x="3804452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6"/>
          <p:cNvSpPr>
            <a:spLocks noChangeArrowheads="1"/>
          </p:cNvSpPr>
          <p:nvPr/>
        </p:nvSpPr>
        <p:spPr bwMode="auto">
          <a:xfrm>
            <a:off x="3804452" y="6670381"/>
            <a:ext cx="1174447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5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5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7"/>
          <p:cNvSpPr>
            <a:spLocks noChangeArrowheads="1"/>
          </p:cNvSpPr>
          <p:nvPr/>
        </p:nvSpPr>
        <p:spPr bwMode="auto">
          <a:xfrm>
            <a:off x="3804452" y="6670381"/>
            <a:ext cx="1174447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5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5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08"/>
          <p:cNvSpPr>
            <a:spLocks noChangeArrowheads="1"/>
          </p:cNvSpPr>
          <p:nvPr/>
        </p:nvSpPr>
        <p:spPr bwMode="auto">
          <a:xfrm>
            <a:off x="3804452" y="7030999"/>
            <a:ext cx="1115968" cy="950279"/>
          </a:xfrm>
          <a:custGeom>
            <a:avLst/>
            <a:gdLst>
              <a:gd name="T0" fmla="*/ 625 w 1012"/>
              <a:gd name="T1" fmla="*/ 861 h 862"/>
              <a:gd name="T2" fmla="*/ 625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5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09"/>
          <p:cNvSpPr>
            <a:spLocks noChangeArrowheads="1"/>
          </p:cNvSpPr>
          <p:nvPr/>
        </p:nvSpPr>
        <p:spPr bwMode="auto">
          <a:xfrm>
            <a:off x="3804452" y="7030999"/>
            <a:ext cx="1115968" cy="950279"/>
          </a:xfrm>
          <a:custGeom>
            <a:avLst/>
            <a:gdLst>
              <a:gd name="T0" fmla="*/ 625 w 1012"/>
              <a:gd name="T1" fmla="*/ 861 h 862"/>
              <a:gd name="T2" fmla="*/ 625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5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10"/>
          <p:cNvSpPr>
            <a:spLocks noChangeArrowheads="1"/>
          </p:cNvSpPr>
          <p:nvPr/>
        </p:nvSpPr>
        <p:spPr bwMode="auto">
          <a:xfrm>
            <a:off x="2781077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1"/>
          <p:cNvSpPr>
            <a:spLocks noChangeArrowheads="1"/>
          </p:cNvSpPr>
          <p:nvPr/>
        </p:nvSpPr>
        <p:spPr bwMode="auto">
          <a:xfrm>
            <a:off x="6055879" y="7030999"/>
            <a:ext cx="3883956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3"/>
          <p:cNvSpPr>
            <a:spLocks noChangeArrowheads="1"/>
          </p:cNvSpPr>
          <p:nvPr/>
        </p:nvSpPr>
        <p:spPr bwMode="auto">
          <a:xfrm>
            <a:off x="6606554" y="5642133"/>
            <a:ext cx="2782606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3" y="2515"/>
                  <a:pt x="1258" y="2515"/>
                </a:cubicBezTo>
                <a:lnTo>
                  <a:pt x="1258" y="2515"/>
                </a:lnTo>
                <a:cubicBezTo>
                  <a:pt x="564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4" y="0"/>
                  <a:pt x="1258" y="0"/>
                </a:cubicBezTo>
                <a:lnTo>
                  <a:pt x="1258" y="0"/>
                </a:lnTo>
                <a:cubicBezTo>
                  <a:pt x="1953" y="0"/>
                  <a:pt x="2516" y="564"/>
                  <a:pt x="2516" y="1257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4"/>
          <p:cNvSpPr>
            <a:spLocks noChangeArrowheads="1"/>
          </p:cNvSpPr>
          <p:nvPr/>
        </p:nvSpPr>
        <p:spPr bwMode="auto">
          <a:xfrm>
            <a:off x="799542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5"/>
          <p:cNvSpPr>
            <a:spLocks noChangeArrowheads="1"/>
          </p:cNvSpPr>
          <p:nvPr/>
        </p:nvSpPr>
        <p:spPr bwMode="auto">
          <a:xfrm>
            <a:off x="799542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6"/>
          <p:cNvSpPr>
            <a:spLocks noChangeArrowheads="1"/>
          </p:cNvSpPr>
          <p:nvPr/>
        </p:nvSpPr>
        <p:spPr bwMode="auto">
          <a:xfrm>
            <a:off x="730342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2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7"/>
          <p:cNvSpPr>
            <a:spLocks noChangeArrowheads="1"/>
          </p:cNvSpPr>
          <p:nvPr/>
        </p:nvSpPr>
        <p:spPr bwMode="auto">
          <a:xfrm>
            <a:off x="730342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2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8"/>
          <p:cNvSpPr>
            <a:spLocks noChangeArrowheads="1"/>
          </p:cNvSpPr>
          <p:nvPr/>
        </p:nvSpPr>
        <p:spPr bwMode="auto">
          <a:xfrm>
            <a:off x="6879455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9"/>
          <p:cNvSpPr>
            <a:spLocks noChangeArrowheads="1"/>
          </p:cNvSpPr>
          <p:nvPr/>
        </p:nvSpPr>
        <p:spPr bwMode="auto">
          <a:xfrm>
            <a:off x="6879455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1" y="545"/>
                  <a:pt x="208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0"/>
          <p:cNvSpPr>
            <a:spLocks noChangeArrowheads="1"/>
          </p:cNvSpPr>
          <p:nvPr/>
        </p:nvSpPr>
        <p:spPr bwMode="auto">
          <a:xfrm>
            <a:off x="6820976" y="6670381"/>
            <a:ext cx="1174444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1"/>
          <p:cNvSpPr>
            <a:spLocks noChangeArrowheads="1"/>
          </p:cNvSpPr>
          <p:nvPr/>
        </p:nvSpPr>
        <p:spPr bwMode="auto">
          <a:xfrm>
            <a:off x="6820976" y="6670381"/>
            <a:ext cx="1174444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22"/>
          <p:cNvSpPr>
            <a:spLocks noChangeArrowheads="1"/>
          </p:cNvSpPr>
          <p:nvPr/>
        </p:nvSpPr>
        <p:spPr bwMode="auto">
          <a:xfrm>
            <a:off x="6879455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23"/>
          <p:cNvSpPr>
            <a:spLocks noChangeArrowheads="1"/>
          </p:cNvSpPr>
          <p:nvPr/>
        </p:nvSpPr>
        <p:spPr bwMode="auto">
          <a:xfrm>
            <a:off x="6879455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8" y="131"/>
                  <a:pt x="71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24"/>
          <p:cNvSpPr>
            <a:spLocks noChangeArrowheads="1"/>
          </p:cNvSpPr>
          <p:nvPr/>
        </p:nvSpPr>
        <p:spPr bwMode="auto">
          <a:xfrm>
            <a:off x="799542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5"/>
          <p:cNvSpPr>
            <a:spLocks noChangeArrowheads="1"/>
          </p:cNvSpPr>
          <p:nvPr/>
        </p:nvSpPr>
        <p:spPr bwMode="auto">
          <a:xfrm>
            <a:off x="799542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26"/>
          <p:cNvSpPr>
            <a:spLocks noChangeArrowheads="1"/>
          </p:cNvSpPr>
          <p:nvPr/>
        </p:nvSpPr>
        <p:spPr bwMode="auto">
          <a:xfrm>
            <a:off x="730342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2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27"/>
          <p:cNvSpPr>
            <a:spLocks noChangeArrowheads="1"/>
          </p:cNvSpPr>
          <p:nvPr/>
        </p:nvSpPr>
        <p:spPr bwMode="auto">
          <a:xfrm>
            <a:off x="730342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2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28"/>
          <p:cNvSpPr>
            <a:spLocks noChangeArrowheads="1"/>
          </p:cNvSpPr>
          <p:nvPr/>
        </p:nvSpPr>
        <p:spPr bwMode="auto">
          <a:xfrm>
            <a:off x="799542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29"/>
          <p:cNvSpPr>
            <a:spLocks noChangeArrowheads="1"/>
          </p:cNvSpPr>
          <p:nvPr/>
        </p:nvSpPr>
        <p:spPr bwMode="auto">
          <a:xfrm>
            <a:off x="799542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30"/>
          <p:cNvSpPr>
            <a:spLocks noChangeArrowheads="1"/>
          </p:cNvSpPr>
          <p:nvPr/>
        </p:nvSpPr>
        <p:spPr bwMode="auto">
          <a:xfrm>
            <a:off x="7995420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31"/>
          <p:cNvSpPr>
            <a:spLocks noChangeArrowheads="1"/>
          </p:cNvSpPr>
          <p:nvPr/>
        </p:nvSpPr>
        <p:spPr bwMode="auto">
          <a:xfrm>
            <a:off x="7995420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32"/>
          <p:cNvSpPr>
            <a:spLocks noChangeArrowheads="1"/>
          </p:cNvSpPr>
          <p:nvPr/>
        </p:nvSpPr>
        <p:spPr bwMode="auto">
          <a:xfrm>
            <a:off x="799542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33"/>
          <p:cNvSpPr>
            <a:spLocks noChangeArrowheads="1"/>
          </p:cNvSpPr>
          <p:nvPr/>
        </p:nvSpPr>
        <p:spPr bwMode="auto">
          <a:xfrm>
            <a:off x="799542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34"/>
          <p:cNvSpPr>
            <a:spLocks noChangeArrowheads="1"/>
          </p:cNvSpPr>
          <p:nvPr/>
        </p:nvSpPr>
        <p:spPr bwMode="auto">
          <a:xfrm>
            <a:off x="6972044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5 w 1852"/>
              <a:gd name="T5" fmla="*/ 1850 h 1851"/>
              <a:gd name="T6" fmla="*/ 925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5 w 1852"/>
              <a:gd name="T13" fmla="*/ 0 h 1851"/>
              <a:gd name="T14" fmla="*/ 925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5" y="1850"/>
                </a:cubicBezTo>
                <a:lnTo>
                  <a:pt x="925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5" y="0"/>
                </a:cubicBezTo>
                <a:lnTo>
                  <a:pt x="925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35"/>
          <p:cNvSpPr>
            <a:spLocks noChangeArrowheads="1"/>
          </p:cNvSpPr>
          <p:nvPr/>
        </p:nvSpPr>
        <p:spPr bwMode="auto">
          <a:xfrm>
            <a:off x="10246847" y="7030999"/>
            <a:ext cx="3883956" cy="4683164"/>
          </a:xfrm>
          <a:custGeom>
            <a:avLst/>
            <a:gdLst>
              <a:gd name="T0" fmla="*/ 3512 w 3513"/>
              <a:gd name="T1" fmla="*/ 4237 h 4238"/>
              <a:gd name="T2" fmla="*/ 0 w 3513"/>
              <a:gd name="T3" fmla="*/ 4237 h 4238"/>
              <a:gd name="T4" fmla="*/ 0 w 3513"/>
              <a:gd name="T5" fmla="*/ 0 h 4238"/>
              <a:gd name="T6" fmla="*/ 3512 w 3513"/>
              <a:gd name="T7" fmla="*/ 0 h 4238"/>
              <a:gd name="T8" fmla="*/ 3512 w 3513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3" h="4238">
                <a:moveTo>
                  <a:pt x="3512" y="4237"/>
                </a:moveTo>
                <a:lnTo>
                  <a:pt x="0" y="4237"/>
                </a:lnTo>
                <a:lnTo>
                  <a:pt x="0" y="0"/>
                </a:lnTo>
                <a:lnTo>
                  <a:pt x="3512" y="0"/>
                </a:lnTo>
                <a:lnTo>
                  <a:pt x="3512" y="4237"/>
                </a:lnTo>
              </a:path>
            </a:pathLst>
          </a:custGeom>
          <a:noFill/>
          <a:ln w="18360" cap="flat">
            <a:solidFill>
              <a:schemeClr val="accent3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36"/>
          <p:cNvSpPr>
            <a:spLocks noChangeArrowheads="1"/>
          </p:cNvSpPr>
          <p:nvPr/>
        </p:nvSpPr>
        <p:spPr bwMode="auto">
          <a:xfrm>
            <a:off x="10797522" y="5642133"/>
            <a:ext cx="2782606" cy="2782606"/>
          </a:xfrm>
          <a:custGeom>
            <a:avLst/>
            <a:gdLst>
              <a:gd name="T0" fmla="*/ 2515 w 2516"/>
              <a:gd name="T1" fmla="*/ 1257 h 2516"/>
              <a:gd name="T2" fmla="*/ 2515 w 2516"/>
              <a:gd name="T3" fmla="*/ 1257 h 2516"/>
              <a:gd name="T4" fmla="*/ 1258 w 2516"/>
              <a:gd name="T5" fmla="*/ 2515 h 2516"/>
              <a:gd name="T6" fmla="*/ 1258 w 2516"/>
              <a:gd name="T7" fmla="*/ 2515 h 2516"/>
              <a:gd name="T8" fmla="*/ 0 w 2516"/>
              <a:gd name="T9" fmla="*/ 1257 h 2516"/>
              <a:gd name="T10" fmla="*/ 0 w 2516"/>
              <a:gd name="T11" fmla="*/ 1257 h 2516"/>
              <a:gd name="T12" fmla="*/ 1258 w 2516"/>
              <a:gd name="T13" fmla="*/ 0 h 2516"/>
              <a:gd name="T14" fmla="*/ 1258 w 2516"/>
              <a:gd name="T15" fmla="*/ 0 h 2516"/>
              <a:gd name="T16" fmla="*/ 2515 w 2516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2515" y="1257"/>
                </a:moveTo>
                <a:lnTo>
                  <a:pt x="2515" y="1257"/>
                </a:lnTo>
                <a:cubicBezTo>
                  <a:pt x="2515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5" y="564"/>
                  <a:pt x="2515" y="125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38"/>
          <p:cNvSpPr>
            <a:spLocks noChangeArrowheads="1"/>
          </p:cNvSpPr>
          <p:nvPr/>
        </p:nvSpPr>
        <p:spPr bwMode="auto">
          <a:xfrm>
            <a:off x="12191262" y="7030999"/>
            <a:ext cx="691997" cy="1179319"/>
          </a:xfrm>
          <a:custGeom>
            <a:avLst/>
            <a:gdLst>
              <a:gd name="T0" fmla="*/ 0 w 625"/>
              <a:gd name="T1" fmla="*/ 1064 h 1065"/>
              <a:gd name="T2" fmla="*/ 0 w 625"/>
              <a:gd name="T3" fmla="*/ 1064 h 1065"/>
              <a:gd name="T4" fmla="*/ 624 w 625"/>
              <a:gd name="T5" fmla="*/ 861 h 1065"/>
              <a:gd name="T6" fmla="*/ 0 w 625"/>
              <a:gd name="T7" fmla="*/ 0 h 1065"/>
              <a:gd name="T8" fmla="*/ 0 w 625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8" y="989"/>
                  <a:pt x="624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39"/>
          <p:cNvSpPr>
            <a:spLocks noChangeArrowheads="1"/>
          </p:cNvSpPr>
          <p:nvPr/>
        </p:nvSpPr>
        <p:spPr bwMode="auto">
          <a:xfrm>
            <a:off x="12191262" y="7030999"/>
            <a:ext cx="691997" cy="1179319"/>
          </a:xfrm>
          <a:custGeom>
            <a:avLst/>
            <a:gdLst>
              <a:gd name="T0" fmla="*/ 0 w 625"/>
              <a:gd name="T1" fmla="*/ 1064 h 1065"/>
              <a:gd name="T2" fmla="*/ 0 w 625"/>
              <a:gd name="T3" fmla="*/ 1064 h 1065"/>
              <a:gd name="T4" fmla="*/ 624 w 625"/>
              <a:gd name="T5" fmla="*/ 861 h 1065"/>
              <a:gd name="T6" fmla="*/ 0 w 625"/>
              <a:gd name="T7" fmla="*/ 0 h 1065"/>
              <a:gd name="T8" fmla="*/ 0 w 625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48" y="989"/>
                  <a:pt x="624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40"/>
          <p:cNvSpPr>
            <a:spLocks noChangeArrowheads="1"/>
          </p:cNvSpPr>
          <p:nvPr/>
        </p:nvSpPr>
        <p:spPr bwMode="auto">
          <a:xfrm>
            <a:off x="11499265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41"/>
          <p:cNvSpPr>
            <a:spLocks noChangeArrowheads="1"/>
          </p:cNvSpPr>
          <p:nvPr/>
        </p:nvSpPr>
        <p:spPr bwMode="auto">
          <a:xfrm>
            <a:off x="11499265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42"/>
          <p:cNvSpPr>
            <a:spLocks noChangeArrowheads="1"/>
          </p:cNvSpPr>
          <p:nvPr/>
        </p:nvSpPr>
        <p:spPr bwMode="auto">
          <a:xfrm>
            <a:off x="11070422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43"/>
          <p:cNvSpPr>
            <a:spLocks noChangeArrowheads="1"/>
          </p:cNvSpPr>
          <p:nvPr/>
        </p:nvSpPr>
        <p:spPr bwMode="auto">
          <a:xfrm>
            <a:off x="11070422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44"/>
          <p:cNvSpPr>
            <a:spLocks noChangeArrowheads="1"/>
          </p:cNvSpPr>
          <p:nvPr/>
        </p:nvSpPr>
        <p:spPr bwMode="auto">
          <a:xfrm>
            <a:off x="11016815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45"/>
          <p:cNvSpPr>
            <a:spLocks noChangeArrowheads="1"/>
          </p:cNvSpPr>
          <p:nvPr/>
        </p:nvSpPr>
        <p:spPr bwMode="auto">
          <a:xfrm>
            <a:off x="11016815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46"/>
          <p:cNvSpPr>
            <a:spLocks noChangeArrowheads="1"/>
          </p:cNvSpPr>
          <p:nvPr/>
        </p:nvSpPr>
        <p:spPr bwMode="auto">
          <a:xfrm>
            <a:off x="11070422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47"/>
          <p:cNvSpPr>
            <a:spLocks noChangeArrowheads="1"/>
          </p:cNvSpPr>
          <p:nvPr/>
        </p:nvSpPr>
        <p:spPr bwMode="auto">
          <a:xfrm>
            <a:off x="11070422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48"/>
          <p:cNvSpPr>
            <a:spLocks noChangeArrowheads="1"/>
          </p:cNvSpPr>
          <p:nvPr/>
        </p:nvSpPr>
        <p:spPr bwMode="auto">
          <a:xfrm>
            <a:off x="12191262" y="6080723"/>
            <a:ext cx="1115965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4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4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49"/>
          <p:cNvSpPr>
            <a:spLocks noChangeArrowheads="1"/>
          </p:cNvSpPr>
          <p:nvPr/>
        </p:nvSpPr>
        <p:spPr bwMode="auto">
          <a:xfrm>
            <a:off x="12191262" y="6080723"/>
            <a:ext cx="1115965" cy="950276"/>
          </a:xfrm>
          <a:custGeom>
            <a:avLst/>
            <a:gdLst>
              <a:gd name="T0" fmla="*/ 1011 w 1012"/>
              <a:gd name="T1" fmla="*/ 532 h 860"/>
              <a:gd name="T2" fmla="*/ 1011 w 1012"/>
              <a:gd name="T3" fmla="*/ 532 h 860"/>
              <a:gd name="T4" fmla="*/ 624 w 1012"/>
              <a:gd name="T5" fmla="*/ 0 h 860"/>
              <a:gd name="T6" fmla="*/ 0 w 1012"/>
              <a:gd name="T7" fmla="*/ 859 h 860"/>
              <a:gd name="T8" fmla="*/ 1011 w 1012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0">
                <a:moveTo>
                  <a:pt x="1011" y="532"/>
                </a:moveTo>
                <a:lnTo>
                  <a:pt x="1011" y="532"/>
                </a:lnTo>
                <a:cubicBezTo>
                  <a:pt x="941" y="316"/>
                  <a:pt x="804" y="131"/>
                  <a:pt x="624" y="0"/>
                </a:cubicBezTo>
                <a:lnTo>
                  <a:pt x="0" y="859"/>
                </a:lnTo>
                <a:lnTo>
                  <a:pt x="1011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0"/>
          <p:cNvSpPr>
            <a:spLocks noChangeArrowheads="1"/>
          </p:cNvSpPr>
          <p:nvPr/>
        </p:nvSpPr>
        <p:spPr bwMode="auto">
          <a:xfrm>
            <a:off x="11499265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51"/>
          <p:cNvSpPr>
            <a:spLocks noChangeArrowheads="1"/>
          </p:cNvSpPr>
          <p:nvPr/>
        </p:nvSpPr>
        <p:spPr bwMode="auto">
          <a:xfrm>
            <a:off x="11499265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52"/>
          <p:cNvSpPr>
            <a:spLocks noChangeArrowheads="1"/>
          </p:cNvSpPr>
          <p:nvPr/>
        </p:nvSpPr>
        <p:spPr bwMode="auto">
          <a:xfrm>
            <a:off x="12191262" y="5856555"/>
            <a:ext cx="691997" cy="1174444"/>
          </a:xfrm>
          <a:custGeom>
            <a:avLst/>
            <a:gdLst>
              <a:gd name="T0" fmla="*/ 624 w 625"/>
              <a:gd name="T1" fmla="*/ 203 h 1063"/>
              <a:gd name="T2" fmla="*/ 624 w 625"/>
              <a:gd name="T3" fmla="*/ 203 h 1063"/>
              <a:gd name="T4" fmla="*/ 0 w 625"/>
              <a:gd name="T5" fmla="*/ 0 h 1063"/>
              <a:gd name="T6" fmla="*/ 0 w 625"/>
              <a:gd name="T7" fmla="*/ 1062 h 1063"/>
              <a:gd name="T8" fmla="*/ 624 w 625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3">
                <a:moveTo>
                  <a:pt x="624" y="203"/>
                </a:moveTo>
                <a:lnTo>
                  <a:pt x="624" y="203"/>
                </a:lnTo>
                <a:cubicBezTo>
                  <a:pt x="448" y="75"/>
                  <a:pt x="233" y="0"/>
                  <a:pt x="0" y="0"/>
                </a:cubicBezTo>
                <a:lnTo>
                  <a:pt x="0" y="1062"/>
                </a:lnTo>
                <a:lnTo>
                  <a:pt x="624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53"/>
          <p:cNvSpPr>
            <a:spLocks noChangeArrowheads="1"/>
          </p:cNvSpPr>
          <p:nvPr/>
        </p:nvSpPr>
        <p:spPr bwMode="auto">
          <a:xfrm>
            <a:off x="12191262" y="5856555"/>
            <a:ext cx="691997" cy="1174444"/>
          </a:xfrm>
          <a:custGeom>
            <a:avLst/>
            <a:gdLst>
              <a:gd name="T0" fmla="*/ 624 w 625"/>
              <a:gd name="T1" fmla="*/ 203 h 1063"/>
              <a:gd name="T2" fmla="*/ 624 w 625"/>
              <a:gd name="T3" fmla="*/ 203 h 1063"/>
              <a:gd name="T4" fmla="*/ 0 w 625"/>
              <a:gd name="T5" fmla="*/ 0 h 1063"/>
              <a:gd name="T6" fmla="*/ 0 w 625"/>
              <a:gd name="T7" fmla="*/ 1062 h 1063"/>
              <a:gd name="T8" fmla="*/ 624 w 625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63">
                <a:moveTo>
                  <a:pt x="624" y="203"/>
                </a:moveTo>
                <a:lnTo>
                  <a:pt x="624" y="203"/>
                </a:lnTo>
                <a:cubicBezTo>
                  <a:pt x="448" y="75"/>
                  <a:pt x="233" y="0"/>
                  <a:pt x="0" y="0"/>
                </a:cubicBezTo>
                <a:lnTo>
                  <a:pt x="0" y="1062"/>
                </a:lnTo>
                <a:lnTo>
                  <a:pt x="624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4"/>
          <p:cNvSpPr>
            <a:spLocks noChangeArrowheads="1"/>
          </p:cNvSpPr>
          <p:nvPr/>
        </p:nvSpPr>
        <p:spPr bwMode="auto">
          <a:xfrm>
            <a:off x="12191262" y="6670381"/>
            <a:ext cx="1174444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4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4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55"/>
          <p:cNvSpPr>
            <a:spLocks noChangeArrowheads="1"/>
          </p:cNvSpPr>
          <p:nvPr/>
        </p:nvSpPr>
        <p:spPr bwMode="auto">
          <a:xfrm>
            <a:off x="12191262" y="6670381"/>
            <a:ext cx="1174444" cy="726111"/>
          </a:xfrm>
          <a:custGeom>
            <a:avLst/>
            <a:gdLst>
              <a:gd name="T0" fmla="*/ 1011 w 1064"/>
              <a:gd name="T1" fmla="*/ 657 h 658"/>
              <a:gd name="T2" fmla="*/ 1011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1 w 1064"/>
              <a:gd name="T9" fmla="*/ 0 h 658"/>
              <a:gd name="T10" fmla="*/ 0 w 1064"/>
              <a:gd name="T11" fmla="*/ 327 h 658"/>
              <a:gd name="T12" fmla="*/ 1011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1" y="657"/>
                </a:moveTo>
                <a:lnTo>
                  <a:pt x="1011" y="657"/>
                </a:lnTo>
                <a:cubicBezTo>
                  <a:pt x="1044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4" y="103"/>
                  <a:pt x="1011" y="0"/>
                </a:cubicBezTo>
                <a:lnTo>
                  <a:pt x="0" y="327"/>
                </a:lnTo>
                <a:lnTo>
                  <a:pt x="1011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56"/>
          <p:cNvSpPr>
            <a:spLocks noChangeArrowheads="1"/>
          </p:cNvSpPr>
          <p:nvPr/>
        </p:nvSpPr>
        <p:spPr bwMode="auto">
          <a:xfrm>
            <a:off x="12191262" y="7030999"/>
            <a:ext cx="1115965" cy="950279"/>
          </a:xfrm>
          <a:custGeom>
            <a:avLst/>
            <a:gdLst>
              <a:gd name="T0" fmla="*/ 624 w 1012"/>
              <a:gd name="T1" fmla="*/ 861 h 862"/>
              <a:gd name="T2" fmla="*/ 624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4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4" y="861"/>
                </a:moveTo>
                <a:lnTo>
                  <a:pt x="624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4" y="8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57"/>
          <p:cNvSpPr>
            <a:spLocks noChangeArrowheads="1"/>
          </p:cNvSpPr>
          <p:nvPr/>
        </p:nvSpPr>
        <p:spPr bwMode="auto">
          <a:xfrm>
            <a:off x="12191262" y="7030999"/>
            <a:ext cx="1115965" cy="950279"/>
          </a:xfrm>
          <a:custGeom>
            <a:avLst/>
            <a:gdLst>
              <a:gd name="T0" fmla="*/ 624 w 1012"/>
              <a:gd name="T1" fmla="*/ 861 h 862"/>
              <a:gd name="T2" fmla="*/ 624 w 1012"/>
              <a:gd name="T3" fmla="*/ 861 h 862"/>
              <a:gd name="T4" fmla="*/ 1011 w 1012"/>
              <a:gd name="T5" fmla="*/ 330 h 862"/>
              <a:gd name="T6" fmla="*/ 0 w 1012"/>
              <a:gd name="T7" fmla="*/ 0 h 862"/>
              <a:gd name="T8" fmla="*/ 624 w 1012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2" h="862">
                <a:moveTo>
                  <a:pt x="624" y="861"/>
                </a:moveTo>
                <a:lnTo>
                  <a:pt x="624" y="861"/>
                </a:lnTo>
                <a:cubicBezTo>
                  <a:pt x="804" y="731"/>
                  <a:pt x="941" y="545"/>
                  <a:pt x="1011" y="330"/>
                </a:cubicBezTo>
                <a:lnTo>
                  <a:pt x="0" y="0"/>
                </a:lnTo>
                <a:lnTo>
                  <a:pt x="624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58"/>
          <p:cNvSpPr>
            <a:spLocks noChangeArrowheads="1"/>
          </p:cNvSpPr>
          <p:nvPr/>
        </p:nvSpPr>
        <p:spPr bwMode="auto">
          <a:xfrm>
            <a:off x="11167887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6" y="1850"/>
                  <a:pt x="926" y="1850"/>
                </a:cubicBezTo>
                <a:lnTo>
                  <a:pt x="926" y="1850"/>
                </a:lnTo>
                <a:cubicBezTo>
                  <a:pt x="415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5" y="0"/>
                  <a:pt x="926" y="0"/>
                </a:cubicBezTo>
                <a:lnTo>
                  <a:pt x="926" y="0"/>
                </a:lnTo>
                <a:cubicBezTo>
                  <a:pt x="1436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59"/>
          <p:cNvSpPr>
            <a:spLocks noChangeArrowheads="1"/>
          </p:cNvSpPr>
          <p:nvPr/>
        </p:nvSpPr>
        <p:spPr bwMode="auto">
          <a:xfrm>
            <a:off x="14442689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61"/>
          <p:cNvSpPr>
            <a:spLocks noChangeArrowheads="1"/>
          </p:cNvSpPr>
          <p:nvPr/>
        </p:nvSpPr>
        <p:spPr bwMode="auto">
          <a:xfrm>
            <a:off x="14993361" y="5642133"/>
            <a:ext cx="2782609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3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3" y="0"/>
                  <a:pt x="2516" y="564"/>
                  <a:pt x="2516" y="1257"/>
                </a:cubicBezTo>
              </a:path>
            </a:pathLst>
          </a:custGeom>
          <a:solidFill>
            <a:schemeClr val="accent4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62"/>
          <p:cNvSpPr>
            <a:spLocks noChangeArrowheads="1"/>
          </p:cNvSpPr>
          <p:nvPr/>
        </p:nvSpPr>
        <p:spPr bwMode="auto">
          <a:xfrm>
            <a:off x="1638223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63"/>
          <p:cNvSpPr>
            <a:spLocks noChangeArrowheads="1"/>
          </p:cNvSpPr>
          <p:nvPr/>
        </p:nvSpPr>
        <p:spPr bwMode="auto">
          <a:xfrm>
            <a:off x="16382230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4" y="1064"/>
                  <a:pt x="449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64"/>
          <p:cNvSpPr>
            <a:spLocks noChangeArrowheads="1"/>
          </p:cNvSpPr>
          <p:nvPr/>
        </p:nvSpPr>
        <p:spPr bwMode="auto">
          <a:xfrm>
            <a:off x="1569023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65"/>
          <p:cNvSpPr>
            <a:spLocks noChangeArrowheads="1"/>
          </p:cNvSpPr>
          <p:nvPr/>
        </p:nvSpPr>
        <p:spPr bwMode="auto">
          <a:xfrm>
            <a:off x="15690233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6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6"/>
          <p:cNvSpPr>
            <a:spLocks noChangeArrowheads="1"/>
          </p:cNvSpPr>
          <p:nvPr/>
        </p:nvSpPr>
        <p:spPr bwMode="auto">
          <a:xfrm>
            <a:off x="15266261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67"/>
          <p:cNvSpPr>
            <a:spLocks noChangeArrowheads="1"/>
          </p:cNvSpPr>
          <p:nvPr/>
        </p:nvSpPr>
        <p:spPr bwMode="auto">
          <a:xfrm>
            <a:off x="15266261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8"/>
          <p:cNvSpPr>
            <a:spLocks noChangeArrowheads="1"/>
          </p:cNvSpPr>
          <p:nvPr/>
        </p:nvSpPr>
        <p:spPr bwMode="auto">
          <a:xfrm>
            <a:off x="15207783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69"/>
          <p:cNvSpPr>
            <a:spLocks noChangeArrowheads="1"/>
          </p:cNvSpPr>
          <p:nvPr/>
        </p:nvSpPr>
        <p:spPr bwMode="auto">
          <a:xfrm>
            <a:off x="15207783" y="6670381"/>
            <a:ext cx="1174447" cy="726111"/>
          </a:xfrm>
          <a:custGeom>
            <a:avLst/>
            <a:gdLst>
              <a:gd name="T0" fmla="*/ 51 w 1064"/>
              <a:gd name="T1" fmla="*/ 0 h 658"/>
              <a:gd name="T2" fmla="*/ 51 w 1064"/>
              <a:gd name="T3" fmla="*/ 0 h 658"/>
              <a:gd name="T4" fmla="*/ 0 w 1064"/>
              <a:gd name="T5" fmla="*/ 327 h 658"/>
              <a:gd name="T6" fmla="*/ 0 w 1064"/>
              <a:gd name="T7" fmla="*/ 327 h 658"/>
              <a:gd name="T8" fmla="*/ 51 w 1064"/>
              <a:gd name="T9" fmla="*/ 657 h 658"/>
              <a:gd name="T10" fmla="*/ 1063 w 1064"/>
              <a:gd name="T11" fmla="*/ 327 h 658"/>
              <a:gd name="T12" fmla="*/ 51 w 1064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51" y="0"/>
                </a:moveTo>
                <a:lnTo>
                  <a:pt x="51" y="0"/>
                </a:lnTo>
                <a:cubicBezTo>
                  <a:pt x="18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8" y="553"/>
                  <a:pt x="51" y="657"/>
                </a:cubicBezTo>
                <a:lnTo>
                  <a:pt x="1063" y="327"/>
                </a:lnTo>
                <a:lnTo>
                  <a:pt x="51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70"/>
          <p:cNvSpPr>
            <a:spLocks noChangeArrowheads="1"/>
          </p:cNvSpPr>
          <p:nvPr/>
        </p:nvSpPr>
        <p:spPr bwMode="auto">
          <a:xfrm>
            <a:off x="15266261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71"/>
          <p:cNvSpPr>
            <a:spLocks noChangeArrowheads="1"/>
          </p:cNvSpPr>
          <p:nvPr/>
        </p:nvSpPr>
        <p:spPr bwMode="auto">
          <a:xfrm>
            <a:off x="15266261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72"/>
          <p:cNvSpPr>
            <a:spLocks noChangeArrowheads="1"/>
          </p:cNvSpPr>
          <p:nvPr/>
        </p:nvSpPr>
        <p:spPr bwMode="auto">
          <a:xfrm>
            <a:off x="1638223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73"/>
          <p:cNvSpPr>
            <a:spLocks noChangeArrowheads="1"/>
          </p:cNvSpPr>
          <p:nvPr/>
        </p:nvSpPr>
        <p:spPr bwMode="auto">
          <a:xfrm>
            <a:off x="16382230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2" y="316"/>
                  <a:pt x="805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4"/>
          <p:cNvSpPr>
            <a:spLocks noChangeArrowheads="1"/>
          </p:cNvSpPr>
          <p:nvPr/>
        </p:nvSpPr>
        <p:spPr bwMode="auto">
          <a:xfrm>
            <a:off x="1569023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5"/>
          <p:cNvSpPr>
            <a:spLocks noChangeArrowheads="1"/>
          </p:cNvSpPr>
          <p:nvPr/>
        </p:nvSpPr>
        <p:spPr bwMode="auto">
          <a:xfrm>
            <a:off x="15690233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6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6"/>
          <p:cNvSpPr>
            <a:spLocks noChangeArrowheads="1"/>
          </p:cNvSpPr>
          <p:nvPr/>
        </p:nvSpPr>
        <p:spPr bwMode="auto">
          <a:xfrm>
            <a:off x="1638223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7"/>
          <p:cNvSpPr>
            <a:spLocks noChangeArrowheads="1"/>
          </p:cNvSpPr>
          <p:nvPr/>
        </p:nvSpPr>
        <p:spPr bwMode="auto">
          <a:xfrm>
            <a:off x="16382230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49" y="75"/>
                  <a:pt x="234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8"/>
          <p:cNvSpPr>
            <a:spLocks noChangeArrowheads="1"/>
          </p:cNvSpPr>
          <p:nvPr/>
        </p:nvSpPr>
        <p:spPr bwMode="auto">
          <a:xfrm>
            <a:off x="16382230" y="6670381"/>
            <a:ext cx="1174444" cy="726111"/>
          </a:xfrm>
          <a:custGeom>
            <a:avLst/>
            <a:gdLst>
              <a:gd name="T0" fmla="*/ 1012 w 1064"/>
              <a:gd name="T1" fmla="*/ 657 h 658"/>
              <a:gd name="T2" fmla="*/ 1012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2 w 1064"/>
              <a:gd name="T9" fmla="*/ 0 h 658"/>
              <a:gd name="T10" fmla="*/ 0 w 1064"/>
              <a:gd name="T11" fmla="*/ 327 h 658"/>
              <a:gd name="T12" fmla="*/ 1012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2" y="657"/>
                </a:moveTo>
                <a:lnTo>
                  <a:pt x="1012" y="657"/>
                </a:lnTo>
                <a:cubicBezTo>
                  <a:pt x="1046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6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9"/>
          <p:cNvSpPr>
            <a:spLocks noChangeArrowheads="1"/>
          </p:cNvSpPr>
          <p:nvPr/>
        </p:nvSpPr>
        <p:spPr bwMode="auto">
          <a:xfrm>
            <a:off x="16382230" y="6670381"/>
            <a:ext cx="1174444" cy="726111"/>
          </a:xfrm>
          <a:custGeom>
            <a:avLst/>
            <a:gdLst>
              <a:gd name="T0" fmla="*/ 1012 w 1064"/>
              <a:gd name="T1" fmla="*/ 657 h 658"/>
              <a:gd name="T2" fmla="*/ 1012 w 1064"/>
              <a:gd name="T3" fmla="*/ 657 h 658"/>
              <a:gd name="T4" fmla="*/ 1063 w 1064"/>
              <a:gd name="T5" fmla="*/ 327 h 658"/>
              <a:gd name="T6" fmla="*/ 1063 w 1064"/>
              <a:gd name="T7" fmla="*/ 327 h 658"/>
              <a:gd name="T8" fmla="*/ 1012 w 1064"/>
              <a:gd name="T9" fmla="*/ 0 h 658"/>
              <a:gd name="T10" fmla="*/ 0 w 1064"/>
              <a:gd name="T11" fmla="*/ 327 h 658"/>
              <a:gd name="T12" fmla="*/ 1012 w 1064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4" h="658">
                <a:moveTo>
                  <a:pt x="1012" y="657"/>
                </a:moveTo>
                <a:lnTo>
                  <a:pt x="1012" y="657"/>
                </a:lnTo>
                <a:cubicBezTo>
                  <a:pt x="1046" y="553"/>
                  <a:pt x="1063" y="442"/>
                  <a:pt x="1063" y="327"/>
                </a:cubicBezTo>
                <a:lnTo>
                  <a:pt x="1063" y="327"/>
                </a:lnTo>
                <a:cubicBezTo>
                  <a:pt x="1063" y="214"/>
                  <a:pt x="1046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0"/>
          <p:cNvSpPr>
            <a:spLocks noChangeArrowheads="1"/>
          </p:cNvSpPr>
          <p:nvPr/>
        </p:nvSpPr>
        <p:spPr bwMode="auto">
          <a:xfrm>
            <a:off x="1638223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1"/>
          <p:cNvSpPr>
            <a:spLocks noChangeArrowheads="1"/>
          </p:cNvSpPr>
          <p:nvPr/>
        </p:nvSpPr>
        <p:spPr bwMode="auto">
          <a:xfrm>
            <a:off x="16382230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5" y="731"/>
                  <a:pt x="942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2"/>
          <p:cNvSpPr>
            <a:spLocks noChangeArrowheads="1"/>
          </p:cNvSpPr>
          <p:nvPr/>
        </p:nvSpPr>
        <p:spPr bwMode="auto">
          <a:xfrm>
            <a:off x="15358854" y="6012498"/>
            <a:ext cx="2046752" cy="2046752"/>
          </a:xfrm>
          <a:custGeom>
            <a:avLst/>
            <a:gdLst>
              <a:gd name="T0" fmla="*/ 1852 w 1853"/>
              <a:gd name="T1" fmla="*/ 924 h 1851"/>
              <a:gd name="T2" fmla="*/ 1852 w 1853"/>
              <a:gd name="T3" fmla="*/ 924 h 1851"/>
              <a:gd name="T4" fmla="*/ 926 w 1853"/>
              <a:gd name="T5" fmla="*/ 1850 h 1851"/>
              <a:gd name="T6" fmla="*/ 926 w 1853"/>
              <a:gd name="T7" fmla="*/ 1850 h 1851"/>
              <a:gd name="T8" fmla="*/ 0 w 1853"/>
              <a:gd name="T9" fmla="*/ 924 h 1851"/>
              <a:gd name="T10" fmla="*/ 0 w 1853"/>
              <a:gd name="T11" fmla="*/ 924 h 1851"/>
              <a:gd name="T12" fmla="*/ 926 w 1853"/>
              <a:gd name="T13" fmla="*/ 0 h 1851"/>
              <a:gd name="T14" fmla="*/ 926 w 1853"/>
              <a:gd name="T15" fmla="*/ 0 h 1851"/>
              <a:gd name="T16" fmla="*/ 1852 w 1853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3" h="1851">
                <a:moveTo>
                  <a:pt x="1852" y="924"/>
                </a:moveTo>
                <a:lnTo>
                  <a:pt x="1852" y="924"/>
                </a:lnTo>
                <a:cubicBezTo>
                  <a:pt x="1852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5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5" y="0"/>
                  <a:pt x="926" y="0"/>
                </a:cubicBezTo>
                <a:lnTo>
                  <a:pt x="926" y="0"/>
                </a:lnTo>
                <a:cubicBezTo>
                  <a:pt x="1437" y="0"/>
                  <a:pt x="1852" y="414"/>
                  <a:pt x="1852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3"/>
          <p:cNvSpPr>
            <a:spLocks noChangeArrowheads="1"/>
          </p:cNvSpPr>
          <p:nvPr/>
        </p:nvSpPr>
        <p:spPr bwMode="auto">
          <a:xfrm>
            <a:off x="18633657" y="7030999"/>
            <a:ext cx="3883953" cy="4683164"/>
          </a:xfrm>
          <a:custGeom>
            <a:avLst/>
            <a:gdLst>
              <a:gd name="T0" fmla="*/ 3513 w 3514"/>
              <a:gd name="T1" fmla="*/ 4237 h 4238"/>
              <a:gd name="T2" fmla="*/ 0 w 3514"/>
              <a:gd name="T3" fmla="*/ 4237 h 4238"/>
              <a:gd name="T4" fmla="*/ 0 w 3514"/>
              <a:gd name="T5" fmla="*/ 0 h 4238"/>
              <a:gd name="T6" fmla="*/ 3513 w 3514"/>
              <a:gd name="T7" fmla="*/ 0 h 4238"/>
              <a:gd name="T8" fmla="*/ 3513 w 3514"/>
              <a:gd name="T9" fmla="*/ 4237 h 4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4" h="4238">
                <a:moveTo>
                  <a:pt x="3513" y="4237"/>
                </a:moveTo>
                <a:lnTo>
                  <a:pt x="0" y="4237"/>
                </a:lnTo>
                <a:lnTo>
                  <a:pt x="0" y="0"/>
                </a:lnTo>
                <a:lnTo>
                  <a:pt x="3513" y="0"/>
                </a:lnTo>
                <a:lnTo>
                  <a:pt x="3513" y="4237"/>
                </a:lnTo>
              </a:path>
            </a:pathLst>
          </a:custGeom>
          <a:noFill/>
          <a:ln w="183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5"/>
          <p:cNvSpPr>
            <a:spLocks noChangeArrowheads="1"/>
          </p:cNvSpPr>
          <p:nvPr/>
        </p:nvSpPr>
        <p:spPr bwMode="auto">
          <a:xfrm>
            <a:off x="19184329" y="5642133"/>
            <a:ext cx="2782609" cy="2782606"/>
          </a:xfrm>
          <a:custGeom>
            <a:avLst/>
            <a:gdLst>
              <a:gd name="T0" fmla="*/ 2516 w 2517"/>
              <a:gd name="T1" fmla="*/ 1257 h 2516"/>
              <a:gd name="T2" fmla="*/ 2516 w 2517"/>
              <a:gd name="T3" fmla="*/ 1257 h 2516"/>
              <a:gd name="T4" fmla="*/ 1258 w 2517"/>
              <a:gd name="T5" fmla="*/ 2515 h 2516"/>
              <a:gd name="T6" fmla="*/ 1258 w 2517"/>
              <a:gd name="T7" fmla="*/ 2515 h 2516"/>
              <a:gd name="T8" fmla="*/ 0 w 2517"/>
              <a:gd name="T9" fmla="*/ 1257 h 2516"/>
              <a:gd name="T10" fmla="*/ 0 w 2517"/>
              <a:gd name="T11" fmla="*/ 1257 h 2516"/>
              <a:gd name="T12" fmla="*/ 1258 w 2517"/>
              <a:gd name="T13" fmla="*/ 0 h 2516"/>
              <a:gd name="T14" fmla="*/ 1258 w 2517"/>
              <a:gd name="T15" fmla="*/ 0 h 2516"/>
              <a:gd name="T16" fmla="*/ 2516 w 2517"/>
              <a:gd name="T17" fmla="*/ 1257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7" h="2516">
                <a:moveTo>
                  <a:pt x="2516" y="1257"/>
                </a:moveTo>
                <a:lnTo>
                  <a:pt x="2516" y="1257"/>
                </a:lnTo>
                <a:cubicBezTo>
                  <a:pt x="2516" y="1952"/>
                  <a:pt x="1952" y="2515"/>
                  <a:pt x="1258" y="2515"/>
                </a:cubicBezTo>
                <a:lnTo>
                  <a:pt x="1258" y="2515"/>
                </a:lnTo>
                <a:cubicBezTo>
                  <a:pt x="563" y="2515"/>
                  <a:pt x="0" y="1952"/>
                  <a:pt x="0" y="1257"/>
                </a:cubicBezTo>
                <a:lnTo>
                  <a:pt x="0" y="1257"/>
                </a:lnTo>
                <a:cubicBezTo>
                  <a:pt x="0" y="564"/>
                  <a:pt x="563" y="0"/>
                  <a:pt x="1258" y="0"/>
                </a:cubicBezTo>
                <a:lnTo>
                  <a:pt x="1258" y="0"/>
                </a:lnTo>
                <a:cubicBezTo>
                  <a:pt x="1952" y="0"/>
                  <a:pt x="2516" y="564"/>
                  <a:pt x="2516" y="1257"/>
                </a:cubicBezTo>
              </a:path>
            </a:pathLst>
          </a:custGeom>
          <a:solidFill>
            <a:schemeClr val="accent5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6"/>
          <p:cNvSpPr>
            <a:spLocks noChangeArrowheads="1"/>
          </p:cNvSpPr>
          <p:nvPr/>
        </p:nvSpPr>
        <p:spPr bwMode="auto">
          <a:xfrm>
            <a:off x="20578069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7"/>
          <p:cNvSpPr>
            <a:spLocks noChangeArrowheads="1"/>
          </p:cNvSpPr>
          <p:nvPr/>
        </p:nvSpPr>
        <p:spPr bwMode="auto">
          <a:xfrm>
            <a:off x="20578069" y="7030999"/>
            <a:ext cx="691997" cy="1179319"/>
          </a:xfrm>
          <a:custGeom>
            <a:avLst/>
            <a:gdLst>
              <a:gd name="T0" fmla="*/ 0 w 626"/>
              <a:gd name="T1" fmla="*/ 1064 h 1065"/>
              <a:gd name="T2" fmla="*/ 0 w 626"/>
              <a:gd name="T3" fmla="*/ 1064 h 1065"/>
              <a:gd name="T4" fmla="*/ 625 w 626"/>
              <a:gd name="T5" fmla="*/ 861 h 1065"/>
              <a:gd name="T6" fmla="*/ 0 w 626"/>
              <a:gd name="T7" fmla="*/ 0 h 1065"/>
              <a:gd name="T8" fmla="*/ 0 w 626"/>
              <a:gd name="T9" fmla="*/ 106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1064"/>
                </a:moveTo>
                <a:lnTo>
                  <a:pt x="0" y="1064"/>
                </a:lnTo>
                <a:cubicBezTo>
                  <a:pt x="233" y="1064"/>
                  <a:pt x="450" y="989"/>
                  <a:pt x="625" y="861"/>
                </a:cubicBezTo>
                <a:lnTo>
                  <a:pt x="0" y="0"/>
                </a:lnTo>
                <a:lnTo>
                  <a:pt x="0" y="1064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8"/>
          <p:cNvSpPr>
            <a:spLocks noChangeArrowheads="1"/>
          </p:cNvSpPr>
          <p:nvPr/>
        </p:nvSpPr>
        <p:spPr bwMode="auto">
          <a:xfrm>
            <a:off x="19886072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9"/>
          <p:cNvSpPr>
            <a:spLocks noChangeArrowheads="1"/>
          </p:cNvSpPr>
          <p:nvPr/>
        </p:nvSpPr>
        <p:spPr bwMode="auto">
          <a:xfrm>
            <a:off x="19886072" y="7030999"/>
            <a:ext cx="691997" cy="1179319"/>
          </a:xfrm>
          <a:custGeom>
            <a:avLst/>
            <a:gdLst>
              <a:gd name="T0" fmla="*/ 0 w 626"/>
              <a:gd name="T1" fmla="*/ 861 h 1065"/>
              <a:gd name="T2" fmla="*/ 0 w 626"/>
              <a:gd name="T3" fmla="*/ 861 h 1065"/>
              <a:gd name="T4" fmla="*/ 625 w 626"/>
              <a:gd name="T5" fmla="*/ 1064 h 1065"/>
              <a:gd name="T6" fmla="*/ 625 w 626"/>
              <a:gd name="T7" fmla="*/ 0 h 1065"/>
              <a:gd name="T8" fmla="*/ 0 w 626"/>
              <a:gd name="T9" fmla="*/ 861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5">
                <a:moveTo>
                  <a:pt x="0" y="861"/>
                </a:moveTo>
                <a:lnTo>
                  <a:pt x="0" y="861"/>
                </a:lnTo>
                <a:cubicBezTo>
                  <a:pt x="175" y="989"/>
                  <a:pt x="391" y="1064"/>
                  <a:pt x="625" y="1064"/>
                </a:cubicBezTo>
                <a:lnTo>
                  <a:pt x="625" y="0"/>
                </a:lnTo>
                <a:lnTo>
                  <a:pt x="0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90"/>
          <p:cNvSpPr>
            <a:spLocks noChangeArrowheads="1"/>
          </p:cNvSpPr>
          <p:nvPr/>
        </p:nvSpPr>
        <p:spPr bwMode="auto">
          <a:xfrm>
            <a:off x="19457229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91"/>
          <p:cNvSpPr>
            <a:spLocks noChangeArrowheads="1"/>
          </p:cNvSpPr>
          <p:nvPr/>
        </p:nvSpPr>
        <p:spPr bwMode="auto">
          <a:xfrm>
            <a:off x="19457229" y="7030999"/>
            <a:ext cx="1120840" cy="950279"/>
          </a:xfrm>
          <a:custGeom>
            <a:avLst/>
            <a:gdLst>
              <a:gd name="T0" fmla="*/ 0 w 1013"/>
              <a:gd name="T1" fmla="*/ 330 h 862"/>
              <a:gd name="T2" fmla="*/ 0 w 1013"/>
              <a:gd name="T3" fmla="*/ 330 h 862"/>
              <a:gd name="T4" fmla="*/ 387 w 1013"/>
              <a:gd name="T5" fmla="*/ 861 h 862"/>
              <a:gd name="T6" fmla="*/ 1012 w 1013"/>
              <a:gd name="T7" fmla="*/ 0 h 862"/>
              <a:gd name="T8" fmla="*/ 0 w 1013"/>
              <a:gd name="T9" fmla="*/ 33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0" y="330"/>
                </a:moveTo>
                <a:lnTo>
                  <a:pt x="0" y="330"/>
                </a:lnTo>
                <a:cubicBezTo>
                  <a:pt x="70" y="545"/>
                  <a:pt x="207" y="731"/>
                  <a:pt x="387" y="861"/>
                </a:cubicBezTo>
                <a:lnTo>
                  <a:pt x="1012" y="0"/>
                </a:lnTo>
                <a:lnTo>
                  <a:pt x="0" y="33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92"/>
          <p:cNvSpPr>
            <a:spLocks noChangeArrowheads="1"/>
          </p:cNvSpPr>
          <p:nvPr/>
        </p:nvSpPr>
        <p:spPr bwMode="auto">
          <a:xfrm>
            <a:off x="19398750" y="6670381"/>
            <a:ext cx="1179319" cy="726111"/>
          </a:xfrm>
          <a:custGeom>
            <a:avLst/>
            <a:gdLst>
              <a:gd name="T0" fmla="*/ 52 w 1065"/>
              <a:gd name="T1" fmla="*/ 0 h 658"/>
              <a:gd name="T2" fmla="*/ 52 w 1065"/>
              <a:gd name="T3" fmla="*/ 0 h 658"/>
              <a:gd name="T4" fmla="*/ 0 w 1065"/>
              <a:gd name="T5" fmla="*/ 327 h 658"/>
              <a:gd name="T6" fmla="*/ 0 w 1065"/>
              <a:gd name="T7" fmla="*/ 327 h 658"/>
              <a:gd name="T8" fmla="*/ 52 w 1065"/>
              <a:gd name="T9" fmla="*/ 657 h 658"/>
              <a:gd name="T10" fmla="*/ 1064 w 1065"/>
              <a:gd name="T11" fmla="*/ 327 h 658"/>
              <a:gd name="T12" fmla="*/ 52 w 1065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4" y="327"/>
                </a:ln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93"/>
          <p:cNvSpPr>
            <a:spLocks noChangeArrowheads="1"/>
          </p:cNvSpPr>
          <p:nvPr/>
        </p:nvSpPr>
        <p:spPr bwMode="auto">
          <a:xfrm>
            <a:off x="19398750" y="6670381"/>
            <a:ext cx="1179319" cy="726111"/>
          </a:xfrm>
          <a:custGeom>
            <a:avLst/>
            <a:gdLst>
              <a:gd name="T0" fmla="*/ 52 w 1065"/>
              <a:gd name="T1" fmla="*/ 0 h 658"/>
              <a:gd name="T2" fmla="*/ 52 w 1065"/>
              <a:gd name="T3" fmla="*/ 0 h 658"/>
              <a:gd name="T4" fmla="*/ 0 w 1065"/>
              <a:gd name="T5" fmla="*/ 327 h 658"/>
              <a:gd name="T6" fmla="*/ 0 w 1065"/>
              <a:gd name="T7" fmla="*/ 327 h 658"/>
              <a:gd name="T8" fmla="*/ 52 w 1065"/>
              <a:gd name="T9" fmla="*/ 657 h 658"/>
              <a:gd name="T10" fmla="*/ 1064 w 1065"/>
              <a:gd name="T11" fmla="*/ 327 h 658"/>
              <a:gd name="T12" fmla="*/ 52 w 1065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52" y="0"/>
                </a:moveTo>
                <a:lnTo>
                  <a:pt x="52" y="0"/>
                </a:lnTo>
                <a:cubicBezTo>
                  <a:pt x="19" y="103"/>
                  <a:pt x="0" y="214"/>
                  <a:pt x="0" y="327"/>
                </a:cubicBezTo>
                <a:lnTo>
                  <a:pt x="0" y="327"/>
                </a:lnTo>
                <a:cubicBezTo>
                  <a:pt x="0" y="442"/>
                  <a:pt x="19" y="553"/>
                  <a:pt x="52" y="657"/>
                </a:cubicBezTo>
                <a:lnTo>
                  <a:pt x="1064" y="327"/>
                </a:lnTo>
                <a:lnTo>
                  <a:pt x="52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94"/>
          <p:cNvSpPr>
            <a:spLocks noChangeArrowheads="1"/>
          </p:cNvSpPr>
          <p:nvPr/>
        </p:nvSpPr>
        <p:spPr bwMode="auto">
          <a:xfrm>
            <a:off x="19457229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95"/>
          <p:cNvSpPr>
            <a:spLocks noChangeArrowheads="1"/>
          </p:cNvSpPr>
          <p:nvPr/>
        </p:nvSpPr>
        <p:spPr bwMode="auto">
          <a:xfrm>
            <a:off x="19457229" y="6080723"/>
            <a:ext cx="1120840" cy="950276"/>
          </a:xfrm>
          <a:custGeom>
            <a:avLst/>
            <a:gdLst>
              <a:gd name="T0" fmla="*/ 387 w 1013"/>
              <a:gd name="T1" fmla="*/ 0 h 860"/>
              <a:gd name="T2" fmla="*/ 387 w 1013"/>
              <a:gd name="T3" fmla="*/ 0 h 860"/>
              <a:gd name="T4" fmla="*/ 0 w 1013"/>
              <a:gd name="T5" fmla="*/ 532 h 860"/>
              <a:gd name="T6" fmla="*/ 1012 w 1013"/>
              <a:gd name="T7" fmla="*/ 859 h 860"/>
              <a:gd name="T8" fmla="*/ 387 w 1013"/>
              <a:gd name="T9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387" y="0"/>
                </a:moveTo>
                <a:lnTo>
                  <a:pt x="387" y="0"/>
                </a:lnTo>
                <a:cubicBezTo>
                  <a:pt x="207" y="131"/>
                  <a:pt x="70" y="316"/>
                  <a:pt x="0" y="532"/>
                </a:cubicBezTo>
                <a:lnTo>
                  <a:pt x="1012" y="859"/>
                </a:lnTo>
                <a:lnTo>
                  <a:pt x="387" y="0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96"/>
          <p:cNvSpPr>
            <a:spLocks noChangeArrowheads="1"/>
          </p:cNvSpPr>
          <p:nvPr/>
        </p:nvSpPr>
        <p:spPr bwMode="auto">
          <a:xfrm>
            <a:off x="20578069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97"/>
          <p:cNvSpPr>
            <a:spLocks noChangeArrowheads="1"/>
          </p:cNvSpPr>
          <p:nvPr/>
        </p:nvSpPr>
        <p:spPr bwMode="auto">
          <a:xfrm>
            <a:off x="20578069" y="6080723"/>
            <a:ext cx="1120840" cy="950276"/>
          </a:xfrm>
          <a:custGeom>
            <a:avLst/>
            <a:gdLst>
              <a:gd name="T0" fmla="*/ 1012 w 1013"/>
              <a:gd name="T1" fmla="*/ 532 h 860"/>
              <a:gd name="T2" fmla="*/ 1012 w 1013"/>
              <a:gd name="T3" fmla="*/ 532 h 860"/>
              <a:gd name="T4" fmla="*/ 625 w 1013"/>
              <a:gd name="T5" fmla="*/ 0 h 860"/>
              <a:gd name="T6" fmla="*/ 0 w 1013"/>
              <a:gd name="T7" fmla="*/ 859 h 860"/>
              <a:gd name="T8" fmla="*/ 1012 w 1013"/>
              <a:gd name="T9" fmla="*/ 532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0">
                <a:moveTo>
                  <a:pt x="1012" y="532"/>
                </a:moveTo>
                <a:lnTo>
                  <a:pt x="1012" y="532"/>
                </a:lnTo>
                <a:cubicBezTo>
                  <a:pt x="941" y="316"/>
                  <a:pt x="804" y="131"/>
                  <a:pt x="625" y="0"/>
                </a:cubicBezTo>
                <a:lnTo>
                  <a:pt x="0" y="859"/>
                </a:lnTo>
                <a:lnTo>
                  <a:pt x="1012" y="53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98"/>
          <p:cNvSpPr>
            <a:spLocks noChangeArrowheads="1"/>
          </p:cNvSpPr>
          <p:nvPr/>
        </p:nvSpPr>
        <p:spPr bwMode="auto">
          <a:xfrm>
            <a:off x="19886072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5" y="75"/>
                  <a:pt x="0" y="203"/>
                </a:cubicBezTo>
                <a:lnTo>
                  <a:pt x="625" y="10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99"/>
          <p:cNvSpPr>
            <a:spLocks noChangeArrowheads="1"/>
          </p:cNvSpPr>
          <p:nvPr/>
        </p:nvSpPr>
        <p:spPr bwMode="auto">
          <a:xfrm>
            <a:off x="19886072" y="5856555"/>
            <a:ext cx="691997" cy="1174444"/>
          </a:xfrm>
          <a:custGeom>
            <a:avLst/>
            <a:gdLst>
              <a:gd name="T0" fmla="*/ 625 w 626"/>
              <a:gd name="T1" fmla="*/ 1062 h 1063"/>
              <a:gd name="T2" fmla="*/ 625 w 626"/>
              <a:gd name="T3" fmla="*/ 0 h 1063"/>
              <a:gd name="T4" fmla="*/ 625 w 626"/>
              <a:gd name="T5" fmla="*/ 0 h 1063"/>
              <a:gd name="T6" fmla="*/ 0 w 626"/>
              <a:gd name="T7" fmla="*/ 203 h 1063"/>
              <a:gd name="T8" fmla="*/ 625 w 626"/>
              <a:gd name="T9" fmla="*/ 106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1062"/>
                </a:moveTo>
                <a:lnTo>
                  <a:pt x="625" y="0"/>
                </a:lnTo>
                <a:lnTo>
                  <a:pt x="625" y="0"/>
                </a:lnTo>
                <a:cubicBezTo>
                  <a:pt x="391" y="0"/>
                  <a:pt x="175" y="75"/>
                  <a:pt x="0" y="203"/>
                </a:cubicBezTo>
                <a:lnTo>
                  <a:pt x="625" y="1062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500"/>
          <p:cNvSpPr>
            <a:spLocks noChangeArrowheads="1"/>
          </p:cNvSpPr>
          <p:nvPr/>
        </p:nvSpPr>
        <p:spPr bwMode="auto">
          <a:xfrm>
            <a:off x="20578069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501"/>
          <p:cNvSpPr>
            <a:spLocks noChangeArrowheads="1"/>
          </p:cNvSpPr>
          <p:nvPr/>
        </p:nvSpPr>
        <p:spPr bwMode="auto">
          <a:xfrm>
            <a:off x="20578069" y="5856555"/>
            <a:ext cx="691997" cy="1174444"/>
          </a:xfrm>
          <a:custGeom>
            <a:avLst/>
            <a:gdLst>
              <a:gd name="T0" fmla="*/ 625 w 626"/>
              <a:gd name="T1" fmla="*/ 203 h 1063"/>
              <a:gd name="T2" fmla="*/ 625 w 626"/>
              <a:gd name="T3" fmla="*/ 203 h 1063"/>
              <a:gd name="T4" fmla="*/ 0 w 626"/>
              <a:gd name="T5" fmla="*/ 0 h 1063"/>
              <a:gd name="T6" fmla="*/ 0 w 626"/>
              <a:gd name="T7" fmla="*/ 1062 h 1063"/>
              <a:gd name="T8" fmla="*/ 625 w 626"/>
              <a:gd name="T9" fmla="*/ 20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063">
                <a:moveTo>
                  <a:pt x="625" y="203"/>
                </a:moveTo>
                <a:lnTo>
                  <a:pt x="625" y="203"/>
                </a:lnTo>
                <a:cubicBezTo>
                  <a:pt x="450" y="75"/>
                  <a:pt x="233" y="0"/>
                  <a:pt x="0" y="0"/>
                </a:cubicBezTo>
                <a:lnTo>
                  <a:pt x="0" y="1062"/>
                </a:lnTo>
                <a:lnTo>
                  <a:pt x="625" y="203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502"/>
          <p:cNvSpPr>
            <a:spLocks noChangeArrowheads="1"/>
          </p:cNvSpPr>
          <p:nvPr/>
        </p:nvSpPr>
        <p:spPr bwMode="auto">
          <a:xfrm>
            <a:off x="20578069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503"/>
          <p:cNvSpPr>
            <a:spLocks noChangeArrowheads="1"/>
          </p:cNvSpPr>
          <p:nvPr/>
        </p:nvSpPr>
        <p:spPr bwMode="auto">
          <a:xfrm>
            <a:off x="20578069" y="6670381"/>
            <a:ext cx="1179319" cy="726111"/>
          </a:xfrm>
          <a:custGeom>
            <a:avLst/>
            <a:gdLst>
              <a:gd name="T0" fmla="*/ 1012 w 1065"/>
              <a:gd name="T1" fmla="*/ 657 h 658"/>
              <a:gd name="T2" fmla="*/ 1012 w 1065"/>
              <a:gd name="T3" fmla="*/ 657 h 658"/>
              <a:gd name="T4" fmla="*/ 1064 w 1065"/>
              <a:gd name="T5" fmla="*/ 327 h 658"/>
              <a:gd name="T6" fmla="*/ 1064 w 1065"/>
              <a:gd name="T7" fmla="*/ 327 h 658"/>
              <a:gd name="T8" fmla="*/ 1012 w 1065"/>
              <a:gd name="T9" fmla="*/ 0 h 658"/>
              <a:gd name="T10" fmla="*/ 0 w 1065"/>
              <a:gd name="T11" fmla="*/ 327 h 658"/>
              <a:gd name="T12" fmla="*/ 1012 w 1065"/>
              <a:gd name="T13" fmla="*/ 657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658">
                <a:moveTo>
                  <a:pt x="1012" y="657"/>
                </a:moveTo>
                <a:lnTo>
                  <a:pt x="1012" y="657"/>
                </a:lnTo>
                <a:cubicBezTo>
                  <a:pt x="1045" y="553"/>
                  <a:pt x="1064" y="442"/>
                  <a:pt x="1064" y="327"/>
                </a:cubicBezTo>
                <a:lnTo>
                  <a:pt x="1064" y="327"/>
                </a:lnTo>
                <a:cubicBezTo>
                  <a:pt x="1064" y="214"/>
                  <a:pt x="1045" y="103"/>
                  <a:pt x="1012" y="0"/>
                </a:cubicBezTo>
                <a:lnTo>
                  <a:pt x="0" y="327"/>
                </a:lnTo>
                <a:lnTo>
                  <a:pt x="1012" y="657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4"/>
          <p:cNvSpPr>
            <a:spLocks noChangeArrowheads="1"/>
          </p:cNvSpPr>
          <p:nvPr/>
        </p:nvSpPr>
        <p:spPr bwMode="auto">
          <a:xfrm>
            <a:off x="20578069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5"/>
          <p:cNvSpPr>
            <a:spLocks noChangeArrowheads="1"/>
          </p:cNvSpPr>
          <p:nvPr/>
        </p:nvSpPr>
        <p:spPr bwMode="auto">
          <a:xfrm>
            <a:off x="20578069" y="7030999"/>
            <a:ext cx="1120840" cy="950279"/>
          </a:xfrm>
          <a:custGeom>
            <a:avLst/>
            <a:gdLst>
              <a:gd name="T0" fmla="*/ 625 w 1013"/>
              <a:gd name="T1" fmla="*/ 861 h 862"/>
              <a:gd name="T2" fmla="*/ 625 w 1013"/>
              <a:gd name="T3" fmla="*/ 861 h 862"/>
              <a:gd name="T4" fmla="*/ 1012 w 1013"/>
              <a:gd name="T5" fmla="*/ 330 h 862"/>
              <a:gd name="T6" fmla="*/ 0 w 1013"/>
              <a:gd name="T7" fmla="*/ 0 h 862"/>
              <a:gd name="T8" fmla="*/ 625 w 1013"/>
              <a:gd name="T9" fmla="*/ 861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3" h="862">
                <a:moveTo>
                  <a:pt x="625" y="861"/>
                </a:moveTo>
                <a:lnTo>
                  <a:pt x="625" y="861"/>
                </a:lnTo>
                <a:cubicBezTo>
                  <a:pt x="804" y="731"/>
                  <a:pt x="941" y="545"/>
                  <a:pt x="1012" y="330"/>
                </a:cubicBezTo>
                <a:lnTo>
                  <a:pt x="0" y="0"/>
                </a:lnTo>
                <a:lnTo>
                  <a:pt x="625" y="861"/>
                </a:ln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6"/>
          <p:cNvSpPr>
            <a:spLocks noChangeArrowheads="1"/>
          </p:cNvSpPr>
          <p:nvPr/>
        </p:nvSpPr>
        <p:spPr bwMode="auto">
          <a:xfrm>
            <a:off x="19554693" y="6012498"/>
            <a:ext cx="2046752" cy="2046752"/>
          </a:xfrm>
          <a:custGeom>
            <a:avLst/>
            <a:gdLst>
              <a:gd name="T0" fmla="*/ 1851 w 1852"/>
              <a:gd name="T1" fmla="*/ 924 h 1851"/>
              <a:gd name="T2" fmla="*/ 1851 w 1852"/>
              <a:gd name="T3" fmla="*/ 924 h 1851"/>
              <a:gd name="T4" fmla="*/ 926 w 1852"/>
              <a:gd name="T5" fmla="*/ 1850 h 1851"/>
              <a:gd name="T6" fmla="*/ 926 w 1852"/>
              <a:gd name="T7" fmla="*/ 1850 h 1851"/>
              <a:gd name="T8" fmla="*/ 0 w 1852"/>
              <a:gd name="T9" fmla="*/ 924 h 1851"/>
              <a:gd name="T10" fmla="*/ 0 w 1852"/>
              <a:gd name="T11" fmla="*/ 924 h 1851"/>
              <a:gd name="T12" fmla="*/ 926 w 1852"/>
              <a:gd name="T13" fmla="*/ 0 h 1851"/>
              <a:gd name="T14" fmla="*/ 926 w 1852"/>
              <a:gd name="T15" fmla="*/ 0 h 1851"/>
              <a:gd name="T16" fmla="*/ 1851 w 1852"/>
              <a:gd name="T17" fmla="*/ 924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2" h="1851">
                <a:moveTo>
                  <a:pt x="1851" y="924"/>
                </a:moveTo>
                <a:lnTo>
                  <a:pt x="1851" y="924"/>
                </a:lnTo>
                <a:cubicBezTo>
                  <a:pt x="1851" y="1436"/>
                  <a:pt x="1437" y="1850"/>
                  <a:pt x="926" y="1850"/>
                </a:cubicBezTo>
                <a:lnTo>
                  <a:pt x="926" y="1850"/>
                </a:lnTo>
                <a:cubicBezTo>
                  <a:pt x="414" y="1850"/>
                  <a:pt x="0" y="1436"/>
                  <a:pt x="0" y="924"/>
                </a:cubicBezTo>
                <a:lnTo>
                  <a:pt x="0" y="924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7" y="0"/>
                  <a:pt x="1851" y="414"/>
                  <a:pt x="1851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CuadroTexto 573"/>
          <p:cNvSpPr txBox="1"/>
          <p:nvPr/>
        </p:nvSpPr>
        <p:spPr>
          <a:xfrm>
            <a:off x="7551980" y="127212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2451398" y="27875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2798747" y="912815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2246231" y="967118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7016858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6464342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0" name="CuadroTexto 429"/>
          <p:cNvSpPr txBox="1"/>
          <p:nvPr/>
        </p:nvSpPr>
        <p:spPr>
          <a:xfrm>
            <a:off x="11163615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10611099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5428753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14876237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9523248" y="9115588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9" name="Rectángulo 458"/>
          <p:cNvSpPr/>
          <p:nvPr/>
        </p:nvSpPr>
        <p:spPr>
          <a:xfrm>
            <a:off x="18970732" y="965861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3405851" y="632758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0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7605344" y="6359651"/>
            <a:ext cx="965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1787970" y="6331214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577" name="CuadroTexto 576"/>
          <p:cNvSpPr txBox="1"/>
          <p:nvPr/>
        </p:nvSpPr>
        <p:spPr>
          <a:xfrm>
            <a:off x="16008660" y="6321666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578" name="CuadroTexto 577"/>
          <p:cNvSpPr txBox="1"/>
          <p:nvPr/>
        </p:nvSpPr>
        <p:spPr>
          <a:xfrm>
            <a:off x="20201043" y="6374325"/>
            <a:ext cx="8515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75645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2040735" y="1177832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6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8"/>
                  <a:pt x="5698" y="726"/>
                </a:cubicBezTo>
                <a:lnTo>
                  <a:pt x="5354" y="1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9"/>
          <p:cNvSpPr>
            <a:spLocks noChangeArrowheads="1"/>
          </p:cNvSpPr>
          <p:nvPr/>
        </p:nvSpPr>
        <p:spPr bwMode="auto">
          <a:xfrm>
            <a:off x="10389142" y="911772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0 h 2180"/>
              <a:gd name="T8" fmla="*/ 64 w 2437"/>
              <a:gd name="T9" fmla="*/ 908 h 2180"/>
              <a:gd name="T10" fmla="*/ 64 w 2437"/>
              <a:gd name="T11" fmla="*/ 908 h 2180"/>
              <a:gd name="T12" fmla="*/ 64 w 2437"/>
              <a:gd name="T13" fmla="*/ 1270 h 2180"/>
              <a:gd name="T14" fmla="*/ 485 w 2437"/>
              <a:gd name="T15" fmla="*/ 1999 h 2180"/>
              <a:gd name="T16" fmla="*/ 485 w 2437"/>
              <a:gd name="T17" fmla="*/ 1999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9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8 h 2180"/>
              <a:gd name="T32" fmla="*/ 1951 w 2437"/>
              <a:gd name="T33" fmla="*/ 180 h 2180"/>
              <a:gd name="T34" fmla="*/ 1951 w 2437"/>
              <a:gd name="T35" fmla="*/ 180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8"/>
                  <a:pt x="485" y="180"/>
                </a:cubicBezTo>
                <a:lnTo>
                  <a:pt x="64" y="908"/>
                </a:lnTo>
                <a:lnTo>
                  <a:pt x="64" y="908"/>
                </a:lnTo>
                <a:cubicBezTo>
                  <a:pt x="0" y="1020"/>
                  <a:pt x="0" y="1158"/>
                  <a:pt x="64" y="1270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1"/>
                  <a:pt x="1951" y="1999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0"/>
                  <a:pt x="2372" y="908"/>
                </a:cubicBezTo>
                <a:lnTo>
                  <a:pt x="1951" y="180"/>
                </a:lnTo>
                <a:lnTo>
                  <a:pt x="1951" y="180"/>
                </a:lnTo>
                <a:cubicBezTo>
                  <a:pt x="1887" y="68"/>
                  <a:pt x="1767" y="0"/>
                  <a:pt x="163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15123035" y="3547288"/>
            <a:ext cx="6541101" cy="1952794"/>
          </a:xfrm>
          <a:custGeom>
            <a:avLst/>
            <a:gdLst>
              <a:gd name="T0" fmla="*/ 5355 w 5747"/>
              <a:gd name="T1" fmla="*/ 130 h 1716"/>
              <a:gd name="T2" fmla="*/ 5355 w 5747"/>
              <a:gd name="T3" fmla="*/ 130 h 1716"/>
              <a:gd name="T4" fmla="*/ 5129 w 5747"/>
              <a:gd name="T5" fmla="*/ 0 h 1716"/>
              <a:gd name="T6" fmla="*/ 4960 w 5747"/>
              <a:gd name="T7" fmla="*/ 0 h 1716"/>
              <a:gd name="T8" fmla="*/ 4290 w 5747"/>
              <a:gd name="T9" fmla="*/ 0 h 1716"/>
              <a:gd name="T10" fmla="*/ 261 w 5747"/>
              <a:gd name="T11" fmla="*/ 0 h 1716"/>
              <a:gd name="T12" fmla="*/ 261 w 5747"/>
              <a:gd name="T13" fmla="*/ 0 h 1716"/>
              <a:gd name="T14" fmla="*/ 0 w 5747"/>
              <a:gd name="T15" fmla="*/ 261 h 1716"/>
              <a:gd name="T16" fmla="*/ 0 w 5747"/>
              <a:gd name="T17" fmla="*/ 1453 h 1716"/>
              <a:gd name="T18" fmla="*/ 0 w 5747"/>
              <a:gd name="T19" fmla="*/ 1453 h 1716"/>
              <a:gd name="T20" fmla="*/ 261 w 5747"/>
              <a:gd name="T21" fmla="*/ 1715 h 1716"/>
              <a:gd name="T22" fmla="*/ 4290 w 5747"/>
              <a:gd name="T23" fmla="*/ 1715 h 1716"/>
              <a:gd name="T24" fmla="*/ 4960 w 5747"/>
              <a:gd name="T25" fmla="*/ 1715 h 1716"/>
              <a:gd name="T26" fmla="*/ 5129 w 5747"/>
              <a:gd name="T27" fmla="*/ 1715 h 1716"/>
              <a:gd name="T28" fmla="*/ 5129 w 5747"/>
              <a:gd name="T29" fmla="*/ 1715 h 1716"/>
              <a:gd name="T30" fmla="*/ 5355 w 5747"/>
              <a:gd name="T31" fmla="*/ 1584 h 1716"/>
              <a:gd name="T32" fmla="*/ 5700 w 5747"/>
              <a:gd name="T33" fmla="*/ 988 h 1716"/>
              <a:gd name="T34" fmla="*/ 5700 w 5747"/>
              <a:gd name="T35" fmla="*/ 988 h 1716"/>
              <a:gd name="T36" fmla="*/ 5700 w 5747"/>
              <a:gd name="T37" fmla="*/ 727 h 1716"/>
              <a:gd name="T38" fmla="*/ 5355 w 5747"/>
              <a:gd name="T39" fmla="*/ 130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6">
                <a:moveTo>
                  <a:pt x="5355" y="130"/>
                </a:moveTo>
                <a:lnTo>
                  <a:pt x="5355" y="130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1" y="1715"/>
                </a:cubicBezTo>
                <a:lnTo>
                  <a:pt x="4290" y="1715"/>
                </a:lnTo>
                <a:lnTo>
                  <a:pt x="4960" y="1715"/>
                </a:lnTo>
                <a:lnTo>
                  <a:pt x="5129" y="1715"/>
                </a:lnTo>
                <a:lnTo>
                  <a:pt x="5129" y="1715"/>
                </a:lnTo>
                <a:cubicBezTo>
                  <a:pt x="5223" y="1715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7"/>
                  <a:pt x="5700" y="727"/>
                </a:cubicBezTo>
                <a:lnTo>
                  <a:pt x="5355" y="1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13476464" y="3281227"/>
            <a:ext cx="2776077" cy="2484915"/>
          </a:xfrm>
          <a:custGeom>
            <a:avLst/>
            <a:gdLst>
              <a:gd name="T0" fmla="*/ 1640 w 2439"/>
              <a:gd name="T1" fmla="*/ 0 h 2181"/>
              <a:gd name="T2" fmla="*/ 799 w 2439"/>
              <a:gd name="T3" fmla="*/ 0 h 2181"/>
              <a:gd name="T4" fmla="*/ 799 w 2439"/>
              <a:gd name="T5" fmla="*/ 0 h 2181"/>
              <a:gd name="T6" fmla="*/ 486 w 2439"/>
              <a:gd name="T7" fmla="*/ 181 h 2181"/>
              <a:gd name="T8" fmla="*/ 65 w 2439"/>
              <a:gd name="T9" fmla="*/ 909 h 2181"/>
              <a:gd name="T10" fmla="*/ 65 w 2439"/>
              <a:gd name="T11" fmla="*/ 909 h 2181"/>
              <a:gd name="T12" fmla="*/ 65 w 2439"/>
              <a:gd name="T13" fmla="*/ 1271 h 2181"/>
              <a:gd name="T14" fmla="*/ 486 w 2439"/>
              <a:gd name="T15" fmla="*/ 1999 h 2181"/>
              <a:gd name="T16" fmla="*/ 486 w 2439"/>
              <a:gd name="T17" fmla="*/ 1999 h 2181"/>
              <a:gd name="T18" fmla="*/ 799 w 2439"/>
              <a:gd name="T19" fmla="*/ 2180 h 2181"/>
              <a:gd name="T20" fmla="*/ 1640 w 2439"/>
              <a:gd name="T21" fmla="*/ 2180 h 2181"/>
              <a:gd name="T22" fmla="*/ 1640 w 2439"/>
              <a:gd name="T23" fmla="*/ 2180 h 2181"/>
              <a:gd name="T24" fmla="*/ 1953 w 2439"/>
              <a:gd name="T25" fmla="*/ 1999 h 2181"/>
              <a:gd name="T26" fmla="*/ 2374 w 2439"/>
              <a:gd name="T27" fmla="*/ 1271 h 2181"/>
              <a:gd name="T28" fmla="*/ 2374 w 2439"/>
              <a:gd name="T29" fmla="*/ 1271 h 2181"/>
              <a:gd name="T30" fmla="*/ 2374 w 2439"/>
              <a:gd name="T31" fmla="*/ 909 h 2181"/>
              <a:gd name="T32" fmla="*/ 1953 w 2439"/>
              <a:gd name="T33" fmla="*/ 181 h 2181"/>
              <a:gd name="T34" fmla="*/ 1953 w 2439"/>
              <a:gd name="T35" fmla="*/ 181 h 2181"/>
              <a:gd name="T36" fmla="*/ 1640 w 2439"/>
              <a:gd name="T37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1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09"/>
                </a:lnTo>
                <a:lnTo>
                  <a:pt x="65" y="909"/>
                </a:lnTo>
                <a:cubicBezTo>
                  <a:pt x="0" y="1022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0"/>
                  <a:pt x="799" y="2180"/>
                </a:cubicBezTo>
                <a:lnTo>
                  <a:pt x="1640" y="2180"/>
                </a:lnTo>
                <a:lnTo>
                  <a:pt x="1640" y="2180"/>
                </a:lnTo>
                <a:cubicBezTo>
                  <a:pt x="1769" y="2180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2"/>
                  <a:pt x="2374" y="909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4"/>
          <p:cNvSpPr>
            <a:spLocks noChangeArrowheads="1"/>
          </p:cNvSpPr>
          <p:nvPr/>
        </p:nvSpPr>
        <p:spPr bwMode="auto">
          <a:xfrm>
            <a:off x="12040735" y="5871564"/>
            <a:ext cx="6541101" cy="1952791"/>
          </a:xfrm>
          <a:custGeom>
            <a:avLst/>
            <a:gdLst>
              <a:gd name="T0" fmla="*/ 5354 w 5746"/>
              <a:gd name="T1" fmla="*/ 130 h 1715"/>
              <a:gd name="T2" fmla="*/ 5354 w 5746"/>
              <a:gd name="T3" fmla="*/ 130 h 1715"/>
              <a:gd name="T4" fmla="*/ 5128 w 5746"/>
              <a:gd name="T5" fmla="*/ 0 h 1715"/>
              <a:gd name="T6" fmla="*/ 4958 w 5746"/>
              <a:gd name="T7" fmla="*/ 0 h 1715"/>
              <a:gd name="T8" fmla="*/ 4289 w 5746"/>
              <a:gd name="T9" fmla="*/ 0 h 1715"/>
              <a:gd name="T10" fmla="*/ 260 w 5746"/>
              <a:gd name="T11" fmla="*/ 0 h 1715"/>
              <a:gd name="T12" fmla="*/ 260 w 5746"/>
              <a:gd name="T13" fmla="*/ 0 h 1715"/>
              <a:gd name="T14" fmla="*/ 0 w 5746"/>
              <a:gd name="T15" fmla="*/ 261 h 1715"/>
              <a:gd name="T16" fmla="*/ 0 w 5746"/>
              <a:gd name="T17" fmla="*/ 1452 h 1715"/>
              <a:gd name="T18" fmla="*/ 0 w 5746"/>
              <a:gd name="T19" fmla="*/ 1452 h 1715"/>
              <a:gd name="T20" fmla="*/ 260 w 5746"/>
              <a:gd name="T21" fmla="*/ 1714 h 1715"/>
              <a:gd name="T22" fmla="*/ 4289 w 5746"/>
              <a:gd name="T23" fmla="*/ 1714 h 1715"/>
              <a:gd name="T24" fmla="*/ 4958 w 5746"/>
              <a:gd name="T25" fmla="*/ 1714 h 1715"/>
              <a:gd name="T26" fmla="*/ 5128 w 5746"/>
              <a:gd name="T27" fmla="*/ 1714 h 1715"/>
              <a:gd name="T28" fmla="*/ 5128 w 5746"/>
              <a:gd name="T29" fmla="*/ 1714 h 1715"/>
              <a:gd name="T30" fmla="*/ 5354 w 5746"/>
              <a:gd name="T31" fmla="*/ 1583 h 1715"/>
              <a:gd name="T32" fmla="*/ 5698 w 5746"/>
              <a:gd name="T33" fmla="*/ 987 h 1715"/>
              <a:gd name="T34" fmla="*/ 5698 w 5746"/>
              <a:gd name="T35" fmla="*/ 987 h 1715"/>
              <a:gd name="T36" fmla="*/ 5698 w 5746"/>
              <a:gd name="T37" fmla="*/ 726 h 1715"/>
              <a:gd name="T38" fmla="*/ 5354 w 5746"/>
              <a:gd name="T39" fmla="*/ 130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5">
                <a:moveTo>
                  <a:pt x="5354" y="130"/>
                </a:moveTo>
                <a:lnTo>
                  <a:pt x="5354" y="130"/>
                </a:lnTo>
                <a:cubicBezTo>
                  <a:pt x="5308" y="49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2"/>
                </a:lnTo>
                <a:lnTo>
                  <a:pt x="0" y="1452"/>
                </a:lnTo>
                <a:cubicBezTo>
                  <a:pt x="0" y="1596"/>
                  <a:pt x="117" y="1714"/>
                  <a:pt x="260" y="1714"/>
                </a:cubicBezTo>
                <a:lnTo>
                  <a:pt x="4289" y="1714"/>
                </a:lnTo>
                <a:lnTo>
                  <a:pt x="4958" y="1714"/>
                </a:lnTo>
                <a:lnTo>
                  <a:pt x="5128" y="1714"/>
                </a:lnTo>
                <a:lnTo>
                  <a:pt x="5128" y="1714"/>
                </a:lnTo>
                <a:cubicBezTo>
                  <a:pt x="5221" y="1714"/>
                  <a:pt x="5308" y="1664"/>
                  <a:pt x="5354" y="1583"/>
                </a:cubicBezTo>
                <a:lnTo>
                  <a:pt x="5698" y="987"/>
                </a:lnTo>
                <a:lnTo>
                  <a:pt x="5698" y="987"/>
                </a:lnTo>
                <a:cubicBezTo>
                  <a:pt x="5745" y="906"/>
                  <a:pt x="5745" y="807"/>
                  <a:pt x="5698" y="726"/>
                </a:cubicBezTo>
                <a:lnTo>
                  <a:pt x="5354" y="1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5"/>
          <p:cNvSpPr>
            <a:spLocks noChangeArrowheads="1"/>
          </p:cNvSpPr>
          <p:nvPr/>
        </p:nvSpPr>
        <p:spPr bwMode="auto">
          <a:xfrm>
            <a:off x="10389142" y="5605501"/>
            <a:ext cx="2776080" cy="2479896"/>
          </a:xfrm>
          <a:custGeom>
            <a:avLst/>
            <a:gdLst>
              <a:gd name="T0" fmla="*/ 1638 w 2437"/>
              <a:gd name="T1" fmla="*/ 0 h 2180"/>
              <a:gd name="T2" fmla="*/ 798 w 2437"/>
              <a:gd name="T3" fmla="*/ 0 h 2180"/>
              <a:gd name="T4" fmla="*/ 798 w 2437"/>
              <a:gd name="T5" fmla="*/ 0 h 2180"/>
              <a:gd name="T6" fmla="*/ 485 w 2437"/>
              <a:gd name="T7" fmla="*/ 181 h 2180"/>
              <a:gd name="T8" fmla="*/ 64 w 2437"/>
              <a:gd name="T9" fmla="*/ 909 h 2180"/>
              <a:gd name="T10" fmla="*/ 64 w 2437"/>
              <a:gd name="T11" fmla="*/ 909 h 2180"/>
              <a:gd name="T12" fmla="*/ 64 w 2437"/>
              <a:gd name="T13" fmla="*/ 1270 h 2180"/>
              <a:gd name="T14" fmla="*/ 485 w 2437"/>
              <a:gd name="T15" fmla="*/ 1998 h 2180"/>
              <a:gd name="T16" fmla="*/ 485 w 2437"/>
              <a:gd name="T17" fmla="*/ 1998 h 2180"/>
              <a:gd name="T18" fmla="*/ 798 w 2437"/>
              <a:gd name="T19" fmla="*/ 2179 h 2180"/>
              <a:gd name="T20" fmla="*/ 1638 w 2437"/>
              <a:gd name="T21" fmla="*/ 2179 h 2180"/>
              <a:gd name="T22" fmla="*/ 1638 w 2437"/>
              <a:gd name="T23" fmla="*/ 2179 h 2180"/>
              <a:gd name="T24" fmla="*/ 1951 w 2437"/>
              <a:gd name="T25" fmla="*/ 1998 h 2180"/>
              <a:gd name="T26" fmla="*/ 2372 w 2437"/>
              <a:gd name="T27" fmla="*/ 1270 h 2180"/>
              <a:gd name="T28" fmla="*/ 2372 w 2437"/>
              <a:gd name="T29" fmla="*/ 1270 h 2180"/>
              <a:gd name="T30" fmla="*/ 2372 w 2437"/>
              <a:gd name="T31" fmla="*/ 909 h 2180"/>
              <a:gd name="T32" fmla="*/ 1951 w 2437"/>
              <a:gd name="T33" fmla="*/ 181 h 2180"/>
              <a:gd name="T34" fmla="*/ 1951 w 2437"/>
              <a:gd name="T35" fmla="*/ 181 h 2180"/>
              <a:gd name="T36" fmla="*/ 1638 w 2437"/>
              <a:gd name="T37" fmla="*/ 0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0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09"/>
                </a:lnTo>
                <a:lnTo>
                  <a:pt x="64" y="909"/>
                </a:lnTo>
                <a:cubicBezTo>
                  <a:pt x="0" y="1021"/>
                  <a:pt x="0" y="1158"/>
                  <a:pt x="64" y="1270"/>
                </a:cubicBezTo>
                <a:lnTo>
                  <a:pt x="485" y="1998"/>
                </a:lnTo>
                <a:lnTo>
                  <a:pt x="485" y="1998"/>
                </a:lnTo>
                <a:cubicBezTo>
                  <a:pt x="549" y="2110"/>
                  <a:pt x="669" y="2179"/>
                  <a:pt x="798" y="2179"/>
                </a:cubicBezTo>
                <a:lnTo>
                  <a:pt x="1638" y="2179"/>
                </a:lnTo>
                <a:lnTo>
                  <a:pt x="1638" y="2179"/>
                </a:lnTo>
                <a:cubicBezTo>
                  <a:pt x="1767" y="2179"/>
                  <a:pt x="1887" y="2110"/>
                  <a:pt x="1951" y="1998"/>
                </a:cubicBezTo>
                <a:lnTo>
                  <a:pt x="2372" y="1270"/>
                </a:lnTo>
                <a:lnTo>
                  <a:pt x="2372" y="1270"/>
                </a:lnTo>
                <a:cubicBezTo>
                  <a:pt x="2436" y="1158"/>
                  <a:pt x="2436" y="1021"/>
                  <a:pt x="2372" y="909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7"/>
          <p:cNvSpPr>
            <a:spLocks noChangeArrowheads="1"/>
          </p:cNvSpPr>
          <p:nvPr/>
        </p:nvSpPr>
        <p:spPr bwMode="auto">
          <a:xfrm>
            <a:off x="15123035" y="8235998"/>
            <a:ext cx="6541101" cy="1952794"/>
          </a:xfrm>
          <a:custGeom>
            <a:avLst/>
            <a:gdLst>
              <a:gd name="T0" fmla="*/ 5355 w 5747"/>
              <a:gd name="T1" fmla="*/ 131 h 1715"/>
              <a:gd name="T2" fmla="*/ 5355 w 5747"/>
              <a:gd name="T3" fmla="*/ 131 h 1715"/>
              <a:gd name="T4" fmla="*/ 5129 w 5747"/>
              <a:gd name="T5" fmla="*/ 0 h 1715"/>
              <a:gd name="T6" fmla="*/ 4960 w 5747"/>
              <a:gd name="T7" fmla="*/ 0 h 1715"/>
              <a:gd name="T8" fmla="*/ 4290 w 5747"/>
              <a:gd name="T9" fmla="*/ 0 h 1715"/>
              <a:gd name="T10" fmla="*/ 261 w 5747"/>
              <a:gd name="T11" fmla="*/ 0 h 1715"/>
              <a:gd name="T12" fmla="*/ 261 w 5747"/>
              <a:gd name="T13" fmla="*/ 0 h 1715"/>
              <a:gd name="T14" fmla="*/ 0 w 5747"/>
              <a:gd name="T15" fmla="*/ 261 h 1715"/>
              <a:gd name="T16" fmla="*/ 0 w 5747"/>
              <a:gd name="T17" fmla="*/ 1453 h 1715"/>
              <a:gd name="T18" fmla="*/ 0 w 5747"/>
              <a:gd name="T19" fmla="*/ 1453 h 1715"/>
              <a:gd name="T20" fmla="*/ 261 w 5747"/>
              <a:gd name="T21" fmla="*/ 1714 h 1715"/>
              <a:gd name="T22" fmla="*/ 4290 w 5747"/>
              <a:gd name="T23" fmla="*/ 1714 h 1715"/>
              <a:gd name="T24" fmla="*/ 4960 w 5747"/>
              <a:gd name="T25" fmla="*/ 1714 h 1715"/>
              <a:gd name="T26" fmla="*/ 5129 w 5747"/>
              <a:gd name="T27" fmla="*/ 1714 h 1715"/>
              <a:gd name="T28" fmla="*/ 5129 w 5747"/>
              <a:gd name="T29" fmla="*/ 1714 h 1715"/>
              <a:gd name="T30" fmla="*/ 5355 w 5747"/>
              <a:gd name="T31" fmla="*/ 1584 h 1715"/>
              <a:gd name="T32" fmla="*/ 5700 w 5747"/>
              <a:gd name="T33" fmla="*/ 988 h 1715"/>
              <a:gd name="T34" fmla="*/ 5700 w 5747"/>
              <a:gd name="T35" fmla="*/ 988 h 1715"/>
              <a:gd name="T36" fmla="*/ 5700 w 5747"/>
              <a:gd name="T37" fmla="*/ 727 h 1715"/>
              <a:gd name="T38" fmla="*/ 5355 w 5747"/>
              <a:gd name="T39" fmla="*/ 131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7" h="1715">
                <a:moveTo>
                  <a:pt x="5355" y="131"/>
                </a:moveTo>
                <a:lnTo>
                  <a:pt x="5355" y="131"/>
                </a:lnTo>
                <a:cubicBezTo>
                  <a:pt x="5309" y="50"/>
                  <a:pt x="5223" y="0"/>
                  <a:pt x="5129" y="0"/>
                </a:cubicBezTo>
                <a:lnTo>
                  <a:pt x="4960" y="0"/>
                </a:lnTo>
                <a:lnTo>
                  <a:pt x="4290" y="0"/>
                </a:lnTo>
                <a:lnTo>
                  <a:pt x="261" y="0"/>
                </a:lnTo>
                <a:lnTo>
                  <a:pt x="261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4"/>
                  <a:pt x="261" y="1714"/>
                </a:cubicBezTo>
                <a:lnTo>
                  <a:pt x="4290" y="1714"/>
                </a:lnTo>
                <a:lnTo>
                  <a:pt x="4960" y="1714"/>
                </a:lnTo>
                <a:lnTo>
                  <a:pt x="5129" y="1714"/>
                </a:lnTo>
                <a:lnTo>
                  <a:pt x="5129" y="1714"/>
                </a:lnTo>
                <a:cubicBezTo>
                  <a:pt x="5223" y="1714"/>
                  <a:pt x="5309" y="1665"/>
                  <a:pt x="5355" y="1584"/>
                </a:cubicBezTo>
                <a:lnTo>
                  <a:pt x="5700" y="988"/>
                </a:lnTo>
                <a:lnTo>
                  <a:pt x="5700" y="988"/>
                </a:lnTo>
                <a:cubicBezTo>
                  <a:pt x="5746" y="907"/>
                  <a:pt x="5746" y="808"/>
                  <a:pt x="5700" y="727"/>
                </a:cubicBezTo>
                <a:lnTo>
                  <a:pt x="5355" y="1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8"/>
          <p:cNvSpPr>
            <a:spLocks noChangeArrowheads="1"/>
          </p:cNvSpPr>
          <p:nvPr/>
        </p:nvSpPr>
        <p:spPr bwMode="auto">
          <a:xfrm>
            <a:off x="13476464" y="7974956"/>
            <a:ext cx="2776077" cy="2484918"/>
          </a:xfrm>
          <a:custGeom>
            <a:avLst/>
            <a:gdLst>
              <a:gd name="T0" fmla="*/ 1640 w 2439"/>
              <a:gd name="T1" fmla="*/ 0 h 2182"/>
              <a:gd name="T2" fmla="*/ 799 w 2439"/>
              <a:gd name="T3" fmla="*/ 0 h 2182"/>
              <a:gd name="T4" fmla="*/ 799 w 2439"/>
              <a:gd name="T5" fmla="*/ 0 h 2182"/>
              <a:gd name="T6" fmla="*/ 486 w 2439"/>
              <a:gd name="T7" fmla="*/ 181 h 2182"/>
              <a:gd name="T8" fmla="*/ 65 w 2439"/>
              <a:gd name="T9" fmla="*/ 910 h 2182"/>
              <a:gd name="T10" fmla="*/ 65 w 2439"/>
              <a:gd name="T11" fmla="*/ 910 h 2182"/>
              <a:gd name="T12" fmla="*/ 65 w 2439"/>
              <a:gd name="T13" fmla="*/ 1271 h 2182"/>
              <a:gd name="T14" fmla="*/ 486 w 2439"/>
              <a:gd name="T15" fmla="*/ 1999 h 2182"/>
              <a:gd name="T16" fmla="*/ 486 w 2439"/>
              <a:gd name="T17" fmla="*/ 1999 h 2182"/>
              <a:gd name="T18" fmla="*/ 799 w 2439"/>
              <a:gd name="T19" fmla="*/ 2181 h 2182"/>
              <a:gd name="T20" fmla="*/ 1640 w 2439"/>
              <a:gd name="T21" fmla="*/ 2181 h 2182"/>
              <a:gd name="T22" fmla="*/ 1640 w 2439"/>
              <a:gd name="T23" fmla="*/ 2181 h 2182"/>
              <a:gd name="T24" fmla="*/ 1953 w 2439"/>
              <a:gd name="T25" fmla="*/ 1999 h 2182"/>
              <a:gd name="T26" fmla="*/ 2374 w 2439"/>
              <a:gd name="T27" fmla="*/ 1271 h 2182"/>
              <a:gd name="T28" fmla="*/ 2374 w 2439"/>
              <a:gd name="T29" fmla="*/ 1271 h 2182"/>
              <a:gd name="T30" fmla="*/ 2374 w 2439"/>
              <a:gd name="T31" fmla="*/ 910 h 2182"/>
              <a:gd name="T32" fmla="*/ 1953 w 2439"/>
              <a:gd name="T33" fmla="*/ 181 h 2182"/>
              <a:gd name="T34" fmla="*/ 1953 w 2439"/>
              <a:gd name="T35" fmla="*/ 181 h 2182"/>
              <a:gd name="T36" fmla="*/ 1640 w 2439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9" h="2182">
                <a:moveTo>
                  <a:pt x="1640" y="0"/>
                </a:moveTo>
                <a:lnTo>
                  <a:pt x="799" y="0"/>
                </a:lnTo>
                <a:lnTo>
                  <a:pt x="799" y="0"/>
                </a:lnTo>
                <a:cubicBezTo>
                  <a:pt x="669" y="0"/>
                  <a:pt x="550" y="69"/>
                  <a:pt x="486" y="181"/>
                </a:cubicBezTo>
                <a:lnTo>
                  <a:pt x="65" y="910"/>
                </a:lnTo>
                <a:lnTo>
                  <a:pt x="65" y="910"/>
                </a:lnTo>
                <a:cubicBezTo>
                  <a:pt x="0" y="1021"/>
                  <a:pt x="0" y="1159"/>
                  <a:pt x="65" y="1271"/>
                </a:cubicBezTo>
                <a:lnTo>
                  <a:pt x="486" y="1999"/>
                </a:lnTo>
                <a:lnTo>
                  <a:pt x="486" y="1999"/>
                </a:lnTo>
                <a:cubicBezTo>
                  <a:pt x="550" y="2111"/>
                  <a:pt x="669" y="2181"/>
                  <a:pt x="799" y="2181"/>
                </a:cubicBezTo>
                <a:lnTo>
                  <a:pt x="1640" y="2181"/>
                </a:lnTo>
                <a:lnTo>
                  <a:pt x="1640" y="2181"/>
                </a:lnTo>
                <a:cubicBezTo>
                  <a:pt x="1769" y="2181"/>
                  <a:pt x="1888" y="2111"/>
                  <a:pt x="1953" y="1999"/>
                </a:cubicBezTo>
                <a:lnTo>
                  <a:pt x="2374" y="1271"/>
                </a:lnTo>
                <a:lnTo>
                  <a:pt x="2374" y="1271"/>
                </a:lnTo>
                <a:cubicBezTo>
                  <a:pt x="2438" y="1159"/>
                  <a:pt x="2438" y="1021"/>
                  <a:pt x="2374" y="910"/>
                </a:cubicBezTo>
                <a:lnTo>
                  <a:pt x="1953" y="181"/>
                </a:lnTo>
                <a:lnTo>
                  <a:pt x="1953" y="181"/>
                </a:lnTo>
                <a:cubicBezTo>
                  <a:pt x="1888" y="69"/>
                  <a:pt x="1769" y="0"/>
                  <a:pt x="164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0"/>
          <p:cNvSpPr>
            <a:spLocks noChangeArrowheads="1"/>
          </p:cNvSpPr>
          <p:nvPr/>
        </p:nvSpPr>
        <p:spPr bwMode="auto">
          <a:xfrm>
            <a:off x="12040735" y="10585374"/>
            <a:ext cx="6541101" cy="1952794"/>
          </a:xfrm>
          <a:custGeom>
            <a:avLst/>
            <a:gdLst>
              <a:gd name="T0" fmla="*/ 5354 w 5746"/>
              <a:gd name="T1" fmla="*/ 131 h 1716"/>
              <a:gd name="T2" fmla="*/ 5354 w 5746"/>
              <a:gd name="T3" fmla="*/ 131 h 1716"/>
              <a:gd name="T4" fmla="*/ 5128 w 5746"/>
              <a:gd name="T5" fmla="*/ 0 h 1716"/>
              <a:gd name="T6" fmla="*/ 4958 w 5746"/>
              <a:gd name="T7" fmla="*/ 0 h 1716"/>
              <a:gd name="T8" fmla="*/ 4289 w 5746"/>
              <a:gd name="T9" fmla="*/ 0 h 1716"/>
              <a:gd name="T10" fmla="*/ 260 w 5746"/>
              <a:gd name="T11" fmla="*/ 0 h 1716"/>
              <a:gd name="T12" fmla="*/ 260 w 5746"/>
              <a:gd name="T13" fmla="*/ 0 h 1716"/>
              <a:gd name="T14" fmla="*/ 0 w 5746"/>
              <a:gd name="T15" fmla="*/ 261 h 1716"/>
              <a:gd name="T16" fmla="*/ 0 w 5746"/>
              <a:gd name="T17" fmla="*/ 1453 h 1716"/>
              <a:gd name="T18" fmla="*/ 0 w 5746"/>
              <a:gd name="T19" fmla="*/ 1453 h 1716"/>
              <a:gd name="T20" fmla="*/ 260 w 5746"/>
              <a:gd name="T21" fmla="*/ 1715 h 1716"/>
              <a:gd name="T22" fmla="*/ 4289 w 5746"/>
              <a:gd name="T23" fmla="*/ 1715 h 1716"/>
              <a:gd name="T24" fmla="*/ 4958 w 5746"/>
              <a:gd name="T25" fmla="*/ 1715 h 1716"/>
              <a:gd name="T26" fmla="*/ 5128 w 5746"/>
              <a:gd name="T27" fmla="*/ 1715 h 1716"/>
              <a:gd name="T28" fmla="*/ 5128 w 5746"/>
              <a:gd name="T29" fmla="*/ 1715 h 1716"/>
              <a:gd name="T30" fmla="*/ 5354 w 5746"/>
              <a:gd name="T31" fmla="*/ 1584 h 1716"/>
              <a:gd name="T32" fmla="*/ 5698 w 5746"/>
              <a:gd name="T33" fmla="*/ 988 h 1716"/>
              <a:gd name="T34" fmla="*/ 5698 w 5746"/>
              <a:gd name="T35" fmla="*/ 988 h 1716"/>
              <a:gd name="T36" fmla="*/ 5698 w 5746"/>
              <a:gd name="T37" fmla="*/ 727 h 1716"/>
              <a:gd name="T38" fmla="*/ 5354 w 5746"/>
              <a:gd name="T39" fmla="*/ 131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46" h="1716">
                <a:moveTo>
                  <a:pt x="5354" y="131"/>
                </a:moveTo>
                <a:lnTo>
                  <a:pt x="5354" y="131"/>
                </a:lnTo>
                <a:cubicBezTo>
                  <a:pt x="5308" y="50"/>
                  <a:pt x="5221" y="0"/>
                  <a:pt x="5128" y="0"/>
                </a:cubicBezTo>
                <a:lnTo>
                  <a:pt x="4958" y="0"/>
                </a:lnTo>
                <a:lnTo>
                  <a:pt x="4289" y="0"/>
                </a:lnTo>
                <a:lnTo>
                  <a:pt x="260" y="0"/>
                </a:lnTo>
                <a:lnTo>
                  <a:pt x="260" y="0"/>
                </a:lnTo>
                <a:cubicBezTo>
                  <a:pt x="117" y="0"/>
                  <a:pt x="0" y="117"/>
                  <a:pt x="0" y="261"/>
                </a:cubicBezTo>
                <a:lnTo>
                  <a:pt x="0" y="1453"/>
                </a:lnTo>
                <a:lnTo>
                  <a:pt x="0" y="1453"/>
                </a:lnTo>
                <a:cubicBezTo>
                  <a:pt x="0" y="1598"/>
                  <a:pt x="117" y="1715"/>
                  <a:pt x="260" y="1715"/>
                </a:cubicBezTo>
                <a:lnTo>
                  <a:pt x="4289" y="1715"/>
                </a:lnTo>
                <a:lnTo>
                  <a:pt x="4958" y="1715"/>
                </a:lnTo>
                <a:lnTo>
                  <a:pt x="5128" y="1715"/>
                </a:lnTo>
                <a:lnTo>
                  <a:pt x="5128" y="1715"/>
                </a:lnTo>
                <a:cubicBezTo>
                  <a:pt x="5221" y="1715"/>
                  <a:pt x="5308" y="1665"/>
                  <a:pt x="5354" y="1584"/>
                </a:cubicBezTo>
                <a:lnTo>
                  <a:pt x="5698" y="988"/>
                </a:lnTo>
                <a:lnTo>
                  <a:pt x="5698" y="988"/>
                </a:lnTo>
                <a:cubicBezTo>
                  <a:pt x="5745" y="907"/>
                  <a:pt x="5745" y="807"/>
                  <a:pt x="5698" y="727"/>
                </a:cubicBezTo>
                <a:lnTo>
                  <a:pt x="5354" y="1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1"/>
          <p:cNvSpPr>
            <a:spLocks noChangeArrowheads="1"/>
          </p:cNvSpPr>
          <p:nvPr/>
        </p:nvSpPr>
        <p:spPr bwMode="auto">
          <a:xfrm>
            <a:off x="10389142" y="10319313"/>
            <a:ext cx="2776080" cy="2484915"/>
          </a:xfrm>
          <a:custGeom>
            <a:avLst/>
            <a:gdLst>
              <a:gd name="T0" fmla="*/ 1638 w 2437"/>
              <a:gd name="T1" fmla="*/ 0 h 2182"/>
              <a:gd name="T2" fmla="*/ 798 w 2437"/>
              <a:gd name="T3" fmla="*/ 0 h 2182"/>
              <a:gd name="T4" fmla="*/ 798 w 2437"/>
              <a:gd name="T5" fmla="*/ 0 h 2182"/>
              <a:gd name="T6" fmla="*/ 485 w 2437"/>
              <a:gd name="T7" fmla="*/ 181 h 2182"/>
              <a:gd name="T8" fmla="*/ 64 w 2437"/>
              <a:gd name="T9" fmla="*/ 910 h 2182"/>
              <a:gd name="T10" fmla="*/ 64 w 2437"/>
              <a:gd name="T11" fmla="*/ 910 h 2182"/>
              <a:gd name="T12" fmla="*/ 64 w 2437"/>
              <a:gd name="T13" fmla="*/ 1271 h 2182"/>
              <a:gd name="T14" fmla="*/ 485 w 2437"/>
              <a:gd name="T15" fmla="*/ 1999 h 2182"/>
              <a:gd name="T16" fmla="*/ 485 w 2437"/>
              <a:gd name="T17" fmla="*/ 1999 h 2182"/>
              <a:gd name="T18" fmla="*/ 798 w 2437"/>
              <a:gd name="T19" fmla="*/ 2181 h 2182"/>
              <a:gd name="T20" fmla="*/ 1638 w 2437"/>
              <a:gd name="T21" fmla="*/ 2181 h 2182"/>
              <a:gd name="T22" fmla="*/ 1638 w 2437"/>
              <a:gd name="T23" fmla="*/ 2181 h 2182"/>
              <a:gd name="T24" fmla="*/ 1951 w 2437"/>
              <a:gd name="T25" fmla="*/ 1999 h 2182"/>
              <a:gd name="T26" fmla="*/ 2372 w 2437"/>
              <a:gd name="T27" fmla="*/ 1271 h 2182"/>
              <a:gd name="T28" fmla="*/ 2372 w 2437"/>
              <a:gd name="T29" fmla="*/ 1271 h 2182"/>
              <a:gd name="T30" fmla="*/ 2372 w 2437"/>
              <a:gd name="T31" fmla="*/ 910 h 2182"/>
              <a:gd name="T32" fmla="*/ 1951 w 2437"/>
              <a:gd name="T33" fmla="*/ 181 h 2182"/>
              <a:gd name="T34" fmla="*/ 1951 w 2437"/>
              <a:gd name="T35" fmla="*/ 181 h 2182"/>
              <a:gd name="T36" fmla="*/ 1638 w 2437"/>
              <a:gd name="T37" fmla="*/ 0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7" h="2182">
                <a:moveTo>
                  <a:pt x="1638" y="0"/>
                </a:moveTo>
                <a:lnTo>
                  <a:pt x="798" y="0"/>
                </a:lnTo>
                <a:lnTo>
                  <a:pt x="798" y="0"/>
                </a:lnTo>
                <a:cubicBezTo>
                  <a:pt x="669" y="0"/>
                  <a:pt x="549" y="69"/>
                  <a:pt x="485" y="181"/>
                </a:cubicBezTo>
                <a:lnTo>
                  <a:pt x="64" y="910"/>
                </a:lnTo>
                <a:lnTo>
                  <a:pt x="64" y="910"/>
                </a:lnTo>
                <a:cubicBezTo>
                  <a:pt x="0" y="1022"/>
                  <a:pt x="0" y="1159"/>
                  <a:pt x="64" y="1271"/>
                </a:cubicBezTo>
                <a:lnTo>
                  <a:pt x="485" y="1999"/>
                </a:lnTo>
                <a:lnTo>
                  <a:pt x="485" y="1999"/>
                </a:lnTo>
                <a:cubicBezTo>
                  <a:pt x="549" y="2111"/>
                  <a:pt x="669" y="2181"/>
                  <a:pt x="798" y="2181"/>
                </a:cubicBezTo>
                <a:lnTo>
                  <a:pt x="1638" y="2181"/>
                </a:lnTo>
                <a:lnTo>
                  <a:pt x="1638" y="2181"/>
                </a:lnTo>
                <a:cubicBezTo>
                  <a:pt x="1767" y="2181"/>
                  <a:pt x="1887" y="2111"/>
                  <a:pt x="1951" y="1999"/>
                </a:cubicBezTo>
                <a:lnTo>
                  <a:pt x="2372" y="1271"/>
                </a:lnTo>
                <a:lnTo>
                  <a:pt x="2372" y="1271"/>
                </a:lnTo>
                <a:cubicBezTo>
                  <a:pt x="2436" y="1159"/>
                  <a:pt x="2436" y="1022"/>
                  <a:pt x="2372" y="910"/>
                </a:cubicBezTo>
                <a:lnTo>
                  <a:pt x="1951" y="181"/>
                </a:lnTo>
                <a:lnTo>
                  <a:pt x="1951" y="181"/>
                </a:lnTo>
                <a:cubicBezTo>
                  <a:pt x="1887" y="69"/>
                  <a:pt x="1767" y="0"/>
                  <a:pt x="16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CuadroTexto 465"/>
          <p:cNvSpPr txBox="1"/>
          <p:nvPr/>
        </p:nvSpPr>
        <p:spPr>
          <a:xfrm>
            <a:off x="2611638" y="3955607"/>
            <a:ext cx="4908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2631841" y="6422859"/>
            <a:ext cx="5662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1261297" y="135314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4336619" y="3789949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0" name="CuadroTexto 469"/>
          <p:cNvSpPr txBox="1"/>
          <p:nvPr/>
        </p:nvSpPr>
        <p:spPr>
          <a:xfrm>
            <a:off x="11237183" y="6132606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1" name="CuadroTexto 470"/>
          <p:cNvSpPr txBox="1"/>
          <p:nvPr/>
        </p:nvSpPr>
        <p:spPr>
          <a:xfrm>
            <a:off x="14340925" y="8420629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2" name="CuadroTexto 471"/>
          <p:cNvSpPr txBox="1"/>
          <p:nvPr/>
        </p:nvSpPr>
        <p:spPr>
          <a:xfrm>
            <a:off x="11290952" y="10826335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3435178" y="1431387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4" name="Rectángulo 473"/>
          <p:cNvSpPr/>
          <p:nvPr/>
        </p:nvSpPr>
        <p:spPr>
          <a:xfrm>
            <a:off x="13435817" y="19923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6634354" y="3754691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6" name="Rectángulo 475"/>
          <p:cNvSpPr/>
          <p:nvPr/>
        </p:nvSpPr>
        <p:spPr>
          <a:xfrm>
            <a:off x="16634993" y="4315678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3484579" y="6109612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13485218" y="6670599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16638293" y="8431480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0" name="Rectángulo 479"/>
          <p:cNvSpPr/>
          <p:nvPr/>
        </p:nvSpPr>
        <p:spPr>
          <a:xfrm>
            <a:off x="16638932" y="899246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3475825" y="10839479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13476464" y="11400466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1726940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5960706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0194472" y="6133255"/>
            <a:ext cx="4014778" cy="6079521"/>
          </a:xfrm>
          <a:custGeom>
            <a:avLst/>
            <a:gdLst>
              <a:gd name="T0" fmla="*/ 2773 w 3396"/>
              <a:gd name="T1" fmla="*/ 5141 h 5142"/>
              <a:gd name="T2" fmla="*/ 622 w 3396"/>
              <a:gd name="T3" fmla="*/ 5141 h 5142"/>
              <a:gd name="T4" fmla="*/ 622 w 3396"/>
              <a:gd name="T5" fmla="*/ 5141 h 5142"/>
              <a:gd name="T6" fmla="*/ 0 w 3396"/>
              <a:gd name="T7" fmla="*/ 4518 h 5142"/>
              <a:gd name="T8" fmla="*/ 0 w 3396"/>
              <a:gd name="T9" fmla="*/ 0 h 5142"/>
              <a:gd name="T10" fmla="*/ 3395 w 3396"/>
              <a:gd name="T11" fmla="*/ 0 h 5142"/>
              <a:gd name="T12" fmla="*/ 3395 w 3396"/>
              <a:gd name="T13" fmla="*/ 4518 h 5142"/>
              <a:gd name="T14" fmla="*/ 3395 w 3396"/>
              <a:gd name="T15" fmla="*/ 4518 h 5142"/>
              <a:gd name="T16" fmla="*/ 2773 w 3396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6" h="5142">
                <a:moveTo>
                  <a:pt x="2773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5" y="0"/>
                </a:lnTo>
                <a:lnTo>
                  <a:pt x="3395" y="4518"/>
                </a:lnTo>
                <a:lnTo>
                  <a:pt x="3395" y="4518"/>
                </a:lnTo>
                <a:cubicBezTo>
                  <a:pt x="3395" y="4862"/>
                  <a:pt x="3117" y="5141"/>
                  <a:pt x="2773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4428238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8667216" y="6133255"/>
            <a:ext cx="4014778" cy="6079521"/>
          </a:xfrm>
          <a:custGeom>
            <a:avLst/>
            <a:gdLst>
              <a:gd name="T0" fmla="*/ 2774 w 3397"/>
              <a:gd name="T1" fmla="*/ 5141 h 5142"/>
              <a:gd name="T2" fmla="*/ 622 w 3397"/>
              <a:gd name="T3" fmla="*/ 5141 h 5142"/>
              <a:gd name="T4" fmla="*/ 622 w 3397"/>
              <a:gd name="T5" fmla="*/ 5141 h 5142"/>
              <a:gd name="T6" fmla="*/ 0 w 3397"/>
              <a:gd name="T7" fmla="*/ 4518 h 5142"/>
              <a:gd name="T8" fmla="*/ 0 w 3397"/>
              <a:gd name="T9" fmla="*/ 0 h 5142"/>
              <a:gd name="T10" fmla="*/ 3396 w 3397"/>
              <a:gd name="T11" fmla="*/ 0 h 5142"/>
              <a:gd name="T12" fmla="*/ 3396 w 3397"/>
              <a:gd name="T13" fmla="*/ 4518 h 5142"/>
              <a:gd name="T14" fmla="*/ 3396 w 3397"/>
              <a:gd name="T15" fmla="*/ 4518 h 5142"/>
              <a:gd name="T16" fmla="*/ 2774 w 3397"/>
              <a:gd name="T17" fmla="*/ 5141 h 5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7" h="5142">
                <a:moveTo>
                  <a:pt x="2774" y="5141"/>
                </a:moveTo>
                <a:lnTo>
                  <a:pt x="622" y="5141"/>
                </a:lnTo>
                <a:lnTo>
                  <a:pt x="622" y="5141"/>
                </a:lnTo>
                <a:cubicBezTo>
                  <a:pt x="279" y="5141"/>
                  <a:pt x="0" y="4862"/>
                  <a:pt x="0" y="4518"/>
                </a:cubicBezTo>
                <a:lnTo>
                  <a:pt x="0" y="0"/>
                </a:lnTo>
                <a:lnTo>
                  <a:pt x="3396" y="0"/>
                </a:lnTo>
                <a:lnTo>
                  <a:pt x="3396" y="4518"/>
                </a:lnTo>
                <a:lnTo>
                  <a:pt x="3396" y="4518"/>
                </a:lnTo>
                <a:cubicBezTo>
                  <a:pt x="3396" y="4862"/>
                  <a:pt x="3118" y="5141"/>
                  <a:pt x="2774" y="5141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3"/>
          <p:cNvSpPr>
            <a:spLocks noChangeArrowheads="1"/>
          </p:cNvSpPr>
          <p:nvPr/>
        </p:nvSpPr>
        <p:spPr bwMode="auto">
          <a:xfrm>
            <a:off x="1638300" y="4840183"/>
            <a:ext cx="4223338" cy="1950035"/>
          </a:xfrm>
          <a:custGeom>
            <a:avLst/>
            <a:gdLst>
              <a:gd name="T0" fmla="*/ 2745 w 3570"/>
              <a:gd name="T1" fmla="*/ 1648 h 1649"/>
              <a:gd name="T2" fmla="*/ 824 w 3570"/>
              <a:gd name="T3" fmla="*/ 1648 h 1649"/>
              <a:gd name="T4" fmla="*/ 824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4 w 3570"/>
              <a:gd name="T11" fmla="*/ 0 h 1649"/>
              <a:gd name="T12" fmla="*/ 2745 w 3570"/>
              <a:gd name="T13" fmla="*/ 0 h 1649"/>
              <a:gd name="T14" fmla="*/ 2745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5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5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9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9" y="0"/>
                  <a:pt x="824" y="0"/>
                </a:cubicBezTo>
                <a:lnTo>
                  <a:pt x="2745" y="0"/>
                </a:lnTo>
                <a:lnTo>
                  <a:pt x="2745" y="0"/>
                </a:lnTo>
                <a:cubicBezTo>
                  <a:pt x="3200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200" y="1648"/>
                  <a:pt x="2745" y="16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5856426" y="4840183"/>
            <a:ext cx="4218122" cy="1950035"/>
          </a:xfrm>
          <a:custGeom>
            <a:avLst/>
            <a:gdLst>
              <a:gd name="T0" fmla="*/ 2744 w 3569"/>
              <a:gd name="T1" fmla="*/ 1648 h 1649"/>
              <a:gd name="T2" fmla="*/ 824 w 3569"/>
              <a:gd name="T3" fmla="*/ 1648 h 1649"/>
              <a:gd name="T4" fmla="*/ 824 w 3569"/>
              <a:gd name="T5" fmla="*/ 1648 h 1649"/>
              <a:gd name="T6" fmla="*/ 0 w 3569"/>
              <a:gd name="T7" fmla="*/ 824 h 1649"/>
              <a:gd name="T8" fmla="*/ 0 w 3569"/>
              <a:gd name="T9" fmla="*/ 824 h 1649"/>
              <a:gd name="T10" fmla="*/ 824 w 3569"/>
              <a:gd name="T11" fmla="*/ 0 h 1649"/>
              <a:gd name="T12" fmla="*/ 2744 w 3569"/>
              <a:gd name="T13" fmla="*/ 0 h 1649"/>
              <a:gd name="T14" fmla="*/ 2744 w 3569"/>
              <a:gd name="T15" fmla="*/ 0 h 1649"/>
              <a:gd name="T16" fmla="*/ 3568 w 3569"/>
              <a:gd name="T17" fmla="*/ 824 h 1649"/>
              <a:gd name="T18" fmla="*/ 3568 w 3569"/>
              <a:gd name="T19" fmla="*/ 824 h 1649"/>
              <a:gd name="T20" fmla="*/ 2744 w 3569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1649">
                <a:moveTo>
                  <a:pt x="2744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9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9" y="0"/>
                  <a:pt x="824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200" y="0"/>
                  <a:pt x="3568" y="368"/>
                  <a:pt x="3568" y="824"/>
                </a:cubicBezTo>
                <a:lnTo>
                  <a:pt x="3568" y="824"/>
                </a:lnTo>
                <a:cubicBezTo>
                  <a:pt x="3568" y="1279"/>
                  <a:pt x="3200" y="1648"/>
                  <a:pt x="2744" y="16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10079764" y="4840183"/>
            <a:ext cx="4223338" cy="1950035"/>
          </a:xfrm>
          <a:custGeom>
            <a:avLst/>
            <a:gdLst>
              <a:gd name="T0" fmla="*/ 2744 w 3570"/>
              <a:gd name="T1" fmla="*/ 1648 h 1649"/>
              <a:gd name="T2" fmla="*/ 825 w 3570"/>
              <a:gd name="T3" fmla="*/ 1648 h 1649"/>
              <a:gd name="T4" fmla="*/ 825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5 w 3570"/>
              <a:gd name="T11" fmla="*/ 0 h 1649"/>
              <a:gd name="T12" fmla="*/ 2744 w 3570"/>
              <a:gd name="T13" fmla="*/ 0 h 1649"/>
              <a:gd name="T14" fmla="*/ 2744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4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4" y="1648"/>
                </a:moveTo>
                <a:lnTo>
                  <a:pt x="825" y="1648"/>
                </a:lnTo>
                <a:lnTo>
                  <a:pt x="825" y="1648"/>
                </a:lnTo>
                <a:cubicBezTo>
                  <a:pt x="370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70" y="0"/>
                  <a:pt x="825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199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199" y="1648"/>
                  <a:pt x="2744" y="16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9"/>
          <p:cNvSpPr>
            <a:spLocks noChangeArrowheads="1"/>
          </p:cNvSpPr>
          <p:nvPr/>
        </p:nvSpPr>
        <p:spPr bwMode="auto">
          <a:xfrm>
            <a:off x="14297886" y="4840183"/>
            <a:ext cx="4218126" cy="1950035"/>
          </a:xfrm>
          <a:custGeom>
            <a:avLst/>
            <a:gdLst>
              <a:gd name="T0" fmla="*/ 2744 w 3569"/>
              <a:gd name="T1" fmla="*/ 1648 h 1649"/>
              <a:gd name="T2" fmla="*/ 824 w 3569"/>
              <a:gd name="T3" fmla="*/ 1648 h 1649"/>
              <a:gd name="T4" fmla="*/ 824 w 3569"/>
              <a:gd name="T5" fmla="*/ 1648 h 1649"/>
              <a:gd name="T6" fmla="*/ 0 w 3569"/>
              <a:gd name="T7" fmla="*/ 824 h 1649"/>
              <a:gd name="T8" fmla="*/ 0 w 3569"/>
              <a:gd name="T9" fmla="*/ 824 h 1649"/>
              <a:gd name="T10" fmla="*/ 824 w 3569"/>
              <a:gd name="T11" fmla="*/ 0 h 1649"/>
              <a:gd name="T12" fmla="*/ 2744 w 3569"/>
              <a:gd name="T13" fmla="*/ 0 h 1649"/>
              <a:gd name="T14" fmla="*/ 2744 w 3569"/>
              <a:gd name="T15" fmla="*/ 0 h 1649"/>
              <a:gd name="T16" fmla="*/ 3568 w 3569"/>
              <a:gd name="T17" fmla="*/ 824 h 1649"/>
              <a:gd name="T18" fmla="*/ 3568 w 3569"/>
              <a:gd name="T19" fmla="*/ 824 h 1649"/>
              <a:gd name="T20" fmla="*/ 2744 w 3569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9" h="1649">
                <a:moveTo>
                  <a:pt x="2744" y="1648"/>
                </a:moveTo>
                <a:lnTo>
                  <a:pt x="824" y="1648"/>
                </a:lnTo>
                <a:lnTo>
                  <a:pt x="824" y="1648"/>
                </a:lnTo>
                <a:cubicBezTo>
                  <a:pt x="368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68" y="0"/>
                  <a:pt x="824" y="0"/>
                </a:cubicBezTo>
                <a:lnTo>
                  <a:pt x="2744" y="0"/>
                </a:lnTo>
                <a:lnTo>
                  <a:pt x="2744" y="0"/>
                </a:lnTo>
                <a:cubicBezTo>
                  <a:pt x="3199" y="0"/>
                  <a:pt x="3568" y="368"/>
                  <a:pt x="3568" y="824"/>
                </a:cubicBezTo>
                <a:lnTo>
                  <a:pt x="3568" y="824"/>
                </a:lnTo>
                <a:cubicBezTo>
                  <a:pt x="3568" y="1279"/>
                  <a:pt x="3199" y="1648"/>
                  <a:pt x="2744" y="16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1"/>
          <p:cNvSpPr>
            <a:spLocks noChangeArrowheads="1"/>
          </p:cNvSpPr>
          <p:nvPr/>
        </p:nvSpPr>
        <p:spPr bwMode="auto">
          <a:xfrm>
            <a:off x="18516012" y="4840183"/>
            <a:ext cx="4223338" cy="1950035"/>
          </a:xfrm>
          <a:custGeom>
            <a:avLst/>
            <a:gdLst>
              <a:gd name="T0" fmla="*/ 2745 w 3570"/>
              <a:gd name="T1" fmla="*/ 1648 h 1649"/>
              <a:gd name="T2" fmla="*/ 825 w 3570"/>
              <a:gd name="T3" fmla="*/ 1648 h 1649"/>
              <a:gd name="T4" fmla="*/ 825 w 3570"/>
              <a:gd name="T5" fmla="*/ 1648 h 1649"/>
              <a:gd name="T6" fmla="*/ 0 w 3570"/>
              <a:gd name="T7" fmla="*/ 824 h 1649"/>
              <a:gd name="T8" fmla="*/ 0 w 3570"/>
              <a:gd name="T9" fmla="*/ 824 h 1649"/>
              <a:gd name="T10" fmla="*/ 825 w 3570"/>
              <a:gd name="T11" fmla="*/ 0 h 1649"/>
              <a:gd name="T12" fmla="*/ 2745 w 3570"/>
              <a:gd name="T13" fmla="*/ 0 h 1649"/>
              <a:gd name="T14" fmla="*/ 2745 w 3570"/>
              <a:gd name="T15" fmla="*/ 0 h 1649"/>
              <a:gd name="T16" fmla="*/ 3569 w 3570"/>
              <a:gd name="T17" fmla="*/ 824 h 1649"/>
              <a:gd name="T18" fmla="*/ 3569 w 3570"/>
              <a:gd name="T19" fmla="*/ 824 h 1649"/>
              <a:gd name="T20" fmla="*/ 2745 w 3570"/>
              <a:gd name="T21" fmla="*/ 1648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70" h="1649">
                <a:moveTo>
                  <a:pt x="2745" y="1648"/>
                </a:moveTo>
                <a:lnTo>
                  <a:pt x="825" y="1648"/>
                </a:lnTo>
                <a:lnTo>
                  <a:pt x="825" y="1648"/>
                </a:lnTo>
                <a:cubicBezTo>
                  <a:pt x="370" y="1648"/>
                  <a:pt x="0" y="1279"/>
                  <a:pt x="0" y="824"/>
                </a:cubicBezTo>
                <a:lnTo>
                  <a:pt x="0" y="824"/>
                </a:lnTo>
                <a:cubicBezTo>
                  <a:pt x="0" y="368"/>
                  <a:pt x="370" y="0"/>
                  <a:pt x="825" y="0"/>
                </a:cubicBezTo>
                <a:lnTo>
                  <a:pt x="2745" y="0"/>
                </a:lnTo>
                <a:lnTo>
                  <a:pt x="2745" y="0"/>
                </a:lnTo>
                <a:cubicBezTo>
                  <a:pt x="3200" y="0"/>
                  <a:pt x="3569" y="368"/>
                  <a:pt x="3569" y="824"/>
                </a:cubicBezTo>
                <a:lnTo>
                  <a:pt x="3569" y="824"/>
                </a:lnTo>
                <a:cubicBezTo>
                  <a:pt x="3569" y="1279"/>
                  <a:pt x="3200" y="1648"/>
                  <a:pt x="2745" y="16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27"/>
          <p:cNvSpPr>
            <a:spLocks noChangeArrowheads="1"/>
          </p:cNvSpPr>
          <p:nvPr/>
        </p:nvSpPr>
        <p:spPr bwMode="auto">
          <a:xfrm>
            <a:off x="2462112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0 w 2180"/>
              <a:gd name="T7" fmla="*/ 1951 h 2438"/>
              <a:gd name="T8" fmla="*/ 908 w 2180"/>
              <a:gd name="T9" fmla="*/ 2372 h 2438"/>
              <a:gd name="T10" fmla="*/ 908 w 2180"/>
              <a:gd name="T11" fmla="*/ 2372 h 2438"/>
              <a:gd name="T12" fmla="*/ 1270 w 2180"/>
              <a:gd name="T13" fmla="*/ 2372 h 2438"/>
              <a:gd name="T14" fmla="*/ 1999 w 2180"/>
              <a:gd name="T15" fmla="*/ 1951 h 2438"/>
              <a:gd name="T16" fmla="*/ 1999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9 w 2180"/>
              <a:gd name="T25" fmla="*/ 485 h 2438"/>
              <a:gd name="T26" fmla="*/ 1270 w 2180"/>
              <a:gd name="T27" fmla="*/ 64 h 2438"/>
              <a:gd name="T28" fmla="*/ 1270 w 2180"/>
              <a:gd name="T29" fmla="*/ 64 h 2438"/>
              <a:gd name="T30" fmla="*/ 908 w 2180"/>
              <a:gd name="T31" fmla="*/ 64 h 2438"/>
              <a:gd name="T32" fmla="*/ 180 w 2180"/>
              <a:gd name="T33" fmla="*/ 485 h 2438"/>
              <a:gd name="T34" fmla="*/ 180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8" y="1887"/>
                  <a:pt x="180" y="1951"/>
                </a:cubicBezTo>
                <a:lnTo>
                  <a:pt x="908" y="2372"/>
                </a:lnTo>
                <a:lnTo>
                  <a:pt x="908" y="2372"/>
                </a:lnTo>
                <a:cubicBezTo>
                  <a:pt x="1020" y="2437"/>
                  <a:pt x="1159" y="2437"/>
                  <a:pt x="1270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1" y="550"/>
                  <a:pt x="1999" y="485"/>
                </a:cubicBezTo>
                <a:lnTo>
                  <a:pt x="1270" y="64"/>
                </a:lnTo>
                <a:lnTo>
                  <a:pt x="1270" y="64"/>
                </a:lnTo>
                <a:cubicBezTo>
                  <a:pt x="1159" y="0"/>
                  <a:pt x="1020" y="0"/>
                  <a:pt x="908" y="64"/>
                </a:cubicBezTo>
                <a:lnTo>
                  <a:pt x="180" y="485"/>
                </a:lnTo>
                <a:lnTo>
                  <a:pt x="180" y="485"/>
                </a:lnTo>
                <a:cubicBezTo>
                  <a:pt x="68" y="550"/>
                  <a:pt x="0" y="669"/>
                  <a:pt x="0" y="7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29"/>
          <p:cNvSpPr>
            <a:spLocks noChangeArrowheads="1"/>
          </p:cNvSpPr>
          <p:nvPr/>
        </p:nvSpPr>
        <p:spPr bwMode="auto">
          <a:xfrm>
            <a:off x="6680237" y="6034187"/>
            <a:ext cx="2580927" cy="2883342"/>
          </a:xfrm>
          <a:custGeom>
            <a:avLst/>
            <a:gdLst>
              <a:gd name="T0" fmla="*/ 0 w 2181"/>
              <a:gd name="T1" fmla="*/ 797 h 2438"/>
              <a:gd name="T2" fmla="*/ 0 w 2181"/>
              <a:gd name="T3" fmla="*/ 1638 h 2438"/>
              <a:gd name="T4" fmla="*/ 0 w 2181"/>
              <a:gd name="T5" fmla="*/ 1638 h 2438"/>
              <a:gd name="T6" fmla="*/ 181 w 2181"/>
              <a:gd name="T7" fmla="*/ 1951 h 2438"/>
              <a:gd name="T8" fmla="*/ 910 w 2181"/>
              <a:gd name="T9" fmla="*/ 2372 h 2438"/>
              <a:gd name="T10" fmla="*/ 910 w 2181"/>
              <a:gd name="T11" fmla="*/ 2372 h 2438"/>
              <a:gd name="T12" fmla="*/ 1271 w 2181"/>
              <a:gd name="T13" fmla="*/ 2372 h 2438"/>
              <a:gd name="T14" fmla="*/ 2000 w 2181"/>
              <a:gd name="T15" fmla="*/ 1951 h 2438"/>
              <a:gd name="T16" fmla="*/ 2000 w 2181"/>
              <a:gd name="T17" fmla="*/ 1951 h 2438"/>
              <a:gd name="T18" fmla="*/ 2180 w 2181"/>
              <a:gd name="T19" fmla="*/ 1638 h 2438"/>
              <a:gd name="T20" fmla="*/ 2180 w 2181"/>
              <a:gd name="T21" fmla="*/ 797 h 2438"/>
              <a:gd name="T22" fmla="*/ 2180 w 2181"/>
              <a:gd name="T23" fmla="*/ 797 h 2438"/>
              <a:gd name="T24" fmla="*/ 2000 w 2181"/>
              <a:gd name="T25" fmla="*/ 485 h 2438"/>
              <a:gd name="T26" fmla="*/ 1271 w 2181"/>
              <a:gd name="T27" fmla="*/ 64 h 2438"/>
              <a:gd name="T28" fmla="*/ 1271 w 2181"/>
              <a:gd name="T29" fmla="*/ 64 h 2438"/>
              <a:gd name="T30" fmla="*/ 910 w 2181"/>
              <a:gd name="T31" fmla="*/ 64 h 2438"/>
              <a:gd name="T32" fmla="*/ 181 w 2181"/>
              <a:gd name="T33" fmla="*/ 485 h 2438"/>
              <a:gd name="T34" fmla="*/ 181 w 2181"/>
              <a:gd name="T35" fmla="*/ 485 h 2438"/>
              <a:gd name="T36" fmla="*/ 0 w 2181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1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10" y="2372"/>
                </a:lnTo>
                <a:lnTo>
                  <a:pt x="910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2000" y="1951"/>
                </a:lnTo>
                <a:lnTo>
                  <a:pt x="2000" y="1951"/>
                </a:lnTo>
                <a:cubicBezTo>
                  <a:pt x="2111" y="1887"/>
                  <a:pt x="2180" y="1767"/>
                  <a:pt x="2180" y="1638"/>
                </a:cubicBezTo>
                <a:lnTo>
                  <a:pt x="2180" y="797"/>
                </a:lnTo>
                <a:lnTo>
                  <a:pt x="2180" y="797"/>
                </a:lnTo>
                <a:cubicBezTo>
                  <a:pt x="2180" y="669"/>
                  <a:pt x="2111" y="550"/>
                  <a:pt x="2000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10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1"/>
          <p:cNvSpPr>
            <a:spLocks noChangeArrowheads="1"/>
          </p:cNvSpPr>
          <p:nvPr/>
        </p:nvSpPr>
        <p:spPr bwMode="auto">
          <a:xfrm>
            <a:off x="10898360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1 w 2180"/>
              <a:gd name="T7" fmla="*/ 1951 h 2438"/>
              <a:gd name="T8" fmla="*/ 909 w 2180"/>
              <a:gd name="T9" fmla="*/ 2372 h 2438"/>
              <a:gd name="T10" fmla="*/ 909 w 2180"/>
              <a:gd name="T11" fmla="*/ 2372 h 2438"/>
              <a:gd name="T12" fmla="*/ 1270 w 2180"/>
              <a:gd name="T13" fmla="*/ 2372 h 2438"/>
              <a:gd name="T14" fmla="*/ 1998 w 2180"/>
              <a:gd name="T15" fmla="*/ 1951 h 2438"/>
              <a:gd name="T16" fmla="*/ 1998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8 w 2180"/>
              <a:gd name="T25" fmla="*/ 485 h 2438"/>
              <a:gd name="T26" fmla="*/ 1270 w 2180"/>
              <a:gd name="T27" fmla="*/ 64 h 2438"/>
              <a:gd name="T28" fmla="*/ 1270 w 2180"/>
              <a:gd name="T29" fmla="*/ 64 h 2438"/>
              <a:gd name="T30" fmla="*/ 909 w 2180"/>
              <a:gd name="T31" fmla="*/ 64 h 2438"/>
              <a:gd name="T32" fmla="*/ 181 w 2180"/>
              <a:gd name="T33" fmla="*/ 485 h 2438"/>
              <a:gd name="T34" fmla="*/ 181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8" y="2437"/>
                  <a:pt x="1270" y="2372"/>
                </a:cubicBezTo>
                <a:lnTo>
                  <a:pt x="1998" y="1951"/>
                </a:lnTo>
                <a:lnTo>
                  <a:pt x="1998" y="1951"/>
                </a:lnTo>
                <a:cubicBezTo>
                  <a:pt x="2110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0" y="550"/>
                  <a:pt x="1998" y="485"/>
                </a:cubicBezTo>
                <a:lnTo>
                  <a:pt x="1270" y="64"/>
                </a:lnTo>
                <a:lnTo>
                  <a:pt x="1270" y="64"/>
                </a:lnTo>
                <a:cubicBezTo>
                  <a:pt x="1158" y="0"/>
                  <a:pt x="1021" y="0"/>
                  <a:pt x="909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33"/>
          <p:cNvSpPr>
            <a:spLocks noChangeArrowheads="1"/>
          </p:cNvSpPr>
          <p:nvPr/>
        </p:nvSpPr>
        <p:spPr bwMode="auto">
          <a:xfrm>
            <a:off x="15116485" y="6034187"/>
            <a:ext cx="2580927" cy="2883342"/>
          </a:xfrm>
          <a:custGeom>
            <a:avLst/>
            <a:gdLst>
              <a:gd name="T0" fmla="*/ 0 w 2181"/>
              <a:gd name="T1" fmla="*/ 797 h 2438"/>
              <a:gd name="T2" fmla="*/ 0 w 2181"/>
              <a:gd name="T3" fmla="*/ 1638 h 2438"/>
              <a:gd name="T4" fmla="*/ 0 w 2181"/>
              <a:gd name="T5" fmla="*/ 1638 h 2438"/>
              <a:gd name="T6" fmla="*/ 181 w 2181"/>
              <a:gd name="T7" fmla="*/ 1951 h 2438"/>
              <a:gd name="T8" fmla="*/ 909 w 2181"/>
              <a:gd name="T9" fmla="*/ 2372 h 2438"/>
              <a:gd name="T10" fmla="*/ 909 w 2181"/>
              <a:gd name="T11" fmla="*/ 2372 h 2438"/>
              <a:gd name="T12" fmla="*/ 1271 w 2181"/>
              <a:gd name="T13" fmla="*/ 2372 h 2438"/>
              <a:gd name="T14" fmla="*/ 1999 w 2181"/>
              <a:gd name="T15" fmla="*/ 1951 h 2438"/>
              <a:gd name="T16" fmla="*/ 1999 w 2181"/>
              <a:gd name="T17" fmla="*/ 1951 h 2438"/>
              <a:gd name="T18" fmla="*/ 2180 w 2181"/>
              <a:gd name="T19" fmla="*/ 1638 h 2438"/>
              <a:gd name="T20" fmla="*/ 2180 w 2181"/>
              <a:gd name="T21" fmla="*/ 797 h 2438"/>
              <a:gd name="T22" fmla="*/ 2180 w 2181"/>
              <a:gd name="T23" fmla="*/ 797 h 2438"/>
              <a:gd name="T24" fmla="*/ 1999 w 2181"/>
              <a:gd name="T25" fmla="*/ 485 h 2438"/>
              <a:gd name="T26" fmla="*/ 1271 w 2181"/>
              <a:gd name="T27" fmla="*/ 64 h 2438"/>
              <a:gd name="T28" fmla="*/ 1271 w 2181"/>
              <a:gd name="T29" fmla="*/ 64 h 2438"/>
              <a:gd name="T30" fmla="*/ 909 w 2181"/>
              <a:gd name="T31" fmla="*/ 64 h 2438"/>
              <a:gd name="T32" fmla="*/ 181 w 2181"/>
              <a:gd name="T33" fmla="*/ 485 h 2438"/>
              <a:gd name="T34" fmla="*/ 181 w 2181"/>
              <a:gd name="T35" fmla="*/ 485 h 2438"/>
              <a:gd name="T36" fmla="*/ 0 w 2181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1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9" y="1887"/>
                  <a:pt x="181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80" y="1767"/>
                  <a:pt x="2180" y="1638"/>
                </a:cubicBezTo>
                <a:lnTo>
                  <a:pt x="2180" y="797"/>
                </a:lnTo>
                <a:lnTo>
                  <a:pt x="2180" y="797"/>
                </a:lnTo>
                <a:cubicBezTo>
                  <a:pt x="2180" y="669"/>
                  <a:pt x="2111" y="550"/>
                  <a:pt x="1999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09" y="64"/>
                </a:cubicBezTo>
                <a:lnTo>
                  <a:pt x="181" y="485"/>
                </a:lnTo>
                <a:lnTo>
                  <a:pt x="181" y="485"/>
                </a:lnTo>
                <a:cubicBezTo>
                  <a:pt x="69" y="550"/>
                  <a:pt x="0" y="669"/>
                  <a:pt x="0" y="7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35"/>
          <p:cNvSpPr>
            <a:spLocks noChangeArrowheads="1"/>
          </p:cNvSpPr>
          <p:nvPr/>
        </p:nvSpPr>
        <p:spPr bwMode="auto">
          <a:xfrm>
            <a:off x="19339824" y="6034187"/>
            <a:ext cx="2575715" cy="2883342"/>
          </a:xfrm>
          <a:custGeom>
            <a:avLst/>
            <a:gdLst>
              <a:gd name="T0" fmla="*/ 0 w 2180"/>
              <a:gd name="T1" fmla="*/ 797 h 2438"/>
              <a:gd name="T2" fmla="*/ 0 w 2180"/>
              <a:gd name="T3" fmla="*/ 1638 h 2438"/>
              <a:gd name="T4" fmla="*/ 0 w 2180"/>
              <a:gd name="T5" fmla="*/ 1638 h 2438"/>
              <a:gd name="T6" fmla="*/ 180 w 2180"/>
              <a:gd name="T7" fmla="*/ 1951 h 2438"/>
              <a:gd name="T8" fmla="*/ 909 w 2180"/>
              <a:gd name="T9" fmla="*/ 2372 h 2438"/>
              <a:gd name="T10" fmla="*/ 909 w 2180"/>
              <a:gd name="T11" fmla="*/ 2372 h 2438"/>
              <a:gd name="T12" fmla="*/ 1271 w 2180"/>
              <a:gd name="T13" fmla="*/ 2372 h 2438"/>
              <a:gd name="T14" fmla="*/ 1999 w 2180"/>
              <a:gd name="T15" fmla="*/ 1951 h 2438"/>
              <a:gd name="T16" fmla="*/ 1999 w 2180"/>
              <a:gd name="T17" fmla="*/ 1951 h 2438"/>
              <a:gd name="T18" fmla="*/ 2179 w 2180"/>
              <a:gd name="T19" fmla="*/ 1638 h 2438"/>
              <a:gd name="T20" fmla="*/ 2179 w 2180"/>
              <a:gd name="T21" fmla="*/ 797 h 2438"/>
              <a:gd name="T22" fmla="*/ 2179 w 2180"/>
              <a:gd name="T23" fmla="*/ 797 h 2438"/>
              <a:gd name="T24" fmla="*/ 1999 w 2180"/>
              <a:gd name="T25" fmla="*/ 485 h 2438"/>
              <a:gd name="T26" fmla="*/ 1271 w 2180"/>
              <a:gd name="T27" fmla="*/ 64 h 2438"/>
              <a:gd name="T28" fmla="*/ 1271 w 2180"/>
              <a:gd name="T29" fmla="*/ 64 h 2438"/>
              <a:gd name="T30" fmla="*/ 909 w 2180"/>
              <a:gd name="T31" fmla="*/ 64 h 2438"/>
              <a:gd name="T32" fmla="*/ 180 w 2180"/>
              <a:gd name="T33" fmla="*/ 485 h 2438"/>
              <a:gd name="T34" fmla="*/ 180 w 2180"/>
              <a:gd name="T35" fmla="*/ 485 h 2438"/>
              <a:gd name="T36" fmla="*/ 0 w 2180"/>
              <a:gd name="T37" fmla="*/ 797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0" h="2438">
                <a:moveTo>
                  <a:pt x="0" y="797"/>
                </a:moveTo>
                <a:lnTo>
                  <a:pt x="0" y="1638"/>
                </a:lnTo>
                <a:lnTo>
                  <a:pt x="0" y="1638"/>
                </a:lnTo>
                <a:cubicBezTo>
                  <a:pt x="0" y="1767"/>
                  <a:pt x="68" y="1887"/>
                  <a:pt x="180" y="1951"/>
                </a:cubicBezTo>
                <a:lnTo>
                  <a:pt x="909" y="2372"/>
                </a:lnTo>
                <a:lnTo>
                  <a:pt x="909" y="2372"/>
                </a:lnTo>
                <a:cubicBezTo>
                  <a:pt x="1021" y="2437"/>
                  <a:pt x="1159" y="2437"/>
                  <a:pt x="1271" y="2372"/>
                </a:cubicBezTo>
                <a:lnTo>
                  <a:pt x="1999" y="1951"/>
                </a:lnTo>
                <a:lnTo>
                  <a:pt x="1999" y="1951"/>
                </a:lnTo>
                <a:cubicBezTo>
                  <a:pt x="2111" y="1887"/>
                  <a:pt x="2179" y="1767"/>
                  <a:pt x="2179" y="1638"/>
                </a:cubicBezTo>
                <a:lnTo>
                  <a:pt x="2179" y="797"/>
                </a:lnTo>
                <a:lnTo>
                  <a:pt x="2179" y="797"/>
                </a:lnTo>
                <a:cubicBezTo>
                  <a:pt x="2179" y="669"/>
                  <a:pt x="2111" y="550"/>
                  <a:pt x="1999" y="485"/>
                </a:cubicBezTo>
                <a:lnTo>
                  <a:pt x="1271" y="64"/>
                </a:lnTo>
                <a:lnTo>
                  <a:pt x="1271" y="64"/>
                </a:lnTo>
                <a:cubicBezTo>
                  <a:pt x="1159" y="0"/>
                  <a:pt x="1021" y="0"/>
                  <a:pt x="909" y="64"/>
                </a:cubicBezTo>
                <a:lnTo>
                  <a:pt x="180" y="485"/>
                </a:lnTo>
                <a:lnTo>
                  <a:pt x="180" y="485"/>
                </a:lnTo>
                <a:cubicBezTo>
                  <a:pt x="68" y="550"/>
                  <a:pt x="0" y="669"/>
                  <a:pt x="0" y="7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CuadroTexto 515"/>
          <p:cNvSpPr txBox="1"/>
          <p:nvPr/>
        </p:nvSpPr>
        <p:spPr>
          <a:xfrm>
            <a:off x="7551980" y="127212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2451398" y="278755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2520169" y="5302932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6753936" y="5305088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1000738" y="5308631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5199909" y="5313269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9424495" y="5317448"/>
            <a:ext cx="246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3250253" y="6763013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7499779" y="6740683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1706625" y="6760625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5" name="CuadroTexto 474"/>
          <p:cNvSpPr txBox="1"/>
          <p:nvPr/>
        </p:nvSpPr>
        <p:spPr>
          <a:xfrm>
            <a:off x="15914095" y="676062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20228185" y="6740683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77" name="CuadroTexto 476"/>
          <p:cNvSpPr txBox="1"/>
          <p:nvPr/>
        </p:nvSpPr>
        <p:spPr>
          <a:xfrm>
            <a:off x="2721257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8" name="Rectángulo 477"/>
          <p:cNvSpPr/>
          <p:nvPr/>
        </p:nvSpPr>
        <p:spPr>
          <a:xfrm>
            <a:off x="2168741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6930248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0" name="Rectángulo 479"/>
          <p:cNvSpPr/>
          <p:nvPr/>
        </p:nvSpPr>
        <p:spPr>
          <a:xfrm>
            <a:off x="6377732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11203985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82" name="Rectángulo 481"/>
          <p:cNvSpPr/>
          <p:nvPr/>
        </p:nvSpPr>
        <p:spPr>
          <a:xfrm>
            <a:off x="10651469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15384509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9" name="Rectángulo 518"/>
          <p:cNvSpPr/>
          <p:nvPr/>
        </p:nvSpPr>
        <p:spPr>
          <a:xfrm>
            <a:off x="14831993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9610040" y="936610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19057524" y="990913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63654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168"/>
          <p:cNvSpPr>
            <a:spLocks noChangeArrowheads="1"/>
          </p:cNvSpPr>
          <p:nvPr/>
        </p:nvSpPr>
        <p:spPr bwMode="auto">
          <a:xfrm>
            <a:off x="3268956" y="7032900"/>
            <a:ext cx="639632" cy="889488"/>
          </a:xfrm>
          <a:custGeom>
            <a:avLst/>
            <a:gdLst>
              <a:gd name="T0" fmla="*/ 564 w 565"/>
              <a:gd name="T1" fmla="*/ 786 h 787"/>
              <a:gd name="T2" fmla="*/ 288 w 565"/>
              <a:gd name="T3" fmla="*/ 0 h 787"/>
              <a:gd name="T4" fmla="*/ 0 w 565"/>
              <a:gd name="T5" fmla="*/ 786 h 787"/>
              <a:gd name="T6" fmla="*/ 564 w 565"/>
              <a:gd name="T7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787">
                <a:moveTo>
                  <a:pt x="564" y="786"/>
                </a:moveTo>
                <a:lnTo>
                  <a:pt x="288" y="0"/>
                </a:lnTo>
                <a:lnTo>
                  <a:pt x="0" y="786"/>
                </a:lnTo>
                <a:lnTo>
                  <a:pt x="564" y="786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9"/>
          <p:cNvSpPr>
            <a:spLocks noChangeArrowheads="1"/>
          </p:cNvSpPr>
          <p:nvPr/>
        </p:nvSpPr>
        <p:spPr bwMode="auto">
          <a:xfrm>
            <a:off x="2534376" y="6528192"/>
            <a:ext cx="2123780" cy="2268695"/>
          </a:xfrm>
          <a:custGeom>
            <a:avLst/>
            <a:gdLst>
              <a:gd name="T0" fmla="*/ 764 w 1872"/>
              <a:gd name="T1" fmla="*/ 0 h 2004"/>
              <a:gd name="T2" fmla="*/ 1109 w 1872"/>
              <a:gd name="T3" fmla="*/ 0 h 2004"/>
              <a:gd name="T4" fmla="*/ 1871 w 1872"/>
              <a:gd name="T5" fmla="*/ 2003 h 2004"/>
              <a:gd name="T6" fmla="*/ 1470 w 1872"/>
              <a:gd name="T7" fmla="*/ 2003 h 2004"/>
              <a:gd name="T8" fmla="*/ 1284 w 1872"/>
              <a:gd name="T9" fmla="*/ 1504 h 2004"/>
              <a:gd name="T10" fmla="*/ 584 w 1872"/>
              <a:gd name="T11" fmla="*/ 1504 h 2004"/>
              <a:gd name="T12" fmla="*/ 401 w 1872"/>
              <a:gd name="T13" fmla="*/ 2003 h 2004"/>
              <a:gd name="T14" fmla="*/ 0 w 1872"/>
              <a:gd name="T15" fmla="*/ 2003 h 2004"/>
              <a:gd name="T16" fmla="*/ 764 w 1872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2004">
                <a:moveTo>
                  <a:pt x="764" y="0"/>
                </a:moveTo>
                <a:lnTo>
                  <a:pt x="1109" y="0"/>
                </a:lnTo>
                <a:lnTo>
                  <a:pt x="1871" y="2003"/>
                </a:lnTo>
                <a:lnTo>
                  <a:pt x="1470" y="2003"/>
                </a:lnTo>
                <a:lnTo>
                  <a:pt x="1284" y="1504"/>
                </a:lnTo>
                <a:lnTo>
                  <a:pt x="584" y="1504"/>
                </a:lnTo>
                <a:lnTo>
                  <a:pt x="401" y="2003"/>
                </a:lnTo>
                <a:lnTo>
                  <a:pt x="0" y="2003"/>
                </a:lnTo>
                <a:lnTo>
                  <a:pt x="764" y="0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0"/>
          <p:cNvSpPr>
            <a:spLocks noChangeArrowheads="1"/>
          </p:cNvSpPr>
          <p:nvPr/>
        </p:nvSpPr>
        <p:spPr bwMode="auto">
          <a:xfrm>
            <a:off x="11179404" y="6528192"/>
            <a:ext cx="1933889" cy="2268695"/>
          </a:xfrm>
          <a:custGeom>
            <a:avLst/>
            <a:gdLst>
              <a:gd name="T0" fmla="*/ 0 w 1708"/>
              <a:gd name="T1" fmla="*/ 2003 h 2004"/>
              <a:gd name="T2" fmla="*/ 0 w 1708"/>
              <a:gd name="T3" fmla="*/ 3 h 2004"/>
              <a:gd name="T4" fmla="*/ 390 w 1708"/>
              <a:gd name="T5" fmla="*/ 3 h 2004"/>
              <a:gd name="T6" fmla="*/ 390 w 1708"/>
              <a:gd name="T7" fmla="*/ 953 h 2004"/>
              <a:gd name="T8" fmla="*/ 1230 w 1708"/>
              <a:gd name="T9" fmla="*/ 0 h 2004"/>
              <a:gd name="T10" fmla="*/ 1659 w 1708"/>
              <a:gd name="T11" fmla="*/ 0 h 2004"/>
              <a:gd name="T12" fmla="*/ 892 w 1708"/>
              <a:gd name="T13" fmla="*/ 889 h 2004"/>
              <a:gd name="T14" fmla="*/ 1707 w 1708"/>
              <a:gd name="T15" fmla="*/ 2003 h 2004"/>
              <a:gd name="T16" fmla="*/ 1270 w 1708"/>
              <a:gd name="T17" fmla="*/ 2003 h 2004"/>
              <a:gd name="T18" fmla="*/ 647 w 1708"/>
              <a:gd name="T19" fmla="*/ 1137 h 2004"/>
              <a:gd name="T20" fmla="*/ 390 w 1708"/>
              <a:gd name="T21" fmla="*/ 1405 h 2004"/>
              <a:gd name="T22" fmla="*/ 390 w 1708"/>
              <a:gd name="T23" fmla="*/ 2003 h 2004"/>
              <a:gd name="T24" fmla="*/ 0 w 1708"/>
              <a:gd name="T25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08" h="2004">
                <a:moveTo>
                  <a:pt x="0" y="2003"/>
                </a:moveTo>
                <a:lnTo>
                  <a:pt x="0" y="3"/>
                </a:lnTo>
                <a:lnTo>
                  <a:pt x="390" y="3"/>
                </a:lnTo>
                <a:lnTo>
                  <a:pt x="390" y="953"/>
                </a:lnTo>
                <a:lnTo>
                  <a:pt x="1230" y="0"/>
                </a:lnTo>
                <a:lnTo>
                  <a:pt x="1659" y="0"/>
                </a:lnTo>
                <a:lnTo>
                  <a:pt x="892" y="889"/>
                </a:lnTo>
                <a:lnTo>
                  <a:pt x="1707" y="2003"/>
                </a:lnTo>
                <a:lnTo>
                  <a:pt x="1270" y="2003"/>
                </a:lnTo>
                <a:lnTo>
                  <a:pt x="647" y="1137"/>
                </a:lnTo>
                <a:lnTo>
                  <a:pt x="390" y="1405"/>
                </a:lnTo>
                <a:lnTo>
                  <a:pt x="390" y="2003"/>
                </a:ln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1"/>
          <p:cNvSpPr>
            <a:spLocks noChangeArrowheads="1"/>
          </p:cNvSpPr>
          <p:nvPr/>
        </p:nvSpPr>
        <p:spPr bwMode="auto">
          <a:xfrm>
            <a:off x="7351606" y="6223366"/>
            <a:ext cx="1059391" cy="1494142"/>
          </a:xfrm>
          <a:custGeom>
            <a:avLst/>
            <a:gdLst>
              <a:gd name="T0" fmla="*/ 934 w 935"/>
              <a:gd name="T1" fmla="*/ 657 h 1320"/>
              <a:gd name="T2" fmla="*/ 934 w 935"/>
              <a:gd name="T3" fmla="*/ 657 h 1320"/>
              <a:gd name="T4" fmla="*/ 895 w 935"/>
              <a:gd name="T5" fmla="*/ 391 h 1320"/>
              <a:gd name="T6" fmla="*/ 895 w 935"/>
              <a:gd name="T7" fmla="*/ 391 h 1320"/>
              <a:gd name="T8" fmla="*/ 779 w 935"/>
              <a:gd name="T9" fmla="*/ 183 h 1320"/>
              <a:gd name="T10" fmla="*/ 779 w 935"/>
              <a:gd name="T11" fmla="*/ 183 h 1320"/>
              <a:gd name="T12" fmla="*/ 591 w 935"/>
              <a:gd name="T13" fmla="*/ 47 h 1320"/>
              <a:gd name="T14" fmla="*/ 591 w 935"/>
              <a:gd name="T15" fmla="*/ 47 h 1320"/>
              <a:gd name="T16" fmla="*/ 339 w 935"/>
              <a:gd name="T17" fmla="*/ 0 h 1320"/>
              <a:gd name="T18" fmla="*/ 0 w 935"/>
              <a:gd name="T19" fmla="*/ 0 h 1320"/>
              <a:gd name="T20" fmla="*/ 0 w 935"/>
              <a:gd name="T21" fmla="*/ 1319 h 1320"/>
              <a:gd name="T22" fmla="*/ 339 w 935"/>
              <a:gd name="T23" fmla="*/ 1319 h 1320"/>
              <a:gd name="T24" fmla="*/ 339 w 935"/>
              <a:gd name="T25" fmla="*/ 1319 h 1320"/>
              <a:gd name="T26" fmla="*/ 594 w 935"/>
              <a:gd name="T27" fmla="*/ 1268 h 1320"/>
              <a:gd name="T28" fmla="*/ 594 w 935"/>
              <a:gd name="T29" fmla="*/ 1268 h 1320"/>
              <a:gd name="T30" fmla="*/ 780 w 935"/>
              <a:gd name="T31" fmla="*/ 1129 h 1320"/>
              <a:gd name="T32" fmla="*/ 780 w 935"/>
              <a:gd name="T33" fmla="*/ 1129 h 1320"/>
              <a:gd name="T34" fmla="*/ 895 w 935"/>
              <a:gd name="T35" fmla="*/ 919 h 1320"/>
              <a:gd name="T36" fmla="*/ 895 w 935"/>
              <a:gd name="T37" fmla="*/ 919 h 1320"/>
              <a:gd name="T38" fmla="*/ 934 w 935"/>
              <a:gd name="T39" fmla="*/ 657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5" h="1320">
                <a:moveTo>
                  <a:pt x="934" y="657"/>
                </a:moveTo>
                <a:lnTo>
                  <a:pt x="934" y="657"/>
                </a:lnTo>
                <a:cubicBezTo>
                  <a:pt x="934" y="561"/>
                  <a:pt x="921" y="472"/>
                  <a:pt x="895" y="391"/>
                </a:cubicBezTo>
                <a:lnTo>
                  <a:pt x="895" y="391"/>
                </a:lnTo>
                <a:cubicBezTo>
                  <a:pt x="868" y="311"/>
                  <a:pt x="830" y="241"/>
                  <a:pt x="779" y="183"/>
                </a:cubicBezTo>
                <a:lnTo>
                  <a:pt x="779" y="183"/>
                </a:lnTo>
                <a:cubicBezTo>
                  <a:pt x="728" y="124"/>
                  <a:pt x="665" y="79"/>
                  <a:pt x="591" y="47"/>
                </a:cubicBezTo>
                <a:lnTo>
                  <a:pt x="591" y="47"/>
                </a:lnTo>
                <a:cubicBezTo>
                  <a:pt x="517" y="16"/>
                  <a:pt x="432" y="0"/>
                  <a:pt x="339" y="0"/>
                </a:cubicBezTo>
                <a:lnTo>
                  <a:pt x="0" y="0"/>
                </a:lnTo>
                <a:lnTo>
                  <a:pt x="0" y="1319"/>
                </a:lnTo>
                <a:lnTo>
                  <a:pt x="339" y="1319"/>
                </a:lnTo>
                <a:lnTo>
                  <a:pt x="339" y="1319"/>
                </a:lnTo>
                <a:cubicBezTo>
                  <a:pt x="435" y="1319"/>
                  <a:pt x="520" y="1302"/>
                  <a:pt x="594" y="1268"/>
                </a:cubicBezTo>
                <a:lnTo>
                  <a:pt x="594" y="1268"/>
                </a:lnTo>
                <a:cubicBezTo>
                  <a:pt x="668" y="1234"/>
                  <a:pt x="730" y="1188"/>
                  <a:pt x="780" y="1129"/>
                </a:cubicBezTo>
                <a:lnTo>
                  <a:pt x="780" y="1129"/>
                </a:lnTo>
                <a:cubicBezTo>
                  <a:pt x="830" y="1070"/>
                  <a:pt x="868" y="1000"/>
                  <a:pt x="895" y="919"/>
                </a:cubicBezTo>
                <a:lnTo>
                  <a:pt x="895" y="919"/>
                </a:lnTo>
                <a:cubicBezTo>
                  <a:pt x="921" y="839"/>
                  <a:pt x="934" y="751"/>
                  <a:pt x="934" y="657"/>
                </a:cubicBez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2"/>
          <p:cNvSpPr>
            <a:spLocks noChangeArrowheads="1"/>
          </p:cNvSpPr>
          <p:nvPr/>
        </p:nvSpPr>
        <p:spPr bwMode="auto">
          <a:xfrm>
            <a:off x="6906863" y="5833590"/>
            <a:ext cx="1943880" cy="2268695"/>
          </a:xfrm>
          <a:custGeom>
            <a:avLst/>
            <a:gdLst>
              <a:gd name="T0" fmla="*/ 0 w 1717"/>
              <a:gd name="T1" fmla="*/ 2003 h 2004"/>
              <a:gd name="T2" fmla="*/ 0 w 1717"/>
              <a:gd name="T3" fmla="*/ 0 h 2004"/>
              <a:gd name="T4" fmla="*/ 728 w 1717"/>
              <a:gd name="T5" fmla="*/ 0 h 2004"/>
              <a:gd name="T6" fmla="*/ 728 w 1717"/>
              <a:gd name="T7" fmla="*/ 0 h 2004"/>
              <a:gd name="T8" fmla="*/ 1158 w 1717"/>
              <a:gd name="T9" fmla="*/ 79 h 2004"/>
              <a:gd name="T10" fmla="*/ 1158 w 1717"/>
              <a:gd name="T11" fmla="*/ 79 h 2004"/>
              <a:gd name="T12" fmla="*/ 1467 w 1717"/>
              <a:gd name="T13" fmla="*/ 293 h 2004"/>
              <a:gd name="T14" fmla="*/ 1467 w 1717"/>
              <a:gd name="T15" fmla="*/ 293 h 2004"/>
              <a:gd name="T16" fmla="*/ 1653 w 1717"/>
              <a:gd name="T17" fmla="*/ 611 h 2004"/>
              <a:gd name="T18" fmla="*/ 1653 w 1717"/>
              <a:gd name="T19" fmla="*/ 611 h 2004"/>
              <a:gd name="T20" fmla="*/ 1716 w 1717"/>
              <a:gd name="T21" fmla="*/ 999 h 2004"/>
              <a:gd name="T22" fmla="*/ 1716 w 1717"/>
              <a:gd name="T23" fmla="*/ 999 h 2004"/>
              <a:gd name="T24" fmla="*/ 1646 w 1717"/>
              <a:gd name="T25" fmla="*/ 1412 h 2004"/>
              <a:gd name="T26" fmla="*/ 1646 w 1717"/>
              <a:gd name="T27" fmla="*/ 1412 h 2004"/>
              <a:gd name="T28" fmla="*/ 1447 w 1717"/>
              <a:gd name="T29" fmla="*/ 1728 h 2004"/>
              <a:gd name="T30" fmla="*/ 1447 w 1717"/>
              <a:gd name="T31" fmla="*/ 1728 h 2004"/>
              <a:gd name="T32" fmla="*/ 1135 w 1717"/>
              <a:gd name="T33" fmla="*/ 1931 h 2004"/>
              <a:gd name="T34" fmla="*/ 1135 w 1717"/>
              <a:gd name="T35" fmla="*/ 1931 h 2004"/>
              <a:gd name="T36" fmla="*/ 728 w 1717"/>
              <a:gd name="T37" fmla="*/ 2003 h 2004"/>
              <a:gd name="T38" fmla="*/ 0 w 1717"/>
              <a:gd name="T39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7" h="2004">
                <a:moveTo>
                  <a:pt x="0" y="2003"/>
                </a:moveTo>
                <a:lnTo>
                  <a:pt x="0" y="0"/>
                </a:lnTo>
                <a:lnTo>
                  <a:pt x="728" y="0"/>
                </a:lnTo>
                <a:lnTo>
                  <a:pt x="728" y="0"/>
                </a:lnTo>
                <a:cubicBezTo>
                  <a:pt x="891" y="0"/>
                  <a:pt x="1035" y="26"/>
                  <a:pt x="1158" y="79"/>
                </a:cubicBezTo>
                <a:lnTo>
                  <a:pt x="1158" y="79"/>
                </a:lnTo>
                <a:cubicBezTo>
                  <a:pt x="1281" y="132"/>
                  <a:pt x="1384" y="203"/>
                  <a:pt x="1467" y="293"/>
                </a:cubicBezTo>
                <a:lnTo>
                  <a:pt x="1467" y="293"/>
                </a:lnTo>
                <a:cubicBezTo>
                  <a:pt x="1550" y="384"/>
                  <a:pt x="1612" y="490"/>
                  <a:pt x="1653" y="611"/>
                </a:cubicBezTo>
                <a:lnTo>
                  <a:pt x="1653" y="611"/>
                </a:lnTo>
                <a:cubicBezTo>
                  <a:pt x="1695" y="732"/>
                  <a:pt x="1716" y="861"/>
                  <a:pt x="1716" y="999"/>
                </a:cubicBezTo>
                <a:lnTo>
                  <a:pt x="1716" y="999"/>
                </a:lnTo>
                <a:cubicBezTo>
                  <a:pt x="1716" y="1151"/>
                  <a:pt x="1692" y="1289"/>
                  <a:pt x="1646" y="1412"/>
                </a:cubicBezTo>
                <a:lnTo>
                  <a:pt x="1646" y="1412"/>
                </a:lnTo>
                <a:cubicBezTo>
                  <a:pt x="1600" y="1534"/>
                  <a:pt x="1534" y="1640"/>
                  <a:pt x="1447" y="1728"/>
                </a:cubicBezTo>
                <a:lnTo>
                  <a:pt x="1447" y="1728"/>
                </a:lnTo>
                <a:cubicBezTo>
                  <a:pt x="1361" y="1815"/>
                  <a:pt x="1257" y="1882"/>
                  <a:pt x="1135" y="1931"/>
                </a:cubicBezTo>
                <a:lnTo>
                  <a:pt x="1135" y="1931"/>
                </a:lnTo>
                <a:cubicBezTo>
                  <a:pt x="1014" y="1978"/>
                  <a:pt x="878" y="2003"/>
                  <a:pt x="728" y="2003"/>
                </a:cubicBez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3"/>
          <p:cNvSpPr>
            <a:spLocks noChangeArrowheads="1"/>
          </p:cNvSpPr>
          <p:nvPr/>
        </p:nvSpPr>
        <p:spPr bwMode="auto">
          <a:xfrm>
            <a:off x="20309154" y="6917968"/>
            <a:ext cx="839517" cy="734576"/>
          </a:xfrm>
          <a:custGeom>
            <a:avLst/>
            <a:gdLst>
              <a:gd name="T0" fmla="*/ 0 w 743"/>
              <a:gd name="T1" fmla="*/ 648 h 649"/>
              <a:gd name="T2" fmla="*/ 488 w 743"/>
              <a:gd name="T3" fmla="*/ 648 h 649"/>
              <a:gd name="T4" fmla="*/ 488 w 743"/>
              <a:gd name="T5" fmla="*/ 648 h 649"/>
              <a:gd name="T6" fmla="*/ 588 w 743"/>
              <a:gd name="T7" fmla="*/ 622 h 649"/>
              <a:gd name="T8" fmla="*/ 588 w 743"/>
              <a:gd name="T9" fmla="*/ 622 h 649"/>
              <a:gd name="T10" fmla="*/ 669 w 743"/>
              <a:gd name="T11" fmla="*/ 553 h 649"/>
              <a:gd name="T12" fmla="*/ 669 w 743"/>
              <a:gd name="T13" fmla="*/ 553 h 649"/>
              <a:gd name="T14" fmla="*/ 722 w 743"/>
              <a:gd name="T15" fmla="*/ 451 h 649"/>
              <a:gd name="T16" fmla="*/ 722 w 743"/>
              <a:gd name="T17" fmla="*/ 451 h 649"/>
              <a:gd name="T18" fmla="*/ 742 w 743"/>
              <a:gd name="T19" fmla="*/ 324 h 649"/>
              <a:gd name="T20" fmla="*/ 742 w 743"/>
              <a:gd name="T21" fmla="*/ 324 h 649"/>
              <a:gd name="T22" fmla="*/ 720 w 743"/>
              <a:gd name="T23" fmla="*/ 195 h 649"/>
              <a:gd name="T24" fmla="*/ 720 w 743"/>
              <a:gd name="T25" fmla="*/ 195 h 649"/>
              <a:gd name="T26" fmla="*/ 658 w 743"/>
              <a:gd name="T27" fmla="*/ 92 h 649"/>
              <a:gd name="T28" fmla="*/ 658 w 743"/>
              <a:gd name="T29" fmla="*/ 92 h 649"/>
              <a:gd name="T30" fmla="*/ 571 w 743"/>
              <a:gd name="T31" fmla="*/ 24 h 649"/>
              <a:gd name="T32" fmla="*/ 571 w 743"/>
              <a:gd name="T33" fmla="*/ 24 h 649"/>
              <a:gd name="T34" fmla="*/ 471 w 743"/>
              <a:gd name="T35" fmla="*/ 0 h 649"/>
              <a:gd name="T36" fmla="*/ 0 w 743"/>
              <a:gd name="T37" fmla="*/ 0 h 649"/>
              <a:gd name="T38" fmla="*/ 0 w 743"/>
              <a:gd name="T39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3" h="649">
                <a:moveTo>
                  <a:pt x="0" y="648"/>
                </a:moveTo>
                <a:lnTo>
                  <a:pt x="488" y="648"/>
                </a:lnTo>
                <a:lnTo>
                  <a:pt x="488" y="648"/>
                </a:lnTo>
                <a:cubicBezTo>
                  <a:pt x="524" y="648"/>
                  <a:pt x="557" y="639"/>
                  <a:pt x="588" y="622"/>
                </a:cubicBezTo>
                <a:lnTo>
                  <a:pt x="588" y="622"/>
                </a:lnTo>
                <a:cubicBezTo>
                  <a:pt x="619" y="606"/>
                  <a:pt x="646" y="583"/>
                  <a:pt x="669" y="553"/>
                </a:cubicBezTo>
                <a:lnTo>
                  <a:pt x="669" y="553"/>
                </a:lnTo>
                <a:cubicBezTo>
                  <a:pt x="691" y="524"/>
                  <a:pt x="709" y="490"/>
                  <a:pt x="722" y="451"/>
                </a:cubicBezTo>
                <a:lnTo>
                  <a:pt x="722" y="451"/>
                </a:lnTo>
                <a:cubicBezTo>
                  <a:pt x="736" y="412"/>
                  <a:pt x="742" y="370"/>
                  <a:pt x="742" y="324"/>
                </a:cubicBezTo>
                <a:lnTo>
                  <a:pt x="742" y="324"/>
                </a:lnTo>
                <a:cubicBezTo>
                  <a:pt x="742" y="277"/>
                  <a:pt x="734" y="234"/>
                  <a:pt x="720" y="195"/>
                </a:cubicBezTo>
                <a:lnTo>
                  <a:pt x="720" y="195"/>
                </a:lnTo>
                <a:cubicBezTo>
                  <a:pt x="704" y="155"/>
                  <a:pt x="684" y="121"/>
                  <a:pt x="658" y="92"/>
                </a:cubicBezTo>
                <a:lnTo>
                  <a:pt x="658" y="92"/>
                </a:lnTo>
                <a:cubicBezTo>
                  <a:pt x="633" y="62"/>
                  <a:pt x="604" y="40"/>
                  <a:pt x="571" y="24"/>
                </a:cubicBezTo>
                <a:lnTo>
                  <a:pt x="571" y="24"/>
                </a:lnTo>
                <a:cubicBezTo>
                  <a:pt x="538" y="8"/>
                  <a:pt x="505" y="0"/>
                  <a:pt x="471" y="0"/>
                </a:cubicBezTo>
                <a:lnTo>
                  <a:pt x="0" y="0"/>
                </a:lnTo>
                <a:lnTo>
                  <a:pt x="0" y="648"/>
                </a:lnTo>
              </a:path>
            </a:pathLst>
          </a:custGeom>
          <a:noFill/>
          <a:ln w="36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19864409" y="6528192"/>
            <a:ext cx="1838942" cy="2268695"/>
          </a:xfrm>
          <a:custGeom>
            <a:avLst/>
            <a:gdLst>
              <a:gd name="T0" fmla="*/ 0 w 1621"/>
              <a:gd name="T1" fmla="*/ 2003 h 2004"/>
              <a:gd name="T2" fmla="*/ 0 w 1621"/>
              <a:gd name="T3" fmla="*/ 0 h 2004"/>
              <a:gd name="T4" fmla="*/ 886 w 1621"/>
              <a:gd name="T5" fmla="*/ 0 h 2004"/>
              <a:gd name="T6" fmla="*/ 886 w 1621"/>
              <a:gd name="T7" fmla="*/ 0 h 2004"/>
              <a:gd name="T8" fmla="*/ 1142 w 1621"/>
              <a:gd name="T9" fmla="*/ 58 h 2004"/>
              <a:gd name="T10" fmla="*/ 1142 w 1621"/>
              <a:gd name="T11" fmla="*/ 58 h 2004"/>
              <a:gd name="T12" fmla="*/ 1344 w 1621"/>
              <a:gd name="T13" fmla="*/ 211 h 2004"/>
              <a:gd name="T14" fmla="*/ 1344 w 1621"/>
              <a:gd name="T15" fmla="*/ 211 h 2004"/>
              <a:gd name="T16" fmla="*/ 1477 w 1621"/>
              <a:gd name="T17" fmla="*/ 425 h 2004"/>
              <a:gd name="T18" fmla="*/ 1477 w 1621"/>
              <a:gd name="T19" fmla="*/ 425 h 2004"/>
              <a:gd name="T20" fmla="*/ 1524 w 1621"/>
              <a:gd name="T21" fmla="*/ 666 h 2004"/>
              <a:gd name="T22" fmla="*/ 1524 w 1621"/>
              <a:gd name="T23" fmla="*/ 666 h 2004"/>
              <a:gd name="T24" fmla="*/ 1427 w 1621"/>
              <a:gd name="T25" fmla="*/ 1019 h 2004"/>
              <a:gd name="T26" fmla="*/ 1427 w 1621"/>
              <a:gd name="T27" fmla="*/ 1019 h 2004"/>
              <a:gd name="T28" fmla="*/ 1163 w 1621"/>
              <a:gd name="T29" fmla="*/ 1250 h 2004"/>
              <a:gd name="T30" fmla="*/ 1620 w 1621"/>
              <a:gd name="T31" fmla="*/ 2003 h 2004"/>
              <a:gd name="T32" fmla="*/ 1183 w 1621"/>
              <a:gd name="T33" fmla="*/ 2003 h 2004"/>
              <a:gd name="T34" fmla="*/ 774 w 1621"/>
              <a:gd name="T35" fmla="*/ 1331 h 2004"/>
              <a:gd name="T36" fmla="*/ 390 w 1621"/>
              <a:gd name="T37" fmla="*/ 1331 h 2004"/>
              <a:gd name="T38" fmla="*/ 390 w 1621"/>
              <a:gd name="T39" fmla="*/ 2003 h 2004"/>
              <a:gd name="T40" fmla="*/ 0 w 1621"/>
              <a:gd name="T41" fmla="*/ 2003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1" h="2004">
                <a:moveTo>
                  <a:pt x="0" y="2003"/>
                </a:moveTo>
                <a:lnTo>
                  <a:pt x="0" y="0"/>
                </a:lnTo>
                <a:lnTo>
                  <a:pt x="886" y="0"/>
                </a:lnTo>
                <a:lnTo>
                  <a:pt x="886" y="0"/>
                </a:lnTo>
                <a:cubicBezTo>
                  <a:pt x="979" y="0"/>
                  <a:pt x="1064" y="20"/>
                  <a:pt x="1142" y="58"/>
                </a:cubicBezTo>
                <a:lnTo>
                  <a:pt x="1142" y="58"/>
                </a:lnTo>
                <a:cubicBezTo>
                  <a:pt x="1220" y="97"/>
                  <a:pt x="1287" y="148"/>
                  <a:pt x="1344" y="211"/>
                </a:cubicBezTo>
                <a:lnTo>
                  <a:pt x="1344" y="211"/>
                </a:lnTo>
                <a:cubicBezTo>
                  <a:pt x="1400" y="274"/>
                  <a:pt x="1444" y="345"/>
                  <a:pt x="1477" y="425"/>
                </a:cubicBezTo>
                <a:lnTo>
                  <a:pt x="1477" y="425"/>
                </a:lnTo>
                <a:cubicBezTo>
                  <a:pt x="1508" y="505"/>
                  <a:pt x="1524" y="586"/>
                  <a:pt x="1524" y="666"/>
                </a:cubicBezTo>
                <a:lnTo>
                  <a:pt x="1524" y="666"/>
                </a:lnTo>
                <a:cubicBezTo>
                  <a:pt x="1524" y="797"/>
                  <a:pt x="1492" y="913"/>
                  <a:pt x="1427" y="1019"/>
                </a:cubicBezTo>
                <a:lnTo>
                  <a:pt x="1427" y="1019"/>
                </a:lnTo>
                <a:cubicBezTo>
                  <a:pt x="1362" y="1126"/>
                  <a:pt x="1274" y="1203"/>
                  <a:pt x="1163" y="1250"/>
                </a:cubicBezTo>
                <a:lnTo>
                  <a:pt x="1620" y="2003"/>
                </a:lnTo>
                <a:lnTo>
                  <a:pt x="1183" y="2003"/>
                </a:lnTo>
                <a:lnTo>
                  <a:pt x="774" y="1331"/>
                </a:lnTo>
                <a:lnTo>
                  <a:pt x="390" y="1331"/>
                </a:lnTo>
                <a:lnTo>
                  <a:pt x="390" y="2003"/>
                </a:lnTo>
                <a:lnTo>
                  <a:pt x="0" y="2003"/>
                </a:lnTo>
              </a:path>
            </a:pathLst>
          </a:custGeom>
          <a:noFill/>
          <a:ln w="3672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5"/>
          <p:cNvSpPr>
            <a:spLocks noChangeArrowheads="1"/>
          </p:cNvSpPr>
          <p:nvPr/>
        </p:nvSpPr>
        <p:spPr bwMode="auto">
          <a:xfrm>
            <a:off x="16111569" y="6338301"/>
            <a:ext cx="639632" cy="894484"/>
          </a:xfrm>
          <a:custGeom>
            <a:avLst/>
            <a:gdLst>
              <a:gd name="T0" fmla="*/ 564 w 565"/>
              <a:gd name="T1" fmla="*/ 787 h 788"/>
              <a:gd name="T2" fmla="*/ 288 w 565"/>
              <a:gd name="T3" fmla="*/ 0 h 788"/>
              <a:gd name="T4" fmla="*/ 0 w 565"/>
              <a:gd name="T5" fmla="*/ 787 h 788"/>
              <a:gd name="T6" fmla="*/ 564 w 565"/>
              <a:gd name="T7" fmla="*/ 787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788">
                <a:moveTo>
                  <a:pt x="564" y="787"/>
                </a:moveTo>
                <a:lnTo>
                  <a:pt x="288" y="0"/>
                </a:lnTo>
                <a:lnTo>
                  <a:pt x="0" y="787"/>
                </a:lnTo>
                <a:lnTo>
                  <a:pt x="564" y="787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6"/>
          <p:cNvSpPr>
            <a:spLocks noChangeArrowheads="1"/>
          </p:cNvSpPr>
          <p:nvPr/>
        </p:nvSpPr>
        <p:spPr bwMode="auto">
          <a:xfrm>
            <a:off x="15376990" y="5833590"/>
            <a:ext cx="2118781" cy="2268695"/>
          </a:xfrm>
          <a:custGeom>
            <a:avLst/>
            <a:gdLst>
              <a:gd name="T0" fmla="*/ 764 w 1871"/>
              <a:gd name="T1" fmla="*/ 0 h 2004"/>
              <a:gd name="T2" fmla="*/ 1109 w 1871"/>
              <a:gd name="T3" fmla="*/ 0 h 2004"/>
              <a:gd name="T4" fmla="*/ 1870 w 1871"/>
              <a:gd name="T5" fmla="*/ 2003 h 2004"/>
              <a:gd name="T6" fmla="*/ 1470 w 1871"/>
              <a:gd name="T7" fmla="*/ 2003 h 2004"/>
              <a:gd name="T8" fmla="*/ 1283 w 1871"/>
              <a:gd name="T9" fmla="*/ 1503 h 2004"/>
              <a:gd name="T10" fmla="*/ 584 w 1871"/>
              <a:gd name="T11" fmla="*/ 1503 h 2004"/>
              <a:gd name="T12" fmla="*/ 400 w 1871"/>
              <a:gd name="T13" fmla="*/ 2003 h 2004"/>
              <a:gd name="T14" fmla="*/ 0 w 1871"/>
              <a:gd name="T15" fmla="*/ 2003 h 2004"/>
              <a:gd name="T16" fmla="*/ 764 w 1871"/>
              <a:gd name="T17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1" h="2004">
                <a:moveTo>
                  <a:pt x="764" y="0"/>
                </a:moveTo>
                <a:lnTo>
                  <a:pt x="1109" y="0"/>
                </a:lnTo>
                <a:lnTo>
                  <a:pt x="1870" y="2003"/>
                </a:lnTo>
                <a:lnTo>
                  <a:pt x="1470" y="2003"/>
                </a:lnTo>
                <a:lnTo>
                  <a:pt x="1283" y="1503"/>
                </a:lnTo>
                <a:lnTo>
                  <a:pt x="584" y="1503"/>
                </a:lnTo>
                <a:lnTo>
                  <a:pt x="400" y="2003"/>
                </a:lnTo>
                <a:lnTo>
                  <a:pt x="0" y="2003"/>
                </a:lnTo>
                <a:lnTo>
                  <a:pt x="764" y="0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1420019" y="8731923"/>
            <a:ext cx="4342501" cy="2598505"/>
          </a:xfrm>
          <a:custGeom>
            <a:avLst/>
            <a:gdLst>
              <a:gd name="T0" fmla="*/ 3665 w 3834"/>
              <a:gd name="T1" fmla="*/ 2293 h 2294"/>
              <a:gd name="T2" fmla="*/ 168 w 3834"/>
              <a:gd name="T3" fmla="*/ 2293 h 2294"/>
              <a:gd name="T4" fmla="*/ 168 w 3834"/>
              <a:gd name="T5" fmla="*/ 2293 h 2294"/>
              <a:gd name="T6" fmla="*/ 10 w 3834"/>
              <a:gd name="T7" fmla="*/ 2116 h 2294"/>
              <a:gd name="T8" fmla="*/ 227 w 3834"/>
              <a:gd name="T9" fmla="*/ 141 h 2294"/>
              <a:gd name="T10" fmla="*/ 227 w 3834"/>
              <a:gd name="T11" fmla="*/ 141 h 2294"/>
              <a:gd name="T12" fmla="*/ 385 w 3834"/>
              <a:gd name="T13" fmla="*/ 0 h 2294"/>
              <a:gd name="T14" fmla="*/ 3448 w 3834"/>
              <a:gd name="T15" fmla="*/ 0 h 2294"/>
              <a:gd name="T16" fmla="*/ 3448 w 3834"/>
              <a:gd name="T17" fmla="*/ 0 h 2294"/>
              <a:gd name="T18" fmla="*/ 3606 w 3834"/>
              <a:gd name="T19" fmla="*/ 141 h 2294"/>
              <a:gd name="T20" fmla="*/ 3822 w 3834"/>
              <a:gd name="T21" fmla="*/ 2116 h 2294"/>
              <a:gd name="T22" fmla="*/ 3822 w 3834"/>
              <a:gd name="T23" fmla="*/ 2116 h 2294"/>
              <a:gd name="T24" fmla="*/ 3665 w 3834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4" h="2294">
                <a:moveTo>
                  <a:pt x="3665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6" y="61"/>
                  <a:pt x="304" y="0"/>
                  <a:pt x="385" y="0"/>
                </a:cubicBezTo>
                <a:lnTo>
                  <a:pt x="3448" y="0"/>
                </a:lnTo>
                <a:lnTo>
                  <a:pt x="3448" y="0"/>
                </a:lnTo>
                <a:cubicBezTo>
                  <a:pt x="3529" y="0"/>
                  <a:pt x="3597" y="61"/>
                  <a:pt x="3606" y="141"/>
                </a:cubicBezTo>
                <a:lnTo>
                  <a:pt x="3822" y="2116"/>
                </a:lnTo>
                <a:lnTo>
                  <a:pt x="3822" y="2116"/>
                </a:lnTo>
                <a:cubicBezTo>
                  <a:pt x="3833" y="2210"/>
                  <a:pt x="3759" y="2293"/>
                  <a:pt x="3665" y="22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8"/>
          <p:cNvSpPr>
            <a:spLocks noChangeArrowheads="1"/>
          </p:cNvSpPr>
          <p:nvPr/>
        </p:nvSpPr>
        <p:spPr bwMode="auto">
          <a:xfrm>
            <a:off x="5707553" y="8042319"/>
            <a:ext cx="4342501" cy="2598505"/>
          </a:xfrm>
          <a:custGeom>
            <a:avLst/>
            <a:gdLst>
              <a:gd name="T0" fmla="*/ 3665 w 3833"/>
              <a:gd name="T1" fmla="*/ 0 h 2293"/>
              <a:gd name="T2" fmla="*/ 168 w 3833"/>
              <a:gd name="T3" fmla="*/ 0 h 2293"/>
              <a:gd name="T4" fmla="*/ 168 w 3833"/>
              <a:gd name="T5" fmla="*/ 0 h 2293"/>
              <a:gd name="T6" fmla="*/ 10 w 3833"/>
              <a:gd name="T7" fmla="*/ 175 h 2293"/>
              <a:gd name="T8" fmla="*/ 227 w 3833"/>
              <a:gd name="T9" fmla="*/ 2151 h 2293"/>
              <a:gd name="T10" fmla="*/ 227 w 3833"/>
              <a:gd name="T11" fmla="*/ 2151 h 2293"/>
              <a:gd name="T12" fmla="*/ 384 w 3833"/>
              <a:gd name="T13" fmla="*/ 2292 h 2293"/>
              <a:gd name="T14" fmla="*/ 3448 w 3833"/>
              <a:gd name="T15" fmla="*/ 2292 h 2293"/>
              <a:gd name="T16" fmla="*/ 3448 w 3833"/>
              <a:gd name="T17" fmla="*/ 2292 h 2293"/>
              <a:gd name="T18" fmla="*/ 3606 w 3833"/>
              <a:gd name="T19" fmla="*/ 2151 h 2293"/>
              <a:gd name="T20" fmla="*/ 3822 w 3833"/>
              <a:gd name="T21" fmla="*/ 175 h 2293"/>
              <a:gd name="T22" fmla="*/ 3822 w 3833"/>
              <a:gd name="T23" fmla="*/ 175 h 2293"/>
              <a:gd name="T24" fmla="*/ 3665 w 3833"/>
              <a:gd name="T25" fmla="*/ 0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3" h="2293">
                <a:moveTo>
                  <a:pt x="3665" y="0"/>
                </a:moveTo>
                <a:lnTo>
                  <a:pt x="168" y="0"/>
                </a:lnTo>
                <a:lnTo>
                  <a:pt x="168" y="0"/>
                </a:lnTo>
                <a:cubicBezTo>
                  <a:pt x="74" y="0"/>
                  <a:pt x="0" y="82"/>
                  <a:pt x="10" y="175"/>
                </a:cubicBezTo>
                <a:lnTo>
                  <a:pt x="227" y="2151"/>
                </a:lnTo>
                <a:lnTo>
                  <a:pt x="227" y="2151"/>
                </a:lnTo>
                <a:cubicBezTo>
                  <a:pt x="236" y="2231"/>
                  <a:pt x="304" y="2292"/>
                  <a:pt x="384" y="2292"/>
                </a:cubicBezTo>
                <a:lnTo>
                  <a:pt x="3448" y="2292"/>
                </a:lnTo>
                <a:lnTo>
                  <a:pt x="3448" y="2292"/>
                </a:lnTo>
                <a:cubicBezTo>
                  <a:pt x="3529" y="2292"/>
                  <a:pt x="3597" y="2231"/>
                  <a:pt x="3606" y="2151"/>
                </a:cubicBezTo>
                <a:lnTo>
                  <a:pt x="3822" y="175"/>
                </a:lnTo>
                <a:lnTo>
                  <a:pt x="3822" y="175"/>
                </a:lnTo>
                <a:cubicBezTo>
                  <a:pt x="3832" y="82"/>
                  <a:pt x="3759" y="0"/>
                  <a:pt x="36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9"/>
          <p:cNvSpPr>
            <a:spLocks noChangeArrowheads="1"/>
          </p:cNvSpPr>
          <p:nvPr/>
        </p:nvSpPr>
        <p:spPr bwMode="auto">
          <a:xfrm>
            <a:off x="9980094" y="8731923"/>
            <a:ext cx="4342504" cy="2598505"/>
          </a:xfrm>
          <a:custGeom>
            <a:avLst/>
            <a:gdLst>
              <a:gd name="T0" fmla="*/ 3664 w 3832"/>
              <a:gd name="T1" fmla="*/ 2293 h 2294"/>
              <a:gd name="T2" fmla="*/ 168 w 3832"/>
              <a:gd name="T3" fmla="*/ 2293 h 2294"/>
              <a:gd name="T4" fmla="*/ 168 w 3832"/>
              <a:gd name="T5" fmla="*/ 2293 h 2294"/>
              <a:gd name="T6" fmla="*/ 10 w 3832"/>
              <a:gd name="T7" fmla="*/ 2116 h 2294"/>
              <a:gd name="T8" fmla="*/ 227 w 3832"/>
              <a:gd name="T9" fmla="*/ 141 h 2294"/>
              <a:gd name="T10" fmla="*/ 227 w 3832"/>
              <a:gd name="T11" fmla="*/ 141 h 2294"/>
              <a:gd name="T12" fmla="*/ 385 w 3832"/>
              <a:gd name="T13" fmla="*/ 0 h 2294"/>
              <a:gd name="T14" fmla="*/ 3447 w 3832"/>
              <a:gd name="T15" fmla="*/ 0 h 2294"/>
              <a:gd name="T16" fmla="*/ 3447 w 3832"/>
              <a:gd name="T17" fmla="*/ 0 h 2294"/>
              <a:gd name="T18" fmla="*/ 3605 w 3832"/>
              <a:gd name="T19" fmla="*/ 141 h 2294"/>
              <a:gd name="T20" fmla="*/ 3821 w 3832"/>
              <a:gd name="T21" fmla="*/ 2116 h 2294"/>
              <a:gd name="T22" fmla="*/ 3821 w 3832"/>
              <a:gd name="T23" fmla="*/ 2116 h 2294"/>
              <a:gd name="T24" fmla="*/ 3664 w 3832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2" h="2294">
                <a:moveTo>
                  <a:pt x="3664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6" y="61"/>
                  <a:pt x="303" y="0"/>
                  <a:pt x="385" y="0"/>
                </a:cubicBezTo>
                <a:lnTo>
                  <a:pt x="3447" y="0"/>
                </a:lnTo>
                <a:lnTo>
                  <a:pt x="3447" y="0"/>
                </a:lnTo>
                <a:cubicBezTo>
                  <a:pt x="3528" y="0"/>
                  <a:pt x="3596" y="61"/>
                  <a:pt x="3605" y="141"/>
                </a:cubicBezTo>
                <a:lnTo>
                  <a:pt x="3821" y="2116"/>
                </a:lnTo>
                <a:lnTo>
                  <a:pt x="3821" y="2116"/>
                </a:lnTo>
                <a:cubicBezTo>
                  <a:pt x="3831" y="2210"/>
                  <a:pt x="3758" y="2293"/>
                  <a:pt x="3664" y="22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0"/>
          <p:cNvSpPr>
            <a:spLocks noChangeArrowheads="1"/>
          </p:cNvSpPr>
          <p:nvPr/>
        </p:nvSpPr>
        <p:spPr bwMode="auto">
          <a:xfrm>
            <a:off x="18615127" y="8731923"/>
            <a:ext cx="4342504" cy="2598505"/>
          </a:xfrm>
          <a:custGeom>
            <a:avLst/>
            <a:gdLst>
              <a:gd name="T0" fmla="*/ 3664 w 3834"/>
              <a:gd name="T1" fmla="*/ 2293 h 2294"/>
              <a:gd name="T2" fmla="*/ 168 w 3834"/>
              <a:gd name="T3" fmla="*/ 2293 h 2294"/>
              <a:gd name="T4" fmla="*/ 168 w 3834"/>
              <a:gd name="T5" fmla="*/ 2293 h 2294"/>
              <a:gd name="T6" fmla="*/ 10 w 3834"/>
              <a:gd name="T7" fmla="*/ 2116 h 2294"/>
              <a:gd name="T8" fmla="*/ 227 w 3834"/>
              <a:gd name="T9" fmla="*/ 141 h 2294"/>
              <a:gd name="T10" fmla="*/ 227 w 3834"/>
              <a:gd name="T11" fmla="*/ 141 h 2294"/>
              <a:gd name="T12" fmla="*/ 384 w 3834"/>
              <a:gd name="T13" fmla="*/ 0 h 2294"/>
              <a:gd name="T14" fmla="*/ 3448 w 3834"/>
              <a:gd name="T15" fmla="*/ 0 h 2294"/>
              <a:gd name="T16" fmla="*/ 3448 w 3834"/>
              <a:gd name="T17" fmla="*/ 0 h 2294"/>
              <a:gd name="T18" fmla="*/ 3606 w 3834"/>
              <a:gd name="T19" fmla="*/ 141 h 2294"/>
              <a:gd name="T20" fmla="*/ 3822 w 3834"/>
              <a:gd name="T21" fmla="*/ 2116 h 2294"/>
              <a:gd name="T22" fmla="*/ 3822 w 3834"/>
              <a:gd name="T23" fmla="*/ 2116 h 2294"/>
              <a:gd name="T24" fmla="*/ 3664 w 3834"/>
              <a:gd name="T2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4" h="2294">
                <a:moveTo>
                  <a:pt x="3664" y="2293"/>
                </a:moveTo>
                <a:lnTo>
                  <a:pt x="168" y="2293"/>
                </a:lnTo>
                <a:lnTo>
                  <a:pt x="168" y="2293"/>
                </a:lnTo>
                <a:cubicBezTo>
                  <a:pt x="73" y="2293"/>
                  <a:pt x="0" y="2210"/>
                  <a:pt x="10" y="2116"/>
                </a:cubicBezTo>
                <a:lnTo>
                  <a:pt x="227" y="141"/>
                </a:lnTo>
                <a:lnTo>
                  <a:pt x="227" y="141"/>
                </a:lnTo>
                <a:cubicBezTo>
                  <a:pt x="235" y="61"/>
                  <a:pt x="304" y="0"/>
                  <a:pt x="384" y="0"/>
                </a:cubicBezTo>
                <a:lnTo>
                  <a:pt x="3448" y="0"/>
                </a:lnTo>
                <a:lnTo>
                  <a:pt x="3448" y="0"/>
                </a:lnTo>
                <a:cubicBezTo>
                  <a:pt x="3529" y="0"/>
                  <a:pt x="3597" y="61"/>
                  <a:pt x="3606" y="141"/>
                </a:cubicBezTo>
                <a:lnTo>
                  <a:pt x="3822" y="2116"/>
                </a:lnTo>
                <a:lnTo>
                  <a:pt x="3822" y="2116"/>
                </a:lnTo>
                <a:cubicBezTo>
                  <a:pt x="3833" y="2210"/>
                  <a:pt x="3759" y="2293"/>
                  <a:pt x="3664" y="22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1"/>
          <p:cNvSpPr>
            <a:spLocks noChangeArrowheads="1"/>
          </p:cNvSpPr>
          <p:nvPr/>
        </p:nvSpPr>
        <p:spPr bwMode="auto">
          <a:xfrm>
            <a:off x="14262632" y="8042319"/>
            <a:ext cx="4342501" cy="2598505"/>
          </a:xfrm>
          <a:custGeom>
            <a:avLst/>
            <a:gdLst>
              <a:gd name="T0" fmla="*/ 3664 w 3833"/>
              <a:gd name="T1" fmla="*/ 0 h 2293"/>
              <a:gd name="T2" fmla="*/ 168 w 3833"/>
              <a:gd name="T3" fmla="*/ 0 h 2293"/>
              <a:gd name="T4" fmla="*/ 168 w 3833"/>
              <a:gd name="T5" fmla="*/ 0 h 2293"/>
              <a:gd name="T6" fmla="*/ 10 w 3833"/>
              <a:gd name="T7" fmla="*/ 175 h 2293"/>
              <a:gd name="T8" fmla="*/ 227 w 3833"/>
              <a:gd name="T9" fmla="*/ 2151 h 2293"/>
              <a:gd name="T10" fmla="*/ 227 w 3833"/>
              <a:gd name="T11" fmla="*/ 2151 h 2293"/>
              <a:gd name="T12" fmla="*/ 385 w 3833"/>
              <a:gd name="T13" fmla="*/ 2292 h 2293"/>
              <a:gd name="T14" fmla="*/ 3448 w 3833"/>
              <a:gd name="T15" fmla="*/ 2292 h 2293"/>
              <a:gd name="T16" fmla="*/ 3448 w 3833"/>
              <a:gd name="T17" fmla="*/ 2292 h 2293"/>
              <a:gd name="T18" fmla="*/ 3606 w 3833"/>
              <a:gd name="T19" fmla="*/ 2151 h 2293"/>
              <a:gd name="T20" fmla="*/ 3822 w 3833"/>
              <a:gd name="T21" fmla="*/ 175 h 2293"/>
              <a:gd name="T22" fmla="*/ 3822 w 3833"/>
              <a:gd name="T23" fmla="*/ 175 h 2293"/>
              <a:gd name="T24" fmla="*/ 3664 w 3833"/>
              <a:gd name="T25" fmla="*/ 0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3" h="2293">
                <a:moveTo>
                  <a:pt x="3664" y="0"/>
                </a:moveTo>
                <a:lnTo>
                  <a:pt x="168" y="0"/>
                </a:lnTo>
                <a:lnTo>
                  <a:pt x="168" y="0"/>
                </a:lnTo>
                <a:cubicBezTo>
                  <a:pt x="73" y="0"/>
                  <a:pt x="0" y="82"/>
                  <a:pt x="10" y="175"/>
                </a:cubicBezTo>
                <a:lnTo>
                  <a:pt x="227" y="2151"/>
                </a:lnTo>
                <a:lnTo>
                  <a:pt x="227" y="2151"/>
                </a:lnTo>
                <a:cubicBezTo>
                  <a:pt x="235" y="2231"/>
                  <a:pt x="304" y="2292"/>
                  <a:pt x="385" y="2292"/>
                </a:cubicBezTo>
                <a:lnTo>
                  <a:pt x="3448" y="2292"/>
                </a:lnTo>
                <a:lnTo>
                  <a:pt x="3448" y="2292"/>
                </a:lnTo>
                <a:cubicBezTo>
                  <a:pt x="3528" y="2292"/>
                  <a:pt x="3597" y="2231"/>
                  <a:pt x="3606" y="2151"/>
                </a:cubicBezTo>
                <a:lnTo>
                  <a:pt x="3822" y="175"/>
                </a:lnTo>
                <a:lnTo>
                  <a:pt x="3822" y="175"/>
                </a:lnTo>
                <a:cubicBezTo>
                  <a:pt x="3832" y="82"/>
                  <a:pt x="3759" y="0"/>
                  <a:pt x="366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7551980" y="1315669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451398" y="2831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521458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1968942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6845117" y="865039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4" name="Rectángulo 453"/>
          <p:cNvSpPr/>
          <p:nvPr/>
        </p:nvSpPr>
        <p:spPr>
          <a:xfrm>
            <a:off x="6292601" y="919342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1136500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6" name="Rectángulo 455"/>
          <p:cNvSpPr/>
          <p:nvPr/>
        </p:nvSpPr>
        <p:spPr>
          <a:xfrm>
            <a:off x="10583984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5409044" y="8650396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8" name="Rectángulo 457"/>
          <p:cNvSpPr/>
          <p:nvPr/>
        </p:nvSpPr>
        <p:spPr>
          <a:xfrm>
            <a:off x="14856528" y="9193427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748780" y="9376643"/>
            <a:ext cx="21017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0" name="Rectángulo 459"/>
          <p:cNvSpPr/>
          <p:nvPr/>
        </p:nvSpPr>
        <p:spPr>
          <a:xfrm>
            <a:off x="19196264" y="9919674"/>
            <a:ext cx="3214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934876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68"/>
          <p:cNvSpPr>
            <a:spLocks noChangeArrowheads="1"/>
          </p:cNvSpPr>
          <p:nvPr/>
        </p:nvSpPr>
        <p:spPr bwMode="auto">
          <a:xfrm>
            <a:off x="1281026" y="6180029"/>
            <a:ext cx="4263686" cy="4921567"/>
          </a:xfrm>
          <a:custGeom>
            <a:avLst/>
            <a:gdLst>
              <a:gd name="T0" fmla="*/ 0 w 3742"/>
              <a:gd name="T1" fmla="*/ 1080 h 4320"/>
              <a:gd name="T2" fmla="*/ 0 w 3742"/>
              <a:gd name="T3" fmla="*/ 3239 h 4320"/>
              <a:gd name="T4" fmla="*/ 1870 w 3742"/>
              <a:gd name="T5" fmla="*/ 4319 h 4320"/>
              <a:gd name="T6" fmla="*/ 3741 w 3742"/>
              <a:gd name="T7" fmla="*/ 3239 h 4320"/>
              <a:gd name="T8" fmla="*/ 3741 w 3742"/>
              <a:gd name="T9" fmla="*/ 1080 h 4320"/>
              <a:gd name="T10" fmla="*/ 1870 w 3742"/>
              <a:gd name="T11" fmla="*/ 0 h 4320"/>
              <a:gd name="T12" fmla="*/ 0 w 3742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1080"/>
                </a:moveTo>
                <a:lnTo>
                  <a:pt x="0" y="3239"/>
                </a:lnTo>
                <a:lnTo>
                  <a:pt x="1870" y="4319"/>
                </a:lnTo>
                <a:lnTo>
                  <a:pt x="3741" y="3239"/>
                </a:lnTo>
                <a:lnTo>
                  <a:pt x="3741" y="1080"/>
                </a:lnTo>
                <a:lnTo>
                  <a:pt x="1870" y="0"/>
                </a:lnTo>
                <a:lnTo>
                  <a:pt x="0" y="108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9"/>
          <p:cNvSpPr>
            <a:spLocks noChangeArrowheads="1"/>
          </p:cNvSpPr>
          <p:nvPr/>
        </p:nvSpPr>
        <p:spPr bwMode="auto">
          <a:xfrm>
            <a:off x="1491950" y="6300557"/>
            <a:ext cx="3841837" cy="2219727"/>
          </a:xfrm>
          <a:custGeom>
            <a:avLst/>
            <a:gdLst>
              <a:gd name="T0" fmla="*/ 0 w 3373"/>
              <a:gd name="T1" fmla="*/ 974 h 1947"/>
              <a:gd name="T2" fmla="*/ 1686 w 3373"/>
              <a:gd name="T3" fmla="*/ 1946 h 1947"/>
              <a:gd name="T4" fmla="*/ 3372 w 3373"/>
              <a:gd name="T5" fmla="*/ 974 h 1947"/>
              <a:gd name="T6" fmla="*/ 1686 w 3373"/>
              <a:gd name="T7" fmla="*/ 0 h 1947"/>
              <a:gd name="T8" fmla="*/ 0 w 3373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7">
                <a:moveTo>
                  <a:pt x="0" y="974"/>
                </a:moveTo>
                <a:lnTo>
                  <a:pt x="1686" y="1946"/>
                </a:lnTo>
                <a:lnTo>
                  <a:pt x="3372" y="974"/>
                </a:lnTo>
                <a:lnTo>
                  <a:pt x="1686" y="0"/>
                </a:lnTo>
                <a:lnTo>
                  <a:pt x="0" y="974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5670260" y="6180029"/>
            <a:ext cx="4263686" cy="4921567"/>
          </a:xfrm>
          <a:custGeom>
            <a:avLst/>
            <a:gdLst>
              <a:gd name="T0" fmla="*/ 0 w 3742"/>
              <a:gd name="T1" fmla="*/ 3239 h 4320"/>
              <a:gd name="T2" fmla="*/ 0 w 3742"/>
              <a:gd name="T3" fmla="*/ 1080 h 4320"/>
              <a:gd name="T4" fmla="*/ 1870 w 3742"/>
              <a:gd name="T5" fmla="*/ 0 h 4320"/>
              <a:gd name="T6" fmla="*/ 3741 w 3742"/>
              <a:gd name="T7" fmla="*/ 1080 h 4320"/>
              <a:gd name="T8" fmla="*/ 3741 w 3742"/>
              <a:gd name="T9" fmla="*/ 3239 h 4320"/>
              <a:gd name="T10" fmla="*/ 1870 w 3742"/>
              <a:gd name="T11" fmla="*/ 4319 h 4320"/>
              <a:gd name="T12" fmla="*/ 0 w 3742"/>
              <a:gd name="T13" fmla="*/ 323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3239"/>
                </a:moveTo>
                <a:lnTo>
                  <a:pt x="0" y="1080"/>
                </a:lnTo>
                <a:lnTo>
                  <a:pt x="1870" y="0"/>
                </a:lnTo>
                <a:lnTo>
                  <a:pt x="3741" y="1080"/>
                </a:lnTo>
                <a:lnTo>
                  <a:pt x="3741" y="3239"/>
                </a:lnTo>
                <a:lnTo>
                  <a:pt x="1870" y="4319"/>
                </a:lnTo>
                <a:lnTo>
                  <a:pt x="0" y="32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5881185" y="8756317"/>
            <a:ext cx="3841837" cy="2219727"/>
          </a:xfrm>
          <a:custGeom>
            <a:avLst/>
            <a:gdLst>
              <a:gd name="T0" fmla="*/ 0 w 3373"/>
              <a:gd name="T1" fmla="*/ 974 h 1948"/>
              <a:gd name="T2" fmla="*/ 1686 w 3373"/>
              <a:gd name="T3" fmla="*/ 0 h 1948"/>
              <a:gd name="T4" fmla="*/ 3372 w 3373"/>
              <a:gd name="T5" fmla="*/ 974 h 1948"/>
              <a:gd name="T6" fmla="*/ 1686 w 3373"/>
              <a:gd name="T7" fmla="*/ 1947 h 1948"/>
              <a:gd name="T8" fmla="*/ 0 w 3373"/>
              <a:gd name="T9" fmla="*/ 974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8">
                <a:moveTo>
                  <a:pt x="0" y="974"/>
                </a:moveTo>
                <a:lnTo>
                  <a:pt x="1686" y="0"/>
                </a:lnTo>
                <a:lnTo>
                  <a:pt x="3372" y="974"/>
                </a:lnTo>
                <a:lnTo>
                  <a:pt x="1686" y="1947"/>
                </a:lnTo>
                <a:lnTo>
                  <a:pt x="0" y="97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10059494" y="6180029"/>
            <a:ext cx="4258662" cy="4921567"/>
          </a:xfrm>
          <a:custGeom>
            <a:avLst/>
            <a:gdLst>
              <a:gd name="T0" fmla="*/ 0 w 3740"/>
              <a:gd name="T1" fmla="*/ 1080 h 4320"/>
              <a:gd name="T2" fmla="*/ 0 w 3740"/>
              <a:gd name="T3" fmla="*/ 3239 h 4320"/>
              <a:gd name="T4" fmla="*/ 1869 w 3740"/>
              <a:gd name="T5" fmla="*/ 4319 h 4320"/>
              <a:gd name="T6" fmla="*/ 3739 w 3740"/>
              <a:gd name="T7" fmla="*/ 3239 h 4320"/>
              <a:gd name="T8" fmla="*/ 3739 w 3740"/>
              <a:gd name="T9" fmla="*/ 1080 h 4320"/>
              <a:gd name="T10" fmla="*/ 1869 w 3740"/>
              <a:gd name="T11" fmla="*/ 0 h 4320"/>
              <a:gd name="T12" fmla="*/ 0 w 3740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0" h="4320">
                <a:moveTo>
                  <a:pt x="0" y="1080"/>
                </a:moveTo>
                <a:lnTo>
                  <a:pt x="0" y="3239"/>
                </a:lnTo>
                <a:lnTo>
                  <a:pt x="1869" y="4319"/>
                </a:lnTo>
                <a:lnTo>
                  <a:pt x="3739" y="3239"/>
                </a:lnTo>
                <a:lnTo>
                  <a:pt x="3739" y="1080"/>
                </a:lnTo>
                <a:lnTo>
                  <a:pt x="1869" y="0"/>
                </a:lnTo>
                <a:lnTo>
                  <a:pt x="0" y="10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10270419" y="6300557"/>
            <a:ext cx="3841837" cy="2219727"/>
          </a:xfrm>
          <a:custGeom>
            <a:avLst/>
            <a:gdLst>
              <a:gd name="T0" fmla="*/ 0 w 3372"/>
              <a:gd name="T1" fmla="*/ 974 h 1947"/>
              <a:gd name="T2" fmla="*/ 1685 w 3372"/>
              <a:gd name="T3" fmla="*/ 1946 h 1947"/>
              <a:gd name="T4" fmla="*/ 3371 w 3372"/>
              <a:gd name="T5" fmla="*/ 974 h 1947"/>
              <a:gd name="T6" fmla="*/ 1685 w 3372"/>
              <a:gd name="T7" fmla="*/ 0 h 1947"/>
              <a:gd name="T8" fmla="*/ 0 w 3372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2" h="1947">
                <a:moveTo>
                  <a:pt x="0" y="974"/>
                </a:moveTo>
                <a:lnTo>
                  <a:pt x="1685" y="1946"/>
                </a:lnTo>
                <a:lnTo>
                  <a:pt x="3371" y="974"/>
                </a:lnTo>
                <a:lnTo>
                  <a:pt x="1685" y="0"/>
                </a:lnTo>
                <a:lnTo>
                  <a:pt x="0" y="97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4443708" y="6180029"/>
            <a:ext cx="4258662" cy="4921567"/>
          </a:xfrm>
          <a:custGeom>
            <a:avLst/>
            <a:gdLst>
              <a:gd name="T0" fmla="*/ 0 w 3741"/>
              <a:gd name="T1" fmla="*/ 3239 h 4320"/>
              <a:gd name="T2" fmla="*/ 0 w 3741"/>
              <a:gd name="T3" fmla="*/ 1080 h 4320"/>
              <a:gd name="T4" fmla="*/ 1870 w 3741"/>
              <a:gd name="T5" fmla="*/ 0 h 4320"/>
              <a:gd name="T6" fmla="*/ 3740 w 3741"/>
              <a:gd name="T7" fmla="*/ 1080 h 4320"/>
              <a:gd name="T8" fmla="*/ 3740 w 3741"/>
              <a:gd name="T9" fmla="*/ 3239 h 4320"/>
              <a:gd name="T10" fmla="*/ 1870 w 3741"/>
              <a:gd name="T11" fmla="*/ 4319 h 4320"/>
              <a:gd name="T12" fmla="*/ 0 w 3741"/>
              <a:gd name="T13" fmla="*/ 323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1" h="4320">
                <a:moveTo>
                  <a:pt x="0" y="3239"/>
                </a:moveTo>
                <a:lnTo>
                  <a:pt x="0" y="1080"/>
                </a:lnTo>
                <a:lnTo>
                  <a:pt x="1870" y="0"/>
                </a:lnTo>
                <a:lnTo>
                  <a:pt x="3740" y="1080"/>
                </a:lnTo>
                <a:lnTo>
                  <a:pt x="3740" y="3239"/>
                </a:lnTo>
                <a:lnTo>
                  <a:pt x="1870" y="4319"/>
                </a:lnTo>
                <a:lnTo>
                  <a:pt x="0" y="32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4654633" y="8756317"/>
            <a:ext cx="3841834" cy="2219727"/>
          </a:xfrm>
          <a:custGeom>
            <a:avLst/>
            <a:gdLst>
              <a:gd name="T0" fmla="*/ 0 w 3373"/>
              <a:gd name="T1" fmla="*/ 974 h 1948"/>
              <a:gd name="T2" fmla="*/ 1686 w 3373"/>
              <a:gd name="T3" fmla="*/ 0 h 1948"/>
              <a:gd name="T4" fmla="*/ 3372 w 3373"/>
              <a:gd name="T5" fmla="*/ 974 h 1948"/>
              <a:gd name="T6" fmla="*/ 1686 w 3373"/>
              <a:gd name="T7" fmla="*/ 1947 h 1948"/>
              <a:gd name="T8" fmla="*/ 0 w 3373"/>
              <a:gd name="T9" fmla="*/ 974 h 1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3" h="1948">
                <a:moveTo>
                  <a:pt x="0" y="974"/>
                </a:moveTo>
                <a:lnTo>
                  <a:pt x="1686" y="0"/>
                </a:lnTo>
                <a:lnTo>
                  <a:pt x="3372" y="974"/>
                </a:lnTo>
                <a:lnTo>
                  <a:pt x="1686" y="1947"/>
                </a:lnTo>
                <a:lnTo>
                  <a:pt x="0" y="974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8832943" y="6180029"/>
            <a:ext cx="4263682" cy="4921567"/>
          </a:xfrm>
          <a:custGeom>
            <a:avLst/>
            <a:gdLst>
              <a:gd name="T0" fmla="*/ 0 w 3742"/>
              <a:gd name="T1" fmla="*/ 1080 h 4320"/>
              <a:gd name="T2" fmla="*/ 0 w 3742"/>
              <a:gd name="T3" fmla="*/ 3239 h 4320"/>
              <a:gd name="T4" fmla="*/ 1871 w 3742"/>
              <a:gd name="T5" fmla="*/ 4319 h 4320"/>
              <a:gd name="T6" fmla="*/ 3741 w 3742"/>
              <a:gd name="T7" fmla="*/ 3239 h 4320"/>
              <a:gd name="T8" fmla="*/ 3741 w 3742"/>
              <a:gd name="T9" fmla="*/ 1080 h 4320"/>
              <a:gd name="T10" fmla="*/ 1871 w 3742"/>
              <a:gd name="T11" fmla="*/ 0 h 4320"/>
              <a:gd name="T12" fmla="*/ 0 w 3742"/>
              <a:gd name="T13" fmla="*/ 108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2" h="4320">
                <a:moveTo>
                  <a:pt x="0" y="1080"/>
                </a:moveTo>
                <a:lnTo>
                  <a:pt x="0" y="3239"/>
                </a:lnTo>
                <a:lnTo>
                  <a:pt x="1871" y="4319"/>
                </a:lnTo>
                <a:lnTo>
                  <a:pt x="3741" y="3239"/>
                </a:lnTo>
                <a:lnTo>
                  <a:pt x="3741" y="1080"/>
                </a:lnTo>
                <a:lnTo>
                  <a:pt x="1871" y="0"/>
                </a:lnTo>
                <a:lnTo>
                  <a:pt x="0" y="10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7"/>
          <p:cNvSpPr>
            <a:spLocks noChangeArrowheads="1"/>
          </p:cNvSpPr>
          <p:nvPr/>
        </p:nvSpPr>
        <p:spPr bwMode="auto">
          <a:xfrm>
            <a:off x="19043867" y="6300557"/>
            <a:ext cx="3841834" cy="2219727"/>
          </a:xfrm>
          <a:custGeom>
            <a:avLst/>
            <a:gdLst>
              <a:gd name="T0" fmla="*/ 0 w 3374"/>
              <a:gd name="T1" fmla="*/ 974 h 1947"/>
              <a:gd name="T2" fmla="*/ 1687 w 3374"/>
              <a:gd name="T3" fmla="*/ 1946 h 1947"/>
              <a:gd name="T4" fmla="*/ 3373 w 3374"/>
              <a:gd name="T5" fmla="*/ 974 h 1947"/>
              <a:gd name="T6" fmla="*/ 1687 w 3374"/>
              <a:gd name="T7" fmla="*/ 0 h 1947"/>
              <a:gd name="T8" fmla="*/ 0 w 3374"/>
              <a:gd name="T9" fmla="*/ 974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4" h="1947">
                <a:moveTo>
                  <a:pt x="0" y="974"/>
                </a:moveTo>
                <a:lnTo>
                  <a:pt x="1687" y="1946"/>
                </a:lnTo>
                <a:lnTo>
                  <a:pt x="3373" y="974"/>
                </a:lnTo>
                <a:lnTo>
                  <a:pt x="1687" y="0"/>
                </a:lnTo>
                <a:lnTo>
                  <a:pt x="0" y="974"/>
                </a:ln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CuadroTexto 442"/>
          <p:cNvSpPr txBox="1"/>
          <p:nvPr/>
        </p:nvSpPr>
        <p:spPr>
          <a:xfrm>
            <a:off x="7551980" y="1796932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2451398" y="331235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2924593" y="656522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6" name="CuadroTexto 445"/>
          <p:cNvSpPr txBox="1"/>
          <p:nvPr/>
        </p:nvSpPr>
        <p:spPr>
          <a:xfrm>
            <a:off x="7310644" y="9112425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1704557" y="6656665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084764" y="9081945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61" name="CuadroTexto 460"/>
          <p:cNvSpPr txBox="1"/>
          <p:nvPr/>
        </p:nvSpPr>
        <p:spPr>
          <a:xfrm>
            <a:off x="20506164" y="6677805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1805530" y="8520284"/>
            <a:ext cx="3214674" cy="1374028"/>
            <a:chOff x="1871236" y="8520284"/>
            <a:chExt cx="3214674" cy="1374028"/>
          </a:xfrm>
        </p:grpSpPr>
        <p:sp>
          <p:nvSpPr>
            <p:cNvPr id="462" name="CuadroTexto 461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3" name="Rectángulo 462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4" name="Agrupar 463"/>
          <p:cNvGrpSpPr/>
          <p:nvPr/>
        </p:nvGrpSpPr>
        <p:grpSpPr>
          <a:xfrm>
            <a:off x="6194766" y="6997466"/>
            <a:ext cx="3214674" cy="1374028"/>
            <a:chOff x="1871236" y="8520284"/>
            <a:chExt cx="3214674" cy="1374028"/>
          </a:xfrm>
        </p:grpSpPr>
        <p:sp>
          <p:nvSpPr>
            <p:cNvPr id="465" name="CuadroTexto 464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6" name="Rectángulo 465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67" name="Agrupar 466"/>
          <p:cNvGrpSpPr/>
          <p:nvPr/>
        </p:nvGrpSpPr>
        <p:grpSpPr>
          <a:xfrm>
            <a:off x="10581487" y="8509355"/>
            <a:ext cx="3214674" cy="1374028"/>
            <a:chOff x="1871236" y="8520284"/>
            <a:chExt cx="3214674" cy="1374028"/>
          </a:xfrm>
        </p:grpSpPr>
        <p:sp>
          <p:nvSpPr>
            <p:cNvPr id="468" name="CuadroTexto 467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9" name="Rectángulo 468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0" name="Agrupar 469"/>
          <p:cNvGrpSpPr/>
          <p:nvPr/>
        </p:nvGrpSpPr>
        <p:grpSpPr>
          <a:xfrm>
            <a:off x="14965701" y="7011321"/>
            <a:ext cx="3214674" cy="1374028"/>
            <a:chOff x="1871236" y="8520284"/>
            <a:chExt cx="3214674" cy="1374028"/>
          </a:xfrm>
        </p:grpSpPr>
        <p:sp>
          <p:nvSpPr>
            <p:cNvPr id="471" name="CuadroTexto 470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2" name="Rectángulo 471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3" name="Agrupar 472"/>
          <p:cNvGrpSpPr/>
          <p:nvPr/>
        </p:nvGrpSpPr>
        <p:grpSpPr>
          <a:xfrm>
            <a:off x="19357446" y="8520284"/>
            <a:ext cx="3214674" cy="1374028"/>
            <a:chOff x="1871236" y="8520284"/>
            <a:chExt cx="3214674" cy="1374028"/>
          </a:xfrm>
        </p:grpSpPr>
        <p:sp>
          <p:nvSpPr>
            <p:cNvPr id="474" name="CuadroTexto 473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5" name="Rectángulo 474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93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8"/>
          <p:cNvSpPr>
            <a:spLocks noChangeArrowheads="1"/>
          </p:cNvSpPr>
          <p:nvPr/>
        </p:nvSpPr>
        <p:spPr bwMode="auto">
          <a:xfrm>
            <a:off x="1164620" y="6617522"/>
            <a:ext cx="4047611" cy="4620437"/>
          </a:xfrm>
          <a:custGeom>
            <a:avLst/>
            <a:gdLst>
              <a:gd name="T0" fmla="*/ 3233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4 w 3302"/>
              <a:gd name="T7" fmla="*/ 3763 h 3769"/>
              <a:gd name="T8" fmla="*/ 68 w 3302"/>
              <a:gd name="T9" fmla="*/ 3319 h 3769"/>
              <a:gd name="T10" fmla="*/ 68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4 w 3302"/>
              <a:gd name="T19" fmla="*/ 0 h 3769"/>
              <a:gd name="T20" fmla="*/ 3206 w 3302"/>
              <a:gd name="T21" fmla="*/ 0 h 3769"/>
              <a:gd name="T22" fmla="*/ 3206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59" y="3768"/>
                  <a:pt x="1641" y="3768"/>
                  <a:pt x="1624" y="3763"/>
                </a:cubicBezTo>
                <a:lnTo>
                  <a:pt x="68" y="3319"/>
                </a:lnTo>
                <a:lnTo>
                  <a:pt x="68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3206" y="0"/>
                </a:lnTo>
                <a:lnTo>
                  <a:pt x="3206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3" y="33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9"/>
          <p:cNvSpPr>
            <a:spLocks noChangeArrowheads="1"/>
          </p:cNvSpPr>
          <p:nvPr/>
        </p:nvSpPr>
        <p:spPr bwMode="auto">
          <a:xfrm>
            <a:off x="2083304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4 w 1797"/>
              <a:gd name="T3" fmla="*/ 1403 h 1776"/>
              <a:gd name="T4" fmla="*/ 924 w 1797"/>
              <a:gd name="T5" fmla="*/ 1403 h 1776"/>
              <a:gd name="T6" fmla="*/ 873 w 1797"/>
              <a:gd name="T7" fmla="*/ 1403 h 1776"/>
              <a:gd name="T8" fmla="*/ 88 w 1797"/>
              <a:gd name="T9" fmla="*/ 1756 h 1776"/>
              <a:gd name="T10" fmla="*/ 88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5 w 1797"/>
              <a:gd name="T21" fmla="*/ 0 h 1776"/>
              <a:gd name="T22" fmla="*/ 1735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8" y="1396"/>
                  <a:pt x="889" y="1396"/>
                  <a:pt x="873" y="1403"/>
                </a:cubicBezTo>
                <a:lnTo>
                  <a:pt x="88" y="1756"/>
                </a:lnTo>
                <a:lnTo>
                  <a:pt x="88" y="1756"/>
                </a:lnTo>
                <a:cubicBezTo>
                  <a:pt x="47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9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5660766" y="6617522"/>
            <a:ext cx="4047611" cy="4620437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7 w 3303"/>
              <a:gd name="T21" fmla="*/ 0 h 3769"/>
              <a:gd name="T22" fmla="*/ 3207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3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6584852" y="6385147"/>
            <a:ext cx="2204841" cy="2177823"/>
          </a:xfrm>
          <a:custGeom>
            <a:avLst/>
            <a:gdLst>
              <a:gd name="T0" fmla="*/ 1709 w 1798"/>
              <a:gd name="T1" fmla="*/ 1756 h 1776"/>
              <a:gd name="T2" fmla="*/ 924 w 1798"/>
              <a:gd name="T3" fmla="*/ 1403 h 1776"/>
              <a:gd name="T4" fmla="*/ 924 w 1798"/>
              <a:gd name="T5" fmla="*/ 1403 h 1776"/>
              <a:gd name="T6" fmla="*/ 873 w 1798"/>
              <a:gd name="T7" fmla="*/ 1403 h 1776"/>
              <a:gd name="T8" fmla="*/ 87 w 1798"/>
              <a:gd name="T9" fmla="*/ 1756 h 1776"/>
              <a:gd name="T10" fmla="*/ 87 w 1798"/>
              <a:gd name="T11" fmla="*/ 1756 h 1776"/>
              <a:gd name="T12" fmla="*/ 0 w 1798"/>
              <a:gd name="T13" fmla="*/ 1699 h 1776"/>
              <a:gd name="T14" fmla="*/ 0 w 1798"/>
              <a:gd name="T15" fmla="*/ 62 h 1776"/>
              <a:gd name="T16" fmla="*/ 0 w 1798"/>
              <a:gd name="T17" fmla="*/ 62 h 1776"/>
              <a:gd name="T18" fmla="*/ 62 w 1798"/>
              <a:gd name="T19" fmla="*/ 0 h 1776"/>
              <a:gd name="T20" fmla="*/ 1735 w 1798"/>
              <a:gd name="T21" fmla="*/ 0 h 1776"/>
              <a:gd name="T22" fmla="*/ 1735 w 1798"/>
              <a:gd name="T23" fmla="*/ 0 h 1776"/>
              <a:gd name="T24" fmla="*/ 1797 w 1798"/>
              <a:gd name="T25" fmla="*/ 62 h 1776"/>
              <a:gd name="T26" fmla="*/ 1797 w 1798"/>
              <a:gd name="T27" fmla="*/ 1699 h 1776"/>
              <a:gd name="T28" fmla="*/ 1797 w 1798"/>
              <a:gd name="T29" fmla="*/ 1699 h 1776"/>
              <a:gd name="T30" fmla="*/ 1709 w 1798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8" h="1776">
                <a:moveTo>
                  <a:pt x="1709" y="1756"/>
                </a:moveTo>
                <a:lnTo>
                  <a:pt x="924" y="1403"/>
                </a:lnTo>
                <a:lnTo>
                  <a:pt x="924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5" y="0"/>
                </a:lnTo>
                <a:lnTo>
                  <a:pt x="1735" y="0"/>
                </a:lnTo>
                <a:cubicBezTo>
                  <a:pt x="1768" y="0"/>
                  <a:pt x="1797" y="28"/>
                  <a:pt x="1797" y="62"/>
                </a:cubicBezTo>
                <a:lnTo>
                  <a:pt x="1797" y="1699"/>
                </a:lnTo>
                <a:lnTo>
                  <a:pt x="1797" y="1699"/>
                </a:lnTo>
                <a:cubicBezTo>
                  <a:pt x="1797" y="1745"/>
                  <a:pt x="1750" y="1775"/>
                  <a:pt x="1709" y="1756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0162315" y="6617522"/>
            <a:ext cx="4047614" cy="4620437"/>
          </a:xfrm>
          <a:custGeom>
            <a:avLst/>
            <a:gdLst>
              <a:gd name="T0" fmla="*/ 3232 w 3302"/>
              <a:gd name="T1" fmla="*/ 3319 h 3769"/>
              <a:gd name="T2" fmla="*/ 1676 w 3302"/>
              <a:gd name="T3" fmla="*/ 3763 h 3769"/>
              <a:gd name="T4" fmla="*/ 1676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2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2" y="3319"/>
                </a:moveTo>
                <a:lnTo>
                  <a:pt x="1676" y="3763"/>
                </a:lnTo>
                <a:lnTo>
                  <a:pt x="1676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9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8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3" y="3308"/>
                  <a:pt x="3232" y="3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11086405" y="6385147"/>
            <a:ext cx="2199435" cy="2177823"/>
          </a:xfrm>
          <a:custGeom>
            <a:avLst/>
            <a:gdLst>
              <a:gd name="T0" fmla="*/ 1708 w 1796"/>
              <a:gd name="T1" fmla="*/ 1756 h 1776"/>
              <a:gd name="T2" fmla="*/ 922 w 1796"/>
              <a:gd name="T3" fmla="*/ 1403 h 1776"/>
              <a:gd name="T4" fmla="*/ 922 w 1796"/>
              <a:gd name="T5" fmla="*/ 1403 h 1776"/>
              <a:gd name="T6" fmla="*/ 873 w 1796"/>
              <a:gd name="T7" fmla="*/ 1403 h 1776"/>
              <a:gd name="T8" fmla="*/ 87 w 1796"/>
              <a:gd name="T9" fmla="*/ 1756 h 1776"/>
              <a:gd name="T10" fmla="*/ 87 w 1796"/>
              <a:gd name="T11" fmla="*/ 1756 h 1776"/>
              <a:gd name="T12" fmla="*/ 0 w 1796"/>
              <a:gd name="T13" fmla="*/ 1699 h 1776"/>
              <a:gd name="T14" fmla="*/ 0 w 1796"/>
              <a:gd name="T15" fmla="*/ 62 h 1776"/>
              <a:gd name="T16" fmla="*/ 0 w 1796"/>
              <a:gd name="T17" fmla="*/ 62 h 1776"/>
              <a:gd name="T18" fmla="*/ 62 w 1796"/>
              <a:gd name="T19" fmla="*/ 0 h 1776"/>
              <a:gd name="T20" fmla="*/ 1733 w 1796"/>
              <a:gd name="T21" fmla="*/ 0 h 1776"/>
              <a:gd name="T22" fmla="*/ 1733 w 1796"/>
              <a:gd name="T23" fmla="*/ 0 h 1776"/>
              <a:gd name="T24" fmla="*/ 1795 w 1796"/>
              <a:gd name="T25" fmla="*/ 62 h 1776"/>
              <a:gd name="T26" fmla="*/ 1795 w 1796"/>
              <a:gd name="T27" fmla="*/ 1699 h 1776"/>
              <a:gd name="T28" fmla="*/ 1795 w 1796"/>
              <a:gd name="T29" fmla="*/ 1699 h 1776"/>
              <a:gd name="T30" fmla="*/ 1708 w 1796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6" h="1776">
                <a:moveTo>
                  <a:pt x="1708" y="1756"/>
                </a:moveTo>
                <a:lnTo>
                  <a:pt x="922" y="1403"/>
                </a:lnTo>
                <a:lnTo>
                  <a:pt x="922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3" y="0"/>
                </a:lnTo>
                <a:lnTo>
                  <a:pt x="1733" y="0"/>
                </a:lnTo>
                <a:cubicBezTo>
                  <a:pt x="1767" y="0"/>
                  <a:pt x="1795" y="28"/>
                  <a:pt x="1795" y="62"/>
                </a:cubicBezTo>
                <a:lnTo>
                  <a:pt x="1795" y="1699"/>
                </a:lnTo>
                <a:lnTo>
                  <a:pt x="1795" y="1699"/>
                </a:lnTo>
                <a:cubicBezTo>
                  <a:pt x="1795" y="1745"/>
                  <a:pt x="1749" y="1775"/>
                  <a:pt x="1708" y="175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14663867" y="6617522"/>
            <a:ext cx="4047611" cy="4620437"/>
          </a:xfrm>
          <a:custGeom>
            <a:avLst/>
            <a:gdLst>
              <a:gd name="T0" fmla="*/ 3233 w 3303"/>
              <a:gd name="T1" fmla="*/ 3319 h 3769"/>
              <a:gd name="T2" fmla="*/ 1677 w 3303"/>
              <a:gd name="T3" fmla="*/ 3763 h 3769"/>
              <a:gd name="T4" fmla="*/ 1677 w 3303"/>
              <a:gd name="T5" fmla="*/ 3763 h 3769"/>
              <a:gd name="T6" fmla="*/ 1625 w 3303"/>
              <a:gd name="T7" fmla="*/ 3763 h 3769"/>
              <a:gd name="T8" fmla="*/ 69 w 3303"/>
              <a:gd name="T9" fmla="*/ 3319 h 3769"/>
              <a:gd name="T10" fmla="*/ 69 w 3303"/>
              <a:gd name="T11" fmla="*/ 3319 h 3769"/>
              <a:gd name="T12" fmla="*/ 0 w 3303"/>
              <a:gd name="T13" fmla="*/ 3228 h 3769"/>
              <a:gd name="T14" fmla="*/ 0 w 3303"/>
              <a:gd name="T15" fmla="*/ 94 h 3769"/>
              <a:gd name="T16" fmla="*/ 0 w 3303"/>
              <a:gd name="T17" fmla="*/ 94 h 3769"/>
              <a:gd name="T18" fmla="*/ 95 w 3303"/>
              <a:gd name="T19" fmla="*/ 0 h 3769"/>
              <a:gd name="T20" fmla="*/ 3208 w 3303"/>
              <a:gd name="T21" fmla="*/ 0 h 3769"/>
              <a:gd name="T22" fmla="*/ 3208 w 3303"/>
              <a:gd name="T23" fmla="*/ 0 h 3769"/>
              <a:gd name="T24" fmla="*/ 3302 w 3303"/>
              <a:gd name="T25" fmla="*/ 94 h 3769"/>
              <a:gd name="T26" fmla="*/ 3302 w 3303"/>
              <a:gd name="T27" fmla="*/ 3228 h 3769"/>
              <a:gd name="T28" fmla="*/ 3302 w 3303"/>
              <a:gd name="T29" fmla="*/ 3228 h 3769"/>
              <a:gd name="T30" fmla="*/ 3233 w 3303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3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8" y="0"/>
                </a:lnTo>
                <a:lnTo>
                  <a:pt x="3208" y="0"/>
                </a:lnTo>
                <a:cubicBezTo>
                  <a:pt x="3260" y="0"/>
                  <a:pt x="3302" y="42"/>
                  <a:pt x="3302" y="94"/>
                </a:cubicBezTo>
                <a:lnTo>
                  <a:pt x="3302" y="3228"/>
                </a:lnTo>
                <a:lnTo>
                  <a:pt x="3302" y="3228"/>
                </a:lnTo>
                <a:cubicBezTo>
                  <a:pt x="3302" y="3270"/>
                  <a:pt x="3274" y="3308"/>
                  <a:pt x="3233" y="331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15587953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3 w 1797"/>
              <a:gd name="T3" fmla="*/ 1403 h 1776"/>
              <a:gd name="T4" fmla="*/ 923 w 1797"/>
              <a:gd name="T5" fmla="*/ 1403 h 1776"/>
              <a:gd name="T6" fmla="*/ 872 w 1797"/>
              <a:gd name="T7" fmla="*/ 1403 h 1776"/>
              <a:gd name="T8" fmla="*/ 87 w 1797"/>
              <a:gd name="T9" fmla="*/ 1756 h 1776"/>
              <a:gd name="T10" fmla="*/ 87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4 w 1797"/>
              <a:gd name="T21" fmla="*/ 0 h 1776"/>
              <a:gd name="T22" fmla="*/ 1734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3" y="1403"/>
                </a:lnTo>
                <a:lnTo>
                  <a:pt x="923" y="1403"/>
                </a:lnTo>
                <a:cubicBezTo>
                  <a:pt x="907" y="1396"/>
                  <a:pt x="889" y="1396"/>
                  <a:pt x="872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1734" y="0"/>
                </a:lnTo>
                <a:lnTo>
                  <a:pt x="1734" y="0"/>
                </a:lnTo>
                <a:cubicBezTo>
                  <a:pt x="1768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9165416" y="6617522"/>
            <a:ext cx="4047614" cy="4620437"/>
          </a:xfrm>
          <a:custGeom>
            <a:avLst/>
            <a:gdLst>
              <a:gd name="T0" fmla="*/ 3233 w 3302"/>
              <a:gd name="T1" fmla="*/ 3319 h 3769"/>
              <a:gd name="T2" fmla="*/ 1677 w 3302"/>
              <a:gd name="T3" fmla="*/ 3763 h 3769"/>
              <a:gd name="T4" fmla="*/ 1677 w 3302"/>
              <a:gd name="T5" fmla="*/ 3763 h 3769"/>
              <a:gd name="T6" fmla="*/ 1625 w 3302"/>
              <a:gd name="T7" fmla="*/ 3763 h 3769"/>
              <a:gd name="T8" fmla="*/ 69 w 3302"/>
              <a:gd name="T9" fmla="*/ 3319 h 3769"/>
              <a:gd name="T10" fmla="*/ 69 w 3302"/>
              <a:gd name="T11" fmla="*/ 3319 h 3769"/>
              <a:gd name="T12" fmla="*/ 0 w 3302"/>
              <a:gd name="T13" fmla="*/ 3228 h 3769"/>
              <a:gd name="T14" fmla="*/ 0 w 3302"/>
              <a:gd name="T15" fmla="*/ 94 h 3769"/>
              <a:gd name="T16" fmla="*/ 0 w 3302"/>
              <a:gd name="T17" fmla="*/ 94 h 3769"/>
              <a:gd name="T18" fmla="*/ 95 w 3302"/>
              <a:gd name="T19" fmla="*/ 0 h 3769"/>
              <a:gd name="T20" fmla="*/ 3207 w 3302"/>
              <a:gd name="T21" fmla="*/ 0 h 3769"/>
              <a:gd name="T22" fmla="*/ 3207 w 3302"/>
              <a:gd name="T23" fmla="*/ 0 h 3769"/>
              <a:gd name="T24" fmla="*/ 3301 w 3302"/>
              <a:gd name="T25" fmla="*/ 94 h 3769"/>
              <a:gd name="T26" fmla="*/ 3301 w 3302"/>
              <a:gd name="T27" fmla="*/ 3228 h 3769"/>
              <a:gd name="T28" fmla="*/ 3301 w 3302"/>
              <a:gd name="T29" fmla="*/ 3228 h 3769"/>
              <a:gd name="T30" fmla="*/ 3233 w 3302"/>
              <a:gd name="T31" fmla="*/ 3319 h 3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02" h="3769">
                <a:moveTo>
                  <a:pt x="3233" y="3319"/>
                </a:moveTo>
                <a:lnTo>
                  <a:pt x="1677" y="3763"/>
                </a:lnTo>
                <a:lnTo>
                  <a:pt x="1677" y="3763"/>
                </a:lnTo>
                <a:cubicBezTo>
                  <a:pt x="1660" y="3768"/>
                  <a:pt x="1642" y="3768"/>
                  <a:pt x="1625" y="3763"/>
                </a:cubicBezTo>
                <a:lnTo>
                  <a:pt x="69" y="3319"/>
                </a:lnTo>
                <a:lnTo>
                  <a:pt x="69" y="3319"/>
                </a:lnTo>
                <a:cubicBezTo>
                  <a:pt x="28" y="3308"/>
                  <a:pt x="0" y="3270"/>
                  <a:pt x="0" y="3228"/>
                </a:cubicBezTo>
                <a:lnTo>
                  <a:pt x="0" y="94"/>
                </a:lnTo>
                <a:lnTo>
                  <a:pt x="0" y="94"/>
                </a:lnTo>
                <a:cubicBezTo>
                  <a:pt x="0" y="42"/>
                  <a:pt x="43" y="0"/>
                  <a:pt x="95" y="0"/>
                </a:cubicBezTo>
                <a:lnTo>
                  <a:pt x="3207" y="0"/>
                </a:lnTo>
                <a:lnTo>
                  <a:pt x="3207" y="0"/>
                </a:lnTo>
                <a:cubicBezTo>
                  <a:pt x="3259" y="0"/>
                  <a:pt x="3301" y="42"/>
                  <a:pt x="3301" y="94"/>
                </a:cubicBezTo>
                <a:lnTo>
                  <a:pt x="3301" y="3228"/>
                </a:lnTo>
                <a:lnTo>
                  <a:pt x="3301" y="3228"/>
                </a:lnTo>
                <a:cubicBezTo>
                  <a:pt x="3301" y="3270"/>
                  <a:pt x="3274" y="3308"/>
                  <a:pt x="3233" y="33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20089505" y="6385147"/>
            <a:ext cx="2204841" cy="2177823"/>
          </a:xfrm>
          <a:custGeom>
            <a:avLst/>
            <a:gdLst>
              <a:gd name="T0" fmla="*/ 1709 w 1797"/>
              <a:gd name="T1" fmla="*/ 1756 h 1776"/>
              <a:gd name="T2" fmla="*/ 923 w 1797"/>
              <a:gd name="T3" fmla="*/ 1403 h 1776"/>
              <a:gd name="T4" fmla="*/ 923 w 1797"/>
              <a:gd name="T5" fmla="*/ 1403 h 1776"/>
              <a:gd name="T6" fmla="*/ 873 w 1797"/>
              <a:gd name="T7" fmla="*/ 1403 h 1776"/>
              <a:gd name="T8" fmla="*/ 87 w 1797"/>
              <a:gd name="T9" fmla="*/ 1756 h 1776"/>
              <a:gd name="T10" fmla="*/ 87 w 1797"/>
              <a:gd name="T11" fmla="*/ 1756 h 1776"/>
              <a:gd name="T12" fmla="*/ 0 w 1797"/>
              <a:gd name="T13" fmla="*/ 1699 h 1776"/>
              <a:gd name="T14" fmla="*/ 0 w 1797"/>
              <a:gd name="T15" fmla="*/ 62 h 1776"/>
              <a:gd name="T16" fmla="*/ 0 w 1797"/>
              <a:gd name="T17" fmla="*/ 62 h 1776"/>
              <a:gd name="T18" fmla="*/ 62 w 1797"/>
              <a:gd name="T19" fmla="*/ 0 h 1776"/>
              <a:gd name="T20" fmla="*/ 1734 w 1797"/>
              <a:gd name="T21" fmla="*/ 0 h 1776"/>
              <a:gd name="T22" fmla="*/ 1734 w 1797"/>
              <a:gd name="T23" fmla="*/ 0 h 1776"/>
              <a:gd name="T24" fmla="*/ 1796 w 1797"/>
              <a:gd name="T25" fmla="*/ 62 h 1776"/>
              <a:gd name="T26" fmla="*/ 1796 w 1797"/>
              <a:gd name="T27" fmla="*/ 1699 h 1776"/>
              <a:gd name="T28" fmla="*/ 1796 w 1797"/>
              <a:gd name="T29" fmla="*/ 1699 h 1776"/>
              <a:gd name="T30" fmla="*/ 1709 w 1797"/>
              <a:gd name="T31" fmla="*/ 175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7" h="1776">
                <a:moveTo>
                  <a:pt x="1709" y="1756"/>
                </a:moveTo>
                <a:lnTo>
                  <a:pt x="923" y="1403"/>
                </a:lnTo>
                <a:lnTo>
                  <a:pt x="923" y="1403"/>
                </a:lnTo>
                <a:cubicBezTo>
                  <a:pt x="907" y="1396"/>
                  <a:pt x="889" y="1396"/>
                  <a:pt x="873" y="1403"/>
                </a:cubicBezTo>
                <a:lnTo>
                  <a:pt x="87" y="1756"/>
                </a:lnTo>
                <a:lnTo>
                  <a:pt x="87" y="1756"/>
                </a:lnTo>
                <a:cubicBezTo>
                  <a:pt x="46" y="1775"/>
                  <a:pt x="0" y="1745"/>
                  <a:pt x="0" y="1699"/>
                </a:cubicBezTo>
                <a:lnTo>
                  <a:pt x="0" y="62"/>
                </a:lnTo>
                <a:lnTo>
                  <a:pt x="0" y="62"/>
                </a:lnTo>
                <a:cubicBezTo>
                  <a:pt x="0" y="28"/>
                  <a:pt x="27" y="0"/>
                  <a:pt x="62" y="0"/>
                </a:cubicBezTo>
                <a:lnTo>
                  <a:pt x="1734" y="0"/>
                </a:lnTo>
                <a:lnTo>
                  <a:pt x="1734" y="0"/>
                </a:lnTo>
                <a:cubicBezTo>
                  <a:pt x="1768" y="0"/>
                  <a:pt x="1796" y="28"/>
                  <a:pt x="1796" y="62"/>
                </a:cubicBezTo>
                <a:lnTo>
                  <a:pt x="1796" y="1699"/>
                </a:lnTo>
                <a:lnTo>
                  <a:pt x="1796" y="1699"/>
                </a:lnTo>
                <a:cubicBezTo>
                  <a:pt x="1796" y="1745"/>
                  <a:pt x="1750" y="1775"/>
                  <a:pt x="1709" y="1756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CuadroTexto 450"/>
          <p:cNvSpPr txBox="1"/>
          <p:nvPr/>
        </p:nvSpPr>
        <p:spPr>
          <a:xfrm>
            <a:off x="7551980" y="1958296"/>
            <a:ext cx="92736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ADKAR Infographic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2451398" y="347372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2735277" y="6544456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7201251" y="6544456"/>
            <a:ext cx="10438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5" name="CuadroTexto 454"/>
          <p:cNvSpPr txBox="1"/>
          <p:nvPr/>
        </p:nvSpPr>
        <p:spPr>
          <a:xfrm>
            <a:off x="11701854" y="6563623"/>
            <a:ext cx="968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K</a:t>
            </a:r>
            <a:endParaRPr lang="en-US" sz="88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6248640" y="6563623"/>
            <a:ext cx="9765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20757471" y="6544456"/>
            <a:ext cx="9172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R</a:t>
            </a:r>
          </a:p>
        </p:txBody>
      </p:sp>
      <p:grpSp>
        <p:nvGrpSpPr>
          <p:cNvPr id="458" name="Agrupar 457"/>
          <p:cNvGrpSpPr/>
          <p:nvPr/>
        </p:nvGrpSpPr>
        <p:grpSpPr>
          <a:xfrm>
            <a:off x="1616214" y="8900039"/>
            <a:ext cx="3214674" cy="1374028"/>
            <a:chOff x="1871236" y="8520284"/>
            <a:chExt cx="3214674" cy="1374028"/>
          </a:xfrm>
        </p:grpSpPr>
        <p:sp>
          <p:nvSpPr>
            <p:cNvPr id="459" name="CuadroTexto 458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60" name="Rectángulo 459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6" name="Agrupar 475"/>
          <p:cNvGrpSpPr/>
          <p:nvPr/>
        </p:nvGrpSpPr>
        <p:grpSpPr>
          <a:xfrm>
            <a:off x="6115852" y="8900039"/>
            <a:ext cx="3214674" cy="1374028"/>
            <a:chOff x="1871236" y="8520284"/>
            <a:chExt cx="3214674" cy="1374028"/>
          </a:xfrm>
        </p:grpSpPr>
        <p:sp>
          <p:nvSpPr>
            <p:cNvPr id="477" name="CuadroTexto 476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8" name="Rectángulo 477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79" name="Agrupar 478"/>
          <p:cNvGrpSpPr/>
          <p:nvPr/>
        </p:nvGrpSpPr>
        <p:grpSpPr>
          <a:xfrm>
            <a:off x="10578784" y="8900039"/>
            <a:ext cx="3214674" cy="1374028"/>
            <a:chOff x="1871236" y="8520284"/>
            <a:chExt cx="3214674" cy="1374028"/>
          </a:xfrm>
        </p:grpSpPr>
        <p:sp>
          <p:nvSpPr>
            <p:cNvPr id="480" name="CuadroTexto 479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1" name="Rectángulo 480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2" name="Agrupar 481"/>
          <p:cNvGrpSpPr/>
          <p:nvPr/>
        </p:nvGrpSpPr>
        <p:grpSpPr>
          <a:xfrm>
            <a:off x="15080335" y="8900039"/>
            <a:ext cx="3214674" cy="1374028"/>
            <a:chOff x="1871236" y="8520284"/>
            <a:chExt cx="3214674" cy="1374028"/>
          </a:xfrm>
        </p:grpSpPr>
        <p:sp>
          <p:nvSpPr>
            <p:cNvPr id="483" name="CuadroTexto 482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4" name="Rectángulo 483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85" name="Agrupar 484"/>
          <p:cNvGrpSpPr/>
          <p:nvPr/>
        </p:nvGrpSpPr>
        <p:grpSpPr>
          <a:xfrm>
            <a:off x="19608753" y="8900039"/>
            <a:ext cx="3214674" cy="1374028"/>
            <a:chOff x="1871236" y="8520284"/>
            <a:chExt cx="3214674" cy="1374028"/>
          </a:xfrm>
        </p:grpSpPr>
        <p:sp>
          <p:nvSpPr>
            <p:cNvPr id="486" name="CuadroTexto 485"/>
            <p:cNvSpPr txBox="1"/>
            <p:nvPr/>
          </p:nvSpPr>
          <p:spPr>
            <a:xfrm>
              <a:off x="2423752" y="8520284"/>
              <a:ext cx="21017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87" name="Rectángulo 486"/>
            <p:cNvSpPr/>
            <p:nvPr/>
          </p:nvSpPr>
          <p:spPr>
            <a:xfrm>
              <a:off x="1871236" y="9063315"/>
              <a:ext cx="32146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404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2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515262"/>
      </a:accent1>
      <a:accent2>
        <a:srgbClr val="E94954"/>
      </a:accent2>
      <a:accent3>
        <a:srgbClr val="1C387C"/>
      </a:accent3>
      <a:accent4>
        <a:srgbClr val="69E898"/>
      </a:accent4>
      <a:accent5>
        <a:srgbClr val="3084FB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90085</TotalTime>
  <Words>741</Words>
  <Application>Microsoft Macintosh PowerPoint</Application>
  <PresentationFormat>Personalizado</PresentationFormat>
  <Paragraphs>185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15698</cp:revision>
  <dcterms:created xsi:type="dcterms:W3CDTF">2014-11-12T21:47:38Z</dcterms:created>
  <dcterms:modified xsi:type="dcterms:W3CDTF">2019-07-08T21:07:34Z</dcterms:modified>
  <cp:category/>
</cp:coreProperties>
</file>