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33" r:id="rId2"/>
    <p:sldId id="327" r:id="rId3"/>
    <p:sldId id="334" r:id="rId4"/>
    <p:sldId id="335" r:id="rId5"/>
    <p:sldId id="336" r:id="rId6"/>
    <p:sldId id="337" r:id="rId7"/>
    <p:sldId id="338" r:id="rId8"/>
    <p:sldId id="33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88A"/>
    <a:srgbClr val="F2F2F2"/>
    <a:srgbClr val="5A5A66"/>
    <a:srgbClr val="000000"/>
    <a:srgbClr val="EFF1F8"/>
    <a:srgbClr val="373737"/>
    <a:srgbClr val="445469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5213" autoAdjust="0"/>
  </p:normalViewPr>
  <p:slideViewPr>
    <p:cSldViewPr snapToGrid="0" snapToObjects="1">
      <p:cViewPr varScale="1">
        <p:scale>
          <a:sx n="48" d="100"/>
          <a:sy n="48" d="100"/>
        </p:scale>
        <p:origin x="752" y="21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09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60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2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09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30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7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87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4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Freeform 320"/>
          <p:cNvSpPr>
            <a:spLocks noChangeArrowheads="1"/>
          </p:cNvSpPr>
          <p:nvPr/>
        </p:nvSpPr>
        <p:spPr bwMode="auto">
          <a:xfrm>
            <a:off x="7957536" y="8722154"/>
            <a:ext cx="3837957" cy="3837957"/>
          </a:xfrm>
          <a:custGeom>
            <a:avLst/>
            <a:gdLst>
              <a:gd name="T0" fmla="*/ 0 w 3552"/>
              <a:gd name="T1" fmla="*/ 0 h 3552"/>
              <a:gd name="T2" fmla="*/ 0 w 3552"/>
              <a:gd name="T3" fmla="*/ 0 h 3552"/>
              <a:gd name="T4" fmla="*/ 3551 w 3552"/>
              <a:gd name="T5" fmla="*/ 3551 h 3552"/>
              <a:gd name="T6" fmla="*/ 3551 w 3552"/>
              <a:gd name="T7" fmla="*/ 0 h 3552"/>
              <a:gd name="T8" fmla="*/ 0 w 3552"/>
              <a:gd name="T9" fmla="*/ 0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2" h="3552">
                <a:moveTo>
                  <a:pt x="0" y="0"/>
                </a:moveTo>
                <a:lnTo>
                  <a:pt x="0" y="0"/>
                </a:lnTo>
                <a:cubicBezTo>
                  <a:pt x="0" y="1961"/>
                  <a:pt x="1591" y="3551"/>
                  <a:pt x="3551" y="3551"/>
                </a:cubicBezTo>
                <a:cubicBezTo>
                  <a:pt x="3551" y="0"/>
                  <a:pt x="3551" y="0"/>
                  <a:pt x="3551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21"/>
          <p:cNvSpPr>
            <a:spLocks noChangeArrowheads="1"/>
          </p:cNvSpPr>
          <p:nvPr/>
        </p:nvSpPr>
        <p:spPr bwMode="auto">
          <a:xfrm>
            <a:off x="7957536" y="4884193"/>
            <a:ext cx="3837957" cy="3837960"/>
          </a:xfrm>
          <a:custGeom>
            <a:avLst/>
            <a:gdLst>
              <a:gd name="T0" fmla="*/ 3551 w 3552"/>
              <a:gd name="T1" fmla="*/ 0 h 3551"/>
              <a:gd name="T2" fmla="*/ 3551 w 3552"/>
              <a:gd name="T3" fmla="*/ 0 h 3551"/>
              <a:gd name="T4" fmla="*/ 0 w 3552"/>
              <a:gd name="T5" fmla="*/ 3550 h 3551"/>
              <a:gd name="T6" fmla="*/ 3551 w 3552"/>
              <a:gd name="T7" fmla="*/ 3550 h 3551"/>
              <a:gd name="T8" fmla="*/ 3551 w 3552"/>
              <a:gd name="T9" fmla="*/ 0 h 3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2" h="3551">
                <a:moveTo>
                  <a:pt x="3551" y="0"/>
                </a:moveTo>
                <a:lnTo>
                  <a:pt x="3551" y="0"/>
                </a:lnTo>
                <a:cubicBezTo>
                  <a:pt x="1591" y="0"/>
                  <a:pt x="0" y="1590"/>
                  <a:pt x="0" y="3550"/>
                </a:cubicBezTo>
                <a:cubicBezTo>
                  <a:pt x="3551" y="3550"/>
                  <a:pt x="3551" y="3550"/>
                  <a:pt x="3551" y="3550"/>
                </a:cubicBezTo>
                <a:lnTo>
                  <a:pt x="355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22"/>
          <p:cNvSpPr>
            <a:spLocks noChangeArrowheads="1"/>
          </p:cNvSpPr>
          <p:nvPr/>
        </p:nvSpPr>
        <p:spPr bwMode="auto">
          <a:xfrm>
            <a:off x="11795493" y="8722154"/>
            <a:ext cx="3837960" cy="3837957"/>
          </a:xfrm>
          <a:custGeom>
            <a:avLst/>
            <a:gdLst>
              <a:gd name="T0" fmla="*/ 0 w 3552"/>
              <a:gd name="T1" fmla="*/ 3551 h 3552"/>
              <a:gd name="T2" fmla="*/ 0 w 3552"/>
              <a:gd name="T3" fmla="*/ 3551 h 3552"/>
              <a:gd name="T4" fmla="*/ 3551 w 3552"/>
              <a:gd name="T5" fmla="*/ 0 h 3552"/>
              <a:gd name="T6" fmla="*/ 0 w 3552"/>
              <a:gd name="T7" fmla="*/ 0 h 3552"/>
              <a:gd name="T8" fmla="*/ 0 w 3552"/>
              <a:gd name="T9" fmla="*/ 3551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2" h="3552">
                <a:moveTo>
                  <a:pt x="0" y="3551"/>
                </a:moveTo>
                <a:lnTo>
                  <a:pt x="0" y="3551"/>
                </a:lnTo>
                <a:cubicBezTo>
                  <a:pt x="1960" y="3551"/>
                  <a:pt x="3551" y="1961"/>
                  <a:pt x="3551" y="0"/>
                </a:cubicBezTo>
                <a:cubicBezTo>
                  <a:pt x="0" y="0"/>
                  <a:pt x="0" y="0"/>
                  <a:pt x="0" y="0"/>
                </a:cubicBezTo>
                <a:lnTo>
                  <a:pt x="0" y="35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23"/>
          <p:cNvSpPr>
            <a:spLocks noChangeArrowheads="1"/>
          </p:cNvSpPr>
          <p:nvPr/>
        </p:nvSpPr>
        <p:spPr bwMode="auto">
          <a:xfrm>
            <a:off x="11795493" y="4884193"/>
            <a:ext cx="3837960" cy="3837960"/>
          </a:xfrm>
          <a:custGeom>
            <a:avLst/>
            <a:gdLst>
              <a:gd name="T0" fmla="*/ 0 w 3552"/>
              <a:gd name="T1" fmla="*/ 0 h 3551"/>
              <a:gd name="T2" fmla="*/ 0 w 3552"/>
              <a:gd name="T3" fmla="*/ 0 h 3551"/>
              <a:gd name="T4" fmla="*/ 0 w 3552"/>
              <a:gd name="T5" fmla="*/ 3550 h 3551"/>
              <a:gd name="T6" fmla="*/ 3551 w 3552"/>
              <a:gd name="T7" fmla="*/ 3550 h 3551"/>
              <a:gd name="T8" fmla="*/ 0 w 3552"/>
              <a:gd name="T9" fmla="*/ 0 h 3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2" h="3551">
                <a:moveTo>
                  <a:pt x="0" y="0"/>
                </a:moveTo>
                <a:lnTo>
                  <a:pt x="0" y="0"/>
                </a:lnTo>
                <a:cubicBezTo>
                  <a:pt x="0" y="3550"/>
                  <a:pt x="0" y="3550"/>
                  <a:pt x="0" y="3550"/>
                </a:cubicBezTo>
                <a:cubicBezTo>
                  <a:pt x="3551" y="3550"/>
                  <a:pt x="3551" y="3550"/>
                  <a:pt x="3551" y="3550"/>
                </a:cubicBezTo>
                <a:cubicBezTo>
                  <a:pt x="3551" y="1590"/>
                  <a:pt x="1960" y="0"/>
                  <a:pt x="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24"/>
          <p:cNvSpPr>
            <a:spLocks noChangeArrowheads="1"/>
          </p:cNvSpPr>
          <p:nvPr/>
        </p:nvSpPr>
        <p:spPr bwMode="auto">
          <a:xfrm>
            <a:off x="10779985" y="7387211"/>
            <a:ext cx="2021484" cy="3623415"/>
          </a:xfrm>
          <a:custGeom>
            <a:avLst/>
            <a:gdLst>
              <a:gd name="T0" fmla="*/ 1851 w 1870"/>
              <a:gd name="T1" fmla="*/ 1590 h 3353"/>
              <a:gd name="T2" fmla="*/ 1851 w 1870"/>
              <a:gd name="T3" fmla="*/ 1590 h 3353"/>
              <a:gd name="T4" fmla="*/ 1616 w 1870"/>
              <a:gd name="T5" fmla="*/ 352 h 3353"/>
              <a:gd name="T6" fmla="*/ 1607 w 1870"/>
              <a:gd name="T7" fmla="*/ 334 h 3353"/>
              <a:gd name="T8" fmla="*/ 1192 w 1870"/>
              <a:gd name="T9" fmla="*/ 0 h 3353"/>
              <a:gd name="T10" fmla="*/ 686 w 1870"/>
              <a:gd name="T11" fmla="*/ 0 h 3353"/>
              <a:gd name="T12" fmla="*/ 262 w 1870"/>
              <a:gd name="T13" fmla="*/ 343 h 3353"/>
              <a:gd name="T14" fmla="*/ 262 w 1870"/>
              <a:gd name="T15" fmla="*/ 352 h 3353"/>
              <a:gd name="T16" fmla="*/ 18 w 1870"/>
              <a:gd name="T17" fmla="*/ 1590 h 3353"/>
              <a:gd name="T18" fmla="*/ 135 w 1870"/>
              <a:gd name="T19" fmla="*/ 1771 h 3353"/>
              <a:gd name="T20" fmla="*/ 135 w 1870"/>
              <a:gd name="T21" fmla="*/ 1771 h 3353"/>
              <a:gd name="T22" fmla="*/ 316 w 1870"/>
              <a:gd name="T23" fmla="*/ 1653 h 3353"/>
              <a:gd name="T24" fmla="*/ 479 w 1870"/>
              <a:gd name="T25" fmla="*/ 822 h 3353"/>
              <a:gd name="T26" fmla="*/ 479 w 1870"/>
              <a:gd name="T27" fmla="*/ 1644 h 3353"/>
              <a:gd name="T28" fmla="*/ 479 w 1870"/>
              <a:gd name="T29" fmla="*/ 1708 h 3353"/>
              <a:gd name="T30" fmla="*/ 479 w 1870"/>
              <a:gd name="T31" fmla="*/ 3162 h 3353"/>
              <a:gd name="T32" fmla="*/ 659 w 1870"/>
              <a:gd name="T33" fmla="*/ 3352 h 3353"/>
              <a:gd name="T34" fmla="*/ 677 w 1870"/>
              <a:gd name="T35" fmla="*/ 3352 h 3353"/>
              <a:gd name="T36" fmla="*/ 867 w 1870"/>
              <a:gd name="T37" fmla="*/ 3162 h 3353"/>
              <a:gd name="T38" fmla="*/ 867 w 1870"/>
              <a:gd name="T39" fmla="*/ 1708 h 3353"/>
              <a:gd name="T40" fmla="*/ 1012 w 1870"/>
              <a:gd name="T41" fmla="*/ 1708 h 3353"/>
              <a:gd name="T42" fmla="*/ 1012 w 1870"/>
              <a:gd name="T43" fmla="*/ 3162 h 3353"/>
              <a:gd name="T44" fmla="*/ 1202 w 1870"/>
              <a:gd name="T45" fmla="*/ 3352 h 3353"/>
              <a:gd name="T46" fmla="*/ 1220 w 1870"/>
              <a:gd name="T47" fmla="*/ 3352 h 3353"/>
              <a:gd name="T48" fmla="*/ 1408 w 1870"/>
              <a:gd name="T49" fmla="*/ 3162 h 3353"/>
              <a:gd name="T50" fmla="*/ 1408 w 1870"/>
              <a:gd name="T51" fmla="*/ 1708 h 3353"/>
              <a:gd name="T52" fmla="*/ 1408 w 1870"/>
              <a:gd name="T53" fmla="*/ 1644 h 3353"/>
              <a:gd name="T54" fmla="*/ 1408 w 1870"/>
              <a:gd name="T55" fmla="*/ 867 h 3353"/>
              <a:gd name="T56" fmla="*/ 1553 w 1870"/>
              <a:gd name="T57" fmla="*/ 1653 h 3353"/>
              <a:gd name="T58" fmla="*/ 1734 w 1870"/>
              <a:gd name="T59" fmla="*/ 1771 h 3353"/>
              <a:gd name="T60" fmla="*/ 1851 w 1870"/>
              <a:gd name="T61" fmla="*/ 1590 h 3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870" h="3353">
                <a:moveTo>
                  <a:pt x="1851" y="1590"/>
                </a:moveTo>
                <a:lnTo>
                  <a:pt x="1851" y="1590"/>
                </a:lnTo>
                <a:cubicBezTo>
                  <a:pt x="1616" y="352"/>
                  <a:pt x="1616" y="352"/>
                  <a:pt x="1616" y="352"/>
                </a:cubicBezTo>
                <a:cubicBezTo>
                  <a:pt x="1616" y="343"/>
                  <a:pt x="1607" y="334"/>
                  <a:pt x="1607" y="334"/>
                </a:cubicBezTo>
                <a:cubicBezTo>
                  <a:pt x="1562" y="145"/>
                  <a:pt x="1390" y="0"/>
                  <a:pt x="1192" y="0"/>
                </a:cubicBezTo>
                <a:cubicBezTo>
                  <a:pt x="686" y="0"/>
                  <a:pt x="686" y="0"/>
                  <a:pt x="686" y="0"/>
                </a:cubicBezTo>
                <a:cubicBezTo>
                  <a:pt x="470" y="0"/>
                  <a:pt x="298" y="153"/>
                  <a:pt x="262" y="343"/>
                </a:cubicBezTo>
                <a:cubicBezTo>
                  <a:pt x="262" y="352"/>
                  <a:pt x="262" y="352"/>
                  <a:pt x="262" y="352"/>
                </a:cubicBezTo>
                <a:cubicBezTo>
                  <a:pt x="18" y="1590"/>
                  <a:pt x="18" y="1590"/>
                  <a:pt x="18" y="1590"/>
                </a:cubicBezTo>
                <a:cubicBezTo>
                  <a:pt x="0" y="1671"/>
                  <a:pt x="54" y="1753"/>
                  <a:pt x="135" y="1771"/>
                </a:cubicBezTo>
                <a:lnTo>
                  <a:pt x="135" y="1771"/>
                </a:lnTo>
                <a:cubicBezTo>
                  <a:pt x="226" y="1789"/>
                  <a:pt x="298" y="1735"/>
                  <a:pt x="316" y="1653"/>
                </a:cubicBezTo>
                <a:cubicBezTo>
                  <a:pt x="479" y="822"/>
                  <a:pt x="479" y="822"/>
                  <a:pt x="479" y="822"/>
                </a:cubicBezTo>
                <a:cubicBezTo>
                  <a:pt x="479" y="1644"/>
                  <a:pt x="479" y="1644"/>
                  <a:pt x="479" y="1644"/>
                </a:cubicBezTo>
                <a:cubicBezTo>
                  <a:pt x="479" y="1708"/>
                  <a:pt x="479" y="1708"/>
                  <a:pt x="479" y="1708"/>
                </a:cubicBezTo>
                <a:cubicBezTo>
                  <a:pt x="479" y="3162"/>
                  <a:pt x="479" y="3162"/>
                  <a:pt x="479" y="3162"/>
                </a:cubicBezTo>
                <a:cubicBezTo>
                  <a:pt x="479" y="3271"/>
                  <a:pt x="560" y="3352"/>
                  <a:pt x="659" y="3352"/>
                </a:cubicBezTo>
                <a:cubicBezTo>
                  <a:pt x="677" y="3352"/>
                  <a:pt x="677" y="3352"/>
                  <a:pt x="677" y="3352"/>
                </a:cubicBezTo>
                <a:cubicBezTo>
                  <a:pt x="786" y="3352"/>
                  <a:pt x="867" y="3271"/>
                  <a:pt x="867" y="3162"/>
                </a:cubicBezTo>
                <a:cubicBezTo>
                  <a:pt x="867" y="1708"/>
                  <a:pt x="867" y="1708"/>
                  <a:pt x="867" y="1708"/>
                </a:cubicBezTo>
                <a:cubicBezTo>
                  <a:pt x="1012" y="1708"/>
                  <a:pt x="1012" y="1708"/>
                  <a:pt x="1012" y="1708"/>
                </a:cubicBezTo>
                <a:cubicBezTo>
                  <a:pt x="1012" y="3162"/>
                  <a:pt x="1012" y="3162"/>
                  <a:pt x="1012" y="3162"/>
                </a:cubicBezTo>
                <a:cubicBezTo>
                  <a:pt x="1012" y="3271"/>
                  <a:pt x="1102" y="3352"/>
                  <a:pt x="1202" y="3352"/>
                </a:cubicBezTo>
                <a:cubicBezTo>
                  <a:pt x="1220" y="3352"/>
                  <a:pt x="1220" y="3352"/>
                  <a:pt x="1220" y="3352"/>
                </a:cubicBezTo>
                <a:cubicBezTo>
                  <a:pt x="1318" y="3352"/>
                  <a:pt x="1408" y="3271"/>
                  <a:pt x="1408" y="3162"/>
                </a:cubicBezTo>
                <a:cubicBezTo>
                  <a:pt x="1408" y="1708"/>
                  <a:pt x="1408" y="1708"/>
                  <a:pt x="1408" y="1708"/>
                </a:cubicBezTo>
                <a:cubicBezTo>
                  <a:pt x="1408" y="1644"/>
                  <a:pt x="1408" y="1644"/>
                  <a:pt x="1408" y="1644"/>
                </a:cubicBezTo>
                <a:cubicBezTo>
                  <a:pt x="1408" y="867"/>
                  <a:pt x="1408" y="867"/>
                  <a:pt x="1408" y="867"/>
                </a:cubicBezTo>
                <a:cubicBezTo>
                  <a:pt x="1553" y="1653"/>
                  <a:pt x="1553" y="1653"/>
                  <a:pt x="1553" y="1653"/>
                </a:cubicBezTo>
                <a:cubicBezTo>
                  <a:pt x="1571" y="1735"/>
                  <a:pt x="1652" y="1789"/>
                  <a:pt x="1734" y="1771"/>
                </a:cubicBezTo>
                <a:cubicBezTo>
                  <a:pt x="1815" y="1753"/>
                  <a:pt x="1869" y="1671"/>
                  <a:pt x="1851" y="15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25"/>
          <p:cNvSpPr>
            <a:spLocks noChangeArrowheads="1"/>
          </p:cNvSpPr>
          <p:nvPr/>
        </p:nvSpPr>
        <p:spPr bwMode="auto">
          <a:xfrm>
            <a:off x="11366404" y="6428912"/>
            <a:ext cx="839107" cy="848642"/>
          </a:xfrm>
          <a:custGeom>
            <a:avLst/>
            <a:gdLst>
              <a:gd name="T0" fmla="*/ 388 w 777"/>
              <a:gd name="T1" fmla="*/ 784 h 785"/>
              <a:gd name="T2" fmla="*/ 388 w 777"/>
              <a:gd name="T3" fmla="*/ 784 h 785"/>
              <a:gd name="T4" fmla="*/ 776 w 777"/>
              <a:gd name="T5" fmla="*/ 396 h 785"/>
              <a:gd name="T6" fmla="*/ 388 w 777"/>
              <a:gd name="T7" fmla="*/ 0 h 785"/>
              <a:gd name="T8" fmla="*/ 0 w 777"/>
              <a:gd name="T9" fmla="*/ 396 h 785"/>
              <a:gd name="T10" fmla="*/ 388 w 777"/>
              <a:gd name="T11" fmla="*/ 784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7" h="785">
                <a:moveTo>
                  <a:pt x="388" y="784"/>
                </a:moveTo>
                <a:lnTo>
                  <a:pt x="388" y="784"/>
                </a:lnTo>
                <a:cubicBezTo>
                  <a:pt x="605" y="784"/>
                  <a:pt x="776" y="613"/>
                  <a:pt x="776" y="396"/>
                </a:cubicBezTo>
                <a:cubicBezTo>
                  <a:pt x="776" y="180"/>
                  <a:pt x="605" y="0"/>
                  <a:pt x="388" y="0"/>
                </a:cubicBezTo>
                <a:cubicBezTo>
                  <a:pt x="172" y="0"/>
                  <a:pt x="0" y="180"/>
                  <a:pt x="0" y="396"/>
                </a:cubicBezTo>
                <a:cubicBezTo>
                  <a:pt x="0" y="613"/>
                  <a:pt x="172" y="784"/>
                  <a:pt x="388" y="7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26"/>
          <p:cNvSpPr>
            <a:spLocks noChangeArrowheads="1"/>
          </p:cNvSpPr>
          <p:nvPr/>
        </p:nvSpPr>
        <p:spPr bwMode="auto">
          <a:xfrm>
            <a:off x="13135204" y="6800789"/>
            <a:ext cx="891549" cy="820036"/>
          </a:xfrm>
          <a:custGeom>
            <a:avLst/>
            <a:gdLst>
              <a:gd name="T0" fmla="*/ 785 w 823"/>
              <a:gd name="T1" fmla="*/ 108 h 760"/>
              <a:gd name="T2" fmla="*/ 785 w 823"/>
              <a:gd name="T3" fmla="*/ 108 h 760"/>
              <a:gd name="T4" fmla="*/ 749 w 823"/>
              <a:gd name="T5" fmla="*/ 108 h 760"/>
              <a:gd name="T6" fmla="*/ 749 w 823"/>
              <a:gd name="T7" fmla="*/ 45 h 760"/>
              <a:gd name="T8" fmla="*/ 704 w 823"/>
              <a:gd name="T9" fmla="*/ 0 h 760"/>
              <a:gd name="T10" fmla="*/ 45 w 823"/>
              <a:gd name="T11" fmla="*/ 0 h 760"/>
              <a:gd name="T12" fmla="*/ 0 w 823"/>
              <a:gd name="T13" fmla="*/ 45 h 760"/>
              <a:gd name="T14" fmla="*/ 0 w 823"/>
              <a:gd name="T15" fmla="*/ 714 h 760"/>
              <a:gd name="T16" fmla="*/ 45 w 823"/>
              <a:gd name="T17" fmla="*/ 759 h 760"/>
              <a:gd name="T18" fmla="*/ 704 w 823"/>
              <a:gd name="T19" fmla="*/ 759 h 760"/>
              <a:gd name="T20" fmla="*/ 749 w 823"/>
              <a:gd name="T21" fmla="*/ 714 h 760"/>
              <a:gd name="T22" fmla="*/ 749 w 823"/>
              <a:gd name="T23" fmla="*/ 641 h 760"/>
              <a:gd name="T24" fmla="*/ 785 w 823"/>
              <a:gd name="T25" fmla="*/ 641 h 760"/>
              <a:gd name="T26" fmla="*/ 822 w 823"/>
              <a:gd name="T27" fmla="*/ 596 h 760"/>
              <a:gd name="T28" fmla="*/ 822 w 823"/>
              <a:gd name="T29" fmla="*/ 153 h 760"/>
              <a:gd name="T30" fmla="*/ 785 w 823"/>
              <a:gd name="T31" fmla="*/ 108 h 760"/>
              <a:gd name="T32" fmla="*/ 686 w 823"/>
              <a:gd name="T33" fmla="*/ 687 h 760"/>
              <a:gd name="T34" fmla="*/ 686 w 823"/>
              <a:gd name="T35" fmla="*/ 687 h 760"/>
              <a:gd name="T36" fmla="*/ 63 w 823"/>
              <a:gd name="T37" fmla="*/ 687 h 760"/>
              <a:gd name="T38" fmla="*/ 63 w 823"/>
              <a:gd name="T39" fmla="*/ 63 h 760"/>
              <a:gd name="T40" fmla="*/ 686 w 823"/>
              <a:gd name="T41" fmla="*/ 63 h 760"/>
              <a:gd name="T42" fmla="*/ 686 w 823"/>
              <a:gd name="T43" fmla="*/ 108 h 760"/>
              <a:gd name="T44" fmla="*/ 587 w 823"/>
              <a:gd name="T45" fmla="*/ 108 h 760"/>
              <a:gd name="T46" fmla="*/ 551 w 823"/>
              <a:gd name="T47" fmla="*/ 153 h 760"/>
              <a:gd name="T48" fmla="*/ 551 w 823"/>
              <a:gd name="T49" fmla="*/ 596 h 760"/>
              <a:gd name="T50" fmla="*/ 587 w 823"/>
              <a:gd name="T51" fmla="*/ 641 h 760"/>
              <a:gd name="T52" fmla="*/ 686 w 823"/>
              <a:gd name="T53" fmla="*/ 641 h 760"/>
              <a:gd name="T54" fmla="*/ 686 w 823"/>
              <a:gd name="T55" fmla="*/ 687 h 760"/>
              <a:gd name="T56" fmla="*/ 759 w 823"/>
              <a:gd name="T57" fmla="*/ 578 h 760"/>
              <a:gd name="T58" fmla="*/ 759 w 823"/>
              <a:gd name="T59" fmla="*/ 578 h 760"/>
              <a:gd name="T60" fmla="*/ 614 w 823"/>
              <a:gd name="T61" fmla="*/ 578 h 760"/>
              <a:gd name="T62" fmla="*/ 614 w 823"/>
              <a:gd name="T63" fmla="*/ 172 h 760"/>
              <a:gd name="T64" fmla="*/ 759 w 823"/>
              <a:gd name="T65" fmla="*/ 172 h 760"/>
              <a:gd name="T66" fmla="*/ 759 w 823"/>
              <a:gd name="T67" fmla="*/ 578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23" h="760">
                <a:moveTo>
                  <a:pt x="785" y="108"/>
                </a:moveTo>
                <a:lnTo>
                  <a:pt x="785" y="108"/>
                </a:lnTo>
                <a:cubicBezTo>
                  <a:pt x="749" y="108"/>
                  <a:pt x="749" y="108"/>
                  <a:pt x="749" y="108"/>
                </a:cubicBezTo>
                <a:cubicBezTo>
                  <a:pt x="749" y="45"/>
                  <a:pt x="749" y="45"/>
                  <a:pt x="749" y="45"/>
                </a:cubicBezTo>
                <a:cubicBezTo>
                  <a:pt x="749" y="18"/>
                  <a:pt x="731" y="0"/>
                  <a:pt x="70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7" y="0"/>
                  <a:pt x="0" y="18"/>
                  <a:pt x="0" y="45"/>
                </a:cubicBezTo>
                <a:cubicBezTo>
                  <a:pt x="0" y="714"/>
                  <a:pt x="0" y="714"/>
                  <a:pt x="0" y="714"/>
                </a:cubicBezTo>
                <a:cubicBezTo>
                  <a:pt x="0" y="732"/>
                  <a:pt x="17" y="759"/>
                  <a:pt x="45" y="759"/>
                </a:cubicBezTo>
                <a:cubicBezTo>
                  <a:pt x="704" y="759"/>
                  <a:pt x="704" y="759"/>
                  <a:pt x="704" y="759"/>
                </a:cubicBezTo>
                <a:cubicBezTo>
                  <a:pt x="731" y="759"/>
                  <a:pt x="749" y="732"/>
                  <a:pt x="749" y="714"/>
                </a:cubicBezTo>
                <a:cubicBezTo>
                  <a:pt x="749" y="641"/>
                  <a:pt x="749" y="641"/>
                  <a:pt x="749" y="641"/>
                </a:cubicBezTo>
                <a:cubicBezTo>
                  <a:pt x="785" y="641"/>
                  <a:pt x="785" y="641"/>
                  <a:pt x="785" y="641"/>
                </a:cubicBezTo>
                <a:cubicBezTo>
                  <a:pt x="804" y="641"/>
                  <a:pt x="822" y="623"/>
                  <a:pt x="822" y="596"/>
                </a:cubicBezTo>
                <a:cubicBezTo>
                  <a:pt x="822" y="153"/>
                  <a:pt x="822" y="153"/>
                  <a:pt x="822" y="153"/>
                </a:cubicBezTo>
                <a:cubicBezTo>
                  <a:pt x="822" y="126"/>
                  <a:pt x="804" y="108"/>
                  <a:pt x="785" y="108"/>
                </a:cubicBezTo>
                <a:close/>
                <a:moveTo>
                  <a:pt x="686" y="687"/>
                </a:moveTo>
                <a:lnTo>
                  <a:pt x="686" y="687"/>
                </a:lnTo>
                <a:cubicBezTo>
                  <a:pt x="63" y="687"/>
                  <a:pt x="63" y="687"/>
                  <a:pt x="63" y="687"/>
                </a:cubicBezTo>
                <a:cubicBezTo>
                  <a:pt x="63" y="63"/>
                  <a:pt x="63" y="63"/>
                  <a:pt x="63" y="63"/>
                </a:cubicBezTo>
                <a:cubicBezTo>
                  <a:pt x="686" y="63"/>
                  <a:pt x="686" y="63"/>
                  <a:pt x="686" y="63"/>
                </a:cubicBezTo>
                <a:cubicBezTo>
                  <a:pt x="686" y="108"/>
                  <a:pt x="686" y="108"/>
                  <a:pt x="686" y="108"/>
                </a:cubicBezTo>
                <a:cubicBezTo>
                  <a:pt x="587" y="108"/>
                  <a:pt x="587" y="108"/>
                  <a:pt x="587" y="108"/>
                </a:cubicBezTo>
                <a:cubicBezTo>
                  <a:pt x="569" y="108"/>
                  <a:pt x="551" y="126"/>
                  <a:pt x="551" y="153"/>
                </a:cubicBezTo>
                <a:cubicBezTo>
                  <a:pt x="551" y="596"/>
                  <a:pt x="551" y="596"/>
                  <a:pt x="551" y="596"/>
                </a:cubicBezTo>
                <a:cubicBezTo>
                  <a:pt x="551" y="623"/>
                  <a:pt x="569" y="641"/>
                  <a:pt x="587" y="641"/>
                </a:cubicBezTo>
                <a:cubicBezTo>
                  <a:pt x="686" y="641"/>
                  <a:pt x="686" y="641"/>
                  <a:pt x="686" y="641"/>
                </a:cubicBezTo>
                <a:lnTo>
                  <a:pt x="686" y="687"/>
                </a:lnTo>
                <a:close/>
                <a:moveTo>
                  <a:pt x="759" y="578"/>
                </a:moveTo>
                <a:lnTo>
                  <a:pt x="759" y="578"/>
                </a:lnTo>
                <a:cubicBezTo>
                  <a:pt x="614" y="578"/>
                  <a:pt x="614" y="578"/>
                  <a:pt x="614" y="578"/>
                </a:cubicBezTo>
                <a:cubicBezTo>
                  <a:pt x="614" y="172"/>
                  <a:pt x="614" y="172"/>
                  <a:pt x="614" y="172"/>
                </a:cubicBezTo>
                <a:cubicBezTo>
                  <a:pt x="759" y="172"/>
                  <a:pt x="759" y="172"/>
                  <a:pt x="759" y="172"/>
                </a:cubicBezTo>
                <a:lnTo>
                  <a:pt x="759" y="5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27"/>
          <p:cNvSpPr>
            <a:spLocks noChangeArrowheads="1"/>
          </p:cNvSpPr>
          <p:nvPr/>
        </p:nvSpPr>
        <p:spPr bwMode="auto">
          <a:xfrm>
            <a:off x="13330677" y="7349070"/>
            <a:ext cx="109657" cy="109654"/>
          </a:xfrm>
          <a:custGeom>
            <a:avLst/>
            <a:gdLst>
              <a:gd name="T0" fmla="*/ 54 w 100"/>
              <a:gd name="T1" fmla="*/ 0 h 100"/>
              <a:gd name="T2" fmla="*/ 54 w 100"/>
              <a:gd name="T3" fmla="*/ 0 h 100"/>
              <a:gd name="T4" fmla="*/ 0 w 100"/>
              <a:gd name="T5" fmla="*/ 54 h 100"/>
              <a:gd name="T6" fmla="*/ 54 w 100"/>
              <a:gd name="T7" fmla="*/ 99 h 100"/>
              <a:gd name="T8" fmla="*/ 99 w 100"/>
              <a:gd name="T9" fmla="*/ 54 h 100"/>
              <a:gd name="T10" fmla="*/ 54 w 100"/>
              <a:gd name="T11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54" y="0"/>
                </a:moveTo>
                <a:lnTo>
                  <a:pt x="54" y="0"/>
                </a:lnTo>
                <a:cubicBezTo>
                  <a:pt x="18" y="0"/>
                  <a:pt x="0" y="18"/>
                  <a:pt x="0" y="54"/>
                </a:cubicBezTo>
                <a:cubicBezTo>
                  <a:pt x="0" y="81"/>
                  <a:pt x="18" y="99"/>
                  <a:pt x="54" y="99"/>
                </a:cubicBezTo>
                <a:cubicBezTo>
                  <a:pt x="81" y="99"/>
                  <a:pt x="99" y="81"/>
                  <a:pt x="99" y="54"/>
                </a:cubicBezTo>
                <a:cubicBezTo>
                  <a:pt x="99" y="18"/>
                  <a:pt x="81" y="0"/>
                  <a:pt x="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28"/>
          <p:cNvSpPr>
            <a:spLocks noChangeArrowheads="1"/>
          </p:cNvSpPr>
          <p:nvPr/>
        </p:nvSpPr>
        <p:spPr bwMode="auto">
          <a:xfrm>
            <a:off x="9540396" y="9942672"/>
            <a:ext cx="1067954" cy="820036"/>
          </a:xfrm>
          <a:custGeom>
            <a:avLst/>
            <a:gdLst>
              <a:gd name="T0" fmla="*/ 931 w 986"/>
              <a:gd name="T1" fmla="*/ 759 h 760"/>
              <a:gd name="T2" fmla="*/ 931 w 986"/>
              <a:gd name="T3" fmla="*/ 759 h 760"/>
              <a:gd name="T4" fmla="*/ 45 w 986"/>
              <a:gd name="T5" fmla="*/ 759 h 760"/>
              <a:gd name="T6" fmla="*/ 0 w 986"/>
              <a:gd name="T7" fmla="*/ 705 h 760"/>
              <a:gd name="T8" fmla="*/ 0 w 986"/>
              <a:gd name="T9" fmla="*/ 54 h 760"/>
              <a:gd name="T10" fmla="*/ 45 w 986"/>
              <a:gd name="T11" fmla="*/ 0 h 760"/>
              <a:gd name="T12" fmla="*/ 371 w 986"/>
              <a:gd name="T13" fmla="*/ 0 h 760"/>
              <a:gd name="T14" fmla="*/ 398 w 986"/>
              <a:gd name="T15" fmla="*/ 18 h 760"/>
              <a:gd name="T16" fmla="*/ 506 w 986"/>
              <a:gd name="T17" fmla="*/ 118 h 760"/>
              <a:gd name="T18" fmla="*/ 931 w 986"/>
              <a:gd name="T19" fmla="*/ 118 h 760"/>
              <a:gd name="T20" fmla="*/ 985 w 986"/>
              <a:gd name="T21" fmla="*/ 163 h 760"/>
              <a:gd name="T22" fmla="*/ 985 w 986"/>
              <a:gd name="T23" fmla="*/ 705 h 760"/>
              <a:gd name="T24" fmla="*/ 931 w 986"/>
              <a:gd name="T25" fmla="*/ 759 h 760"/>
              <a:gd name="T26" fmla="*/ 63 w 986"/>
              <a:gd name="T27" fmla="*/ 696 h 760"/>
              <a:gd name="T28" fmla="*/ 63 w 986"/>
              <a:gd name="T29" fmla="*/ 696 h 760"/>
              <a:gd name="T30" fmla="*/ 922 w 986"/>
              <a:gd name="T31" fmla="*/ 696 h 760"/>
              <a:gd name="T32" fmla="*/ 922 w 986"/>
              <a:gd name="T33" fmla="*/ 181 h 760"/>
              <a:gd name="T34" fmla="*/ 497 w 986"/>
              <a:gd name="T35" fmla="*/ 181 h 760"/>
              <a:gd name="T36" fmla="*/ 461 w 986"/>
              <a:gd name="T37" fmla="*/ 163 h 760"/>
              <a:gd name="T38" fmla="*/ 362 w 986"/>
              <a:gd name="T39" fmla="*/ 63 h 760"/>
              <a:gd name="T40" fmla="*/ 63 w 986"/>
              <a:gd name="T41" fmla="*/ 63 h 760"/>
              <a:gd name="T42" fmla="*/ 63 w 986"/>
              <a:gd name="T43" fmla="*/ 696 h 760"/>
              <a:gd name="T44" fmla="*/ 506 w 986"/>
              <a:gd name="T45" fmla="*/ 127 h 760"/>
              <a:gd name="T46" fmla="*/ 506 w 986"/>
              <a:gd name="T47" fmla="*/ 127 h 760"/>
              <a:gd name="T48" fmla="*/ 371 w 986"/>
              <a:gd name="T49" fmla="*/ 63 h 760"/>
              <a:gd name="T50" fmla="*/ 371 w 986"/>
              <a:gd name="T51" fmla="*/ 63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86" h="760">
                <a:moveTo>
                  <a:pt x="931" y="759"/>
                </a:moveTo>
                <a:lnTo>
                  <a:pt x="931" y="759"/>
                </a:lnTo>
                <a:cubicBezTo>
                  <a:pt x="45" y="759"/>
                  <a:pt x="45" y="759"/>
                  <a:pt x="45" y="759"/>
                </a:cubicBezTo>
                <a:cubicBezTo>
                  <a:pt x="18" y="759"/>
                  <a:pt x="0" y="732"/>
                  <a:pt x="0" y="70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45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80" y="0"/>
                  <a:pt x="398" y="9"/>
                  <a:pt x="398" y="18"/>
                </a:cubicBezTo>
                <a:cubicBezTo>
                  <a:pt x="506" y="118"/>
                  <a:pt x="506" y="118"/>
                  <a:pt x="506" y="118"/>
                </a:cubicBezTo>
                <a:cubicBezTo>
                  <a:pt x="931" y="118"/>
                  <a:pt x="931" y="118"/>
                  <a:pt x="931" y="118"/>
                </a:cubicBezTo>
                <a:cubicBezTo>
                  <a:pt x="958" y="118"/>
                  <a:pt x="985" y="136"/>
                  <a:pt x="985" y="163"/>
                </a:cubicBezTo>
                <a:cubicBezTo>
                  <a:pt x="985" y="705"/>
                  <a:pt x="985" y="705"/>
                  <a:pt x="985" y="705"/>
                </a:cubicBezTo>
                <a:cubicBezTo>
                  <a:pt x="985" y="732"/>
                  <a:pt x="958" y="759"/>
                  <a:pt x="931" y="759"/>
                </a:cubicBezTo>
                <a:close/>
                <a:moveTo>
                  <a:pt x="63" y="696"/>
                </a:moveTo>
                <a:lnTo>
                  <a:pt x="63" y="696"/>
                </a:lnTo>
                <a:cubicBezTo>
                  <a:pt x="922" y="696"/>
                  <a:pt x="922" y="696"/>
                  <a:pt x="922" y="696"/>
                </a:cubicBezTo>
                <a:cubicBezTo>
                  <a:pt x="922" y="181"/>
                  <a:pt x="922" y="181"/>
                  <a:pt x="922" y="181"/>
                </a:cubicBezTo>
                <a:cubicBezTo>
                  <a:pt x="497" y="181"/>
                  <a:pt x="497" y="181"/>
                  <a:pt x="497" y="181"/>
                </a:cubicBezTo>
                <a:cubicBezTo>
                  <a:pt x="479" y="181"/>
                  <a:pt x="470" y="172"/>
                  <a:pt x="461" y="163"/>
                </a:cubicBezTo>
                <a:cubicBezTo>
                  <a:pt x="362" y="63"/>
                  <a:pt x="362" y="63"/>
                  <a:pt x="362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696"/>
                </a:lnTo>
                <a:close/>
                <a:moveTo>
                  <a:pt x="506" y="127"/>
                </a:moveTo>
                <a:lnTo>
                  <a:pt x="506" y="127"/>
                </a:lnTo>
                <a:close/>
                <a:moveTo>
                  <a:pt x="371" y="63"/>
                </a:moveTo>
                <a:lnTo>
                  <a:pt x="371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29"/>
          <p:cNvSpPr>
            <a:spLocks noChangeArrowheads="1"/>
          </p:cNvSpPr>
          <p:nvPr/>
        </p:nvSpPr>
        <p:spPr bwMode="auto">
          <a:xfrm>
            <a:off x="10069603" y="9942672"/>
            <a:ext cx="538746" cy="71513"/>
          </a:xfrm>
          <a:custGeom>
            <a:avLst/>
            <a:gdLst>
              <a:gd name="T0" fmla="*/ 461 w 498"/>
              <a:gd name="T1" fmla="*/ 63 h 64"/>
              <a:gd name="T2" fmla="*/ 461 w 498"/>
              <a:gd name="T3" fmla="*/ 63 h 64"/>
              <a:gd name="T4" fmla="*/ 36 w 498"/>
              <a:gd name="T5" fmla="*/ 63 h 64"/>
              <a:gd name="T6" fmla="*/ 0 w 498"/>
              <a:gd name="T7" fmla="*/ 36 h 64"/>
              <a:gd name="T8" fmla="*/ 36 w 498"/>
              <a:gd name="T9" fmla="*/ 0 h 64"/>
              <a:gd name="T10" fmla="*/ 461 w 498"/>
              <a:gd name="T11" fmla="*/ 0 h 64"/>
              <a:gd name="T12" fmla="*/ 497 w 498"/>
              <a:gd name="T13" fmla="*/ 36 h 64"/>
              <a:gd name="T14" fmla="*/ 461 w 49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8" h="64">
                <a:moveTo>
                  <a:pt x="461" y="63"/>
                </a:moveTo>
                <a:lnTo>
                  <a:pt x="461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479" y="0"/>
                  <a:pt x="497" y="18"/>
                  <a:pt x="497" y="36"/>
                </a:cubicBezTo>
                <a:cubicBezTo>
                  <a:pt x="497" y="54"/>
                  <a:pt x="479" y="63"/>
                  <a:pt x="461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30"/>
          <p:cNvSpPr>
            <a:spLocks noChangeArrowheads="1"/>
          </p:cNvSpPr>
          <p:nvPr/>
        </p:nvSpPr>
        <p:spPr bwMode="auto">
          <a:xfrm>
            <a:off x="13116134" y="9985580"/>
            <a:ext cx="920155" cy="920158"/>
          </a:xfrm>
          <a:custGeom>
            <a:avLst/>
            <a:gdLst>
              <a:gd name="T0" fmla="*/ 804 w 851"/>
              <a:gd name="T1" fmla="*/ 0 h 851"/>
              <a:gd name="T2" fmla="*/ 804 w 851"/>
              <a:gd name="T3" fmla="*/ 0 h 851"/>
              <a:gd name="T4" fmla="*/ 45 w 851"/>
              <a:gd name="T5" fmla="*/ 0 h 851"/>
              <a:gd name="T6" fmla="*/ 0 w 851"/>
              <a:gd name="T7" fmla="*/ 37 h 851"/>
              <a:gd name="T8" fmla="*/ 0 w 851"/>
              <a:gd name="T9" fmla="*/ 208 h 851"/>
              <a:gd name="T10" fmla="*/ 45 w 851"/>
              <a:gd name="T11" fmla="*/ 253 h 851"/>
              <a:gd name="T12" fmla="*/ 55 w 851"/>
              <a:gd name="T13" fmla="*/ 253 h 851"/>
              <a:gd name="T14" fmla="*/ 55 w 851"/>
              <a:gd name="T15" fmla="*/ 804 h 851"/>
              <a:gd name="T16" fmla="*/ 100 w 851"/>
              <a:gd name="T17" fmla="*/ 850 h 851"/>
              <a:gd name="T18" fmla="*/ 759 w 851"/>
              <a:gd name="T19" fmla="*/ 850 h 851"/>
              <a:gd name="T20" fmla="*/ 804 w 851"/>
              <a:gd name="T21" fmla="*/ 804 h 851"/>
              <a:gd name="T22" fmla="*/ 804 w 851"/>
              <a:gd name="T23" fmla="*/ 253 h 851"/>
              <a:gd name="T24" fmla="*/ 804 w 851"/>
              <a:gd name="T25" fmla="*/ 253 h 851"/>
              <a:gd name="T26" fmla="*/ 850 w 851"/>
              <a:gd name="T27" fmla="*/ 208 h 851"/>
              <a:gd name="T28" fmla="*/ 850 w 851"/>
              <a:gd name="T29" fmla="*/ 37 h 851"/>
              <a:gd name="T30" fmla="*/ 804 w 851"/>
              <a:gd name="T31" fmla="*/ 0 h 851"/>
              <a:gd name="T32" fmla="*/ 64 w 851"/>
              <a:gd name="T33" fmla="*/ 63 h 851"/>
              <a:gd name="T34" fmla="*/ 64 w 851"/>
              <a:gd name="T35" fmla="*/ 63 h 851"/>
              <a:gd name="T36" fmla="*/ 786 w 851"/>
              <a:gd name="T37" fmla="*/ 63 h 851"/>
              <a:gd name="T38" fmla="*/ 786 w 851"/>
              <a:gd name="T39" fmla="*/ 181 h 851"/>
              <a:gd name="T40" fmla="*/ 759 w 851"/>
              <a:gd name="T41" fmla="*/ 181 h 851"/>
              <a:gd name="T42" fmla="*/ 678 w 851"/>
              <a:gd name="T43" fmla="*/ 181 h 851"/>
              <a:gd name="T44" fmla="*/ 163 w 851"/>
              <a:gd name="T45" fmla="*/ 181 h 851"/>
              <a:gd name="T46" fmla="*/ 100 w 851"/>
              <a:gd name="T47" fmla="*/ 181 h 851"/>
              <a:gd name="T48" fmla="*/ 64 w 851"/>
              <a:gd name="T49" fmla="*/ 181 h 851"/>
              <a:gd name="T50" fmla="*/ 64 w 851"/>
              <a:gd name="T51" fmla="*/ 63 h 851"/>
              <a:gd name="T52" fmla="*/ 741 w 851"/>
              <a:gd name="T53" fmla="*/ 777 h 851"/>
              <a:gd name="T54" fmla="*/ 741 w 851"/>
              <a:gd name="T55" fmla="*/ 777 h 851"/>
              <a:gd name="T56" fmla="*/ 118 w 851"/>
              <a:gd name="T57" fmla="*/ 777 h 851"/>
              <a:gd name="T58" fmla="*/ 118 w 851"/>
              <a:gd name="T59" fmla="*/ 253 h 851"/>
              <a:gd name="T60" fmla="*/ 163 w 851"/>
              <a:gd name="T61" fmla="*/ 253 h 851"/>
              <a:gd name="T62" fmla="*/ 678 w 851"/>
              <a:gd name="T63" fmla="*/ 253 h 851"/>
              <a:gd name="T64" fmla="*/ 741 w 851"/>
              <a:gd name="T65" fmla="*/ 253 h 851"/>
              <a:gd name="T66" fmla="*/ 741 w 851"/>
              <a:gd name="T67" fmla="*/ 777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51" h="851">
                <a:moveTo>
                  <a:pt x="804" y="0"/>
                </a:moveTo>
                <a:lnTo>
                  <a:pt x="804" y="0"/>
                </a:lnTo>
                <a:cubicBezTo>
                  <a:pt x="45" y="0"/>
                  <a:pt x="45" y="0"/>
                  <a:pt x="45" y="0"/>
                </a:cubicBezTo>
                <a:cubicBezTo>
                  <a:pt x="19" y="0"/>
                  <a:pt x="0" y="18"/>
                  <a:pt x="0" y="37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226"/>
                  <a:pt x="19" y="253"/>
                  <a:pt x="45" y="253"/>
                </a:cubicBezTo>
                <a:cubicBezTo>
                  <a:pt x="55" y="253"/>
                  <a:pt x="55" y="253"/>
                  <a:pt x="55" y="253"/>
                </a:cubicBezTo>
                <a:cubicBezTo>
                  <a:pt x="55" y="804"/>
                  <a:pt x="55" y="804"/>
                  <a:pt x="55" y="804"/>
                </a:cubicBezTo>
                <a:cubicBezTo>
                  <a:pt x="55" y="822"/>
                  <a:pt x="73" y="850"/>
                  <a:pt x="100" y="850"/>
                </a:cubicBezTo>
                <a:cubicBezTo>
                  <a:pt x="759" y="850"/>
                  <a:pt x="759" y="850"/>
                  <a:pt x="759" y="850"/>
                </a:cubicBezTo>
                <a:cubicBezTo>
                  <a:pt x="786" y="850"/>
                  <a:pt x="804" y="822"/>
                  <a:pt x="804" y="804"/>
                </a:cubicBezTo>
                <a:cubicBezTo>
                  <a:pt x="804" y="253"/>
                  <a:pt x="804" y="253"/>
                  <a:pt x="804" y="253"/>
                </a:cubicBezTo>
                <a:lnTo>
                  <a:pt x="804" y="253"/>
                </a:lnTo>
                <a:cubicBezTo>
                  <a:pt x="841" y="253"/>
                  <a:pt x="850" y="226"/>
                  <a:pt x="850" y="208"/>
                </a:cubicBezTo>
                <a:cubicBezTo>
                  <a:pt x="850" y="37"/>
                  <a:pt x="850" y="37"/>
                  <a:pt x="850" y="37"/>
                </a:cubicBezTo>
                <a:cubicBezTo>
                  <a:pt x="850" y="18"/>
                  <a:pt x="841" y="0"/>
                  <a:pt x="804" y="0"/>
                </a:cubicBezTo>
                <a:close/>
                <a:moveTo>
                  <a:pt x="64" y="63"/>
                </a:moveTo>
                <a:lnTo>
                  <a:pt x="64" y="63"/>
                </a:lnTo>
                <a:cubicBezTo>
                  <a:pt x="786" y="63"/>
                  <a:pt x="786" y="63"/>
                  <a:pt x="786" y="63"/>
                </a:cubicBezTo>
                <a:cubicBezTo>
                  <a:pt x="786" y="181"/>
                  <a:pt x="786" y="181"/>
                  <a:pt x="786" y="181"/>
                </a:cubicBezTo>
                <a:cubicBezTo>
                  <a:pt x="759" y="181"/>
                  <a:pt x="759" y="181"/>
                  <a:pt x="759" y="181"/>
                </a:cubicBezTo>
                <a:cubicBezTo>
                  <a:pt x="678" y="181"/>
                  <a:pt x="678" y="181"/>
                  <a:pt x="678" y="181"/>
                </a:cubicBezTo>
                <a:cubicBezTo>
                  <a:pt x="163" y="181"/>
                  <a:pt x="163" y="181"/>
                  <a:pt x="163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64" y="181"/>
                  <a:pt x="64" y="181"/>
                  <a:pt x="64" y="181"/>
                </a:cubicBezTo>
                <a:lnTo>
                  <a:pt x="64" y="63"/>
                </a:lnTo>
                <a:close/>
                <a:moveTo>
                  <a:pt x="741" y="777"/>
                </a:moveTo>
                <a:lnTo>
                  <a:pt x="741" y="777"/>
                </a:lnTo>
                <a:cubicBezTo>
                  <a:pt x="118" y="777"/>
                  <a:pt x="118" y="777"/>
                  <a:pt x="118" y="777"/>
                </a:cubicBezTo>
                <a:cubicBezTo>
                  <a:pt x="118" y="253"/>
                  <a:pt x="118" y="253"/>
                  <a:pt x="118" y="253"/>
                </a:cubicBezTo>
                <a:cubicBezTo>
                  <a:pt x="163" y="253"/>
                  <a:pt x="163" y="253"/>
                  <a:pt x="163" y="253"/>
                </a:cubicBezTo>
                <a:cubicBezTo>
                  <a:pt x="678" y="253"/>
                  <a:pt x="678" y="253"/>
                  <a:pt x="678" y="253"/>
                </a:cubicBezTo>
                <a:cubicBezTo>
                  <a:pt x="741" y="253"/>
                  <a:pt x="741" y="253"/>
                  <a:pt x="741" y="253"/>
                </a:cubicBezTo>
                <a:lnTo>
                  <a:pt x="741" y="7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31"/>
          <p:cNvSpPr>
            <a:spLocks noChangeArrowheads="1"/>
          </p:cNvSpPr>
          <p:nvPr/>
        </p:nvSpPr>
        <p:spPr bwMode="auto">
          <a:xfrm>
            <a:off x="13478475" y="10357456"/>
            <a:ext cx="195472" cy="71516"/>
          </a:xfrm>
          <a:custGeom>
            <a:avLst/>
            <a:gdLst>
              <a:gd name="T0" fmla="*/ 153 w 181"/>
              <a:gd name="T1" fmla="*/ 0 h 64"/>
              <a:gd name="T2" fmla="*/ 153 w 181"/>
              <a:gd name="T3" fmla="*/ 0 h 64"/>
              <a:gd name="T4" fmla="*/ 36 w 181"/>
              <a:gd name="T5" fmla="*/ 0 h 64"/>
              <a:gd name="T6" fmla="*/ 0 w 181"/>
              <a:gd name="T7" fmla="*/ 27 h 64"/>
              <a:gd name="T8" fmla="*/ 36 w 181"/>
              <a:gd name="T9" fmla="*/ 63 h 64"/>
              <a:gd name="T10" fmla="*/ 153 w 181"/>
              <a:gd name="T11" fmla="*/ 63 h 64"/>
              <a:gd name="T12" fmla="*/ 180 w 181"/>
              <a:gd name="T13" fmla="*/ 27 h 64"/>
              <a:gd name="T14" fmla="*/ 153 w 181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64">
                <a:moveTo>
                  <a:pt x="153" y="0"/>
                </a:moveTo>
                <a:lnTo>
                  <a:pt x="153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63"/>
                  <a:pt x="36" y="63"/>
                </a:cubicBezTo>
                <a:cubicBezTo>
                  <a:pt x="153" y="63"/>
                  <a:pt x="153" y="63"/>
                  <a:pt x="153" y="63"/>
                </a:cubicBezTo>
                <a:cubicBezTo>
                  <a:pt x="171" y="63"/>
                  <a:pt x="180" y="45"/>
                  <a:pt x="180" y="27"/>
                </a:cubicBezTo>
                <a:cubicBezTo>
                  <a:pt x="180" y="9"/>
                  <a:pt x="171" y="0"/>
                  <a:pt x="15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32"/>
          <p:cNvSpPr>
            <a:spLocks noChangeArrowheads="1"/>
          </p:cNvSpPr>
          <p:nvPr/>
        </p:nvSpPr>
        <p:spPr bwMode="auto">
          <a:xfrm>
            <a:off x="9607143" y="6772183"/>
            <a:ext cx="920155" cy="867712"/>
          </a:xfrm>
          <a:custGeom>
            <a:avLst/>
            <a:gdLst>
              <a:gd name="T0" fmla="*/ 805 w 851"/>
              <a:gd name="T1" fmla="*/ 0 h 804"/>
              <a:gd name="T2" fmla="*/ 805 w 851"/>
              <a:gd name="T3" fmla="*/ 0 h 804"/>
              <a:gd name="T4" fmla="*/ 805 w 851"/>
              <a:gd name="T5" fmla="*/ 0 h 804"/>
              <a:gd name="T6" fmla="*/ 434 w 851"/>
              <a:gd name="T7" fmla="*/ 44 h 804"/>
              <a:gd name="T8" fmla="*/ 425 w 851"/>
              <a:gd name="T9" fmla="*/ 44 h 804"/>
              <a:gd name="T10" fmla="*/ 416 w 851"/>
              <a:gd name="T11" fmla="*/ 44 h 804"/>
              <a:gd name="T12" fmla="*/ 46 w 851"/>
              <a:gd name="T13" fmla="*/ 0 h 804"/>
              <a:gd name="T14" fmla="*/ 46 w 851"/>
              <a:gd name="T15" fmla="*/ 0 h 804"/>
              <a:gd name="T16" fmla="*/ 0 w 851"/>
              <a:gd name="T17" fmla="*/ 44 h 804"/>
              <a:gd name="T18" fmla="*/ 0 w 851"/>
              <a:gd name="T19" fmla="*/ 125 h 804"/>
              <a:gd name="T20" fmla="*/ 0 w 851"/>
              <a:gd name="T21" fmla="*/ 595 h 804"/>
              <a:gd name="T22" fmla="*/ 0 w 851"/>
              <a:gd name="T23" fmla="*/ 667 h 804"/>
              <a:gd name="T24" fmla="*/ 36 w 851"/>
              <a:gd name="T25" fmla="*/ 713 h 804"/>
              <a:gd name="T26" fmla="*/ 407 w 851"/>
              <a:gd name="T27" fmla="*/ 803 h 804"/>
              <a:gd name="T28" fmla="*/ 416 w 851"/>
              <a:gd name="T29" fmla="*/ 803 h 804"/>
              <a:gd name="T30" fmla="*/ 425 w 851"/>
              <a:gd name="T31" fmla="*/ 803 h 804"/>
              <a:gd name="T32" fmla="*/ 434 w 851"/>
              <a:gd name="T33" fmla="*/ 803 h 804"/>
              <a:gd name="T34" fmla="*/ 443 w 851"/>
              <a:gd name="T35" fmla="*/ 803 h 804"/>
              <a:gd name="T36" fmla="*/ 814 w 851"/>
              <a:gd name="T37" fmla="*/ 721 h 804"/>
              <a:gd name="T38" fmla="*/ 850 w 851"/>
              <a:gd name="T39" fmla="*/ 676 h 804"/>
              <a:gd name="T40" fmla="*/ 850 w 851"/>
              <a:gd name="T41" fmla="*/ 523 h 804"/>
              <a:gd name="T42" fmla="*/ 850 w 851"/>
              <a:gd name="T43" fmla="*/ 523 h 804"/>
              <a:gd name="T44" fmla="*/ 850 w 851"/>
              <a:gd name="T45" fmla="*/ 44 h 804"/>
              <a:gd name="T46" fmla="*/ 805 w 851"/>
              <a:gd name="T47" fmla="*/ 0 h 804"/>
              <a:gd name="T48" fmla="*/ 64 w 851"/>
              <a:gd name="T49" fmla="*/ 595 h 804"/>
              <a:gd name="T50" fmla="*/ 64 w 851"/>
              <a:gd name="T51" fmla="*/ 595 h 804"/>
              <a:gd name="T52" fmla="*/ 64 w 851"/>
              <a:gd name="T53" fmla="*/ 125 h 804"/>
              <a:gd name="T54" fmla="*/ 64 w 851"/>
              <a:gd name="T55" fmla="*/ 125 h 804"/>
              <a:gd name="T56" fmla="*/ 64 w 851"/>
              <a:gd name="T57" fmla="*/ 62 h 804"/>
              <a:gd name="T58" fmla="*/ 398 w 851"/>
              <a:gd name="T59" fmla="*/ 107 h 804"/>
              <a:gd name="T60" fmla="*/ 398 w 851"/>
              <a:gd name="T61" fmla="*/ 279 h 804"/>
              <a:gd name="T62" fmla="*/ 398 w 851"/>
              <a:gd name="T63" fmla="*/ 731 h 804"/>
              <a:gd name="T64" fmla="*/ 64 w 851"/>
              <a:gd name="T65" fmla="*/ 658 h 804"/>
              <a:gd name="T66" fmla="*/ 64 w 851"/>
              <a:gd name="T67" fmla="*/ 595 h 804"/>
              <a:gd name="T68" fmla="*/ 787 w 851"/>
              <a:gd name="T69" fmla="*/ 523 h 804"/>
              <a:gd name="T70" fmla="*/ 787 w 851"/>
              <a:gd name="T71" fmla="*/ 523 h 804"/>
              <a:gd name="T72" fmla="*/ 787 w 851"/>
              <a:gd name="T73" fmla="*/ 658 h 804"/>
              <a:gd name="T74" fmla="*/ 461 w 851"/>
              <a:gd name="T75" fmla="*/ 731 h 804"/>
              <a:gd name="T76" fmla="*/ 461 w 851"/>
              <a:gd name="T77" fmla="*/ 279 h 804"/>
              <a:gd name="T78" fmla="*/ 461 w 851"/>
              <a:gd name="T79" fmla="*/ 134 h 804"/>
              <a:gd name="T80" fmla="*/ 461 w 851"/>
              <a:gd name="T81" fmla="*/ 125 h 804"/>
              <a:gd name="T82" fmla="*/ 461 w 851"/>
              <a:gd name="T83" fmla="*/ 107 h 804"/>
              <a:gd name="T84" fmla="*/ 787 w 851"/>
              <a:gd name="T85" fmla="*/ 71 h 804"/>
              <a:gd name="T86" fmla="*/ 787 w 851"/>
              <a:gd name="T87" fmla="*/ 523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51" h="804">
                <a:moveTo>
                  <a:pt x="805" y="0"/>
                </a:moveTo>
                <a:lnTo>
                  <a:pt x="805" y="0"/>
                </a:lnTo>
                <a:lnTo>
                  <a:pt x="805" y="0"/>
                </a:lnTo>
                <a:cubicBezTo>
                  <a:pt x="434" y="44"/>
                  <a:pt x="434" y="44"/>
                  <a:pt x="434" y="44"/>
                </a:cubicBezTo>
                <a:cubicBezTo>
                  <a:pt x="434" y="44"/>
                  <a:pt x="434" y="44"/>
                  <a:pt x="425" y="44"/>
                </a:cubicBezTo>
                <a:cubicBezTo>
                  <a:pt x="425" y="44"/>
                  <a:pt x="425" y="44"/>
                  <a:pt x="416" y="44"/>
                </a:cubicBezTo>
                <a:cubicBezTo>
                  <a:pt x="46" y="0"/>
                  <a:pt x="46" y="0"/>
                  <a:pt x="46" y="0"/>
                </a:cubicBezTo>
                <a:lnTo>
                  <a:pt x="46" y="0"/>
                </a:lnTo>
                <a:cubicBezTo>
                  <a:pt x="19" y="0"/>
                  <a:pt x="0" y="18"/>
                  <a:pt x="0" y="44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95"/>
                  <a:pt x="0" y="595"/>
                  <a:pt x="0" y="595"/>
                </a:cubicBezTo>
                <a:cubicBezTo>
                  <a:pt x="0" y="667"/>
                  <a:pt x="0" y="667"/>
                  <a:pt x="0" y="667"/>
                </a:cubicBezTo>
                <a:cubicBezTo>
                  <a:pt x="0" y="695"/>
                  <a:pt x="19" y="713"/>
                  <a:pt x="36" y="713"/>
                </a:cubicBezTo>
                <a:cubicBezTo>
                  <a:pt x="407" y="803"/>
                  <a:pt x="407" y="803"/>
                  <a:pt x="407" y="803"/>
                </a:cubicBezTo>
                <a:lnTo>
                  <a:pt x="416" y="803"/>
                </a:lnTo>
                <a:lnTo>
                  <a:pt x="425" y="803"/>
                </a:lnTo>
                <a:lnTo>
                  <a:pt x="434" y="803"/>
                </a:lnTo>
                <a:cubicBezTo>
                  <a:pt x="443" y="803"/>
                  <a:pt x="443" y="803"/>
                  <a:pt x="443" y="803"/>
                </a:cubicBezTo>
                <a:cubicBezTo>
                  <a:pt x="814" y="721"/>
                  <a:pt x="814" y="721"/>
                  <a:pt x="814" y="721"/>
                </a:cubicBezTo>
                <a:cubicBezTo>
                  <a:pt x="832" y="713"/>
                  <a:pt x="850" y="695"/>
                  <a:pt x="850" y="676"/>
                </a:cubicBezTo>
                <a:cubicBezTo>
                  <a:pt x="850" y="523"/>
                  <a:pt x="850" y="523"/>
                  <a:pt x="850" y="523"/>
                </a:cubicBezTo>
                <a:lnTo>
                  <a:pt x="850" y="523"/>
                </a:lnTo>
                <a:cubicBezTo>
                  <a:pt x="850" y="44"/>
                  <a:pt x="850" y="44"/>
                  <a:pt x="850" y="44"/>
                </a:cubicBezTo>
                <a:cubicBezTo>
                  <a:pt x="850" y="18"/>
                  <a:pt x="832" y="0"/>
                  <a:pt x="805" y="0"/>
                </a:cubicBezTo>
                <a:close/>
                <a:moveTo>
                  <a:pt x="64" y="595"/>
                </a:moveTo>
                <a:lnTo>
                  <a:pt x="64" y="595"/>
                </a:lnTo>
                <a:cubicBezTo>
                  <a:pt x="64" y="125"/>
                  <a:pt x="64" y="125"/>
                  <a:pt x="64" y="125"/>
                </a:cubicBezTo>
                <a:lnTo>
                  <a:pt x="64" y="125"/>
                </a:lnTo>
                <a:cubicBezTo>
                  <a:pt x="64" y="62"/>
                  <a:pt x="64" y="62"/>
                  <a:pt x="64" y="62"/>
                </a:cubicBezTo>
                <a:cubicBezTo>
                  <a:pt x="398" y="107"/>
                  <a:pt x="398" y="107"/>
                  <a:pt x="398" y="107"/>
                </a:cubicBezTo>
                <a:cubicBezTo>
                  <a:pt x="398" y="279"/>
                  <a:pt x="398" y="279"/>
                  <a:pt x="398" y="279"/>
                </a:cubicBezTo>
                <a:cubicBezTo>
                  <a:pt x="398" y="731"/>
                  <a:pt x="398" y="731"/>
                  <a:pt x="398" y="731"/>
                </a:cubicBezTo>
                <a:cubicBezTo>
                  <a:pt x="64" y="658"/>
                  <a:pt x="64" y="658"/>
                  <a:pt x="64" y="658"/>
                </a:cubicBezTo>
                <a:lnTo>
                  <a:pt x="64" y="595"/>
                </a:lnTo>
                <a:close/>
                <a:moveTo>
                  <a:pt x="787" y="523"/>
                </a:moveTo>
                <a:lnTo>
                  <a:pt x="787" y="523"/>
                </a:lnTo>
                <a:cubicBezTo>
                  <a:pt x="787" y="658"/>
                  <a:pt x="787" y="658"/>
                  <a:pt x="787" y="658"/>
                </a:cubicBezTo>
                <a:cubicBezTo>
                  <a:pt x="461" y="731"/>
                  <a:pt x="461" y="731"/>
                  <a:pt x="461" y="731"/>
                </a:cubicBezTo>
                <a:cubicBezTo>
                  <a:pt x="461" y="279"/>
                  <a:pt x="461" y="279"/>
                  <a:pt x="461" y="279"/>
                </a:cubicBezTo>
                <a:cubicBezTo>
                  <a:pt x="461" y="134"/>
                  <a:pt x="461" y="134"/>
                  <a:pt x="461" y="134"/>
                </a:cubicBezTo>
                <a:lnTo>
                  <a:pt x="461" y="125"/>
                </a:lnTo>
                <a:cubicBezTo>
                  <a:pt x="461" y="107"/>
                  <a:pt x="461" y="107"/>
                  <a:pt x="461" y="107"/>
                </a:cubicBezTo>
                <a:cubicBezTo>
                  <a:pt x="787" y="71"/>
                  <a:pt x="787" y="71"/>
                  <a:pt x="787" y="71"/>
                </a:cubicBezTo>
                <a:lnTo>
                  <a:pt x="787" y="5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CuadroTexto 425"/>
          <p:cNvSpPr txBox="1"/>
          <p:nvPr/>
        </p:nvSpPr>
        <p:spPr>
          <a:xfrm>
            <a:off x="9117309" y="711941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427" name="CuadroTexto 426"/>
          <p:cNvSpPr txBox="1"/>
          <p:nvPr/>
        </p:nvSpPr>
        <p:spPr>
          <a:xfrm>
            <a:off x="2451398" y="222736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28" name="CuadroTexto 427"/>
          <p:cNvSpPr txBox="1"/>
          <p:nvPr/>
        </p:nvSpPr>
        <p:spPr>
          <a:xfrm>
            <a:off x="16241850" y="576064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9" name="Rectángulo 428"/>
          <p:cNvSpPr/>
          <p:nvPr/>
        </p:nvSpPr>
        <p:spPr>
          <a:xfrm>
            <a:off x="16214942" y="6398353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8" name="CuadroTexto 447"/>
          <p:cNvSpPr txBox="1"/>
          <p:nvPr/>
        </p:nvSpPr>
        <p:spPr>
          <a:xfrm>
            <a:off x="16241850" y="987934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9" name="Rectángulo 448"/>
          <p:cNvSpPr/>
          <p:nvPr/>
        </p:nvSpPr>
        <p:spPr>
          <a:xfrm>
            <a:off x="16214942" y="1051705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5157891" y="576072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1" name="Rectángulo 450"/>
          <p:cNvSpPr/>
          <p:nvPr/>
        </p:nvSpPr>
        <p:spPr>
          <a:xfrm>
            <a:off x="3900704" y="639843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5125910" y="990331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53" name="Rectángulo 452"/>
          <p:cNvSpPr/>
          <p:nvPr/>
        </p:nvSpPr>
        <p:spPr>
          <a:xfrm>
            <a:off x="3868723" y="10541024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39248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Freeform 320"/>
          <p:cNvSpPr>
            <a:spLocks noChangeArrowheads="1"/>
          </p:cNvSpPr>
          <p:nvPr/>
        </p:nvSpPr>
        <p:spPr bwMode="auto">
          <a:xfrm>
            <a:off x="7796851" y="8795418"/>
            <a:ext cx="3983707" cy="3983704"/>
          </a:xfrm>
          <a:custGeom>
            <a:avLst/>
            <a:gdLst>
              <a:gd name="T0" fmla="*/ 0 w 3552"/>
              <a:gd name="T1" fmla="*/ 0 h 3552"/>
              <a:gd name="T2" fmla="*/ 0 w 3552"/>
              <a:gd name="T3" fmla="*/ 0 h 3552"/>
              <a:gd name="T4" fmla="*/ 3551 w 3552"/>
              <a:gd name="T5" fmla="*/ 3551 h 3552"/>
              <a:gd name="T6" fmla="*/ 3551 w 3552"/>
              <a:gd name="T7" fmla="*/ 0 h 3552"/>
              <a:gd name="T8" fmla="*/ 0 w 3552"/>
              <a:gd name="T9" fmla="*/ 0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2" h="3552">
                <a:moveTo>
                  <a:pt x="0" y="0"/>
                </a:moveTo>
                <a:lnTo>
                  <a:pt x="0" y="0"/>
                </a:lnTo>
                <a:cubicBezTo>
                  <a:pt x="0" y="1961"/>
                  <a:pt x="1591" y="3551"/>
                  <a:pt x="3551" y="3551"/>
                </a:cubicBezTo>
                <a:cubicBezTo>
                  <a:pt x="3551" y="0"/>
                  <a:pt x="3551" y="0"/>
                  <a:pt x="3551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21"/>
          <p:cNvSpPr>
            <a:spLocks noChangeArrowheads="1"/>
          </p:cNvSpPr>
          <p:nvPr/>
        </p:nvSpPr>
        <p:spPr bwMode="auto">
          <a:xfrm>
            <a:off x="7796851" y="4811711"/>
            <a:ext cx="3983707" cy="3983707"/>
          </a:xfrm>
          <a:custGeom>
            <a:avLst/>
            <a:gdLst>
              <a:gd name="T0" fmla="*/ 3551 w 3552"/>
              <a:gd name="T1" fmla="*/ 0 h 3551"/>
              <a:gd name="T2" fmla="*/ 3551 w 3552"/>
              <a:gd name="T3" fmla="*/ 0 h 3551"/>
              <a:gd name="T4" fmla="*/ 0 w 3552"/>
              <a:gd name="T5" fmla="*/ 3550 h 3551"/>
              <a:gd name="T6" fmla="*/ 3551 w 3552"/>
              <a:gd name="T7" fmla="*/ 3550 h 3551"/>
              <a:gd name="T8" fmla="*/ 3551 w 3552"/>
              <a:gd name="T9" fmla="*/ 0 h 3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2" h="3551">
                <a:moveTo>
                  <a:pt x="3551" y="0"/>
                </a:moveTo>
                <a:lnTo>
                  <a:pt x="3551" y="0"/>
                </a:lnTo>
                <a:cubicBezTo>
                  <a:pt x="1591" y="0"/>
                  <a:pt x="0" y="1590"/>
                  <a:pt x="0" y="3550"/>
                </a:cubicBezTo>
                <a:cubicBezTo>
                  <a:pt x="3551" y="3550"/>
                  <a:pt x="3551" y="3550"/>
                  <a:pt x="3551" y="3550"/>
                </a:cubicBezTo>
                <a:lnTo>
                  <a:pt x="355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22"/>
          <p:cNvSpPr>
            <a:spLocks noChangeArrowheads="1"/>
          </p:cNvSpPr>
          <p:nvPr/>
        </p:nvSpPr>
        <p:spPr bwMode="auto">
          <a:xfrm>
            <a:off x="11785505" y="8795418"/>
            <a:ext cx="3983707" cy="3983704"/>
          </a:xfrm>
          <a:custGeom>
            <a:avLst/>
            <a:gdLst>
              <a:gd name="T0" fmla="*/ 0 w 3552"/>
              <a:gd name="T1" fmla="*/ 3551 h 3552"/>
              <a:gd name="T2" fmla="*/ 0 w 3552"/>
              <a:gd name="T3" fmla="*/ 3551 h 3552"/>
              <a:gd name="T4" fmla="*/ 3551 w 3552"/>
              <a:gd name="T5" fmla="*/ 0 h 3552"/>
              <a:gd name="T6" fmla="*/ 0 w 3552"/>
              <a:gd name="T7" fmla="*/ 0 h 3552"/>
              <a:gd name="T8" fmla="*/ 0 w 3552"/>
              <a:gd name="T9" fmla="*/ 3551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2" h="3552">
                <a:moveTo>
                  <a:pt x="0" y="3551"/>
                </a:moveTo>
                <a:lnTo>
                  <a:pt x="0" y="3551"/>
                </a:lnTo>
                <a:cubicBezTo>
                  <a:pt x="1960" y="3551"/>
                  <a:pt x="3551" y="1961"/>
                  <a:pt x="3551" y="0"/>
                </a:cubicBezTo>
                <a:cubicBezTo>
                  <a:pt x="0" y="0"/>
                  <a:pt x="0" y="0"/>
                  <a:pt x="0" y="0"/>
                </a:cubicBezTo>
                <a:lnTo>
                  <a:pt x="0" y="35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23"/>
          <p:cNvSpPr>
            <a:spLocks noChangeArrowheads="1"/>
          </p:cNvSpPr>
          <p:nvPr/>
        </p:nvSpPr>
        <p:spPr bwMode="auto">
          <a:xfrm>
            <a:off x="11785505" y="4811711"/>
            <a:ext cx="3983707" cy="3983707"/>
          </a:xfrm>
          <a:custGeom>
            <a:avLst/>
            <a:gdLst>
              <a:gd name="T0" fmla="*/ 0 w 3552"/>
              <a:gd name="T1" fmla="*/ 0 h 3551"/>
              <a:gd name="T2" fmla="*/ 0 w 3552"/>
              <a:gd name="T3" fmla="*/ 0 h 3551"/>
              <a:gd name="T4" fmla="*/ 0 w 3552"/>
              <a:gd name="T5" fmla="*/ 3550 h 3551"/>
              <a:gd name="T6" fmla="*/ 3551 w 3552"/>
              <a:gd name="T7" fmla="*/ 3550 h 3551"/>
              <a:gd name="T8" fmla="*/ 0 w 3552"/>
              <a:gd name="T9" fmla="*/ 0 h 3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2" h="3551">
                <a:moveTo>
                  <a:pt x="0" y="0"/>
                </a:moveTo>
                <a:lnTo>
                  <a:pt x="0" y="0"/>
                </a:lnTo>
                <a:cubicBezTo>
                  <a:pt x="0" y="3550"/>
                  <a:pt x="0" y="3550"/>
                  <a:pt x="0" y="3550"/>
                </a:cubicBezTo>
                <a:cubicBezTo>
                  <a:pt x="3551" y="3550"/>
                  <a:pt x="3551" y="3550"/>
                  <a:pt x="3551" y="3550"/>
                </a:cubicBezTo>
                <a:cubicBezTo>
                  <a:pt x="3551" y="1590"/>
                  <a:pt x="1960" y="0"/>
                  <a:pt x="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24"/>
          <p:cNvSpPr>
            <a:spLocks noChangeArrowheads="1"/>
          </p:cNvSpPr>
          <p:nvPr/>
        </p:nvSpPr>
        <p:spPr bwMode="auto">
          <a:xfrm>
            <a:off x="13171142" y="6796142"/>
            <a:ext cx="925409" cy="851177"/>
          </a:xfrm>
          <a:custGeom>
            <a:avLst/>
            <a:gdLst>
              <a:gd name="T0" fmla="*/ 785 w 823"/>
              <a:gd name="T1" fmla="*/ 108 h 760"/>
              <a:gd name="T2" fmla="*/ 785 w 823"/>
              <a:gd name="T3" fmla="*/ 108 h 760"/>
              <a:gd name="T4" fmla="*/ 749 w 823"/>
              <a:gd name="T5" fmla="*/ 108 h 760"/>
              <a:gd name="T6" fmla="*/ 749 w 823"/>
              <a:gd name="T7" fmla="*/ 45 h 760"/>
              <a:gd name="T8" fmla="*/ 704 w 823"/>
              <a:gd name="T9" fmla="*/ 0 h 760"/>
              <a:gd name="T10" fmla="*/ 45 w 823"/>
              <a:gd name="T11" fmla="*/ 0 h 760"/>
              <a:gd name="T12" fmla="*/ 0 w 823"/>
              <a:gd name="T13" fmla="*/ 45 h 760"/>
              <a:gd name="T14" fmla="*/ 0 w 823"/>
              <a:gd name="T15" fmla="*/ 714 h 760"/>
              <a:gd name="T16" fmla="*/ 45 w 823"/>
              <a:gd name="T17" fmla="*/ 759 h 760"/>
              <a:gd name="T18" fmla="*/ 704 w 823"/>
              <a:gd name="T19" fmla="*/ 759 h 760"/>
              <a:gd name="T20" fmla="*/ 749 w 823"/>
              <a:gd name="T21" fmla="*/ 714 h 760"/>
              <a:gd name="T22" fmla="*/ 749 w 823"/>
              <a:gd name="T23" fmla="*/ 641 h 760"/>
              <a:gd name="T24" fmla="*/ 785 w 823"/>
              <a:gd name="T25" fmla="*/ 641 h 760"/>
              <a:gd name="T26" fmla="*/ 822 w 823"/>
              <a:gd name="T27" fmla="*/ 596 h 760"/>
              <a:gd name="T28" fmla="*/ 822 w 823"/>
              <a:gd name="T29" fmla="*/ 153 h 760"/>
              <a:gd name="T30" fmla="*/ 785 w 823"/>
              <a:gd name="T31" fmla="*/ 108 h 760"/>
              <a:gd name="T32" fmla="*/ 686 w 823"/>
              <a:gd name="T33" fmla="*/ 687 h 760"/>
              <a:gd name="T34" fmla="*/ 686 w 823"/>
              <a:gd name="T35" fmla="*/ 687 h 760"/>
              <a:gd name="T36" fmla="*/ 63 w 823"/>
              <a:gd name="T37" fmla="*/ 687 h 760"/>
              <a:gd name="T38" fmla="*/ 63 w 823"/>
              <a:gd name="T39" fmla="*/ 63 h 760"/>
              <a:gd name="T40" fmla="*/ 686 w 823"/>
              <a:gd name="T41" fmla="*/ 63 h 760"/>
              <a:gd name="T42" fmla="*/ 686 w 823"/>
              <a:gd name="T43" fmla="*/ 108 h 760"/>
              <a:gd name="T44" fmla="*/ 587 w 823"/>
              <a:gd name="T45" fmla="*/ 108 h 760"/>
              <a:gd name="T46" fmla="*/ 551 w 823"/>
              <a:gd name="T47" fmla="*/ 153 h 760"/>
              <a:gd name="T48" fmla="*/ 551 w 823"/>
              <a:gd name="T49" fmla="*/ 596 h 760"/>
              <a:gd name="T50" fmla="*/ 587 w 823"/>
              <a:gd name="T51" fmla="*/ 641 h 760"/>
              <a:gd name="T52" fmla="*/ 686 w 823"/>
              <a:gd name="T53" fmla="*/ 641 h 760"/>
              <a:gd name="T54" fmla="*/ 686 w 823"/>
              <a:gd name="T55" fmla="*/ 687 h 760"/>
              <a:gd name="T56" fmla="*/ 759 w 823"/>
              <a:gd name="T57" fmla="*/ 578 h 760"/>
              <a:gd name="T58" fmla="*/ 759 w 823"/>
              <a:gd name="T59" fmla="*/ 578 h 760"/>
              <a:gd name="T60" fmla="*/ 614 w 823"/>
              <a:gd name="T61" fmla="*/ 578 h 760"/>
              <a:gd name="T62" fmla="*/ 614 w 823"/>
              <a:gd name="T63" fmla="*/ 172 h 760"/>
              <a:gd name="T64" fmla="*/ 759 w 823"/>
              <a:gd name="T65" fmla="*/ 172 h 760"/>
              <a:gd name="T66" fmla="*/ 759 w 823"/>
              <a:gd name="T67" fmla="*/ 578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23" h="760">
                <a:moveTo>
                  <a:pt x="785" y="108"/>
                </a:moveTo>
                <a:lnTo>
                  <a:pt x="785" y="108"/>
                </a:lnTo>
                <a:cubicBezTo>
                  <a:pt x="749" y="108"/>
                  <a:pt x="749" y="108"/>
                  <a:pt x="749" y="108"/>
                </a:cubicBezTo>
                <a:cubicBezTo>
                  <a:pt x="749" y="45"/>
                  <a:pt x="749" y="45"/>
                  <a:pt x="749" y="45"/>
                </a:cubicBezTo>
                <a:cubicBezTo>
                  <a:pt x="749" y="18"/>
                  <a:pt x="731" y="0"/>
                  <a:pt x="70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7" y="0"/>
                  <a:pt x="0" y="18"/>
                  <a:pt x="0" y="45"/>
                </a:cubicBezTo>
                <a:cubicBezTo>
                  <a:pt x="0" y="714"/>
                  <a:pt x="0" y="714"/>
                  <a:pt x="0" y="714"/>
                </a:cubicBezTo>
                <a:cubicBezTo>
                  <a:pt x="0" y="732"/>
                  <a:pt x="17" y="759"/>
                  <a:pt x="45" y="759"/>
                </a:cubicBezTo>
                <a:cubicBezTo>
                  <a:pt x="704" y="759"/>
                  <a:pt x="704" y="759"/>
                  <a:pt x="704" y="759"/>
                </a:cubicBezTo>
                <a:cubicBezTo>
                  <a:pt x="731" y="759"/>
                  <a:pt x="749" y="732"/>
                  <a:pt x="749" y="714"/>
                </a:cubicBezTo>
                <a:cubicBezTo>
                  <a:pt x="749" y="641"/>
                  <a:pt x="749" y="641"/>
                  <a:pt x="749" y="641"/>
                </a:cubicBezTo>
                <a:cubicBezTo>
                  <a:pt x="785" y="641"/>
                  <a:pt x="785" y="641"/>
                  <a:pt x="785" y="641"/>
                </a:cubicBezTo>
                <a:cubicBezTo>
                  <a:pt x="804" y="641"/>
                  <a:pt x="822" y="623"/>
                  <a:pt x="822" y="596"/>
                </a:cubicBezTo>
                <a:cubicBezTo>
                  <a:pt x="822" y="153"/>
                  <a:pt x="822" y="153"/>
                  <a:pt x="822" y="153"/>
                </a:cubicBezTo>
                <a:cubicBezTo>
                  <a:pt x="822" y="126"/>
                  <a:pt x="804" y="108"/>
                  <a:pt x="785" y="108"/>
                </a:cubicBezTo>
                <a:close/>
                <a:moveTo>
                  <a:pt x="686" y="687"/>
                </a:moveTo>
                <a:lnTo>
                  <a:pt x="686" y="687"/>
                </a:lnTo>
                <a:cubicBezTo>
                  <a:pt x="63" y="687"/>
                  <a:pt x="63" y="687"/>
                  <a:pt x="63" y="687"/>
                </a:cubicBezTo>
                <a:cubicBezTo>
                  <a:pt x="63" y="63"/>
                  <a:pt x="63" y="63"/>
                  <a:pt x="63" y="63"/>
                </a:cubicBezTo>
                <a:cubicBezTo>
                  <a:pt x="686" y="63"/>
                  <a:pt x="686" y="63"/>
                  <a:pt x="686" y="63"/>
                </a:cubicBezTo>
                <a:cubicBezTo>
                  <a:pt x="686" y="108"/>
                  <a:pt x="686" y="108"/>
                  <a:pt x="686" y="108"/>
                </a:cubicBezTo>
                <a:cubicBezTo>
                  <a:pt x="587" y="108"/>
                  <a:pt x="587" y="108"/>
                  <a:pt x="587" y="108"/>
                </a:cubicBezTo>
                <a:cubicBezTo>
                  <a:pt x="569" y="108"/>
                  <a:pt x="551" y="126"/>
                  <a:pt x="551" y="153"/>
                </a:cubicBezTo>
                <a:cubicBezTo>
                  <a:pt x="551" y="596"/>
                  <a:pt x="551" y="596"/>
                  <a:pt x="551" y="596"/>
                </a:cubicBezTo>
                <a:cubicBezTo>
                  <a:pt x="551" y="623"/>
                  <a:pt x="569" y="641"/>
                  <a:pt x="587" y="641"/>
                </a:cubicBezTo>
                <a:cubicBezTo>
                  <a:pt x="686" y="641"/>
                  <a:pt x="686" y="641"/>
                  <a:pt x="686" y="641"/>
                </a:cubicBezTo>
                <a:lnTo>
                  <a:pt x="686" y="687"/>
                </a:lnTo>
                <a:close/>
                <a:moveTo>
                  <a:pt x="759" y="578"/>
                </a:moveTo>
                <a:lnTo>
                  <a:pt x="759" y="578"/>
                </a:lnTo>
                <a:cubicBezTo>
                  <a:pt x="614" y="578"/>
                  <a:pt x="614" y="578"/>
                  <a:pt x="614" y="578"/>
                </a:cubicBezTo>
                <a:cubicBezTo>
                  <a:pt x="614" y="172"/>
                  <a:pt x="614" y="172"/>
                  <a:pt x="614" y="172"/>
                </a:cubicBezTo>
                <a:cubicBezTo>
                  <a:pt x="759" y="172"/>
                  <a:pt x="759" y="172"/>
                  <a:pt x="759" y="172"/>
                </a:cubicBezTo>
                <a:lnTo>
                  <a:pt x="759" y="5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25"/>
          <p:cNvSpPr>
            <a:spLocks noChangeArrowheads="1"/>
          </p:cNvSpPr>
          <p:nvPr/>
        </p:nvSpPr>
        <p:spPr bwMode="auto">
          <a:xfrm>
            <a:off x="13374041" y="7365241"/>
            <a:ext cx="113819" cy="113822"/>
          </a:xfrm>
          <a:custGeom>
            <a:avLst/>
            <a:gdLst>
              <a:gd name="T0" fmla="*/ 54 w 100"/>
              <a:gd name="T1" fmla="*/ 0 h 100"/>
              <a:gd name="T2" fmla="*/ 54 w 100"/>
              <a:gd name="T3" fmla="*/ 0 h 100"/>
              <a:gd name="T4" fmla="*/ 0 w 100"/>
              <a:gd name="T5" fmla="*/ 54 h 100"/>
              <a:gd name="T6" fmla="*/ 54 w 100"/>
              <a:gd name="T7" fmla="*/ 99 h 100"/>
              <a:gd name="T8" fmla="*/ 99 w 100"/>
              <a:gd name="T9" fmla="*/ 54 h 100"/>
              <a:gd name="T10" fmla="*/ 54 w 100"/>
              <a:gd name="T11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54" y="0"/>
                </a:moveTo>
                <a:lnTo>
                  <a:pt x="54" y="0"/>
                </a:lnTo>
                <a:cubicBezTo>
                  <a:pt x="18" y="0"/>
                  <a:pt x="0" y="18"/>
                  <a:pt x="0" y="54"/>
                </a:cubicBezTo>
                <a:cubicBezTo>
                  <a:pt x="0" y="81"/>
                  <a:pt x="18" y="99"/>
                  <a:pt x="54" y="99"/>
                </a:cubicBezTo>
                <a:cubicBezTo>
                  <a:pt x="81" y="99"/>
                  <a:pt x="99" y="81"/>
                  <a:pt x="99" y="54"/>
                </a:cubicBezTo>
                <a:cubicBezTo>
                  <a:pt x="99" y="18"/>
                  <a:pt x="81" y="0"/>
                  <a:pt x="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26"/>
          <p:cNvSpPr>
            <a:spLocks noChangeArrowheads="1"/>
          </p:cNvSpPr>
          <p:nvPr/>
        </p:nvSpPr>
        <p:spPr bwMode="auto">
          <a:xfrm>
            <a:off x="9439820" y="10062286"/>
            <a:ext cx="1108509" cy="851177"/>
          </a:xfrm>
          <a:custGeom>
            <a:avLst/>
            <a:gdLst>
              <a:gd name="T0" fmla="*/ 931 w 986"/>
              <a:gd name="T1" fmla="*/ 759 h 760"/>
              <a:gd name="T2" fmla="*/ 931 w 986"/>
              <a:gd name="T3" fmla="*/ 759 h 760"/>
              <a:gd name="T4" fmla="*/ 45 w 986"/>
              <a:gd name="T5" fmla="*/ 759 h 760"/>
              <a:gd name="T6" fmla="*/ 0 w 986"/>
              <a:gd name="T7" fmla="*/ 705 h 760"/>
              <a:gd name="T8" fmla="*/ 0 w 986"/>
              <a:gd name="T9" fmla="*/ 54 h 760"/>
              <a:gd name="T10" fmla="*/ 45 w 986"/>
              <a:gd name="T11" fmla="*/ 0 h 760"/>
              <a:gd name="T12" fmla="*/ 371 w 986"/>
              <a:gd name="T13" fmla="*/ 0 h 760"/>
              <a:gd name="T14" fmla="*/ 398 w 986"/>
              <a:gd name="T15" fmla="*/ 18 h 760"/>
              <a:gd name="T16" fmla="*/ 506 w 986"/>
              <a:gd name="T17" fmla="*/ 118 h 760"/>
              <a:gd name="T18" fmla="*/ 931 w 986"/>
              <a:gd name="T19" fmla="*/ 118 h 760"/>
              <a:gd name="T20" fmla="*/ 985 w 986"/>
              <a:gd name="T21" fmla="*/ 163 h 760"/>
              <a:gd name="T22" fmla="*/ 985 w 986"/>
              <a:gd name="T23" fmla="*/ 705 h 760"/>
              <a:gd name="T24" fmla="*/ 931 w 986"/>
              <a:gd name="T25" fmla="*/ 759 h 760"/>
              <a:gd name="T26" fmla="*/ 63 w 986"/>
              <a:gd name="T27" fmla="*/ 696 h 760"/>
              <a:gd name="T28" fmla="*/ 63 w 986"/>
              <a:gd name="T29" fmla="*/ 696 h 760"/>
              <a:gd name="T30" fmla="*/ 922 w 986"/>
              <a:gd name="T31" fmla="*/ 696 h 760"/>
              <a:gd name="T32" fmla="*/ 922 w 986"/>
              <a:gd name="T33" fmla="*/ 181 h 760"/>
              <a:gd name="T34" fmla="*/ 497 w 986"/>
              <a:gd name="T35" fmla="*/ 181 h 760"/>
              <a:gd name="T36" fmla="*/ 461 w 986"/>
              <a:gd name="T37" fmla="*/ 163 h 760"/>
              <a:gd name="T38" fmla="*/ 362 w 986"/>
              <a:gd name="T39" fmla="*/ 63 h 760"/>
              <a:gd name="T40" fmla="*/ 63 w 986"/>
              <a:gd name="T41" fmla="*/ 63 h 760"/>
              <a:gd name="T42" fmla="*/ 63 w 986"/>
              <a:gd name="T43" fmla="*/ 696 h 760"/>
              <a:gd name="T44" fmla="*/ 506 w 986"/>
              <a:gd name="T45" fmla="*/ 127 h 760"/>
              <a:gd name="T46" fmla="*/ 506 w 986"/>
              <a:gd name="T47" fmla="*/ 127 h 760"/>
              <a:gd name="T48" fmla="*/ 371 w 986"/>
              <a:gd name="T49" fmla="*/ 63 h 760"/>
              <a:gd name="T50" fmla="*/ 371 w 986"/>
              <a:gd name="T51" fmla="*/ 63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86" h="760">
                <a:moveTo>
                  <a:pt x="931" y="759"/>
                </a:moveTo>
                <a:lnTo>
                  <a:pt x="931" y="759"/>
                </a:lnTo>
                <a:cubicBezTo>
                  <a:pt x="45" y="759"/>
                  <a:pt x="45" y="759"/>
                  <a:pt x="45" y="759"/>
                </a:cubicBezTo>
                <a:cubicBezTo>
                  <a:pt x="18" y="759"/>
                  <a:pt x="0" y="732"/>
                  <a:pt x="0" y="70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45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80" y="0"/>
                  <a:pt x="398" y="9"/>
                  <a:pt x="398" y="18"/>
                </a:cubicBezTo>
                <a:cubicBezTo>
                  <a:pt x="506" y="118"/>
                  <a:pt x="506" y="118"/>
                  <a:pt x="506" y="118"/>
                </a:cubicBezTo>
                <a:cubicBezTo>
                  <a:pt x="931" y="118"/>
                  <a:pt x="931" y="118"/>
                  <a:pt x="931" y="118"/>
                </a:cubicBezTo>
                <a:cubicBezTo>
                  <a:pt x="958" y="118"/>
                  <a:pt x="985" y="136"/>
                  <a:pt x="985" y="163"/>
                </a:cubicBezTo>
                <a:cubicBezTo>
                  <a:pt x="985" y="705"/>
                  <a:pt x="985" y="705"/>
                  <a:pt x="985" y="705"/>
                </a:cubicBezTo>
                <a:cubicBezTo>
                  <a:pt x="985" y="732"/>
                  <a:pt x="958" y="759"/>
                  <a:pt x="931" y="759"/>
                </a:cubicBezTo>
                <a:close/>
                <a:moveTo>
                  <a:pt x="63" y="696"/>
                </a:moveTo>
                <a:lnTo>
                  <a:pt x="63" y="696"/>
                </a:lnTo>
                <a:cubicBezTo>
                  <a:pt x="922" y="696"/>
                  <a:pt x="922" y="696"/>
                  <a:pt x="922" y="696"/>
                </a:cubicBezTo>
                <a:cubicBezTo>
                  <a:pt x="922" y="181"/>
                  <a:pt x="922" y="181"/>
                  <a:pt x="922" y="181"/>
                </a:cubicBezTo>
                <a:cubicBezTo>
                  <a:pt x="497" y="181"/>
                  <a:pt x="497" y="181"/>
                  <a:pt x="497" y="181"/>
                </a:cubicBezTo>
                <a:cubicBezTo>
                  <a:pt x="479" y="181"/>
                  <a:pt x="470" y="172"/>
                  <a:pt x="461" y="163"/>
                </a:cubicBezTo>
                <a:cubicBezTo>
                  <a:pt x="362" y="63"/>
                  <a:pt x="362" y="63"/>
                  <a:pt x="362" y="63"/>
                </a:cubicBezTo>
                <a:cubicBezTo>
                  <a:pt x="63" y="63"/>
                  <a:pt x="63" y="63"/>
                  <a:pt x="63" y="63"/>
                </a:cubicBezTo>
                <a:lnTo>
                  <a:pt x="63" y="696"/>
                </a:lnTo>
                <a:close/>
                <a:moveTo>
                  <a:pt x="506" y="127"/>
                </a:moveTo>
                <a:lnTo>
                  <a:pt x="506" y="127"/>
                </a:lnTo>
                <a:close/>
                <a:moveTo>
                  <a:pt x="371" y="63"/>
                </a:moveTo>
                <a:lnTo>
                  <a:pt x="371" y="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27"/>
          <p:cNvSpPr>
            <a:spLocks noChangeArrowheads="1"/>
          </p:cNvSpPr>
          <p:nvPr/>
        </p:nvSpPr>
        <p:spPr bwMode="auto">
          <a:xfrm>
            <a:off x="9989128" y="10062286"/>
            <a:ext cx="559202" cy="74229"/>
          </a:xfrm>
          <a:custGeom>
            <a:avLst/>
            <a:gdLst>
              <a:gd name="T0" fmla="*/ 461 w 498"/>
              <a:gd name="T1" fmla="*/ 63 h 64"/>
              <a:gd name="T2" fmla="*/ 461 w 498"/>
              <a:gd name="T3" fmla="*/ 63 h 64"/>
              <a:gd name="T4" fmla="*/ 36 w 498"/>
              <a:gd name="T5" fmla="*/ 63 h 64"/>
              <a:gd name="T6" fmla="*/ 0 w 498"/>
              <a:gd name="T7" fmla="*/ 36 h 64"/>
              <a:gd name="T8" fmla="*/ 36 w 498"/>
              <a:gd name="T9" fmla="*/ 0 h 64"/>
              <a:gd name="T10" fmla="*/ 461 w 498"/>
              <a:gd name="T11" fmla="*/ 0 h 64"/>
              <a:gd name="T12" fmla="*/ 497 w 498"/>
              <a:gd name="T13" fmla="*/ 36 h 64"/>
              <a:gd name="T14" fmla="*/ 461 w 498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8" h="64">
                <a:moveTo>
                  <a:pt x="461" y="63"/>
                </a:moveTo>
                <a:lnTo>
                  <a:pt x="461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479" y="0"/>
                  <a:pt x="497" y="18"/>
                  <a:pt x="497" y="36"/>
                </a:cubicBezTo>
                <a:cubicBezTo>
                  <a:pt x="497" y="54"/>
                  <a:pt x="479" y="63"/>
                  <a:pt x="461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28"/>
          <p:cNvSpPr>
            <a:spLocks noChangeArrowheads="1"/>
          </p:cNvSpPr>
          <p:nvPr/>
        </p:nvSpPr>
        <p:spPr bwMode="auto">
          <a:xfrm>
            <a:off x="13151347" y="10101875"/>
            <a:ext cx="955101" cy="955098"/>
          </a:xfrm>
          <a:custGeom>
            <a:avLst/>
            <a:gdLst>
              <a:gd name="T0" fmla="*/ 804 w 851"/>
              <a:gd name="T1" fmla="*/ 0 h 851"/>
              <a:gd name="T2" fmla="*/ 804 w 851"/>
              <a:gd name="T3" fmla="*/ 0 h 851"/>
              <a:gd name="T4" fmla="*/ 45 w 851"/>
              <a:gd name="T5" fmla="*/ 0 h 851"/>
              <a:gd name="T6" fmla="*/ 0 w 851"/>
              <a:gd name="T7" fmla="*/ 37 h 851"/>
              <a:gd name="T8" fmla="*/ 0 w 851"/>
              <a:gd name="T9" fmla="*/ 208 h 851"/>
              <a:gd name="T10" fmla="*/ 45 w 851"/>
              <a:gd name="T11" fmla="*/ 253 h 851"/>
              <a:gd name="T12" fmla="*/ 55 w 851"/>
              <a:gd name="T13" fmla="*/ 253 h 851"/>
              <a:gd name="T14" fmla="*/ 55 w 851"/>
              <a:gd name="T15" fmla="*/ 804 h 851"/>
              <a:gd name="T16" fmla="*/ 100 w 851"/>
              <a:gd name="T17" fmla="*/ 850 h 851"/>
              <a:gd name="T18" fmla="*/ 759 w 851"/>
              <a:gd name="T19" fmla="*/ 850 h 851"/>
              <a:gd name="T20" fmla="*/ 804 w 851"/>
              <a:gd name="T21" fmla="*/ 804 h 851"/>
              <a:gd name="T22" fmla="*/ 804 w 851"/>
              <a:gd name="T23" fmla="*/ 253 h 851"/>
              <a:gd name="T24" fmla="*/ 804 w 851"/>
              <a:gd name="T25" fmla="*/ 253 h 851"/>
              <a:gd name="T26" fmla="*/ 850 w 851"/>
              <a:gd name="T27" fmla="*/ 208 h 851"/>
              <a:gd name="T28" fmla="*/ 850 w 851"/>
              <a:gd name="T29" fmla="*/ 37 h 851"/>
              <a:gd name="T30" fmla="*/ 804 w 851"/>
              <a:gd name="T31" fmla="*/ 0 h 851"/>
              <a:gd name="T32" fmla="*/ 64 w 851"/>
              <a:gd name="T33" fmla="*/ 63 h 851"/>
              <a:gd name="T34" fmla="*/ 64 w 851"/>
              <a:gd name="T35" fmla="*/ 63 h 851"/>
              <a:gd name="T36" fmla="*/ 786 w 851"/>
              <a:gd name="T37" fmla="*/ 63 h 851"/>
              <a:gd name="T38" fmla="*/ 786 w 851"/>
              <a:gd name="T39" fmla="*/ 181 h 851"/>
              <a:gd name="T40" fmla="*/ 759 w 851"/>
              <a:gd name="T41" fmla="*/ 181 h 851"/>
              <a:gd name="T42" fmla="*/ 678 w 851"/>
              <a:gd name="T43" fmla="*/ 181 h 851"/>
              <a:gd name="T44" fmla="*/ 163 w 851"/>
              <a:gd name="T45" fmla="*/ 181 h 851"/>
              <a:gd name="T46" fmla="*/ 100 w 851"/>
              <a:gd name="T47" fmla="*/ 181 h 851"/>
              <a:gd name="T48" fmla="*/ 64 w 851"/>
              <a:gd name="T49" fmla="*/ 181 h 851"/>
              <a:gd name="T50" fmla="*/ 64 w 851"/>
              <a:gd name="T51" fmla="*/ 63 h 851"/>
              <a:gd name="T52" fmla="*/ 741 w 851"/>
              <a:gd name="T53" fmla="*/ 777 h 851"/>
              <a:gd name="T54" fmla="*/ 741 w 851"/>
              <a:gd name="T55" fmla="*/ 777 h 851"/>
              <a:gd name="T56" fmla="*/ 118 w 851"/>
              <a:gd name="T57" fmla="*/ 777 h 851"/>
              <a:gd name="T58" fmla="*/ 118 w 851"/>
              <a:gd name="T59" fmla="*/ 253 h 851"/>
              <a:gd name="T60" fmla="*/ 163 w 851"/>
              <a:gd name="T61" fmla="*/ 253 h 851"/>
              <a:gd name="T62" fmla="*/ 678 w 851"/>
              <a:gd name="T63" fmla="*/ 253 h 851"/>
              <a:gd name="T64" fmla="*/ 741 w 851"/>
              <a:gd name="T65" fmla="*/ 253 h 851"/>
              <a:gd name="T66" fmla="*/ 741 w 851"/>
              <a:gd name="T67" fmla="*/ 777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51" h="851">
                <a:moveTo>
                  <a:pt x="804" y="0"/>
                </a:moveTo>
                <a:lnTo>
                  <a:pt x="804" y="0"/>
                </a:lnTo>
                <a:cubicBezTo>
                  <a:pt x="45" y="0"/>
                  <a:pt x="45" y="0"/>
                  <a:pt x="45" y="0"/>
                </a:cubicBezTo>
                <a:cubicBezTo>
                  <a:pt x="19" y="0"/>
                  <a:pt x="0" y="18"/>
                  <a:pt x="0" y="37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226"/>
                  <a:pt x="19" y="253"/>
                  <a:pt x="45" y="253"/>
                </a:cubicBezTo>
                <a:cubicBezTo>
                  <a:pt x="55" y="253"/>
                  <a:pt x="55" y="253"/>
                  <a:pt x="55" y="253"/>
                </a:cubicBezTo>
                <a:cubicBezTo>
                  <a:pt x="55" y="804"/>
                  <a:pt x="55" y="804"/>
                  <a:pt x="55" y="804"/>
                </a:cubicBezTo>
                <a:cubicBezTo>
                  <a:pt x="55" y="822"/>
                  <a:pt x="73" y="850"/>
                  <a:pt x="100" y="850"/>
                </a:cubicBezTo>
                <a:cubicBezTo>
                  <a:pt x="759" y="850"/>
                  <a:pt x="759" y="850"/>
                  <a:pt x="759" y="850"/>
                </a:cubicBezTo>
                <a:cubicBezTo>
                  <a:pt x="786" y="850"/>
                  <a:pt x="804" y="822"/>
                  <a:pt x="804" y="804"/>
                </a:cubicBezTo>
                <a:cubicBezTo>
                  <a:pt x="804" y="253"/>
                  <a:pt x="804" y="253"/>
                  <a:pt x="804" y="253"/>
                </a:cubicBezTo>
                <a:lnTo>
                  <a:pt x="804" y="253"/>
                </a:lnTo>
                <a:cubicBezTo>
                  <a:pt x="841" y="253"/>
                  <a:pt x="850" y="226"/>
                  <a:pt x="850" y="208"/>
                </a:cubicBezTo>
                <a:cubicBezTo>
                  <a:pt x="850" y="37"/>
                  <a:pt x="850" y="37"/>
                  <a:pt x="850" y="37"/>
                </a:cubicBezTo>
                <a:cubicBezTo>
                  <a:pt x="850" y="18"/>
                  <a:pt x="841" y="0"/>
                  <a:pt x="804" y="0"/>
                </a:cubicBezTo>
                <a:close/>
                <a:moveTo>
                  <a:pt x="64" y="63"/>
                </a:moveTo>
                <a:lnTo>
                  <a:pt x="64" y="63"/>
                </a:lnTo>
                <a:cubicBezTo>
                  <a:pt x="786" y="63"/>
                  <a:pt x="786" y="63"/>
                  <a:pt x="786" y="63"/>
                </a:cubicBezTo>
                <a:cubicBezTo>
                  <a:pt x="786" y="181"/>
                  <a:pt x="786" y="181"/>
                  <a:pt x="786" y="181"/>
                </a:cubicBezTo>
                <a:cubicBezTo>
                  <a:pt x="759" y="181"/>
                  <a:pt x="759" y="181"/>
                  <a:pt x="759" y="181"/>
                </a:cubicBezTo>
                <a:cubicBezTo>
                  <a:pt x="678" y="181"/>
                  <a:pt x="678" y="181"/>
                  <a:pt x="678" y="181"/>
                </a:cubicBezTo>
                <a:cubicBezTo>
                  <a:pt x="163" y="181"/>
                  <a:pt x="163" y="181"/>
                  <a:pt x="163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64" y="181"/>
                  <a:pt x="64" y="181"/>
                  <a:pt x="64" y="181"/>
                </a:cubicBezTo>
                <a:lnTo>
                  <a:pt x="64" y="63"/>
                </a:lnTo>
                <a:close/>
                <a:moveTo>
                  <a:pt x="741" y="777"/>
                </a:moveTo>
                <a:lnTo>
                  <a:pt x="741" y="777"/>
                </a:lnTo>
                <a:cubicBezTo>
                  <a:pt x="118" y="777"/>
                  <a:pt x="118" y="777"/>
                  <a:pt x="118" y="777"/>
                </a:cubicBezTo>
                <a:cubicBezTo>
                  <a:pt x="118" y="253"/>
                  <a:pt x="118" y="253"/>
                  <a:pt x="118" y="253"/>
                </a:cubicBezTo>
                <a:cubicBezTo>
                  <a:pt x="163" y="253"/>
                  <a:pt x="163" y="253"/>
                  <a:pt x="163" y="253"/>
                </a:cubicBezTo>
                <a:cubicBezTo>
                  <a:pt x="678" y="253"/>
                  <a:pt x="678" y="253"/>
                  <a:pt x="678" y="253"/>
                </a:cubicBezTo>
                <a:cubicBezTo>
                  <a:pt x="741" y="253"/>
                  <a:pt x="741" y="253"/>
                  <a:pt x="741" y="253"/>
                </a:cubicBezTo>
                <a:lnTo>
                  <a:pt x="741" y="7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29"/>
          <p:cNvSpPr>
            <a:spLocks noChangeArrowheads="1"/>
          </p:cNvSpPr>
          <p:nvPr/>
        </p:nvSpPr>
        <p:spPr bwMode="auto">
          <a:xfrm>
            <a:off x="13527449" y="10487874"/>
            <a:ext cx="202898" cy="74229"/>
          </a:xfrm>
          <a:custGeom>
            <a:avLst/>
            <a:gdLst>
              <a:gd name="T0" fmla="*/ 153 w 181"/>
              <a:gd name="T1" fmla="*/ 0 h 64"/>
              <a:gd name="T2" fmla="*/ 153 w 181"/>
              <a:gd name="T3" fmla="*/ 0 h 64"/>
              <a:gd name="T4" fmla="*/ 36 w 181"/>
              <a:gd name="T5" fmla="*/ 0 h 64"/>
              <a:gd name="T6" fmla="*/ 0 w 181"/>
              <a:gd name="T7" fmla="*/ 27 h 64"/>
              <a:gd name="T8" fmla="*/ 36 w 181"/>
              <a:gd name="T9" fmla="*/ 63 h 64"/>
              <a:gd name="T10" fmla="*/ 153 w 181"/>
              <a:gd name="T11" fmla="*/ 63 h 64"/>
              <a:gd name="T12" fmla="*/ 180 w 181"/>
              <a:gd name="T13" fmla="*/ 27 h 64"/>
              <a:gd name="T14" fmla="*/ 153 w 181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64">
                <a:moveTo>
                  <a:pt x="153" y="0"/>
                </a:moveTo>
                <a:lnTo>
                  <a:pt x="153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63"/>
                  <a:pt x="36" y="63"/>
                </a:cubicBezTo>
                <a:cubicBezTo>
                  <a:pt x="153" y="63"/>
                  <a:pt x="153" y="63"/>
                  <a:pt x="153" y="63"/>
                </a:cubicBezTo>
                <a:cubicBezTo>
                  <a:pt x="171" y="63"/>
                  <a:pt x="180" y="45"/>
                  <a:pt x="180" y="27"/>
                </a:cubicBezTo>
                <a:cubicBezTo>
                  <a:pt x="180" y="9"/>
                  <a:pt x="171" y="0"/>
                  <a:pt x="15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30"/>
          <p:cNvSpPr>
            <a:spLocks noChangeArrowheads="1"/>
          </p:cNvSpPr>
          <p:nvPr/>
        </p:nvSpPr>
        <p:spPr bwMode="auto">
          <a:xfrm>
            <a:off x="9514053" y="6766450"/>
            <a:ext cx="955098" cy="900664"/>
          </a:xfrm>
          <a:custGeom>
            <a:avLst/>
            <a:gdLst>
              <a:gd name="T0" fmla="*/ 805 w 851"/>
              <a:gd name="T1" fmla="*/ 0 h 804"/>
              <a:gd name="T2" fmla="*/ 805 w 851"/>
              <a:gd name="T3" fmla="*/ 0 h 804"/>
              <a:gd name="T4" fmla="*/ 805 w 851"/>
              <a:gd name="T5" fmla="*/ 0 h 804"/>
              <a:gd name="T6" fmla="*/ 434 w 851"/>
              <a:gd name="T7" fmla="*/ 44 h 804"/>
              <a:gd name="T8" fmla="*/ 425 w 851"/>
              <a:gd name="T9" fmla="*/ 44 h 804"/>
              <a:gd name="T10" fmla="*/ 416 w 851"/>
              <a:gd name="T11" fmla="*/ 44 h 804"/>
              <a:gd name="T12" fmla="*/ 46 w 851"/>
              <a:gd name="T13" fmla="*/ 0 h 804"/>
              <a:gd name="T14" fmla="*/ 46 w 851"/>
              <a:gd name="T15" fmla="*/ 0 h 804"/>
              <a:gd name="T16" fmla="*/ 0 w 851"/>
              <a:gd name="T17" fmla="*/ 44 h 804"/>
              <a:gd name="T18" fmla="*/ 0 w 851"/>
              <a:gd name="T19" fmla="*/ 125 h 804"/>
              <a:gd name="T20" fmla="*/ 0 w 851"/>
              <a:gd name="T21" fmla="*/ 595 h 804"/>
              <a:gd name="T22" fmla="*/ 0 w 851"/>
              <a:gd name="T23" fmla="*/ 667 h 804"/>
              <a:gd name="T24" fmla="*/ 36 w 851"/>
              <a:gd name="T25" fmla="*/ 713 h 804"/>
              <a:gd name="T26" fmla="*/ 407 w 851"/>
              <a:gd name="T27" fmla="*/ 803 h 804"/>
              <a:gd name="T28" fmla="*/ 416 w 851"/>
              <a:gd name="T29" fmla="*/ 803 h 804"/>
              <a:gd name="T30" fmla="*/ 425 w 851"/>
              <a:gd name="T31" fmla="*/ 803 h 804"/>
              <a:gd name="T32" fmla="*/ 434 w 851"/>
              <a:gd name="T33" fmla="*/ 803 h 804"/>
              <a:gd name="T34" fmla="*/ 443 w 851"/>
              <a:gd name="T35" fmla="*/ 803 h 804"/>
              <a:gd name="T36" fmla="*/ 814 w 851"/>
              <a:gd name="T37" fmla="*/ 721 h 804"/>
              <a:gd name="T38" fmla="*/ 850 w 851"/>
              <a:gd name="T39" fmla="*/ 676 h 804"/>
              <a:gd name="T40" fmla="*/ 850 w 851"/>
              <a:gd name="T41" fmla="*/ 523 h 804"/>
              <a:gd name="T42" fmla="*/ 850 w 851"/>
              <a:gd name="T43" fmla="*/ 523 h 804"/>
              <a:gd name="T44" fmla="*/ 850 w 851"/>
              <a:gd name="T45" fmla="*/ 44 h 804"/>
              <a:gd name="T46" fmla="*/ 805 w 851"/>
              <a:gd name="T47" fmla="*/ 0 h 804"/>
              <a:gd name="T48" fmla="*/ 64 w 851"/>
              <a:gd name="T49" fmla="*/ 595 h 804"/>
              <a:gd name="T50" fmla="*/ 64 w 851"/>
              <a:gd name="T51" fmla="*/ 595 h 804"/>
              <a:gd name="T52" fmla="*/ 64 w 851"/>
              <a:gd name="T53" fmla="*/ 125 h 804"/>
              <a:gd name="T54" fmla="*/ 64 w 851"/>
              <a:gd name="T55" fmla="*/ 125 h 804"/>
              <a:gd name="T56" fmla="*/ 64 w 851"/>
              <a:gd name="T57" fmla="*/ 62 h 804"/>
              <a:gd name="T58" fmla="*/ 398 w 851"/>
              <a:gd name="T59" fmla="*/ 107 h 804"/>
              <a:gd name="T60" fmla="*/ 398 w 851"/>
              <a:gd name="T61" fmla="*/ 279 h 804"/>
              <a:gd name="T62" fmla="*/ 398 w 851"/>
              <a:gd name="T63" fmla="*/ 731 h 804"/>
              <a:gd name="T64" fmla="*/ 64 w 851"/>
              <a:gd name="T65" fmla="*/ 658 h 804"/>
              <a:gd name="T66" fmla="*/ 64 w 851"/>
              <a:gd name="T67" fmla="*/ 595 h 804"/>
              <a:gd name="T68" fmla="*/ 787 w 851"/>
              <a:gd name="T69" fmla="*/ 523 h 804"/>
              <a:gd name="T70" fmla="*/ 787 w 851"/>
              <a:gd name="T71" fmla="*/ 523 h 804"/>
              <a:gd name="T72" fmla="*/ 787 w 851"/>
              <a:gd name="T73" fmla="*/ 658 h 804"/>
              <a:gd name="T74" fmla="*/ 461 w 851"/>
              <a:gd name="T75" fmla="*/ 731 h 804"/>
              <a:gd name="T76" fmla="*/ 461 w 851"/>
              <a:gd name="T77" fmla="*/ 279 h 804"/>
              <a:gd name="T78" fmla="*/ 461 w 851"/>
              <a:gd name="T79" fmla="*/ 134 h 804"/>
              <a:gd name="T80" fmla="*/ 461 w 851"/>
              <a:gd name="T81" fmla="*/ 125 h 804"/>
              <a:gd name="T82" fmla="*/ 461 w 851"/>
              <a:gd name="T83" fmla="*/ 107 h 804"/>
              <a:gd name="T84" fmla="*/ 787 w 851"/>
              <a:gd name="T85" fmla="*/ 71 h 804"/>
              <a:gd name="T86" fmla="*/ 787 w 851"/>
              <a:gd name="T87" fmla="*/ 523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51" h="804">
                <a:moveTo>
                  <a:pt x="805" y="0"/>
                </a:moveTo>
                <a:lnTo>
                  <a:pt x="805" y="0"/>
                </a:lnTo>
                <a:lnTo>
                  <a:pt x="805" y="0"/>
                </a:lnTo>
                <a:cubicBezTo>
                  <a:pt x="434" y="44"/>
                  <a:pt x="434" y="44"/>
                  <a:pt x="434" y="44"/>
                </a:cubicBezTo>
                <a:cubicBezTo>
                  <a:pt x="434" y="44"/>
                  <a:pt x="434" y="44"/>
                  <a:pt x="425" y="44"/>
                </a:cubicBezTo>
                <a:cubicBezTo>
                  <a:pt x="425" y="44"/>
                  <a:pt x="425" y="44"/>
                  <a:pt x="416" y="44"/>
                </a:cubicBezTo>
                <a:cubicBezTo>
                  <a:pt x="46" y="0"/>
                  <a:pt x="46" y="0"/>
                  <a:pt x="46" y="0"/>
                </a:cubicBezTo>
                <a:lnTo>
                  <a:pt x="46" y="0"/>
                </a:lnTo>
                <a:cubicBezTo>
                  <a:pt x="19" y="0"/>
                  <a:pt x="0" y="18"/>
                  <a:pt x="0" y="44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95"/>
                  <a:pt x="0" y="595"/>
                  <a:pt x="0" y="595"/>
                </a:cubicBezTo>
                <a:cubicBezTo>
                  <a:pt x="0" y="667"/>
                  <a:pt x="0" y="667"/>
                  <a:pt x="0" y="667"/>
                </a:cubicBezTo>
                <a:cubicBezTo>
                  <a:pt x="0" y="695"/>
                  <a:pt x="19" y="713"/>
                  <a:pt x="36" y="713"/>
                </a:cubicBezTo>
                <a:cubicBezTo>
                  <a:pt x="407" y="803"/>
                  <a:pt x="407" y="803"/>
                  <a:pt x="407" y="803"/>
                </a:cubicBezTo>
                <a:lnTo>
                  <a:pt x="416" y="803"/>
                </a:lnTo>
                <a:lnTo>
                  <a:pt x="425" y="803"/>
                </a:lnTo>
                <a:lnTo>
                  <a:pt x="434" y="803"/>
                </a:lnTo>
                <a:cubicBezTo>
                  <a:pt x="443" y="803"/>
                  <a:pt x="443" y="803"/>
                  <a:pt x="443" y="803"/>
                </a:cubicBezTo>
                <a:cubicBezTo>
                  <a:pt x="814" y="721"/>
                  <a:pt x="814" y="721"/>
                  <a:pt x="814" y="721"/>
                </a:cubicBezTo>
                <a:cubicBezTo>
                  <a:pt x="832" y="713"/>
                  <a:pt x="850" y="695"/>
                  <a:pt x="850" y="676"/>
                </a:cubicBezTo>
                <a:cubicBezTo>
                  <a:pt x="850" y="523"/>
                  <a:pt x="850" y="523"/>
                  <a:pt x="850" y="523"/>
                </a:cubicBezTo>
                <a:lnTo>
                  <a:pt x="850" y="523"/>
                </a:lnTo>
                <a:cubicBezTo>
                  <a:pt x="850" y="44"/>
                  <a:pt x="850" y="44"/>
                  <a:pt x="850" y="44"/>
                </a:cubicBezTo>
                <a:cubicBezTo>
                  <a:pt x="850" y="18"/>
                  <a:pt x="832" y="0"/>
                  <a:pt x="805" y="0"/>
                </a:cubicBezTo>
                <a:close/>
                <a:moveTo>
                  <a:pt x="64" y="595"/>
                </a:moveTo>
                <a:lnTo>
                  <a:pt x="64" y="595"/>
                </a:lnTo>
                <a:cubicBezTo>
                  <a:pt x="64" y="125"/>
                  <a:pt x="64" y="125"/>
                  <a:pt x="64" y="125"/>
                </a:cubicBezTo>
                <a:lnTo>
                  <a:pt x="64" y="125"/>
                </a:lnTo>
                <a:cubicBezTo>
                  <a:pt x="64" y="62"/>
                  <a:pt x="64" y="62"/>
                  <a:pt x="64" y="62"/>
                </a:cubicBezTo>
                <a:cubicBezTo>
                  <a:pt x="398" y="107"/>
                  <a:pt x="398" y="107"/>
                  <a:pt x="398" y="107"/>
                </a:cubicBezTo>
                <a:cubicBezTo>
                  <a:pt x="398" y="279"/>
                  <a:pt x="398" y="279"/>
                  <a:pt x="398" y="279"/>
                </a:cubicBezTo>
                <a:cubicBezTo>
                  <a:pt x="398" y="731"/>
                  <a:pt x="398" y="731"/>
                  <a:pt x="398" y="731"/>
                </a:cubicBezTo>
                <a:cubicBezTo>
                  <a:pt x="64" y="658"/>
                  <a:pt x="64" y="658"/>
                  <a:pt x="64" y="658"/>
                </a:cubicBezTo>
                <a:lnTo>
                  <a:pt x="64" y="595"/>
                </a:lnTo>
                <a:close/>
                <a:moveTo>
                  <a:pt x="787" y="523"/>
                </a:moveTo>
                <a:lnTo>
                  <a:pt x="787" y="523"/>
                </a:lnTo>
                <a:cubicBezTo>
                  <a:pt x="787" y="658"/>
                  <a:pt x="787" y="658"/>
                  <a:pt x="787" y="658"/>
                </a:cubicBezTo>
                <a:cubicBezTo>
                  <a:pt x="461" y="731"/>
                  <a:pt x="461" y="731"/>
                  <a:pt x="461" y="731"/>
                </a:cubicBezTo>
                <a:cubicBezTo>
                  <a:pt x="461" y="279"/>
                  <a:pt x="461" y="279"/>
                  <a:pt x="461" y="279"/>
                </a:cubicBezTo>
                <a:cubicBezTo>
                  <a:pt x="461" y="134"/>
                  <a:pt x="461" y="134"/>
                  <a:pt x="461" y="134"/>
                </a:cubicBezTo>
                <a:lnTo>
                  <a:pt x="461" y="125"/>
                </a:lnTo>
                <a:cubicBezTo>
                  <a:pt x="461" y="107"/>
                  <a:pt x="461" y="107"/>
                  <a:pt x="461" y="107"/>
                </a:cubicBezTo>
                <a:cubicBezTo>
                  <a:pt x="787" y="71"/>
                  <a:pt x="787" y="71"/>
                  <a:pt x="787" y="71"/>
                </a:cubicBezTo>
                <a:lnTo>
                  <a:pt x="787" y="5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31"/>
          <p:cNvSpPr>
            <a:spLocks noChangeArrowheads="1"/>
          </p:cNvSpPr>
          <p:nvPr/>
        </p:nvSpPr>
        <p:spPr bwMode="auto">
          <a:xfrm>
            <a:off x="11340122" y="6415090"/>
            <a:ext cx="870972" cy="880869"/>
          </a:xfrm>
          <a:custGeom>
            <a:avLst/>
            <a:gdLst>
              <a:gd name="T0" fmla="*/ 388 w 777"/>
              <a:gd name="T1" fmla="*/ 784 h 785"/>
              <a:gd name="T2" fmla="*/ 388 w 777"/>
              <a:gd name="T3" fmla="*/ 784 h 785"/>
              <a:gd name="T4" fmla="*/ 776 w 777"/>
              <a:gd name="T5" fmla="*/ 396 h 785"/>
              <a:gd name="T6" fmla="*/ 388 w 777"/>
              <a:gd name="T7" fmla="*/ 0 h 785"/>
              <a:gd name="T8" fmla="*/ 0 w 777"/>
              <a:gd name="T9" fmla="*/ 396 h 785"/>
              <a:gd name="T10" fmla="*/ 388 w 777"/>
              <a:gd name="T11" fmla="*/ 784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7" h="785">
                <a:moveTo>
                  <a:pt x="388" y="784"/>
                </a:moveTo>
                <a:lnTo>
                  <a:pt x="388" y="784"/>
                </a:lnTo>
                <a:cubicBezTo>
                  <a:pt x="605" y="784"/>
                  <a:pt x="776" y="613"/>
                  <a:pt x="776" y="396"/>
                </a:cubicBezTo>
                <a:cubicBezTo>
                  <a:pt x="776" y="180"/>
                  <a:pt x="605" y="0"/>
                  <a:pt x="388" y="0"/>
                </a:cubicBezTo>
                <a:cubicBezTo>
                  <a:pt x="172" y="0"/>
                  <a:pt x="0" y="180"/>
                  <a:pt x="0" y="396"/>
                </a:cubicBezTo>
                <a:cubicBezTo>
                  <a:pt x="0" y="613"/>
                  <a:pt x="172" y="784"/>
                  <a:pt x="388" y="7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32"/>
          <p:cNvSpPr>
            <a:spLocks noChangeArrowheads="1"/>
          </p:cNvSpPr>
          <p:nvPr/>
        </p:nvSpPr>
        <p:spPr bwMode="auto">
          <a:xfrm>
            <a:off x="10954123" y="7404831"/>
            <a:ext cx="1642969" cy="3761014"/>
          </a:xfrm>
          <a:custGeom>
            <a:avLst/>
            <a:gdLst>
              <a:gd name="T0" fmla="*/ 1453 w 1463"/>
              <a:gd name="T1" fmla="*/ 1129 h 3353"/>
              <a:gd name="T2" fmla="*/ 1453 w 1463"/>
              <a:gd name="T3" fmla="*/ 1129 h 3353"/>
              <a:gd name="T4" fmla="*/ 1273 w 1463"/>
              <a:gd name="T5" fmla="*/ 352 h 3353"/>
              <a:gd name="T6" fmla="*/ 1264 w 1463"/>
              <a:gd name="T7" fmla="*/ 343 h 3353"/>
              <a:gd name="T8" fmla="*/ 1264 w 1463"/>
              <a:gd name="T9" fmla="*/ 334 h 3353"/>
              <a:gd name="T10" fmla="*/ 1264 w 1463"/>
              <a:gd name="T11" fmla="*/ 334 h 3353"/>
              <a:gd name="T12" fmla="*/ 831 w 1463"/>
              <a:gd name="T13" fmla="*/ 0 h 3353"/>
              <a:gd name="T14" fmla="*/ 632 w 1463"/>
              <a:gd name="T15" fmla="*/ 0 h 3353"/>
              <a:gd name="T16" fmla="*/ 189 w 1463"/>
              <a:gd name="T17" fmla="*/ 361 h 3353"/>
              <a:gd name="T18" fmla="*/ 9 w 1463"/>
              <a:gd name="T19" fmla="*/ 1129 h 3353"/>
              <a:gd name="T20" fmla="*/ 54 w 1463"/>
              <a:gd name="T21" fmla="*/ 1220 h 3353"/>
              <a:gd name="T22" fmla="*/ 162 w 1463"/>
              <a:gd name="T23" fmla="*/ 1175 h 3353"/>
              <a:gd name="T24" fmla="*/ 406 w 1463"/>
              <a:gd name="T25" fmla="*/ 452 h 3353"/>
              <a:gd name="T26" fmla="*/ 460 w 1463"/>
              <a:gd name="T27" fmla="*/ 452 h 3353"/>
              <a:gd name="T28" fmla="*/ 126 w 1463"/>
              <a:gd name="T29" fmla="*/ 1690 h 3353"/>
              <a:gd name="T30" fmla="*/ 180 w 1463"/>
              <a:gd name="T31" fmla="*/ 1753 h 3353"/>
              <a:gd name="T32" fmla="*/ 424 w 1463"/>
              <a:gd name="T33" fmla="*/ 1753 h 3353"/>
              <a:gd name="T34" fmla="*/ 596 w 1463"/>
              <a:gd name="T35" fmla="*/ 3289 h 3353"/>
              <a:gd name="T36" fmla="*/ 668 w 1463"/>
              <a:gd name="T37" fmla="*/ 3352 h 3353"/>
              <a:gd name="T38" fmla="*/ 795 w 1463"/>
              <a:gd name="T39" fmla="*/ 3352 h 3353"/>
              <a:gd name="T40" fmla="*/ 867 w 1463"/>
              <a:gd name="T41" fmla="*/ 3289 h 3353"/>
              <a:gd name="T42" fmla="*/ 1048 w 1463"/>
              <a:gd name="T43" fmla="*/ 1753 h 3353"/>
              <a:gd name="T44" fmla="*/ 1282 w 1463"/>
              <a:gd name="T45" fmla="*/ 1753 h 3353"/>
              <a:gd name="T46" fmla="*/ 1336 w 1463"/>
              <a:gd name="T47" fmla="*/ 1690 h 3353"/>
              <a:gd name="T48" fmla="*/ 1003 w 1463"/>
              <a:gd name="T49" fmla="*/ 452 h 3353"/>
              <a:gd name="T50" fmla="*/ 1057 w 1463"/>
              <a:gd name="T51" fmla="*/ 452 h 3353"/>
              <a:gd name="T52" fmla="*/ 1309 w 1463"/>
              <a:gd name="T53" fmla="*/ 1175 h 3353"/>
              <a:gd name="T54" fmla="*/ 1408 w 1463"/>
              <a:gd name="T55" fmla="*/ 1220 h 3353"/>
              <a:gd name="T56" fmla="*/ 1453 w 1463"/>
              <a:gd name="T57" fmla="*/ 1129 h 3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63" h="3353">
                <a:moveTo>
                  <a:pt x="1453" y="1129"/>
                </a:moveTo>
                <a:lnTo>
                  <a:pt x="1453" y="1129"/>
                </a:lnTo>
                <a:cubicBezTo>
                  <a:pt x="1273" y="352"/>
                  <a:pt x="1273" y="352"/>
                  <a:pt x="1273" y="352"/>
                </a:cubicBezTo>
                <a:cubicBezTo>
                  <a:pt x="1273" y="352"/>
                  <a:pt x="1273" y="343"/>
                  <a:pt x="1264" y="343"/>
                </a:cubicBezTo>
                <a:cubicBezTo>
                  <a:pt x="1264" y="334"/>
                  <a:pt x="1264" y="334"/>
                  <a:pt x="1264" y="334"/>
                </a:cubicBezTo>
                <a:lnTo>
                  <a:pt x="1264" y="334"/>
                </a:lnTo>
                <a:cubicBezTo>
                  <a:pt x="1219" y="145"/>
                  <a:pt x="1039" y="0"/>
                  <a:pt x="831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415" y="0"/>
                  <a:pt x="234" y="163"/>
                  <a:pt x="189" y="361"/>
                </a:cubicBezTo>
                <a:cubicBezTo>
                  <a:pt x="9" y="1129"/>
                  <a:pt x="9" y="1129"/>
                  <a:pt x="9" y="1129"/>
                </a:cubicBezTo>
                <a:cubicBezTo>
                  <a:pt x="0" y="1175"/>
                  <a:pt x="18" y="1211"/>
                  <a:pt x="54" y="1220"/>
                </a:cubicBezTo>
                <a:cubicBezTo>
                  <a:pt x="99" y="1238"/>
                  <a:pt x="144" y="1220"/>
                  <a:pt x="162" y="1175"/>
                </a:cubicBezTo>
                <a:cubicBezTo>
                  <a:pt x="406" y="452"/>
                  <a:pt x="406" y="452"/>
                  <a:pt x="406" y="452"/>
                </a:cubicBezTo>
                <a:cubicBezTo>
                  <a:pt x="460" y="452"/>
                  <a:pt x="460" y="452"/>
                  <a:pt x="460" y="452"/>
                </a:cubicBezTo>
                <a:cubicBezTo>
                  <a:pt x="126" y="1690"/>
                  <a:pt x="126" y="1690"/>
                  <a:pt x="126" y="1690"/>
                </a:cubicBezTo>
                <a:cubicBezTo>
                  <a:pt x="117" y="1717"/>
                  <a:pt x="144" y="1753"/>
                  <a:pt x="180" y="1753"/>
                </a:cubicBezTo>
                <a:cubicBezTo>
                  <a:pt x="424" y="1753"/>
                  <a:pt x="424" y="1753"/>
                  <a:pt x="424" y="1753"/>
                </a:cubicBezTo>
                <a:cubicBezTo>
                  <a:pt x="596" y="3289"/>
                  <a:pt x="596" y="3289"/>
                  <a:pt x="596" y="3289"/>
                </a:cubicBezTo>
                <a:cubicBezTo>
                  <a:pt x="605" y="3325"/>
                  <a:pt x="632" y="3352"/>
                  <a:pt x="668" y="3352"/>
                </a:cubicBezTo>
                <a:cubicBezTo>
                  <a:pt x="795" y="3352"/>
                  <a:pt x="795" y="3352"/>
                  <a:pt x="795" y="3352"/>
                </a:cubicBezTo>
                <a:cubicBezTo>
                  <a:pt x="831" y="3352"/>
                  <a:pt x="867" y="3325"/>
                  <a:pt x="867" y="3289"/>
                </a:cubicBezTo>
                <a:cubicBezTo>
                  <a:pt x="1048" y="1753"/>
                  <a:pt x="1048" y="1753"/>
                  <a:pt x="1048" y="1753"/>
                </a:cubicBezTo>
                <a:cubicBezTo>
                  <a:pt x="1282" y="1753"/>
                  <a:pt x="1282" y="1753"/>
                  <a:pt x="1282" y="1753"/>
                </a:cubicBezTo>
                <a:cubicBezTo>
                  <a:pt x="1318" y="1753"/>
                  <a:pt x="1345" y="1717"/>
                  <a:pt x="1336" y="1690"/>
                </a:cubicBezTo>
                <a:cubicBezTo>
                  <a:pt x="1003" y="452"/>
                  <a:pt x="1003" y="452"/>
                  <a:pt x="1003" y="452"/>
                </a:cubicBezTo>
                <a:cubicBezTo>
                  <a:pt x="1057" y="452"/>
                  <a:pt x="1057" y="452"/>
                  <a:pt x="1057" y="452"/>
                </a:cubicBezTo>
                <a:cubicBezTo>
                  <a:pt x="1309" y="1175"/>
                  <a:pt x="1309" y="1175"/>
                  <a:pt x="1309" y="1175"/>
                </a:cubicBezTo>
                <a:cubicBezTo>
                  <a:pt x="1318" y="1220"/>
                  <a:pt x="1363" y="1238"/>
                  <a:pt x="1408" y="1220"/>
                </a:cubicBezTo>
                <a:cubicBezTo>
                  <a:pt x="1444" y="1211"/>
                  <a:pt x="1462" y="1175"/>
                  <a:pt x="1453" y="11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CuadroTexto 433"/>
          <p:cNvSpPr txBox="1"/>
          <p:nvPr/>
        </p:nvSpPr>
        <p:spPr>
          <a:xfrm>
            <a:off x="9117309" y="821669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435" name="CuadroTexto 434"/>
          <p:cNvSpPr txBox="1"/>
          <p:nvPr/>
        </p:nvSpPr>
        <p:spPr>
          <a:xfrm>
            <a:off x="2451398" y="233709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36" name="CuadroTexto 435"/>
          <p:cNvSpPr txBox="1"/>
          <p:nvPr/>
        </p:nvSpPr>
        <p:spPr>
          <a:xfrm>
            <a:off x="16386499" y="575815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7" name="Rectángulo 436"/>
          <p:cNvSpPr/>
          <p:nvPr/>
        </p:nvSpPr>
        <p:spPr>
          <a:xfrm>
            <a:off x="16359591" y="639586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8" name="CuadroTexto 437"/>
          <p:cNvSpPr txBox="1"/>
          <p:nvPr/>
        </p:nvSpPr>
        <p:spPr>
          <a:xfrm>
            <a:off x="16413407" y="989915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9" name="Rectángulo 438"/>
          <p:cNvSpPr/>
          <p:nvPr/>
        </p:nvSpPr>
        <p:spPr>
          <a:xfrm>
            <a:off x="16386499" y="1053686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0" name="CuadroTexto 439"/>
          <p:cNvSpPr txBox="1"/>
          <p:nvPr/>
        </p:nvSpPr>
        <p:spPr>
          <a:xfrm>
            <a:off x="4926243" y="576072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1" name="Rectángulo 440"/>
          <p:cNvSpPr/>
          <p:nvPr/>
        </p:nvSpPr>
        <p:spPr>
          <a:xfrm>
            <a:off x="3669056" y="639843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2" name="CuadroTexto 441"/>
          <p:cNvSpPr txBox="1"/>
          <p:nvPr/>
        </p:nvSpPr>
        <p:spPr>
          <a:xfrm>
            <a:off x="4920881" y="989915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3" name="Rectángulo 442"/>
          <p:cNvSpPr/>
          <p:nvPr/>
        </p:nvSpPr>
        <p:spPr>
          <a:xfrm>
            <a:off x="3663694" y="10536861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088870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"/>
          <p:cNvSpPr>
            <a:spLocks noChangeArrowheads="1"/>
          </p:cNvSpPr>
          <p:nvPr/>
        </p:nvSpPr>
        <p:spPr bwMode="auto">
          <a:xfrm>
            <a:off x="5513471" y="4348176"/>
            <a:ext cx="6682403" cy="9445591"/>
          </a:xfrm>
          <a:custGeom>
            <a:avLst/>
            <a:gdLst>
              <a:gd name="T0" fmla="*/ 0 w 6271"/>
              <a:gd name="T1" fmla="*/ 2594 h 8864"/>
              <a:gd name="T2" fmla="*/ 0 w 6271"/>
              <a:gd name="T3" fmla="*/ 2594 h 8864"/>
              <a:gd name="T4" fmla="*/ 6270 w 6271"/>
              <a:gd name="T5" fmla="*/ 8863 h 8864"/>
              <a:gd name="T6" fmla="*/ 6270 w 6271"/>
              <a:gd name="T7" fmla="*/ 0 h 8864"/>
              <a:gd name="T8" fmla="*/ 0 w 6271"/>
              <a:gd name="T9" fmla="*/ 2594 h 8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71" h="8864">
                <a:moveTo>
                  <a:pt x="0" y="2594"/>
                </a:moveTo>
                <a:lnTo>
                  <a:pt x="0" y="2594"/>
                </a:lnTo>
                <a:cubicBezTo>
                  <a:pt x="6270" y="8863"/>
                  <a:pt x="6270" y="8863"/>
                  <a:pt x="6270" y="8863"/>
                </a:cubicBezTo>
                <a:cubicBezTo>
                  <a:pt x="6270" y="0"/>
                  <a:pt x="6270" y="0"/>
                  <a:pt x="6270" y="0"/>
                </a:cubicBezTo>
                <a:cubicBezTo>
                  <a:pt x="3822" y="0"/>
                  <a:pt x="1609" y="994"/>
                  <a:pt x="0" y="2594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2"/>
          <p:cNvSpPr>
            <a:spLocks noChangeArrowheads="1"/>
          </p:cNvSpPr>
          <p:nvPr/>
        </p:nvSpPr>
        <p:spPr bwMode="auto">
          <a:xfrm>
            <a:off x="2750283" y="7111364"/>
            <a:ext cx="9445591" cy="6682403"/>
          </a:xfrm>
          <a:custGeom>
            <a:avLst/>
            <a:gdLst>
              <a:gd name="T0" fmla="*/ 0 w 8864"/>
              <a:gd name="T1" fmla="*/ 6269 h 6270"/>
              <a:gd name="T2" fmla="*/ 0 w 8864"/>
              <a:gd name="T3" fmla="*/ 6269 h 6270"/>
              <a:gd name="T4" fmla="*/ 8863 w 8864"/>
              <a:gd name="T5" fmla="*/ 6269 h 6270"/>
              <a:gd name="T6" fmla="*/ 2593 w 8864"/>
              <a:gd name="T7" fmla="*/ 0 h 6270"/>
              <a:gd name="T8" fmla="*/ 0 w 8864"/>
              <a:gd name="T9" fmla="*/ 6269 h 6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64" h="6270">
                <a:moveTo>
                  <a:pt x="0" y="6269"/>
                </a:moveTo>
                <a:lnTo>
                  <a:pt x="0" y="6269"/>
                </a:lnTo>
                <a:cubicBezTo>
                  <a:pt x="8863" y="6269"/>
                  <a:pt x="8863" y="6269"/>
                  <a:pt x="8863" y="6269"/>
                </a:cubicBezTo>
                <a:cubicBezTo>
                  <a:pt x="2593" y="0"/>
                  <a:pt x="2593" y="0"/>
                  <a:pt x="2593" y="0"/>
                </a:cubicBezTo>
                <a:cubicBezTo>
                  <a:pt x="994" y="1607"/>
                  <a:pt x="0" y="3821"/>
                  <a:pt x="0" y="6269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3"/>
          <p:cNvSpPr>
            <a:spLocks noChangeArrowheads="1"/>
          </p:cNvSpPr>
          <p:nvPr/>
        </p:nvSpPr>
        <p:spPr bwMode="auto">
          <a:xfrm>
            <a:off x="12195874" y="7111364"/>
            <a:ext cx="9436192" cy="6682403"/>
          </a:xfrm>
          <a:custGeom>
            <a:avLst/>
            <a:gdLst>
              <a:gd name="T0" fmla="*/ 0 w 8856"/>
              <a:gd name="T1" fmla="*/ 6269 h 6270"/>
              <a:gd name="T2" fmla="*/ 0 w 8856"/>
              <a:gd name="T3" fmla="*/ 6269 h 6270"/>
              <a:gd name="T4" fmla="*/ 8855 w 8856"/>
              <a:gd name="T5" fmla="*/ 6269 h 6270"/>
              <a:gd name="T6" fmla="*/ 6262 w 8856"/>
              <a:gd name="T7" fmla="*/ 0 h 6270"/>
              <a:gd name="T8" fmla="*/ 0 w 8856"/>
              <a:gd name="T9" fmla="*/ 6269 h 6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56" h="6270">
                <a:moveTo>
                  <a:pt x="0" y="6269"/>
                </a:moveTo>
                <a:lnTo>
                  <a:pt x="0" y="6269"/>
                </a:lnTo>
                <a:cubicBezTo>
                  <a:pt x="8855" y="6269"/>
                  <a:pt x="8855" y="6269"/>
                  <a:pt x="8855" y="6269"/>
                </a:cubicBezTo>
                <a:cubicBezTo>
                  <a:pt x="8855" y="3821"/>
                  <a:pt x="7870" y="1607"/>
                  <a:pt x="6262" y="0"/>
                </a:cubicBezTo>
                <a:lnTo>
                  <a:pt x="0" y="6269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4"/>
          <p:cNvSpPr>
            <a:spLocks noChangeArrowheads="1"/>
          </p:cNvSpPr>
          <p:nvPr/>
        </p:nvSpPr>
        <p:spPr bwMode="auto">
          <a:xfrm>
            <a:off x="12195874" y="4348176"/>
            <a:ext cx="6673004" cy="9445591"/>
          </a:xfrm>
          <a:custGeom>
            <a:avLst/>
            <a:gdLst>
              <a:gd name="T0" fmla="*/ 0 w 6263"/>
              <a:gd name="T1" fmla="*/ 0 h 8864"/>
              <a:gd name="T2" fmla="*/ 0 w 6263"/>
              <a:gd name="T3" fmla="*/ 0 h 8864"/>
              <a:gd name="T4" fmla="*/ 0 w 6263"/>
              <a:gd name="T5" fmla="*/ 8863 h 8864"/>
              <a:gd name="T6" fmla="*/ 6262 w 6263"/>
              <a:gd name="T7" fmla="*/ 2594 h 8864"/>
              <a:gd name="T8" fmla="*/ 0 w 6263"/>
              <a:gd name="T9" fmla="*/ 0 h 8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3" h="8864">
                <a:moveTo>
                  <a:pt x="0" y="0"/>
                </a:moveTo>
                <a:lnTo>
                  <a:pt x="0" y="0"/>
                </a:lnTo>
                <a:cubicBezTo>
                  <a:pt x="0" y="8863"/>
                  <a:pt x="0" y="8863"/>
                  <a:pt x="0" y="8863"/>
                </a:cubicBezTo>
                <a:cubicBezTo>
                  <a:pt x="6262" y="2594"/>
                  <a:pt x="6262" y="2594"/>
                  <a:pt x="6262" y="2594"/>
                </a:cubicBezTo>
                <a:cubicBezTo>
                  <a:pt x="4663" y="994"/>
                  <a:pt x="2440" y="0"/>
                  <a:pt x="0" y="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5"/>
          <p:cNvSpPr>
            <a:spLocks noChangeArrowheads="1"/>
          </p:cNvSpPr>
          <p:nvPr/>
        </p:nvSpPr>
        <p:spPr bwMode="auto">
          <a:xfrm>
            <a:off x="8741891" y="9066272"/>
            <a:ext cx="6809283" cy="6809283"/>
          </a:xfrm>
          <a:custGeom>
            <a:avLst/>
            <a:gdLst>
              <a:gd name="T0" fmla="*/ 6388 w 6389"/>
              <a:gd name="T1" fmla="*/ 3198 h 6389"/>
              <a:gd name="T2" fmla="*/ 6388 w 6389"/>
              <a:gd name="T3" fmla="*/ 3198 h 6389"/>
              <a:gd name="T4" fmla="*/ 3190 w 6389"/>
              <a:gd name="T5" fmla="*/ 6388 h 6389"/>
              <a:gd name="T6" fmla="*/ 0 w 6389"/>
              <a:gd name="T7" fmla="*/ 3198 h 6389"/>
              <a:gd name="T8" fmla="*/ 3190 w 6389"/>
              <a:gd name="T9" fmla="*/ 0 h 6389"/>
              <a:gd name="T10" fmla="*/ 6388 w 6389"/>
              <a:gd name="T11" fmla="*/ 3198 h 6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89" h="6389">
                <a:moveTo>
                  <a:pt x="6388" y="3198"/>
                </a:moveTo>
                <a:lnTo>
                  <a:pt x="6388" y="3198"/>
                </a:lnTo>
                <a:cubicBezTo>
                  <a:pt x="6388" y="4960"/>
                  <a:pt x="4960" y="6388"/>
                  <a:pt x="3190" y="6388"/>
                </a:cubicBezTo>
                <a:cubicBezTo>
                  <a:pt x="1428" y="6388"/>
                  <a:pt x="0" y="4960"/>
                  <a:pt x="0" y="3198"/>
                </a:cubicBezTo>
                <a:cubicBezTo>
                  <a:pt x="0" y="1436"/>
                  <a:pt x="1428" y="0"/>
                  <a:pt x="3190" y="0"/>
                </a:cubicBezTo>
                <a:cubicBezTo>
                  <a:pt x="4960" y="0"/>
                  <a:pt x="6388" y="1436"/>
                  <a:pt x="6388" y="319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167"/>
          <p:cNvSpPr>
            <a:spLocks noChangeArrowheads="1"/>
          </p:cNvSpPr>
          <p:nvPr/>
        </p:nvSpPr>
        <p:spPr bwMode="auto">
          <a:xfrm>
            <a:off x="10405442" y="10377375"/>
            <a:ext cx="1658851" cy="2974658"/>
          </a:xfrm>
          <a:custGeom>
            <a:avLst/>
            <a:gdLst>
              <a:gd name="T0" fmla="*/ 1545 w 1555"/>
              <a:gd name="T1" fmla="*/ 1319 h 2793"/>
              <a:gd name="T2" fmla="*/ 1545 w 1555"/>
              <a:gd name="T3" fmla="*/ 1319 h 2793"/>
              <a:gd name="T4" fmla="*/ 1347 w 1555"/>
              <a:gd name="T5" fmla="*/ 289 h 2793"/>
              <a:gd name="T6" fmla="*/ 1338 w 1555"/>
              <a:gd name="T7" fmla="*/ 271 h 2793"/>
              <a:gd name="T8" fmla="*/ 985 w 1555"/>
              <a:gd name="T9" fmla="*/ 0 h 2793"/>
              <a:gd name="T10" fmla="*/ 570 w 1555"/>
              <a:gd name="T11" fmla="*/ 0 h 2793"/>
              <a:gd name="T12" fmla="*/ 217 w 1555"/>
              <a:gd name="T13" fmla="*/ 280 h 2793"/>
              <a:gd name="T14" fmla="*/ 208 w 1555"/>
              <a:gd name="T15" fmla="*/ 289 h 2793"/>
              <a:gd name="T16" fmla="*/ 9 w 1555"/>
              <a:gd name="T17" fmla="*/ 1319 h 2793"/>
              <a:gd name="T18" fmla="*/ 118 w 1555"/>
              <a:gd name="T19" fmla="*/ 1472 h 2793"/>
              <a:gd name="T20" fmla="*/ 118 w 1555"/>
              <a:gd name="T21" fmla="*/ 1472 h 2793"/>
              <a:gd name="T22" fmla="*/ 262 w 1555"/>
              <a:gd name="T23" fmla="*/ 1373 h 2793"/>
              <a:gd name="T24" fmla="*/ 398 w 1555"/>
              <a:gd name="T25" fmla="*/ 686 h 2793"/>
              <a:gd name="T26" fmla="*/ 398 w 1555"/>
              <a:gd name="T27" fmla="*/ 1364 h 2793"/>
              <a:gd name="T28" fmla="*/ 398 w 1555"/>
              <a:gd name="T29" fmla="*/ 1418 h 2793"/>
              <a:gd name="T30" fmla="*/ 398 w 1555"/>
              <a:gd name="T31" fmla="*/ 2629 h 2793"/>
              <a:gd name="T32" fmla="*/ 551 w 1555"/>
              <a:gd name="T33" fmla="*/ 2792 h 2793"/>
              <a:gd name="T34" fmla="*/ 561 w 1555"/>
              <a:gd name="T35" fmla="*/ 2792 h 2793"/>
              <a:gd name="T36" fmla="*/ 723 w 1555"/>
              <a:gd name="T37" fmla="*/ 2629 h 2793"/>
              <a:gd name="T38" fmla="*/ 723 w 1555"/>
              <a:gd name="T39" fmla="*/ 1418 h 2793"/>
              <a:gd name="T40" fmla="*/ 841 w 1555"/>
              <a:gd name="T41" fmla="*/ 1418 h 2793"/>
              <a:gd name="T42" fmla="*/ 841 w 1555"/>
              <a:gd name="T43" fmla="*/ 2629 h 2793"/>
              <a:gd name="T44" fmla="*/ 1003 w 1555"/>
              <a:gd name="T45" fmla="*/ 2792 h 2793"/>
              <a:gd name="T46" fmla="*/ 1012 w 1555"/>
              <a:gd name="T47" fmla="*/ 2792 h 2793"/>
              <a:gd name="T48" fmla="*/ 1166 w 1555"/>
              <a:gd name="T49" fmla="*/ 2629 h 2793"/>
              <a:gd name="T50" fmla="*/ 1166 w 1555"/>
              <a:gd name="T51" fmla="*/ 1418 h 2793"/>
              <a:gd name="T52" fmla="*/ 1166 w 1555"/>
              <a:gd name="T53" fmla="*/ 1364 h 2793"/>
              <a:gd name="T54" fmla="*/ 1166 w 1555"/>
              <a:gd name="T55" fmla="*/ 713 h 2793"/>
              <a:gd name="T56" fmla="*/ 1292 w 1555"/>
              <a:gd name="T57" fmla="*/ 1373 h 2793"/>
              <a:gd name="T58" fmla="*/ 1446 w 1555"/>
              <a:gd name="T59" fmla="*/ 1472 h 2793"/>
              <a:gd name="T60" fmla="*/ 1545 w 1555"/>
              <a:gd name="T61" fmla="*/ 1319 h 2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55" h="2793">
                <a:moveTo>
                  <a:pt x="1545" y="1319"/>
                </a:moveTo>
                <a:lnTo>
                  <a:pt x="1545" y="1319"/>
                </a:lnTo>
                <a:cubicBezTo>
                  <a:pt x="1347" y="289"/>
                  <a:pt x="1347" y="289"/>
                  <a:pt x="1347" y="289"/>
                </a:cubicBezTo>
                <a:cubicBezTo>
                  <a:pt x="1347" y="280"/>
                  <a:pt x="1338" y="280"/>
                  <a:pt x="1338" y="271"/>
                </a:cubicBezTo>
                <a:cubicBezTo>
                  <a:pt x="1301" y="117"/>
                  <a:pt x="1157" y="0"/>
                  <a:pt x="985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389" y="0"/>
                  <a:pt x="244" y="117"/>
                  <a:pt x="217" y="280"/>
                </a:cubicBezTo>
                <a:cubicBezTo>
                  <a:pt x="208" y="289"/>
                  <a:pt x="208" y="289"/>
                  <a:pt x="208" y="289"/>
                </a:cubicBezTo>
                <a:cubicBezTo>
                  <a:pt x="9" y="1319"/>
                  <a:pt x="9" y="1319"/>
                  <a:pt x="9" y="1319"/>
                </a:cubicBezTo>
                <a:cubicBezTo>
                  <a:pt x="0" y="1391"/>
                  <a:pt x="45" y="1454"/>
                  <a:pt x="118" y="1472"/>
                </a:cubicBezTo>
                <a:lnTo>
                  <a:pt x="118" y="1472"/>
                </a:lnTo>
                <a:cubicBezTo>
                  <a:pt x="181" y="1482"/>
                  <a:pt x="244" y="1436"/>
                  <a:pt x="262" y="1373"/>
                </a:cubicBezTo>
                <a:cubicBezTo>
                  <a:pt x="398" y="686"/>
                  <a:pt x="398" y="686"/>
                  <a:pt x="398" y="686"/>
                </a:cubicBezTo>
                <a:cubicBezTo>
                  <a:pt x="398" y="1364"/>
                  <a:pt x="398" y="1364"/>
                  <a:pt x="398" y="1364"/>
                </a:cubicBezTo>
                <a:cubicBezTo>
                  <a:pt x="398" y="1418"/>
                  <a:pt x="398" y="1418"/>
                  <a:pt x="398" y="1418"/>
                </a:cubicBezTo>
                <a:cubicBezTo>
                  <a:pt x="398" y="2629"/>
                  <a:pt x="398" y="2629"/>
                  <a:pt x="398" y="2629"/>
                </a:cubicBezTo>
                <a:cubicBezTo>
                  <a:pt x="398" y="2719"/>
                  <a:pt x="461" y="2792"/>
                  <a:pt x="551" y="2792"/>
                </a:cubicBezTo>
                <a:cubicBezTo>
                  <a:pt x="561" y="2792"/>
                  <a:pt x="561" y="2792"/>
                  <a:pt x="561" y="2792"/>
                </a:cubicBezTo>
                <a:cubicBezTo>
                  <a:pt x="651" y="2792"/>
                  <a:pt x="723" y="2719"/>
                  <a:pt x="723" y="2629"/>
                </a:cubicBezTo>
                <a:cubicBezTo>
                  <a:pt x="723" y="1418"/>
                  <a:pt x="723" y="1418"/>
                  <a:pt x="723" y="1418"/>
                </a:cubicBezTo>
                <a:cubicBezTo>
                  <a:pt x="841" y="1418"/>
                  <a:pt x="841" y="1418"/>
                  <a:pt x="841" y="1418"/>
                </a:cubicBezTo>
                <a:cubicBezTo>
                  <a:pt x="841" y="2629"/>
                  <a:pt x="841" y="2629"/>
                  <a:pt x="841" y="2629"/>
                </a:cubicBezTo>
                <a:cubicBezTo>
                  <a:pt x="841" y="2719"/>
                  <a:pt x="913" y="2792"/>
                  <a:pt x="1003" y="2792"/>
                </a:cubicBezTo>
                <a:cubicBezTo>
                  <a:pt x="1012" y="2792"/>
                  <a:pt x="1012" y="2792"/>
                  <a:pt x="1012" y="2792"/>
                </a:cubicBezTo>
                <a:cubicBezTo>
                  <a:pt x="1103" y="2792"/>
                  <a:pt x="1166" y="2719"/>
                  <a:pt x="1166" y="2629"/>
                </a:cubicBezTo>
                <a:cubicBezTo>
                  <a:pt x="1166" y="1418"/>
                  <a:pt x="1166" y="1418"/>
                  <a:pt x="1166" y="1418"/>
                </a:cubicBezTo>
                <a:cubicBezTo>
                  <a:pt x="1166" y="1364"/>
                  <a:pt x="1166" y="1364"/>
                  <a:pt x="1166" y="1364"/>
                </a:cubicBezTo>
                <a:cubicBezTo>
                  <a:pt x="1166" y="713"/>
                  <a:pt x="1166" y="713"/>
                  <a:pt x="1166" y="713"/>
                </a:cubicBezTo>
                <a:cubicBezTo>
                  <a:pt x="1292" y="1373"/>
                  <a:pt x="1292" y="1373"/>
                  <a:pt x="1292" y="1373"/>
                </a:cubicBezTo>
                <a:cubicBezTo>
                  <a:pt x="1310" y="1436"/>
                  <a:pt x="1374" y="1482"/>
                  <a:pt x="1446" y="1472"/>
                </a:cubicBezTo>
                <a:cubicBezTo>
                  <a:pt x="1509" y="1454"/>
                  <a:pt x="1554" y="1391"/>
                  <a:pt x="1545" y="13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168"/>
          <p:cNvSpPr>
            <a:spLocks noChangeArrowheads="1"/>
          </p:cNvSpPr>
          <p:nvPr/>
        </p:nvSpPr>
        <p:spPr bwMode="auto">
          <a:xfrm>
            <a:off x="10889469" y="9587893"/>
            <a:ext cx="695496" cy="695496"/>
          </a:xfrm>
          <a:custGeom>
            <a:avLst/>
            <a:gdLst>
              <a:gd name="T0" fmla="*/ 325 w 652"/>
              <a:gd name="T1" fmla="*/ 650 h 651"/>
              <a:gd name="T2" fmla="*/ 325 w 652"/>
              <a:gd name="T3" fmla="*/ 650 h 651"/>
              <a:gd name="T4" fmla="*/ 651 w 652"/>
              <a:gd name="T5" fmla="*/ 325 h 651"/>
              <a:gd name="T6" fmla="*/ 325 w 652"/>
              <a:gd name="T7" fmla="*/ 0 h 651"/>
              <a:gd name="T8" fmla="*/ 0 w 652"/>
              <a:gd name="T9" fmla="*/ 325 h 651"/>
              <a:gd name="T10" fmla="*/ 325 w 652"/>
              <a:gd name="T11" fmla="*/ 65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2" h="651">
                <a:moveTo>
                  <a:pt x="325" y="650"/>
                </a:moveTo>
                <a:lnTo>
                  <a:pt x="325" y="650"/>
                </a:lnTo>
                <a:cubicBezTo>
                  <a:pt x="506" y="650"/>
                  <a:pt x="651" y="506"/>
                  <a:pt x="651" y="325"/>
                </a:cubicBezTo>
                <a:cubicBezTo>
                  <a:pt x="651" y="144"/>
                  <a:pt x="506" y="0"/>
                  <a:pt x="325" y="0"/>
                </a:cubicBezTo>
                <a:cubicBezTo>
                  <a:pt x="145" y="0"/>
                  <a:pt x="0" y="144"/>
                  <a:pt x="0" y="325"/>
                </a:cubicBezTo>
                <a:cubicBezTo>
                  <a:pt x="0" y="506"/>
                  <a:pt x="145" y="650"/>
                  <a:pt x="325" y="6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169"/>
          <p:cNvSpPr>
            <a:spLocks noChangeArrowheads="1"/>
          </p:cNvSpPr>
          <p:nvPr/>
        </p:nvSpPr>
        <p:spPr bwMode="auto">
          <a:xfrm>
            <a:off x="12745693" y="9587893"/>
            <a:ext cx="704895" cy="695496"/>
          </a:xfrm>
          <a:custGeom>
            <a:avLst/>
            <a:gdLst>
              <a:gd name="T0" fmla="*/ 334 w 661"/>
              <a:gd name="T1" fmla="*/ 650 h 651"/>
              <a:gd name="T2" fmla="*/ 334 w 661"/>
              <a:gd name="T3" fmla="*/ 650 h 651"/>
              <a:gd name="T4" fmla="*/ 660 w 661"/>
              <a:gd name="T5" fmla="*/ 325 h 651"/>
              <a:gd name="T6" fmla="*/ 334 w 661"/>
              <a:gd name="T7" fmla="*/ 0 h 651"/>
              <a:gd name="T8" fmla="*/ 0 w 661"/>
              <a:gd name="T9" fmla="*/ 325 h 651"/>
              <a:gd name="T10" fmla="*/ 334 w 661"/>
              <a:gd name="T11" fmla="*/ 65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1" h="651">
                <a:moveTo>
                  <a:pt x="334" y="650"/>
                </a:moveTo>
                <a:lnTo>
                  <a:pt x="334" y="650"/>
                </a:lnTo>
                <a:cubicBezTo>
                  <a:pt x="515" y="650"/>
                  <a:pt x="660" y="506"/>
                  <a:pt x="660" y="325"/>
                </a:cubicBezTo>
                <a:cubicBezTo>
                  <a:pt x="660" y="144"/>
                  <a:pt x="515" y="0"/>
                  <a:pt x="334" y="0"/>
                </a:cubicBezTo>
                <a:cubicBezTo>
                  <a:pt x="154" y="0"/>
                  <a:pt x="0" y="144"/>
                  <a:pt x="0" y="325"/>
                </a:cubicBezTo>
                <a:cubicBezTo>
                  <a:pt x="0" y="506"/>
                  <a:pt x="154" y="650"/>
                  <a:pt x="334" y="6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170"/>
          <p:cNvSpPr>
            <a:spLocks noChangeArrowheads="1"/>
          </p:cNvSpPr>
          <p:nvPr/>
        </p:nvSpPr>
        <p:spPr bwMode="auto">
          <a:xfrm>
            <a:off x="12444938" y="10377375"/>
            <a:ext cx="1301704" cy="2974658"/>
          </a:xfrm>
          <a:custGeom>
            <a:avLst/>
            <a:gdLst>
              <a:gd name="T0" fmla="*/ 1211 w 1221"/>
              <a:gd name="T1" fmla="*/ 939 h 2793"/>
              <a:gd name="T2" fmla="*/ 1211 w 1221"/>
              <a:gd name="T3" fmla="*/ 939 h 2793"/>
              <a:gd name="T4" fmla="*/ 1057 w 1221"/>
              <a:gd name="T5" fmla="*/ 289 h 2793"/>
              <a:gd name="T6" fmla="*/ 1057 w 1221"/>
              <a:gd name="T7" fmla="*/ 280 h 2793"/>
              <a:gd name="T8" fmla="*/ 1057 w 1221"/>
              <a:gd name="T9" fmla="*/ 271 h 2793"/>
              <a:gd name="T10" fmla="*/ 1057 w 1221"/>
              <a:gd name="T11" fmla="*/ 271 h 2793"/>
              <a:gd name="T12" fmla="*/ 696 w 1221"/>
              <a:gd name="T13" fmla="*/ 0 h 2793"/>
              <a:gd name="T14" fmla="*/ 524 w 1221"/>
              <a:gd name="T15" fmla="*/ 0 h 2793"/>
              <a:gd name="T16" fmla="*/ 163 w 1221"/>
              <a:gd name="T17" fmla="*/ 298 h 2793"/>
              <a:gd name="T18" fmla="*/ 9 w 1221"/>
              <a:gd name="T19" fmla="*/ 939 h 2793"/>
              <a:gd name="T20" fmla="*/ 45 w 1221"/>
              <a:gd name="T21" fmla="*/ 1012 h 2793"/>
              <a:gd name="T22" fmla="*/ 135 w 1221"/>
              <a:gd name="T23" fmla="*/ 976 h 2793"/>
              <a:gd name="T24" fmla="*/ 343 w 1221"/>
              <a:gd name="T25" fmla="*/ 370 h 2793"/>
              <a:gd name="T26" fmla="*/ 388 w 1221"/>
              <a:gd name="T27" fmla="*/ 370 h 2793"/>
              <a:gd name="T28" fmla="*/ 108 w 1221"/>
              <a:gd name="T29" fmla="*/ 1400 h 2793"/>
              <a:gd name="T30" fmla="*/ 153 w 1221"/>
              <a:gd name="T31" fmla="*/ 1454 h 2793"/>
              <a:gd name="T32" fmla="*/ 352 w 1221"/>
              <a:gd name="T33" fmla="*/ 1454 h 2793"/>
              <a:gd name="T34" fmla="*/ 497 w 1221"/>
              <a:gd name="T35" fmla="*/ 2737 h 2793"/>
              <a:gd name="T36" fmla="*/ 551 w 1221"/>
              <a:gd name="T37" fmla="*/ 2792 h 2793"/>
              <a:gd name="T38" fmla="*/ 669 w 1221"/>
              <a:gd name="T39" fmla="*/ 2792 h 2793"/>
              <a:gd name="T40" fmla="*/ 723 w 1221"/>
              <a:gd name="T41" fmla="*/ 2737 h 2793"/>
              <a:gd name="T42" fmla="*/ 867 w 1221"/>
              <a:gd name="T43" fmla="*/ 1454 h 2793"/>
              <a:gd name="T44" fmla="*/ 1066 w 1221"/>
              <a:gd name="T45" fmla="*/ 1454 h 2793"/>
              <a:gd name="T46" fmla="*/ 1111 w 1221"/>
              <a:gd name="T47" fmla="*/ 1400 h 2793"/>
              <a:gd name="T48" fmla="*/ 831 w 1221"/>
              <a:gd name="T49" fmla="*/ 370 h 2793"/>
              <a:gd name="T50" fmla="*/ 886 w 1221"/>
              <a:gd name="T51" fmla="*/ 370 h 2793"/>
              <a:gd name="T52" fmla="*/ 1084 w 1221"/>
              <a:gd name="T53" fmla="*/ 976 h 2793"/>
              <a:gd name="T54" fmla="*/ 1175 w 1221"/>
              <a:gd name="T55" fmla="*/ 1012 h 2793"/>
              <a:gd name="T56" fmla="*/ 1211 w 1221"/>
              <a:gd name="T57" fmla="*/ 939 h 2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21" h="2793">
                <a:moveTo>
                  <a:pt x="1211" y="939"/>
                </a:moveTo>
                <a:lnTo>
                  <a:pt x="1211" y="939"/>
                </a:lnTo>
                <a:cubicBezTo>
                  <a:pt x="1057" y="289"/>
                  <a:pt x="1057" y="289"/>
                  <a:pt x="1057" y="289"/>
                </a:cubicBezTo>
                <a:lnTo>
                  <a:pt x="1057" y="280"/>
                </a:lnTo>
                <a:cubicBezTo>
                  <a:pt x="1057" y="271"/>
                  <a:pt x="1057" y="271"/>
                  <a:pt x="1057" y="271"/>
                </a:cubicBezTo>
                <a:lnTo>
                  <a:pt x="1057" y="271"/>
                </a:lnTo>
                <a:cubicBezTo>
                  <a:pt x="1012" y="117"/>
                  <a:pt x="867" y="0"/>
                  <a:pt x="696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343" y="0"/>
                  <a:pt x="190" y="126"/>
                  <a:pt x="163" y="298"/>
                </a:cubicBezTo>
                <a:cubicBezTo>
                  <a:pt x="9" y="939"/>
                  <a:pt x="9" y="939"/>
                  <a:pt x="9" y="939"/>
                </a:cubicBezTo>
                <a:cubicBezTo>
                  <a:pt x="0" y="966"/>
                  <a:pt x="18" y="1002"/>
                  <a:pt x="45" y="1012"/>
                </a:cubicBezTo>
                <a:cubicBezTo>
                  <a:pt x="81" y="1030"/>
                  <a:pt x="117" y="1012"/>
                  <a:pt x="135" y="976"/>
                </a:cubicBezTo>
                <a:cubicBezTo>
                  <a:pt x="343" y="370"/>
                  <a:pt x="343" y="370"/>
                  <a:pt x="343" y="370"/>
                </a:cubicBezTo>
                <a:cubicBezTo>
                  <a:pt x="388" y="370"/>
                  <a:pt x="388" y="370"/>
                  <a:pt x="388" y="370"/>
                </a:cubicBezTo>
                <a:cubicBezTo>
                  <a:pt x="108" y="1400"/>
                  <a:pt x="108" y="1400"/>
                  <a:pt x="108" y="1400"/>
                </a:cubicBezTo>
                <a:cubicBezTo>
                  <a:pt x="99" y="1427"/>
                  <a:pt x="117" y="1454"/>
                  <a:pt x="153" y="1454"/>
                </a:cubicBezTo>
                <a:cubicBezTo>
                  <a:pt x="352" y="1454"/>
                  <a:pt x="352" y="1454"/>
                  <a:pt x="352" y="1454"/>
                </a:cubicBezTo>
                <a:cubicBezTo>
                  <a:pt x="497" y="2737"/>
                  <a:pt x="497" y="2737"/>
                  <a:pt x="497" y="2737"/>
                </a:cubicBezTo>
                <a:cubicBezTo>
                  <a:pt x="506" y="2764"/>
                  <a:pt x="524" y="2792"/>
                  <a:pt x="551" y="2792"/>
                </a:cubicBezTo>
                <a:cubicBezTo>
                  <a:pt x="669" y="2792"/>
                  <a:pt x="669" y="2792"/>
                  <a:pt x="669" y="2792"/>
                </a:cubicBezTo>
                <a:cubicBezTo>
                  <a:pt x="696" y="2792"/>
                  <a:pt x="723" y="2764"/>
                  <a:pt x="723" y="2737"/>
                </a:cubicBezTo>
                <a:cubicBezTo>
                  <a:pt x="867" y="1454"/>
                  <a:pt x="867" y="1454"/>
                  <a:pt x="867" y="1454"/>
                </a:cubicBezTo>
                <a:cubicBezTo>
                  <a:pt x="1066" y="1454"/>
                  <a:pt x="1066" y="1454"/>
                  <a:pt x="1066" y="1454"/>
                </a:cubicBezTo>
                <a:cubicBezTo>
                  <a:pt x="1102" y="1454"/>
                  <a:pt x="1120" y="1427"/>
                  <a:pt x="1111" y="1400"/>
                </a:cubicBezTo>
                <a:cubicBezTo>
                  <a:pt x="831" y="370"/>
                  <a:pt x="831" y="370"/>
                  <a:pt x="831" y="370"/>
                </a:cubicBezTo>
                <a:cubicBezTo>
                  <a:pt x="886" y="370"/>
                  <a:pt x="886" y="370"/>
                  <a:pt x="886" y="370"/>
                </a:cubicBezTo>
                <a:cubicBezTo>
                  <a:pt x="1084" y="976"/>
                  <a:pt x="1084" y="976"/>
                  <a:pt x="1084" y="976"/>
                </a:cubicBezTo>
                <a:cubicBezTo>
                  <a:pt x="1102" y="1012"/>
                  <a:pt x="1139" y="1030"/>
                  <a:pt x="1175" y="1012"/>
                </a:cubicBezTo>
                <a:cubicBezTo>
                  <a:pt x="1202" y="1002"/>
                  <a:pt x="1220" y="966"/>
                  <a:pt x="1211" y="9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329"/>
          <p:cNvSpPr>
            <a:spLocks noChangeArrowheads="1"/>
          </p:cNvSpPr>
          <p:nvPr/>
        </p:nvSpPr>
        <p:spPr bwMode="auto">
          <a:xfrm>
            <a:off x="14277665" y="5602888"/>
            <a:ext cx="1043244" cy="1118433"/>
          </a:xfrm>
          <a:custGeom>
            <a:avLst/>
            <a:gdLst>
              <a:gd name="T0" fmla="*/ 207 w 977"/>
              <a:gd name="T1" fmla="*/ 687 h 1049"/>
              <a:gd name="T2" fmla="*/ 813 w 977"/>
              <a:gd name="T3" fmla="*/ 687 h 1049"/>
              <a:gd name="T4" fmla="*/ 822 w 977"/>
              <a:gd name="T5" fmla="*/ 687 h 1049"/>
              <a:gd name="T6" fmla="*/ 831 w 977"/>
              <a:gd name="T7" fmla="*/ 687 h 1049"/>
              <a:gd name="T8" fmla="*/ 840 w 977"/>
              <a:gd name="T9" fmla="*/ 687 h 1049"/>
              <a:gd name="T10" fmla="*/ 840 w 977"/>
              <a:gd name="T11" fmla="*/ 678 h 1049"/>
              <a:gd name="T12" fmla="*/ 849 w 977"/>
              <a:gd name="T13" fmla="*/ 678 h 1049"/>
              <a:gd name="T14" fmla="*/ 849 w 977"/>
              <a:gd name="T15" fmla="*/ 669 h 1049"/>
              <a:gd name="T16" fmla="*/ 849 w 977"/>
              <a:gd name="T17" fmla="*/ 660 h 1049"/>
              <a:gd name="T18" fmla="*/ 957 w 977"/>
              <a:gd name="T19" fmla="*/ 181 h 1049"/>
              <a:gd name="T20" fmla="*/ 957 w 977"/>
              <a:gd name="T21" fmla="*/ 172 h 1049"/>
              <a:gd name="T22" fmla="*/ 957 w 977"/>
              <a:gd name="T23" fmla="*/ 163 h 1049"/>
              <a:gd name="T24" fmla="*/ 957 w 977"/>
              <a:gd name="T25" fmla="*/ 163 h 1049"/>
              <a:gd name="T26" fmla="*/ 957 w 977"/>
              <a:gd name="T27" fmla="*/ 154 h 1049"/>
              <a:gd name="T28" fmla="*/ 949 w 977"/>
              <a:gd name="T29" fmla="*/ 154 h 1049"/>
              <a:gd name="T30" fmla="*/ 949 w 977"/>
              <a:gd name="T31" fmla="*/ 145 h 1049"/>
              <a:gd name="T32" fmla="*/ 940 w 977"/>
              <a:gd name="T33" fmla="*/ 145 h 1049"/>
              <a:gd name="T34" fmla="*/ 930 w 977"/>
              <a:gd name="T35" fmla="*/ 145 h 1049"/>
              <a:gd name="T36" fmla="*/ 930 w 977"/>
              <a:gd name="T37" fmla="*/ 135 h 1049"/>
              <a:gd name="T38" fmla="*/ 262 w 977"/>
              <a:gd name="T39" fmla="*/ 208 h 1049"/>
              <a:gd name="T40" fmla="*/ 181 w 977"/>
              <a:gd name="T41" fmla="*/ 27 h 1049"/>
              <a:gd name="T42" fmla="*/ 181 w 977"/>
              <a:gd name="T43" fmla="*/ 27 h 1049"/>
              <a:gd name="T44" fmla="*/ 181 w 977"/>
              <a:gd name="T45" fmla="*/ 18 h 1049"/>
              <a:gd name="T46" fmla="*/ 171 w 977"/>
              <a:gd name="T47" fmla="*/ 9 h 1049"/>
              <a:gd name="T48" fmla="*/ 162 w 977"/>
              <a:gd name="T49" fmla="*/ 9 h 1049"/>
              <a:gd name="T50" fmla="*/ 162 w 977"/>
              <a:gd name="T51" fmla="*/ 0 h 1049"/>
              <a:gd name="T52" fmla="*/ 153 w 977"/>
              <a:gd name="T53" fmla="*/ 0 h 1049"/>
              <a:gd name="T54" fmla="*/ 144 w 977"/>
              <a:gd name="T55" fmla="*/ 0 h 1049"/>
              <a:gd name="T56" fmla="*/ 0 w 977"/>
              <a:gd name="T57" fmla="*/ 36 h 1049"/>
              <a:gd name="T58" fmla="*/ 189 w 977"/>
              <a:gd name="T59" fmla="*/ 615 h 1049"/>
              <a:gd name="T60" fmla="*/ 181 w 977"/>
              <a:gd name="T61" fmla="*/ 615 h 1049"/>
              <a:gd name="T62" fmla="*/ 181 w 977"/>
              <a:gd name="T63" fmla="*/ 623 h 1049"/>
              <a:gd name="T64" fmla="*/ 171 w 977"/>
              <a:gd name="T65" fmla="*/ 623 h 1049"/>
              <a:gd name="T66" fmla="*/ 162 w 977"/>
              <a:gd name="T67" fmla="*/ 623 h 1049"/>
              <a:gd name="T68" fmla="*/ 162 w 977"/>
              <a:gd name="T69" fmla="*/ 632 h 1049"/>
              <a:gd name="T70" fmla="*/ 63 w 977"/>
              <a:gd name="T71" fmla="*/ 777 h 1049"/>
              <a:gd name="T72" fmla="*/ 63 w 977"/>
              <a:gd name="T73" fmla="*/ 786 h 1049"/>
              <a:gd name="T74" fmla="*/ 63 w 977"/>
              <a:gd name="T75" fmla="*/ 795 h 1049"/>
              <a:gd name="T76" fmla="*/ 63 w 977"/>
              <a:gd name="T77" fmla="*/ 804 h 1049"/>
              <a:gd name="T78" fmla="*/ 63 w 977"/>
              <a:gd name="T79" fmla="*/ 804 h 1049"/>
              <a:gd name="T80" fmla="*/ 63 w 977"/>
              <a:gd name="T81" fmla="*/ 813 h 1049"/>
              <a:gd name="T82" fmla="*/ 63 w 977"/>
              <a:gd name="T83" fmla="*/ 822 h 1049"/>
              <a:gd name="T84" fmla="*/ 72 w 977"/>
              <a:gd name="T85" fmla="*/ 822 h 1049"/>
              <a:gd name="T86" fmla="*/ 72 w 977"/>
              <a:gd name="T87" fmla="*/ 831 h 1049"/>
              <a:gd name="T88" fmla="*/ 81 w 977"/>
              <a:gd name="T89" fmla="*/ 831 h 1049"/>
              <a:gd name="T90" fmla="*/ 90 w 977"/>
              <a:gd name="T91" fmla="*/ 831 h 1049"/>
              <a:gd name="T92" fmla="*/ 99 w 977"/>
              <a:gd name="T93" fmla="*/ 831 h 1049"/>
              <a:gd name="T94" fmla="*/ 370 w 977"/>
              <a:gd name="T95" fmla="*/ 1048 h 1049"/>
              <a:gd name="T96" fmla="*/ 659 w 977"/>
              <a:gd name="T97" fmla="*/ 904 h 1049"/>
              <a:gd name="T98" fmla="*/ 940 w 977"/>
              <a:gd name="T99" fmla="*/ 831 h 1049"/>
              <a:gd name="T100" fmla="*/ 442 w 977"/>
              <a:gd name="T101" fmla="*/ 904 h 1049"/>
              <a:gd name="T102" fmla="*/ 442 w 977"/>
              <a:gd name="T103" fmla="*/ 904 h 1049"/>
              <a:gd name="T104" fmla="*/ 732 w 977"/>
              <a:gd name="T105" fmla="*/ 904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77" h="1049">
                <a:moveTo>
                  <a:pt x="940" y="768"/>
                </a:moveTo>
                <a:lnTo>
                  <a:pt x="940" y="768"/>
                </a:lnTo>
                <a:cubicBezTo>
                  <a:pt x="162" y="768"/>
                  <a:pt x="162" y="768"/>
                  <a:pt x="162" y="768"/>
                </a:cubicBezTo>
                <a:cubicBezTo>
                  <a:pt x="207" y="687"/>
                  <a:pt x="207" y="687"/>
                  <a:pt x="207" y="687"/>
                </a:cubicBezTo>
                <a:cubicBezTo>
                  <a:pt x="262" y="687"/>
                  <a:pt x="262" y="687"/>
                  <a:pt x="262" y="687"/>
                </a:cubicBezTo>
                <a:lnTo>
                  <a:pt x="262" y="687"/>
                </a:lnTo>
                <a:lnTo>
                  <a:pt x="262" y="687"/>
                </a:lnTo>
                <a:cubicBezTo>
                  <a:pt x="813" y="687"/>
                  <a:pt x="813" y="687"/>
                  <a:pt x="813" y="687"/>
                </a:cubicBezTo>
                <a:lnTo>
                  <a:pt x="813" y="687"/>
                </a:lnTo>
                <a:cubicBezTo>
                  <a:pt x="822" y="687"/>
                  <a:pt x="822" y="687"/>
                  <a:pt x="822" y="687"/>
                </a:cubicBezTo>
                <a:lnTo>
                  <a:pt x="822" y="687"/>
                </a:lnTo>
                <a:lnTo>
                  <a:pt x="822" y="687"/>
                </a:lnTo>
                <a:lnTo>
                  <a:pt x="822" y="687"/>
                </a:lnTo>
                <a:lnTo>
                  <a:pt x="831" y="687"/>
                </a:lnTo>
                <a:lnTo>
                  <a:pt x="831" y="687"/>
                </a:lnTo>
                <a:lnTo>
                  <a:pt x="831" y="687"/>
                </a:lnTo>
                <a:lnTo>
                  <a:pt x="831" y="687"/>
                </a:lnTo>
                <a:lnTo>
                  <a:pt x="831" y="687"/>
                </a:lnTo>
                <a:lnTo>
                  <a:pt x="831" y="687"/>
                </a:lnTo>
                <a:lnTo>
                  <a:pt x="840" y="687"/>
                </a:lnTo>
                <a:lnTo>
                  <a:pt x="840" y="687"/>
                </a:lnTo>
                <a:cubicBezTo>
                  <a:pt x="840" y="678"/>
                  <a:pt x="840" y="678"/>
                  <a:pt x="840" y="678"/>
                </a:cubicBezTo>
                <a:lnTo>
                  <a:pt x="840" y="678"/>
                </a:lnTo>
                <a:lnTo>
                  <a:pt x="840" y="678"/>
                </a:lnTo>
                <a:lnTo>
                  <a:pt x="840" y="678"/>
                </a:lnTo>
                <a:lnTo>
                  <a:pt x="840" y="678"/>
                </a:lnTo>
                <a:cubicBezTo>
                  <a:pt x="849" y="678"/>
                  <a:pt x="849" y="678"/>
                  <a:pt x="849" y="678"/>
                </a:cubicBezTo>
                <a:lnTo>
                  <a:pt x="849" y="678"/>
                </a:lnTo>
                <a:cubicBezTo>
                  <a:pt x="849" y="678"/>
                  <a:pt x="849" y="678"/>
                  <a:pt x="849" y="669"/>
                </a:cubicBezTo>
                <a:lnTo>
                  <a:pt x="849" y="669"/>
                </a:lnTo>
                <a:lnTo>
                  <a:pt x="849" y="669"/>
                </a:lnTo>
                <a:lnTo>
                  <a:pt x="849" y="669"/>
                </a:lnTo>
                <a:lnTo>
                  <a:pt x="849" y="669"/>
                </a:lnTo>
                <a:lnTo>
                  <a:pt x="849" y="669"/>
                </a:lnTo>
                <a:cubicBezTo>
                  <a:pt x="849" y="660"/>
                  <a:pt x="849" y="660"/>
                  <a:pt x="849" y="660"/>
                </a:cubicBezTo>
                <a:lnTo>
                  <a:pt x="849" y="660"/>
                </a:lnTo>
                <a:cubicBezTo>
                  <a:pt x="957" y="181"/>
                  <a:pt x="957" y="181"/>
                  <a:pt x="957" y="181"/>
                </a:cubicBezTo>
                <a:lnTo>
                  <a:pt x="957" y="181"/>
                </a:lnTo>
                <a:lnTo>
                  <a:pt x="957" y="181"/>
                </a:lnTo>
                <a:lnTo>
                  <a:pt x="957" y="181"/>
                </a:lnTo>
                <a:lnTo>
                  <a:pt x="957" y="181"/>
                </a:lnTo>
                <a:cubicBezTo>
                  <a:pt x="957" y="181"/>
                  <a:pt x="957" y="181"/>
                  <a:pt x="957" y="172"/>
                </a:cubicBezTo>
                <a:lnTo>
                  <a:pt x="957" y="172"/>
                </a:lnTo>
                <a:lnTo>
                  <a:pt x="957" y="172"/>
                </a:lnTo>
                <a:lnTo>
                  <a:pt x="957" y="172"/>
                </a:lnTo>
                <a:lnTo>
                  <a:pt x="957" y="172"/>
                </a:lnTo>
                <a:lnTo>
                  <a:pt x="957" y="172"/>
                </a:lnTo>
                <a:cubicBezTo>
                  <a:pt x="957" y="172"/>
                  <a:pt x="957" y="172"/>
                  <a:pt x="957" y="163"/>
                </a:cubicBezTo>
                <a:lnTo>
                  <a:pt x="957" y="163"/>
                </a:lnTo>
                <a:lnTo>
                  <a:pt x="957" y="163"/>
                </a:lnTo>
                <a:lnTo>
                  <a:pt x="957" y="163"/>
                </a:lnTo>
                <a:lnTo>
                  <a:pt x="957" y="163"/>
                </a:lnTo>
                <a:lnTo>
                  <a:pt x="957" y="163"/>
                </a:lnTo>
                <a:lnTo>
                  <a:pt x="957" y="154"/>
                </a:lnTo>
                <a:lnTo>
                  <a:pt x="957" y="154"/>
                </a:lnTo>
                <a:lnTo>
                  <a:pt x="957" y="154"/>
                </a:lnTo>
                <a:lnTo>
                  <a:pt x="957" y="154"/>
                </a:lnTo>
                <a:lnTo>
                  <a:pt x="957" y="154"/>
                </a:lnTo>
                <a:cubicBezTo>
                  <a:pt x="949" y="154"/>
                  <a:pt x="949" y="154"/>
                  <a:pt x="949" y="154"/>
                </a:cubicBezTo>
                <a:lnTo>
                  <a:pt x="949" y="154"/>
                </a:lnTo>
                <a:cubicBezTo>
                  <a:pt x="949" y="145"/>
                  <a:pt x="949" y="145"/>
                  <a:pt x="949" y="145"/>
                </a:cubicBezTo>
                <a:lnTo>
                  <a:pt x="949" y="145"/>
                </a:lnTo>
                <a:lnTo>
                  <a:pt x="949" y="145"/>
                </a:lnTo>
                <a:lnTo>
                  <a:pt x="949" y="145"/>
                </a:lnTo>
                <a:cubicBezTo>
                  <a:pt x="949" y="145"/>
                  <a:pt x="949" y="145"/>
                  <a:pt x="940" y="145"/>
                </a:cubicBezTo>
                <a:lnTo>
                  <a:pt x="940" y="145"/>
                </a:lnTo>
                <a:lnTo>
                  <a:pt x="940" y="145"/>
                </a:lnTo>
                <a:lnTo>
                  <a:pt x="940" y="145"/>
                </a:lnTo>
                <a:lnTo>
                  <a:pt x="940" y="145"/>
                </a:lnTo>
                <a:lnTo>
                  <a:pt x="940" y="145"/>
                </a:lnTo>
                <a:cubicBezTo>
                  <a:pt x="930" y="145"/>
                  <a:pt x="930" y="145"/>
                  <a:pt x="930" y="145"/>
                </a:cubicBezTo>
                <a:lnTo>
                  <a:pt x="930" y="145"/>
                </a:lnTo>
                <a:lnTo>
                  <a:pt x="930" y="145"/>
                </a:lnTo>
                <a:cubicBezTo>
                  <a:pt x="930" y="135"/>
                  <a:pt x="930" y="135"/>
                  <a:pt x="930" y="135"/>
                </a:cubicBezTo>
                <a:lnTo>
                  <a:pt x="930" y="135"/>
                </a:lnTo>
                <a:lnTo>
                  <a:pt x="930" y="135"/>
                </a:lnTo>
                <a:lnTo>
                  <a:pt x="930" y="135"/>
                </a:lnTo>
                <a:cubicBezTo>
                  <a:pt x="262" y="135"/>
                  <a:pt x="262" y="135"/>
                  <a:pt x="262" y="135"/>
                </a:cubicBezTo>
                <a:cubicBezTo>
                  <a:pt x="244" y="135"/>
                  <a:pt x="226" y="154"/>
                  <a:pt x="226" y="172"/>
                </a:cubicBezTo>
                <a:cubicBezTo>
                  <a:pt x="226" y="199"/>
                  <a:pt x="244" y="208"/>
                  <a:pt x="262" y="208"/>
                </a:cubicBezTo>
                <a:cubicBezTo>
                  <a:pt x="885" y="208"/>
                  <a:pt x="885" y="208"/>
                  <a:pt x="885" y="208"/>
                </a:cubicBezTo>
                <a:cubicBezTo>
                  <a:pt x="786" y="615"/>
                  <a:pt x="786" y="615"/>
                  <a:pt x="786" y="615"/>
                </a:cubicBezTo>
                <a:cubicBezTo>
                  <a:pt x="289" y="615"/>
                  <a:pt x="289" y="615"/>
                  <a:pt x="289" y="615"/>
                </a:cubicBezTo>
                <a:cubicBezTo>
                  <a:pt x="181" y="27"/>
                  <a:pt x="181" y="27"/>
                  <a:pt x="181" y="27"/>
                </a:cubicBezTo>
                <a:lnTo>
                  <a:pt x="181" y="27"/>
                </a:lnTo>
                <a:lnTo>
                  <a:pt x="181" y="27"/>
                </a:lnTo>
                <a:lnTo>
                  <a:pt x="181" y="27"/>
                </a:lnTo>
                <a:lnTo>
                  <a:pt x="181" y="27"/>
                </a:lnTo>
                <a:lnTo>
                  <a:pt x="181" y="27"/>
                </a:lnTo>
                <a:cubicBezTo>
                  <a:pt x="181" y="18"/>
                  <a:pt x="181" y="18"/>
                  <a:pt x="181" y="18"/>
                </a:cubicBezTo>
                <a:lnTo>
                  <a:pt x="181" y="18"/>
                </a:lnTo>
                <a:lnTo>
                  <a:pt x="181" y="18"/>
                </a:lnTo>
                <a:cubicBezTo>
                  <a:pt x="181" y="18"/>
                  <a:pt x="181" y="18"/>
                  <a:pt x="171" y="18"/>
                </a:cubicBezTo>
                <a:lnTo>
                  <a:pt x="171" y="18"/>
                </a:lnTo>
                <a:lnTo>
                  <a:pt x="171" y="18"/>
                </a:lnTo>
                <a:lnTo>
                  <a:pt x="171" y="9"/>
                </a:lnTo>
                <a:lnTo>
                  <a:pt x="171" y="9"/>
                </a:lnTo>
                <a:lnTo>
                  <a:pt x="171" y="9"/>
                </a:lnTo>
                <a:lnTo>
                  <a:pt x="171" y="9"/>
                </a:lnTo>
                <a:cubicBezTo>
                  <a:pt x="171" y="9"/>
                  <a:pt x="171" y="9"/>
                  <a:pt x="162" y="9"/>
                </a:cubicBezTo>
                <a:lnTo>
                  <a:pt x="162" y="9"/>
                </a:lnTo>
                <a:lnTo>
                  <a:pt x="162" y="9"/>
                </a:lnTo>
                <a:lnTo>
                  <a:pt x="162" y="9"/>
                </a:lnTo>
                <a:lnTo>
                  <a:pt x="162" y="0"/>
                </a:lnTo>
                <a:lnTo>
                  <a:pt x="162" y="0"/>
                </a:lnTo>
                <a:lnTo>
                  <a:pt x="162" y="0"/>
                </a:lnTo>
                <a:cubicBezTo>
                  <a:pt x="153" y="0"/>
                  <a:pt x="153" y="0"/>
                  <a:pt x="153" y="0"/>
                </a:cubicBez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cubicBezTo>
                  <a:pt x="153" y="0"/>
                  <a:pt x="153" y="0"/>
                  <a:pt x="144" y="0"/>
                </a:cubicBezTo>
                <a:lnTo>
                  <a:pt x="144" y="0"/>
                </a:lnTo>
                <a:lnTo>
                  <a:pt x="144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  <a:cubicBezTo>
                  <a:pt x="117" y="72"/>
                  <a:pt x="117" y="72"/>
                  <a:pt x="117" y="72"/>
                </a:cubicBezTo>
                <a:cubicBezTo>
                  <a:pt x="217" y="615"/>
                  <a:pt x="217" y="615"/>
                  <a:pt x="217" y="615"/>
                </a:cubicBezTo>
                <a:cubicBezTo>
                  <a:pt x="189" y="615"/>
                  <a:pt x="189" y="615"/>
                  <a:pt x="189" y="615"/>
                </a:cubicBezTo>
                <a:lnTo>
                  <a:pt x="189" y="615"/>
                </a:lnTo>
                <a:lnTo>
                  <a:pt x="189" y="615"/>
                </a:lnTo>
                <a:cubicBezTo>
                  <a:pt x="189" y="615"/>
                  <a:pt x="189" y="615"/>
                  <a:pt x="181" y="615"/>
                </a:cubicBezTo>
                <a:lnTo>
                  <a:pt x="181" y="615"/>
                </a:lnTo>
                <a:lnTo>
                  <a:pt x="181" y="615"/>
                </a:lnTo>
                <a:lnTo>
                  <a:pt x="181" y="615"/>
                </a:lnTo>
                <a:lnTo>
                  <a:pt x="181" y="623"/>
                </a:lnTo>
                <a:lnTo>
                  <a:pt x="181" y="623"/>
                </a:lnTo>
                <a:lnTo>
                  <a:pt x="171" y="623"/>
                </a:lnTo>
                <a:lnTo>
                  <a:pt x="171" y="623"/>
                </a:lnTo>
                <a:lnTo>
                  <a:pt x="171" y="623"/>
                </a:lnTo>
                <a:lnTo>
                  <a:pt x="171" y="623"/>
                </a:lnTo>
                <a:lnTo>
                  <a:pt x="171" y="623"/>
                </a:lnTo>
                <a:cubicBezTo>
                  <a:pt x="171" y="623"/>
                  <a:pt x="171" y="623"/>
                  <a:pt x="162" y="623"/>
                </a:cubicBezTo>
                <a:lnTo>
                  <a:pt x="162" y="623"/>
                </a:lnTo>
                <a:lnTo>
                  <a:pt x="162" y="623"/>
                </a:lnTo>
                <a:cubicBezTo>
                  <a:pt x="162" y="623"/>
                  <a:pt x="162" y="623"/>
                  <a:pt x="162" y="632"/>
                </a:cubicBezTo>
                <a:lnTo>
                  <a:pt x="162" y="632"/>
                </a:lnTo>
                <a:lnTo>
                  <a:pt x="162" y="632"/>
                </a:lnTo>
                <a:lnTo>
                  <a:pt x="162" y="632"/>
                </a:lnTo>
                <a:lnTo>
                  <a:pt x="162" y="632"/>
                </a:lnTo>
                <a:lnTo>
                  <a:pt x="162" y="632"/>
                </a:lnTo>
                <a:cubicBezTo>
                  <a:pt x="63" y="777"/>
                  <a:pt x="63" y="777"/>
                  <a:pt x="63" y="777"/>
                </a:cubicBezTo>
                <a:lnTo>
                  <a:pt x="63" y="777"/>
                </a:lnTo>
                <a:cubicBezTo>
                  <a:pt x="63" y="786"/>
                  <a:pt x="63" y="786"/>
                  <a:pt x="63" y="786"/>
                </a:cubicBezTo>
                <a:lnTo>
                  <a:pt x="63" y="786"/>
                </a:lnTo>
                <a:lnTo>
                  <a:pt x="63" y="786"/>
                </a:lnTo>
                <a:lnTo>
                  <a:pt x="63" y="786"/>
                </a:lnTo>
                <a:lnTo>
                  <a:pt x="63" y="786"/>
                </a:lnTo>
                <a:lnTo>
                  <a:pt x="63" y="795"/>
                </a:lnTo>
                <a:lnTo>
                  <a:pt x="63" y="795"/>
                </a:lnTo>
                <a:lnTo>
                  <a:pt x="63" y="795"/>
                </a:lnTo>
                <a:lnTo>
                  <a:pt x="63" y="795"/>
                </a:lnTo>
                <a:lnTo>
                  <a:pt x="63" y="795"/>
                </a:lnTo>
                <a:lnTo>
                  <a:pt x="63" y="795"/>
                </a:lnTo>
                <a:lnTo>
                  <a:pt x="63" y="804"/>
                </a:lnTo>
                <a:lnTo>
                  <a:pt x="63" y="804"/>
                </a:lnTo>
                <a:lnTo>
                  <a:pt x="63" y="804"/>
                </a:lnTo>
                <a:lnTo>
                  <a:pt x="63" y="804"/>
                </a:lnTo>
                <a:lnTo>
                  <a:pt x="63" y="804"/>
                </a:lnTo>
                <a:lnTo>
                  <a:pt x="63" y="804"/>
                </a:lnTo>
                <a:cubicBezTo>
                  <a:pt x="63" y="813"/>
                  <a:pt x="63" y="813"/>
                  <a:pt x="63" y="813"/>
                </a:cubicBezTo>
                <a:lnTo>
                  <a:pt x="63" y="813"/>
                </a:lnTo>
                <a:lnTo>
                  <a:pt x="63" y="813"/>
                </a:lnTo>
                <a:lnTo>
                  <a:pt x="63" y="813"/>
                </a:lnTo>
                <a:lnTo>
                  <a:pt x="63" y="813"/>
                </a:lnTo>
                <a:lnTo>
                  <a:pt x="63" y="822"/>
                </a:lnTo>
                <a:lnTo>
                  <a:pt x="63" y="822"/>
                </a:lnTo>
                <a:lnTo>
                  <a:pt x="63" y="822"/>
                </a:lnTo>
                <a:lnTo>
                  <a:pt x="72" y="822"/>
                </a:lnTo>
                <a:lnTo>
                  <a:pt x="72" y="822"/>
                </a:lnTo>
                <a:lnTo>
                  <a:pt x="72" y="822"/>
                </a:lnTo>
                <a:lnTo>
                  <a:pt x="72" y="822"/>
                </a:lnTo>
                <a:lnTo>
                  <a:pt x="72" y="831"/>
                </a:lnTo>
                <a:lnTo>
                  <a:pt x="72" y="831"/>
                </a:lnTo>
                <a:lnTo>
                  <a:pt x="72" y="831"/>
                </a:lnTo>
                <a:lnTo>
                  <a:pt x="72" y="831"/>
                </a:lnTo>
                <a:cubicBezTo>
                  <a:pt x="81" y="831"/>
                  <a:pt x="81" y="831"/>
                  <a:pt x="81" y="831"/>
                </a:cubicBezTo>
                <a:lnTo>
                  <a:pt x="81" y="831"/>
                </a:lnTo>
                <a:lnTo>
                  <a:pt x="81" y="831"/>
                </a:lnTo>
                <a:lnTo>
                  <a:pt x="81" y="831"/>
                </a:lnTo>
                <a:lnTo>
                  <a:pt x="81" y="831"/>
                </a:lnTo>
                <a:lnTo>
                  <a:pt x="81" y="831"/>
                </a:lnTo>
                <a:cubicBezTo>
                  <a:pt x="90" y="831"/>
                  <a:pt x="90" y="831"/>
                  <a:pt x="90" y="831"/>
                </a:cubicBezTo>
                <a:lnTo>
                  <a:pt x="90" y="831"/>
                </a:lnTo>
                <a:lnTo>
                  <a:pt x="90" y="831"/>
                </a:lnTo>
                <a:lnTo>
                  <a:pt x="90" y="831"/>
                </a:lnTo>
                <a:cubicBezTo>
                  <a:pt x="90" y="831"/>
                  <a:pt x="90" y="831"/>
                  <a:pt x="99" y="831"/>
                </a:cubicBezTo>
                <a:lnTo>
                  <a:pt x="99" y="831"/>
                </a:lnTo>
                <a:cubicBezTo>
                  <a:pt x="244" y="831"/>
                  <a:pt x="244" y="831"/>
                  <a:pt x="244" y="831"/>
                </a:cubicBezTo>
                <a:cubicBezTo>
                  <a:pt x="235" y="858"/>
                  <a:pt x="226" y="876"/>
                  <a:pt x="226" y="904"/>
                </a:cubicBezTo>
                <a:cubicBezTo>
                  <a:pt x="226" y="985"/>
                  <a:pt x="289" y="1048"/>
                  <a:pt x="370" y="1048"/>
                </a:cubicBezTo>
                <a:cubicBezTo>
                  <a:pt x="451" y="1048"/>
                  <a:pt x="515" y="985"/>
                  <a:pt x="515" y="904"/>
                </a:cubicBezTo>
                <a:cubicBezTo>
                  <a:pt x="515" y="876"/>
                  <a:pt x="506" y="858"/>
                  <a:pt x="497" y="831"/>
                </a:cubicBezTo>
                <a:cubicBezTo>
                  <a:pt x="677" y="831"/>
                  <a:pt x="677" y="831"/>
                  <a:pt x="677" y="831"/>
                </a:cubicBezTo>
                <a:cubicBezTo>
                  <a:pt x="668" y="858"/>
                  <a:pt x="659" y="876"/>
                  <a:pt x="659" y="904"/>
                </a:cubicBezTo>
                <a:cubicBezTo>
                  <a:pt x="659" y="985"/>
                  <a:pt x="723" y="1048"/>
                  <a:pt x="804" y="1048"/>
                </a:cubicBezTo>
                <a:cubicBezTo>
                  <a:pt x="876" y="1048"/>
                  <a:pt x="940" y="985"/>
                  <a:pt x="940" y="904"/>
                </a:cubicBezTo>
                <a:cubicBezTo>
                  <a:pt x="940" y="876"/>
                  <a:pt x="940" y="858"/>
                  <a:pt x="921" y="831"/>
                </a:cubicBezTo>
                <a:cubicBezTo>
                  <a:pt x="940" y="831"/>
                  <a:pt x="940" y="831"/>
                  <a:pt x="940" y="831"/>
                </a:cubicBezTo>
                <a:cubicBezTo>
                  <a:pt x="966" y="831"/>
                  <a:pt x="976" y="822"/>
                  <a:pt x="976" y="795"/>
                </a:cubicBezTo>
                <a:cubicBezTo>
                  <a:pt x="976" y="777"/>
                  <a:pt x="966" y="768"/>
                  <a:pt x="940" y="768"/>
                </a:cubicBezTo>
                <a:close/>
                <a:moveTo>
                  <a:pt x="442" y="904"/>
                </a:moveTo>
                <a:lnTo>
                  <a:pt x="442" y="904"/>
                </a:lnTo>
                <a:cubicBezTo>
                  <a:pt x="442" y="949"/>
                  <a:pt x="406" y="976"/>
                  <a:pt x="370" y="976"/>
                </a:cubicBezTo>
                <a:cubicBezTo>
                  <a:pt x="334" y="976"/>
                  <a:pt x="298" y="949"/>
                  <a:pt x="298" y="904"/>
                </a:cubicBezTo>
                <a:cubicBezTo>
                  <a:pt x="298" y="868"/>
                  <a:pt x="334" y="831"/>
                  <a:pt x="370" y="831"/>
                </a:cubicBezTo>
                <a:cubicBezTo>
                  <a:pt x="406" y="831"/>
                  <a:pt x="442" y="868"/>
                  <a:pt x="442" y="904"/>
                </a:cubicBezTo>
                <a:close/>
                <a:moveTo>
                  <a:pt x="867" y="904"/>
                </a:moveTo>
                <a:lnTo>
                  <a:pt x="867" y="904"/>
                </a:lnTo>
                <a:cubicBezTo>
                  <a:pt x="867" y="949"/>
                  <a:pt x="840" y="976"/>
                  <a:pt x="804" y="976"/>
                </a:cubicBezTo>
                <a:cubicBezTo>
                  <a:pt x="759" y="976"/>
                  <a:pt x="732" y="949"/>
                  <a:pt x="732" y="904"/>
                </a:cubicBezTo>
                <a:cubicBezTo>
                  <a:pt x="732" y="868"/>
                  <a:pt x="759" y="831"/>
                  <a:pt x="804" y="831"/>
                </a:cubicBezTo>
                <a:cubicBezTo>
                  <a:pt x="840" y="831"/>
                  <a:pt x="867" y="868"/>
                  <a:pt x="867" y="9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Freeform 330"/>
          <p:cNvSpPr>
            <a:spLocks noChangeArrowheads="1"/>
          </p:cNvSpPr>
          <p:nvPr/>
        </p:nvSpPr>
        <p:spPr bwMode="auto">
          <a:xfrm>
            <a:off x="5513471" y="9691278"/>
            <a:ext cx="906966" cy="1118433"/>
          </a:xfrm>
          <a:custGeom>
            <a:avLst/>
            <a:gdLst>
              <a:gd name="T0" fmla="*/ 850 w 851"/>
              <a:gd name="T1" fmla="*/ 298 h 1049"/>
              <a:gd name="T2" fmla="*/ 850 w 851"/>
              <a:gd name="T3" fmla="*/ 298 h 1049"/>
              <a:gd name="T4" fmla="*/ 840 w 851"/>
              <a:gd name="T5" fmla="*/ 271 h 1049"/>
              <a:gd name="T6" fmla="*/ 569 w 851"/>
              <a:gd name="T7" fmla="*/ 9 h 1049"/>
              <a:gd name="T8" fmla="*/ 542 w 851"/>
              <a:gd name="T9" fmla="*/ 0 h 1049"/>
              <a:gd name="T10" fmla="*/ 542 w 851"/>
              <a:gd name="T11" fmla="*/ 0 h 1049"/>
              <a:gd name="T12" fmla="*/ 45 w 851"/>
              <a:gd name="T13" fmla="*/ 0 h 1049"/>
              <a:gd name="T14" fmla="*/ 0 w 851"/>
              <a:gd name="T15" fmla="*/ 63 h 1049"/>
              <a:gd name="T16" fmla="*/ 0 w 851"/>
              <a:gd name="T17" fmla="*/ 1012 h 1049"/>
              <a:gd name="T18" fmla="*/ 27 w 851"/>
              <a:gd name="T19" fmla="*/ 1048 h 1049"/>
              <a:gd name="T20" fmla="*/ 813 w 851"/>
              <a:gd name="T21" fmla="*/ 1048 h 1049"/>
              <a:gd name="T22" fmla="*/ 850 w 851"/>
              <a:gd name="T23" fmla="*/ 1012 h 1049"/>
              <a:gd name="T24" fmla="*/ 850 w 851"/>
              <a:gd name="T25" fmla="*/ 298 h 1049"/>
              <a:gd name="T26" fmla="*/ 587 w 851"/>
              <a:gd name="T27" fmla="*/ 253 h 1049"/>
              <a:gd name="T28" fmla="*/ 587 w 851"/>
              <a:gd name="T29" fmla="*/ 253 h 1049"/>
              <a:gd name="T30" fmla="*/ 587 w 851"/>
              <a:gd name="T31" fmla="*/ 117 h 1049"/>
              <a:gd name="T32" fmla="*/ 714 w 851"/>
              <a:gd name="T33" fmla="*/ 253 h 1049"/>
              <a:gd name="T34" fmla="*/ 587 w 851"/>
              <a:gd name="T35" fmla="*/ 253 h 1049"/>
              <a:gd name="T36" fmla="*/ 63 w 851"/>
              <a:gd name="T37" fmla="*/ 976 h 1049"/>
              <a:gd name="T38" fmla="*/ 63 w 851"/>
              <a:gd name="T39" fmla="*/ 976 h 1049"/>
              <a:gd name="T40" fmla="*/ 63 w 851"/>
              <a:gd name="T41" fmla="*/ 72 h 1049"/>
              <a:gd name="T42" fmla="*/ 515 w 851"/>
              <a:gd name="T43" fmla="*/ 72 h 1049"/>
              <a:gd name="T44" fmla="*/ 515 w 851"/>
              <a:gd name="T45" fmla="*/ 289 h 1049"/>
              <a:gd name="T46" fmla="*/ 551 w 851"/>
              <a:gd name="T47" fmla="*/ 325 h 1049"/>
              <a:gd name="T48" fmla="*/ 777 w 851"/>
              <a:gd name="T49" fmla="*/ 325 h 1049"/>
              <a:gd name="T50" fmla="*/ 777 w 851"/>
              <a:gd name="T51" fmla="*/ 325 h 1049"/>
              <a:gd name="T52" fmla="*/ 777 w 851"/>
              <a:gd name="T53" fmla="*/ 976 h 1049"/>
              <a:gd name="T54" fmla="*/ 63 w 851"/>
              <a:gd name="T55" fmla="*/ 976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51" h="1049">
                <a:moveTo>
                  <a:pt x="850" y="298"/>
                </a:moveTo>
                <a:lnTo>
                  <a:pt x="850" y="298"/>
                </a:lnTo>
                <a:cubicBezTo>
                  <a:pt x="850" y="289"/>
                  <a:pt x="850" y="271"/>
                  <a:pt x="840" y="271"/>
                </a:cubicBezTo>
                <a:cubicBezTo>
                  <a:pt x="569" y="9"/>
                  <a:pt x="569" y="9"/>
                  <a:pt x="569" y="9"/>
                </a:cubicBezTo>
                <a:cubicBezTo>
                  <a:pt x="560" y="0"/>
                  <a:pt x="551" y="0"/>
                  <a:pt x="542" y="0"/>
                </a:cubicBezTo>
                <a:lnTo>
                  <a:pt x="542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27"/>
                  <a:pt x="0" y="63"/>
                </a:cubicBezTo>
                <a:cubicBezTo>
                  <a:pt x="0" y="1012"/>
                  <a:pt x="0" y="1012"/>
                  <a:pt x="0" y="1012"/>
                </a:cubicBezTo>
                <a:cubicBezTo>
                  <a:pt x="0" y="1030"/>
                  <a:pt x="9" y="1048"/>
                  <a:pt x="27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31" y="1048"/>
                  <a:pt x="850" y="1030"/>
                  <a:pt x="850" y="1012"/>
                </a:cubicBezTo>
                <a:cubicBezTo>
                  <a:pt x="850" y="298"/>
                  <a:pt x="850" y="298"/>
                  <a:pt x="850" y="298"/>
                </a:cubicBezTo>
                <a:close/>
                <a:moveTo>
                  <a:pt x="587" y="253"/>
                </a:moveTo>
                <a:lnTo>
                  <a:pt x="587" y="253"/>
                </a:lnTo>
                <a:cubicBezTo>
                  <a:pt x="587" y="117"/>
                  <a:pt x="587" y="117"/>
                  <a:pt x="587" y="117"/>
                </a:cubicBezTo>
                <a:cubicBezTo>
                  <a:pt x="714" y="253"/>
                  <a:pt x="714" y="253"/>
                  <a:pt x="714" y="253"/>
                </a:cubicBezTo>
                <a:lnTo>
                  <a:pt x="587" y="253"/>
                </a:lnTo>
                <a:close/>
                <a:moveTo>
                  <a:pt x="63" y="976"/>
                </a:moveTo>
                <a:lnTo>
                  <a:pt x="63" y="976"/>
                </a:lnTo>
                <a:cubicBezTo>
                  <a:pt x="63" y="72"/>
                  <a:pt x="63" y="72"/>
                  <a:pt x="63" y="72"/>
                </a:cubicBezTo>
                <a:cubicBezTo>
                  <a:pt x="515" y="72"/>
                  <a:pt x="515" y="72"/>
                  <a:pt x="515" y="72"/>
                </a:cubicBezTo>
                <a:cubicBezTo>
                  <a:pt x="515" y="289"/>
                  <a:pt x="515" y="289"/>
                  <a:pt x="515" y="289"/>
                </a:cubicBezTo>
                <a:cubicBezTo>
                  <a:pt x="515" y="307"/>
                  <a:pt x="524" y="325"/>
                  <a:pt x="551" y="325"/>
                </a:cubicBezTo>
                <a:cubicBezTo>
                  <a:pt x="777" y="325"/>
                  <a:pt x="777" y="325"/>
                  <a:pt x="777" y="325"/>
                </a:cubicBezTo>
                <a:lnTo>
                  <a:pt x="777" y="325"/>
                </a:lnTo>
                <a:cubicBezTo>
                  <a:pt x="777" y="976"/>
                  <a:pt x="777" y="976"/>
                  <a:pt x="777" y="976"/>
                </a:cubicBezTo>
                <a:lnTo>
                  <a:pt x="63" y="9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Freeform 331"/>
          <p:cNvSpPr>
            <a:spLocks noChangeArrowheads="1"/>
          </p:cNvSpPr>
          <p:nvPr/>
        </p:nvSpPr>
        <p:spPr bwMode="auto">
          <a:xfrm>
            <a:off x="5734339" y="10147111"/>
            <a:ext cx="465229" cy="70488"/>
          </a:xfrm>
          <a:custGeom>
            <a:avLst/>
            <a:gdLst>
              <a:gd name="T0" fmla="*/ 398 w 435"/>
              <a:gd name="T1" fmla="*/ 0 h 64"/>
              <a:gd name="T2" fmla="*/ 398 w 435"/>
              <a:gd name="T3" fmla="*/ 0 h 64"/>
              <a:gd name="T4" fmla="*/ 27 w 435"/>
              <a:gd name="T5" fmla="*/ 0 h 64"/>
              <a:gd name="T6" fmla="*/ 0 w 435"/>
              <a:gd name="T7" fmla="*/ 27 h 64"/>
              <a:gd name="T8" fmla="*/ 27 w 435"/>
              <a:gd name="T9" fmla="*/ 63 h 64"/>
              <a:gd name="T10" fmla="*/ 398 w 435"/>
              <a:gd name="T11" fmla="*/ 63 h 64"/>
              <a:gd name="T12" fmla="*/ 434 w 435"/>
              <a:gd name="T13" fmla="*/ 27 h 64"/>
              <a:gd name="T14" fmla="*/ 398 w 435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5" h="64">
                <a:moveTo>
                  <a:pt x="398" y="0"/>
                </a:moveTo>
                <a:lnTo>
                  <a:pt x="398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54"/>
                  <a:pt x="9" y="63"/>
                  <a:pt x="27" y="63"/>
                </a:cubicBezTo>
                <a:cubicBezTo>
                  <a:pt x="398" y="63"/>
                  <a:pt x="398" y="63"/>
                  <a:pt x="398" y="63"/>
                </a:cubicBezTo>
                <a:cubicBezTo>
                  <a:pt x="425" y="63"/>
                  <a:pt x="434" y="54"/>
                  <a:pt x="434" y="27"/>
                </a:cubicBezTo>
                <a:cubicBezTo>
                  <a:pt x="434" y="9"/>
                  <a:pt x="425" y="0"/>
                  <a:pt x="39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Freeform 332"/>
          <p:cNvSpPr>
            <a:spLocks noChangeArrowheads="1"/>
          </p:cNvSpPr>
          <p:nvPr/>
        </p:nvSpPr>
        <p:spPr bwMode="auto">
          <a:xfrm>
            <a:off x="5734339" y="10339781"/>
            <a:ext cx="465229" cy="79890"/>
          </a:xfrm>
          <a:custGeom>
            <a:avLst/>
            <a:gdLst>
              <a:gd name="T0" fmla="*/ 398 w 435"/>
              <a:gd name="T1" fmla="*/ 0 h 73"/>
              <a:gd name="T2" fmla="*/ 398 w 435"/>
              <a:gd name="T3" fmla="*/ 0 h 73"/>
              <a:gd name="T4" fmla="*/ 27 w 435"/>
              <a:gd name="T5" fmla="*/ 0 h 73"/>
              <a:gd name="T6" fmla="*/ 0 w 435"/>
              <a:gd name="T7" fmla="*/ 36 h 73"/>
              <a:gd name="T8" fmla="*/ 27 w 435"/>
              <a:gd name="T9" fmla="*/ 72 h 73"/>
              <a:gd name="T10" fmla="*/ 398 w 435"/>
              <a:gd name="T11" fmla="*/ 72 h 73"/>
              <a:gd name="T12" fmla="*/ 434 w 435"/>
              <a:gd name="T13" fmla="*/ 36 h 73"/>
              <a:gd name="T14" fmla="*/ 398 w 435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5" h="73">
                <a:moveTo>
                  <a:pt x="398" y="0"/>
                </a:moveTo>
                <a:lnTo>
                  <a:pt x="398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7"/>
                  <a:pt x="0" y="36"/>
                </a:cubicBezTo>
                <a:cubicBezTo>
                  <a:pt x="0" y="54"/>
                  <a:pt x="9" y="72"/>
                  <a:pt x="27" y="72"/>
                </a:cubicBezTo>
                <a:cubicBezTo>
                  <a:pt x="398" y="72"/>
                  <a:pt x="398" y="72"/>
                  <a:pt x="398" y="72"/>
                </a:cubicBezTo>
                <a:cubicBezTo>
                  <a:pt x="425" y="72"/>
                  <a:pt x="434" y="54"/>
                  <a:pt x="434" y="36"/>
                </a:cubicBezTo>
                <a:cubicBezTo>
                  <a:pt x="434" y="17"/>
                  <a:pt x="425" y="0"/>
                  <a:pt x="39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Freeform 333"/>
          <p:cNvSpPr>
            <a:spLocks noChangeArrowheads="1"/>
          </p:cNvSpPr>
          <p:nvPr/>
        </p:nvSpPr>
        <p:spPr bwMode="auto">
          <a:xfrm>
            <a:off x="5734339" y="10527753"/>
            <a:ext cx="465229" cy="79890"/>
          </a:xfrm>
          <a:custGeom>
            <a:avLst/>
            <a:gdLst>
              <a:gd name="T0" fmla="*/ 398 w 435"/>
              <a:gd name="T1" fmla="*/ 0 h 74"/>
              <a:gd name="T2" fmla="*/ 398 w 435"/>
              <a:gd name="T3" fmla="*/ 0 h 74"/>
              <a:gd name="T4" fmla="*/ 27 w 435"/>
              <a:gd name="T5" fmla="*/ 0 h 74"/>
              <a:gd name="T6" fmla="*/ 0 w 435"/>
              <a:gd name="T7" fmla="*/ 36 h 74"/>
              <a:gd name="T8" fmla="*/ 27 w 435"/>
              <a:gd name="T9" fmla="*/ 73 h 74"/>
              <a:gd name="T10" fmla="*/ 398 w 435"/>
              <a:gd name="T11" fmla="*/ 73 h 74"/>
              <a:gd name="T12" fmla="*/ 434 w 435"/>
              <a:gd name="T13" fmla="*/ 36 h 74"/>
              <a:gd name="T14" fmla="*/ 398 w 435"/>
              <a:gd name="T1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5" h="74">
                <a:moveTo>
                  <a:pt x="398" y="0"/>
                </a:moveTo>
                <a:lnTo>
                  <a:pt x="398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54"/>
                  <a:pt x="9" y="73"/>
                  <a:pt x="27" y="73"/>
                </a:cubicBezTo>
                <a:cubicBezTo>
                  <a:pt x="398" y="73"/>
                  <a:pt x="398" y="73"/>
                  <a:pt x="398" y="73"/>
                </a:cubicBezTo>
                <a:cubicBezTo>
                  <a:pt x="425" y="73"/>
                  <a:pt x="434" y="54"/>
                  <a:pt x="434" y="36"/>
                </a:cubicBezTo>
                <a:cubicBezTo>
                  <a:pt x="434" y="18"/>
                  <a:pt x="425" y="0"/>
                  <a:pt x="39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" name="Freeform 334"/>
          <p:cNvSpPr>
            <a:spLocks noChangeArrowheads="1"/>
          </p:cNvSpPr>
          <p:nvPr/>
        </p:nvSpPr>
        <p:spPr bwMode="auto">
          <a:xfrm>
            <a:off x="9127233" y="5757966"/>
            <a:ext cx="1174825" cy="935159"/>
          </a:xfrm>
          <a:custGeom>
            <a:avLst/>
            <a:gdLst>
              <a:gd name="T0" fmla="*/ 1048 w 1103"/>
              <a:gd name="T1" fmla="*/ 162 h 877"/>
              <a:gd name="T2" fmla="*/ 1048 w 1103"/>
              <a:gd name="T3" fmla="*/ 162 h 877"/>
              <a:gd name="T4" fmla="*/ 813 w 1103"/>
              <a:gd name="T5" fmla="*/ 162 h 877"/>
              <a:gd name="T6" fmla="*/ 722 w 1103"/>
              <a:gd name="T7" fmla="*/ 54 h 877"/>
              <a:gd name="T8" fmla="*/ 551 w 1103"/>
              <a:gd name="T9" fmla="*/ 0 h 877"/>
              <a:gd name="T10" fmla="*/ 388 w 1103"/>
              <a:gd name="T11" fmla="*/ 54 h 877"/>
              <a:gd name="T12" fmla="*/ 289 w 1103"/>
              <a:gd name="T13" fmla="*/ 162 h 877"/>
              <a:gd name="T14" fmla="*/ 63 w 1103"/>
              <a:gd name="T15" fmla="*/ 162 h 877"/>
              <a:gd name="T16" fmla="*/ 0 w 1103"/>
              <a:gd name="T17" fmla="*/ 217 h 877"/>
              <a:gd name="T18" fmla="*/ 0 w 1103"/>
              <a:gd name="T19" fmla="*/ 298 h 877"/>
              <a:gd name="T20" fmla="*/ 0 w 1103"/>
              <a:gd name="T21" fmla="*/ 460 h 877"/>
              <a:gd name="T22" fmla="*/ 0 w 1103"/>
              <a:gd name="T23" fmla="*/ 822 h 877"/>
              <a:gd name="T24" fmla="*/ 54 w 1103"/>
              <a:gd name="T25" fmla="*/ 876 h 877"/>
              <a:gd name="T26" fmla="*/ 1048 w 1103"/>
              <a:gd name="T27" fmla="*/ 876 h 877"/>
              <a:gd name="T28" fmla="*/ 1102 w 1103"/>
              <a:gd name="T29" fmla="*/ 822 h 877"/>
              <a:gd name="T30" fmla="*/ 1102 w 1103"/>
              <a:gd name="T31" fmla="*/ 460 h 877"/>
              <a:gd name="T32" fmla="*/ 1102 w 1103"/>
              <a:gd name="T33" fmla="*/ 298 h 877"/>
              <a:gd name="T34" fmla="*/ 1102 w 1103"/>
              <a:gd name="T35" fmla="*/ 217 h 877"/>
              <a:gd name="T36" fmla="*/ 1048 w 1103"/>
              <a:gd name="T37" fmla="*/ 162 h 877"/>
              <a:gd name="T38" fmla="*/ 424 w 1103"/>
              <a:gd name="T39" fmla="*/ 108 h 877"/>
              <a:gd name="T40" fmla="*/ 424 w 1103"/>
              <a:gd name="T41" fmla="*/ 108 h 877"/>
              <a:gd name="T42" fmla="*/ 551 w 1103"/>
              <a:gd name="T43" fmla="*/ 72 h 877"/>
              <a:gd name="T44" fmla="*/ 677 w 1103"/>
              <a:gd name="T45" fmla="*/ 108 h 877"/>
              <a:gd name="T46" fmla="*/ 731 w 1103"/>
              <a:gd name="T47" fmla="*/ 162 h 877"/>
              <a:gd name="T48" fmla="*/ 551 w 1103"/>
              <a:gd name="T49" fmla="*/ 162 h 877"/>
              <a:gd name="T50" fmla="*/ 379 w 1103"/>
              <a:gd name="T51" fmla="*/ 162 h 877"/>
              <a:gd name="T52" fmla="*/ 424 w 1103"/>
              <a:gd name="T53" fmla="*/ 108 h 877"/>
              <a:gd name="T54" fmla="*/ 72 w 1103"/>
              <a:gd name="T55" fmla="*/ 234 h 877"/>
              <a:gd name="T56" fmla="*/ 72 w 1103"/>
              <a:gd name="T57" fmla="*/ 234 h 877"/>
              <a:gd name="T58" fmla="*/ 262 w 1103"/>
              <a:gd name="T59" fmla="*/ 234 h 877"/>
              <a:gd name="T60" fmla="*/ 262 w 1103"/>
              <a:gd name="T61" fmla="*/ 234 h 877"/>
              <a:gd name="T62" fmla="*/ 849 w 1103"/>
              <a:gd name="T63" fmla="*/ 234 h 877"/>
              <a:gd name="T64" fmla="*/ 849 w 1103"/>
              <a:gd name="T65" fmla="*/ 234 h 877"/>
              <a:gd name="T66" fmla="*/ 1039 w 1103"/>
              <a:gd name="T67" fmla="*/ 234 h 877"/>
              <a:gd name="T68" fmla="*/ 1039 w 1103"/>
              <a:gd name="T69" fmla="*/ 298 h 877"/>
              <a:gd name="T70" fmla="*/ 1039 w 1103"/>
              <a:gd name="T71" fmla="*/ 460 h 877"/>
              <a:gd name="T72" fmla="*/ 966 w 1103"/>
              <a:gd name="T73" fmla="*/ 533 h 877"/>
              <a:gd name="T74" fmla="*/ 135 w 1103"/>
              <a:gd name="T75" fmla="*/ 533 h 877"/>
              <a:gd name="T76" fmla="*/ 72 w 1103"/>
              <a:gd name="T77" fmla="*/ 460 h 877"/>
              <a:gd name="T78" fmla="*/ 72 w 1103"/>
              <a:gd name="T79" fmla="*/ 298 h 877"/>
              <a:gd name="T80" fmla="*/ 72 w 1103"/>
              <a:gd name="T81" fmla="*/ 234 h 877"/>
              <a:gd name="T82" fmla="*/ 72 w 1103"/>
              <a:gd name="T83" fmla="*/ 804 h 877"/>
              <a:gd name="T84" fmla="*/ 72 w 1103"/>
              <a:gd name="T85" fmla="*/ 804 h 877"/>
              <a:gd name="T86" fmla="*/ 72 w 1103"/>
              <a:gd name="T87" fmla="*/ 587 h 877"/>
              <a:gd name="T88" fmla="*/ 135 w 1103"/>
              <a:gd name="T89" fmla="*/ 605 h 877"/>
              <a:gd name="T90" fmla="*/ 966 w 1103"/>
              <a:gd name="T91" fmla="*/ 605 h 877"/>
              <a:gd name="T92" fmla="*/ 1039 w 1103"/>
              <a:gd name="T93" fmla="*/ 587 h 877"/>
              <a:gd name="T94" fmla="*/ 1039 w 1103"/>
              <a:gd name="T95" fmla="*/ 804 h 877"/>
              <a:gd name="T96" fmla="*/ 72 w 1103"/>
              <a:gd name="T97" fmla="*/ 804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877">
                <a:moveTo>
                  <a:pt x="1048" y="162"/>
                </a:moveTo>
                <a:lnTo>
                  <a:pt x="1048" y="162"/>
                </a:lnTo>
                <a:cubicBezTo>
                  <a:pt x="813" y="162"/>
                  <a:pt x="813" y="162"/>
                  <a:pt x="813" y="162"/>
                </a:cubicBezTo>
                <a:cubicBezTo>
                  <a:pt x="795" y="117"/>
                  <a:pt x="759" y="81"/>
                  <a:pt x="722" y="54"/>
                </a:cubicBezTo>
                <a:cubicBezTo>
                  <a:pt x="668" y="18"/>
                  <a:pt x="614" y="0"/>
                  <a:pt x="551" y="0"/>
                </a:cubicBezTo>
                <a:cubicBezTo>
                  <a:pt x="497" y="0"/>
                  <a:pt x="433" y="18"/>
                  <a:pt x="388" y="54"/>
                </a:cubicBezTo>
                <a:cubicBezTo>
                  <a:pt x="343" y="81"/>
                  <a:pt x="316" y="117"/>
                  <a:pt x="289" y="162"/>
                </a:cubicBezTo>
                <a:cubicBezTo>
                  <a:pt x="63" y="162"/>
                  <a:pt x="63" y="162"/>
                  <a:pt x="63" y="162"/>
                </a:cubicBezTo>
                <a:cubicBezTo>
                  <a:pt x="27" y="162"/>
                  <a:pt x="0" y="189"/>
                  <a:pt x="0" y="217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460"/>
                  <a:pt x="0" y="460"/>
                  <a:pt x="0" y="460"/>
                </a:cubicBezTo>
                <a:cubicBezTo>
                  <a:pt x="0" y="822"/>
                  <a:pt x="0" y="822"/>
                  <a:pt x="0" y="822"/>
                </a:cubicBezTo>
                <a:cubicBezTo>
                  <a:pt x="0" y="849"/>
                  <a:pt x="27" y="876"/>
                  <a:pt x="54" y="876"/>
                </a:cubicBezTo>
                <a:cubicBezTo>
                  <a:pt x="1048" y="876"/>
                  <a:pt x="1048" y="876"/>
                  <a:pt x="1048" y="876"/>
                </a:cubicBezTo>
                <a:cubicBezTo>
                  <a:pt x="1084" y="876"/>
                  <a:pt x="1102" y="849"/>
                  <a:pt x="1102" y="822"/>
                </a:cubicBezTo>
                <a:cubicBezTo>
                  <a:pt x="1102" y="460"/>
                  <a:pt x="1102" y="460"/>
                  <a:pt x="1102" y="460"/>
                </a:cubicBezTo>
                <a:cubicBezTo>
                  <a:pt x="1102" y="298"/>
                  <a:pt x="1102" y="298"/>
                  <a:pt x="1102" y="298"/>
                </a:cubicBezTo>
                <a:cubicBezTo>
                  <a:pt x="1102" y="217"/>
                  <a:pt x="1102" y="217"/>
                  <a:pt x="1102" y="217"/>
                </a:cubicBezTo>
                <a:cubicBezTo>
                  <a:pt x="1102" y="180"/>
                  <a:pt x="1084" y="162"/>
                  <a:pt x="1048" y="162"/>
                </a:cubicBezTo>
                <a:close/>
                <a:moveTo>
                  <a:pt x="424" y="108"/>
                </a:moveTo>
                <a:lnTo>
                  <a:pt x="424" y="108"/>
                </a:lnTo>
                <a:cubicBezTo>
                  <a:pt x="460" y="90"/>
                  <a:pt x="506" y="72"/>
                  <a:pt x="551" y="72"/>
                </a:cubicBezTo>
                <a:cubicBezTo>
                  <a:pt x="596" y="72"/>
                  <a:pt x="641" y="90"/>
                  <a:pt x="677" y="108"/>
                </a:cubicBezTo>
                <a:cubicBezTo>
                  <a:pt x="704" y="126"/>
                  <a:pt x="713" y="144"/>
                  <a:pt x="731" y="162"/>
                </a:cubicBezTo>
                <a:cubicBezTo>
                  <a:pt x="551" y="162"/>
                  <a:pt x="551" y="162"/>
                  <a:pt x="551" y="162"/>
                </a:cubicBezTo>
                <a:cubicBezTo>
                  <a:pt x="379" y="162"/>
                  <a:pt x="379" y="162"/>
                  <a:pt x="379" y="162"/>
                </a:cubicBezTo>
                <a:cubicBezTo>
                  <a:pt x="388" y="144"/>
                  <a:pt x="406" y="126"/>
                  <a:pt x="424" y="108"/>
                </a:cubicBezTo>
                <a:close/>
                <a:moveTo>
                  <a:pt x="72" y="234"/>
                </a:moveTo>
                <a:lnTo>
                  <a:pt x="72" y="234"/>
                </a:lnTo>
                <a:cubicBezTo>
                  <a:pt x="262" y="234"/>
                  <a:pt x="262" y="234"/>
                  <a:pt x="262" y="234"/>
                </a:cubicBezTo>
                <a:lnTo>
                  <a:pt x="262" y="234"/>
                </a:lnTo>
                <a:cubicBezTo>
                  <a:pt x="849" y="234"/>
                  <a:pt x="849" y="234"/>
                  <a:pt x="849" y="234"/>
                </a:cubicBezTo>
                <a:lnTo>
                  <a:pt x="849" y="234"/>
                </a:lnTo>
                <a:cubicBezTo>
                  <a:pt x="1039" y="234"/>
                  <a:pt x="1039" y="234"/>
                  <a:pt x="1039" y="234"/>
                </a:cubicBezTo>
                <a:cubicBezTo>
                  <a:pt x="1039" y="298"/>
                  <a:pt x="1039" y="298"/>
                  <a:pt x="1039" y="298"/>
                </a:cubicBezTo>
                <a:cubicBezTo>
                  <a:pt x="1039" y="460"/>
                  <a:pt x="1039" y="460"/>
                  <a:pt x="1039" y="460"/>
                </a:cubicBezTo>
                <a:cubicBezTo>
                  <a:pt x="1039" y="496"/>
                  <a:pt x="1003" y="533"/>
                  <a:pt x="966" y="533"/>
                </a:cubicBezTo>
                <a:cubicBezTo>
                  <a:pt x="135" y="533"/>
                  <a:pt x="135" y="533"/>
                  <a:pt x="135" y="533"/>
                </a:cubicBezTo>
                <a:cubicBezTo>
                  <a:pt x="99" y="533"/>
                  <a:pt x="72" y="496"/>
                  <a:pt x="72" y="460"/>
                </a:cubicBezTo>
                <a:cubicBezTo>
                  <a:pt x="72" y="298"/>
                  <a:pt x="72" y="298"/>
                  <a:pt x="72" y="298"/>
                </a:cubicBezTo>
                <a:lnTo>
                  <a:pt x="72" y="234"/>
                </a:lnTo>
                <a:close/>
                <a:moveTo>
                  <a:pt x="72" y="804"/>
                </a:moveTo>
                <a:lnTo>
                  <a:pt x="72" y="804"/>
                </a:lnTo>
                <a:cubicBezTo>
                  <a:pt x="72" y="587"/>
                  <a:pt x="72" y="587"/>
                  <a:pt x="72" y="587"/>
                </a:cubicBezTo>
                <a:cubicBezTo>
                  <a:pt x="90" y="596"/>
                  <a:pt x="117" y="605"/>
                  <a:pt x="135" y="605"/>
                </a:cubicBezTo>
                <a:cubicBezTo>
                  <a:pt x="966" y="605"/>
                  <a:pt x="966" y="605"/>
                  <a:pt x="966" y="605"/>
                </a:cubicBezTo>
                <a:cubicBezTo>
                  <a:pt x="993" y="605"/>
                  <a:pt x="1012" y="596"/>
                  <a:pt x="1039" y="587"/>
                </a:cubicBezTo>
                <a:cubicBezTo>
                  <a:pt x="1039" y="804"/>
                  <a:pt x="1039" y="804"/>
                  <a:pt x="1039" y="804"/>
                </a:cubicBezTo>
                <a:lnTo>
                  <a:pt x="72" y="8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Freeform 335"/>
          <p:cNvSpPr>
            <a:spLocks noChangeArrowheads="1"/>
          </p:cNvSpPr>
          <p:nvPr/>
        </p:nvSpPr>
        <p:spPr bwMode="auto">
          <a:xfrm>
            <a:off x="17750445" y="9930943"/>
            <a:ext cx="1203021" cy="1033846"/>
          </a:xfrm>
          <a:custGeom>
            <a:avLst/>
            <a:gdLst>
              <a:gd name="T0" fmla="*/ 1075 w 1130"/>
              <a:gd name="T1" fmla="*/ 144 h 968"/>
              <a:gd name="T2" fmla="*/ 1075 w 1130"/>
              <a:gd name="T3" fmla="*/ 144 h 968"/>
              <a:gd name="T4" fmla="*/ 831 w 1130"/>
              <a:gd name="T5" fmla="*/ 144 h 968"/>
              <a:gd name="T6" fmla="*/ 831 w 1130"/>
              <a:gd name="T7" fmla="*/ 136 h 968"/>
              <a:gd name="T8" fmla="*/ 831 w 1130"/>
              <a:gd name="T9" fmla="*/ 45 h 968"/>
              <a:gd name="T10" fmla="*/ 786 w 1130"/>
              <a:gd name="T11" fmla="*/ 0 h 968"/>
              <a:gd name="T12" fmla="*/ 343 w 1130"/>
              <a:gd name="T13" fmla="*/ 0 h 968"/>
              <a:gd name="T14" fmla="*/ 298 w 1130"/>
              <a:gd name="T15" fmla="*/ 45 h 968"/>
              <a:gd name="T16" fmla="*/ 298 w 1130"/>
              <a:gd name="T17" fmla="*/ 136 h 968"/>
              <a:gd name="T18" fmla="*/ 307 w 1130"/>
              <a:gd name="T19" fmla="*/ 144 h 968"/>
              <a:gd name="T20" fmla="*/ 54 w 1130"/>
              <a:gd name="T21" fmla="*/ 144 h 968"/>
              <a:gd name="T22" fmla="*/ 0 w 1130"/>
              <a:gd name="T23" fmla="*/ 208 h 968"/>
              <a:gd name="T24" fmla="*/ 0 w 1130"/>
              <a:gd name="T25" fmla="*/ 912 h 968"/>
              <a:gd name="T26" fmla="*/ 54 w 1130"/>
              <a:gd name="T27" fmla="*/ 967 h 968"/>
              <a:gd name="T28" fmla="*/ 1075 w 1130"/>
              <a:gd name="T29" fmla="*/ 967 h 968"/>
              <a:gd name="T30" fmla="*/ 1129 w 1130"/>
              <a:gd name="T31" fmla="*/ 912 h 968"/>
              <a:gd name="T32" fmla="*/ 1129 w 1130"/>
              <a:gd name="T33" fmla="*/ 199 h 968"/>
              <a:gd name="T34" fmla="*/ 1075 w 1130"/>
              <a:gd name="T35" fmla="*/ 144 h 968"/>
              <a:gd name="T36" fmla="*/ 370 w 1130"/>
              <a:gd name="T37" fmla="*/ 136 h 968"/>
              <a:gd name="T38" fmla="*/ 370 w 1130"/>
              <a:gd name="T39" fmla="*/ 136 h 968"/>
              <a:gd name="T40" fmla="*/ 370 w 1130"/>
              <a:gd name="T41" fmla="*/ 72 h 968"/>
              <a:gd name="T42" fmla="*/ 759 w 1130"/>
              <a:gd name="T43" fmla="*/ 72 h 968"/>
              <a:gd name="T44" fmla="*/ 759 w 1130"/>
              <a:gd name="T45" fmla="*/ 136 h 968"/>
              <a:gd name="T46" fmla="*/ 759 w 1130"/>
              <a:gd name="T47" fmla="*/ 144 h 968"/>
              <a:gd name="T48" fmla="*/ 569 w 1130"/>
              <a:gd name="T49" fmla="*/ 144 h 968"/>
              <a:gd name="T50" fmla="*/ 370 w 1130"/>
              <a:gd name="T51" fmla="*/ 144 h 968"/>
              <a:gd name="T52" fmla="*/ 370 w 1130"/>
              <a:gd name="T53" fmla="*/ 136 h 968"/>
              <a:gd name="T54" fmla="*/ 569 w 1130"/>
              <a:gd name="T55" fmla="*/ 217 h 968"/>
              <a:gd name="T56" fmla="*/ 569 w 1130"/>
              <a:gd name="T57" fmla="*/ 217 h 968"/>
              <a:gd name="T58" fmla="*/ 1057 w 1130"/>
              <a:gd name="T59" fmla="*/ 217 h 968"/>
              <a:gd name="T60" fmla="*/ 1057 w 1130"/>
              <a:gd name="T61" fmla="*/ 515 h 968"/>
              <a:gd name="T62" fmla="*/ 930 w 1130"/>
              <a:gd name="T63" fmla="*/ 515 h 968"/>
              <a:gd name="T64" fmla="*/ 930 w 1130"/>
              <a:gd name="T65" fmla="*/ 497 h 968"/>
              <a:gd name="T66" fmla="*/ 894 w 1130"/>
              <a:gd name="T67" fmla="*/ 461 h 968"/>
              <a:gd name="T68" fmla="*/ 858 w 1130"/>
              <a:gd name="T69" fmla="*/ 497 h 968"/>
              <a:gd name="T70" fmla="*/ 858 w 1130"/>
              <a:gd name="T71" fmla="*/ 515 h 968"/>
              <a:gd name="T72" fmla="*/ 271 w 1130"/>
              <a:gd name="T73" fmla="*/ 515 h 968"/>
              <a:gd name="T74" fmla="*/ 271 w 1130"/>
              <a:gd name="T75" fmla="*/ 497 h 968"/>
              <a:gd name="T76" fmla="*/ 234 w 1130"/>
              <a:gd name="T77" fmla="*/ 461 h 968"/>
              <a:gd name="T78" fmla="*/ 198 w 1130"/>
              <a:gd name="T79" fmla="*/ 497 h 968"/>
              <a:gd name="T80" fmla="*/ 198 w 1130"/>
              <a:gd name="T81" fmla="*/ 515 h 968"/>
              <a:gd name="T82" fmla="*/ 72 w 1130"/>
              <a:gd name="T83" fmla="*/ 515 h 968"/>
              <a:gd name="T84" fmla="*/ 72 w 1130"/>
              <a:gd name="T85" fmla="*/ 217 h 968"/>
              <a:gd name="T86" fmla="*/ 569 w 1130"/>
              <a:gd name="T87" fmla="*/ 217 h 968"/>
              <a:gd name="T88" fmla="*/ 72 w 1130"/>
              <a:gd name="T89" fmla="*/ 895 h 968"/>
              <a:gd name="T90" fmla="*/ 72 w 1130"/>
              <a:gd name="T91" fmla="*/ 895 h 968"/>
              <a:gd name="T92" fmla="*/ 72 w 1130"/>
              <a:gd name="T93" fmla="*/ 587 h 968"/>
              <a:gd name="T94" fmla="*/ 198 w 1130"/>
              <a:gd name="T95" fmla="*/ 587 h 968"/>
              <a:gd name="T96" fmla="*/ 198 w 1130"/>
              <a:gd name="T97" fmla="*/ 659 h 968"/>
              <a:gd name="T98" fmla="*/ 234 w 1130"/>
              <a:gd name="T99" fmla="*/ 696 h 968"/>
              <a:gd name="T100" fmla="*/ 271 w 1130"/>
              <a:gd name="T101" fmla="*/ 659 h 968"/>
              <a:gd name="T102" fmla="*/ 271 w 1130"/>
              <a:gd name="T103" fmla="*/ 587 h 968"/>
              <a:gd name="T104" fmla="*/ 858 w 1130"/>
              <a:gd name="T105" fmla="*/ 587 h 968"/>
              <a:gd name="T106" fmla="*/ 858 w 1130"/>
              <a:gd name="T107" fmla="*/ 659 h 968"/>
              <a:gd name="T108" fmla="*/ 894 w 1130"/>
              <a:gd name="T109" fmla="*/ 696 h 968"/>
              <a:gd name="T110" fmla="*/ 930 w 1130"/>
              <a:gd name="T111" fmla="*/ 659 h 968"/>
              <a:gd name="T112" fmla="*/ 930 w 1130"/>
              <a:gd name="T113" fmla="*/ 587 h 968"/>
              <a:gd name="T114" fmla="*/ 1057 w 1130"/>
              <a:gd name="T115" fmla="*/ 587 h 968"/>
              <a:gd name="T116" fmla="*/ 1057 w 1130"/>
              <a:gd name="T117" fmla="*/ 895 h 968"/>
              <a:gd name="T118" fmla="*/ 72 w 1130"/>
              <a:gd name="T119" fmla="*/ 895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30" h="968">
                <a:moveTo>
                  <a:pt x="1075" y="144"/>
                </a:moveTo>
                <a:lnTo>
                  <a:pt x="1075" y="144"/>
                </a:lnTo>
                <a:cubicBezTo>
                  <a:pt x="831" y="144"/>
                  <a:pt x="831" y="144"/>
                  <a:pt x="831" y="144"/>
                </a:cubicBezTo>
                <a:cubicBezTo>
                  <a:pt x="831" y="136"/>
                  <a:pt x="831" y="136"/>
                  <a:pt x="831" y="136"/>
                </a:cubicBezTo>
                <a:cubicBezTo>
                  <a:pt x="831" y="45"/>
                  <a:pt x="831" y="45"/>
                  <a:pt x="831" y="45"/>
                </a:cubicBezTo>
                <a:cubicBezTo>
                  <a:pt x="831" y="18"/>
                  <a:pt x="804" y="0"/>
                  <a:pt x="786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25" y="0"/>
                  <a:pt x="298" y="18"/>
                  <a:pt x="298" y="45"/>
                </a:cubicBezTo>
                <a:cubicBezTo>
                  <a:pt x="298" y="136"/>
                  <a:pt x="298" y="136"/>
                  <a:pt x="298" y="136"/>
                </a:cubicBezTo>
                <a:cubicBezTo>
                  <a:pt x="298" y="136"/>
                  <a:pt x="298" y="136"/>
                  <a:pt x="307" y="144"/>
                </a:cubicBezTo>
                <a:cubicBezTo>
                  <a:pt x="54" y="144"/>
                  <a:pt x="54" y="144"/>
                  <a:pt x="54" y="144"/>
                </a:cubicBezTo>
                <a:cubicBezTo>
                  <a:pt x="27" y="144"/>
                  <a:pt x="0" y="172"/>
                  <a:pt x="0" y="208"/>
                </a:cubicBezTo>
                <a:cubicBezTo>
                  <a:pt x="0" y="912"/>
                  <a:pt x="0" y="912"/>
                  <a:pt x="0" y="912"/>
                </a:cubicBezTo>
                <a:cubicBezTo>
                  <a:pt x="0" y="940"/>
                  <a:pt x="27" y="967"/>
                  <a:pt x="54" y="967"/>
                </a:cubicBezTo>
                <a:cubicBezTo>
                  <a:pt x="1075" y="967"/>
                  <a:pt x="1075" y="967"/>
                  <a:pt x="1075" y="967"/>
                </a:cubicBezTo>
                <a:cubicBezTo>
                  <a:pt x="1102" y="967"/>
                  <a:pt x="1129" y="940"/>
                  <a:pt x="1129" y="912"/>
                </a:cubicBezTo>
                <a:cubicBezTo>
                  <a:pt x="1129" y="199"/>
                  <a:pt x="1129" y="199"/>
                  <a:pt x="1129" y="199"/>
                </a:cubicBezTo>
                <a:cubicBezTo>
                  <a:pt x="1129" y="172"/>
                  <a:pt x="1102" y="144"/>
                  <a:pt x="1075" y="144"/>
                </a:cubicBezTo>
                <a:close/>
                <a:moveTo>
                  <a:pt x="370" y="136"/>
                </a:moveTo>
                <a:lnTo>
                  <a:pt x="370" y="136"/>
                </a:lnTo>
                <a:cubicBezTo>
                  <a:pt x="370" y="72"/>
                  <a:pt x="370" y="72"/>
                  <a:pt x="370" y="72"/>
                </a:cubicBezTo>
                <a:cubicBezTo>
                  <a:pt x="759" y="72"/>
                  <a:pt x="759" y="72"/>
                  <a:pt x="759" y="72"/>
                </a:cubicBezTo>
                <a:cubicBezTo>
                  <a:pt x="759" y="136"/>
                  <a:pt x="759" y="136"/>
                  <a:pt x="759" y="136"/>
                </a:cubicBezTo>
                <a:cubicBezTo>
                  <a:pt x="759" y="136"/>
                  <a:pt x="759" y="136"/>
                  <a:pt x="759" y="144"/>
                </a:cubicBezTo>
                <a:cubicBezTo>
                  <a:pt x="569" y="144"/>
                  <a:pt x="569" y="144"/>
                  <a:pt x="569" y="144"/>
                </a:cubicBezTo>
                <a:cubicBezTo>
                  <a:pt x="370" y="144"/>
                  <a:pt x="370" y="144"/>
                  <a:pt x="370" y="144"/>
                </a:cubicBezTo>
                <a:cubicBezTo>
                  <a:pt x="370" y="136"/>
                  <a:pt x="370" y="136"/>
                  <a:pt x="370" y="136"/>
                </a:cubicBezTo>
                <a:close/>
                <a:moveTo>
                  <a:pt x="569" y="217"/>
                </a:moveTo>
                <a:lnTo>
                  <a:pt x="569" y="217"/>
                </a:lnTo>
                <a:cubicBezTo>
                  <a:pt x="1057" y="217"/>
                  <a:pt x="1057" y="217"/>
                  <a:pt x="1057" y="217"/>
                </a:cubicBezTo>
                <a:cubicBezTo>
                  <a:pt x="1057" y="515"/>
                  <a:pt x="1057" y="515"/>
                  <a:pt x="1057" y="515"/>
                </a:cubicBezTo>
                <a:cubicBezTo>
                  <a:pt x="930" y="515"/>
                  <a:pt x="930" y="515"/>
                  <a:pt x="930" y="515"/>
                </a:cubicBezTo>
                <a:cubicBezTo>
                  <a:pt x="930" y="497"/>
                  <a:pt x="930" y="497"/>
                  <a:pt x="930" y="497"/>
                </a:cubicBezTo>
                <a:cubicBezTo>
                  <a:pt x="930" y="470"/>
                  <a:pt x="912" y="461"/>
                  <a:pt x="894" y="461"/>
                </a:cubicBezTo>
                <a:cubicBezTo>
                  <a:pt x="876" y="461"/>
                  <a:pt x="858" y="470"/>
                  <a:pt x="858" y="497"/>
                </a:cubicBezTo>
                <a:cubicBezTo>
                  <a:pt x="858" y="515"/>
                  <a:pt x="858" y="515"/>
                  <a:pt x="858" y="515"/>
                </a:cubicBezTo>
                <a:cubicBezTo>
                  <a:pt x="271" y="515"/>
                  <a:pt x="271" y="515"/>
                  <a:pt x="271" y="515"/>
                </a:cubicBezTo>
                <a:cubicBezTo>
                  <a:pt x="271" y="497"/>
                  <a:pt x="271" y="497"/>
                  <a:pt x="271" y="497"/>
                </a:cubicBezTo>
                <a:cubicBezTo>
                  <a:pt x="271" y="470"/>
                  <a:pt x="253" y="461"/>
                  <a:pt x="234" y="461"/>
                </a:cubicBezTo>
                <a:cubicBezTo>
                  <a:pt x="217" y="461"/>
                  <a:pt x="198" y="470"/>
                  <a:pt x="198" y="497"/>
                </a:cubicBezTo>
                <a:cubicBezTo>
                  <a:pt x="198" y="515"/>
                  <a:pt x="198" y="515"/>
                  <a:pt x="198" y="515"/>
                </a:cubicBezTo>
                <a:cubicBezTo>
                  <a:pt x="72" y="515"/>
                  <a:pt x="72" y="515"/>
                  <a:pt x="72" y="515"/>
                </a:cubicBezTo>
                <a:cubicBezTo>
                  <a:pt x="72" y="217"/>
                  <a:pt x="72" y="217"/>
                  <a:pt x="72" y="217"/>
                </a:cubicBezTo>
                <a:lnTo>
                  <a:pt x="569" y="217"/>
                </a:lnTo>
                <a:close/>
                <a:moveTo>
                  <a:pt x="72" y="895"/>
                </a:moveTo>
                <a:lnTo>
                  <a:pt x="72" y="895"/>
                </a:lnTo>
                <a:cubicBezTo>
                  <a:pt x="72" y="587"/>
                  <a:pt x="72" y="587"/>
                  <a:pt x="72" y="587"/>
                </a:cubicBezTo>
                <a:cubicBezTo>
                  <a:pt x="198" y="587"/>
                  <a:pt x="198" y="587"/>
                  <a:pt x="198" y="587"/>
                </a:cubicBezTo>
                <a:cubicBezTo>
                  <a:pt x="198" y="659"/>
                  <a:pt x="198" y="659"/>
                  <a:pt x="198" y="659"/>
                </a:cubicBezTo>
                <a:cubicBezTo>
                  <a:pt x="198" y="678"/>
                  <a:pt x="217" y="696"/>
                  <a:pt x="234" y="696"/>
                </a:cubicBezTo>
                <a:cubicBezTo>
                  <a:pt x="253" y="696"/>
                  <a:pt x="271" y="678"/>
                  <a:pt x="271" y="659"/>
                </a:cubicBezTo>
                <a:cubicBezTo>
                  <a:pt x="271" y="587"/>
                  <a:pt x="271" y="587"/>
                  <a:pt x="271" y="587"/>
                </a:cubicBezTo>
                <a:cubicBezTo>
                  <a:pt x="858" y="587"/>
                  <a:pt x="858" y="587"/>
                  <a:pt x="858" y="587"/>
                </a:cubicBezTo>
                <a:cubicBezTo>
                  <a:pt x="858" y="659"/>
                  <a:pt x="858" y="659"/>
                  <a:pt x="858" y="659"/>
                </a:cubicBezTo>
                <a:cubicBezTo>
                  <a:pt x="858" y="678"/>
                  <a:pt x="876" y="696"/>
                  <a:pt x="894" y="696"/>
                </a:cubicBezTo>
                <a:cubicBezTo>
                  <a:pt x="912" y="696"/>
                  <a:pt x="930" y="678"/>
                  <a:pt x="930" y="659"/>
                </a:cubicBezTo>
                <a:cubicBezTo>
                  <a:pt x="930" y="587"/>
                  <a:pt x="930" y="587"/>
                  <a:pt x="930" y="587"/>
                </a:cubicBezTo>
                <a:cubicBezTo>
                  <a:pt x="1057" y="587"/>
                  <a:pt x="1057" y="587"/>
                  <a:pt x="1057" y="587"/>
                </a:cubicBezTo>
                <a:cubicBezTo>
                  <a:pt x="1057" y="895"/>
                  <a:pt x="1057" y="895"/>
                  <a:pt x="1057" y="895"/>
                </a:cubicBezTo>
                <a:lnTo>
                  <a:pt x="72" y="8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CuadroTexto 360"/>
          <p:cNvSpPr txBox="1"/>
          <p:nvPr/>
        </p:nvSpPr>
        <p:spPr>
          <a:xfrm>
            <a:off x="9117309" y="821669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62" name="CuadroTexto 361"/>
          <p:cNvSpPr txBox="1"/>
          <p:nvPr/>
        </p:nvSpPr>
        <p:spPr>
          <a:xfrm>
            <a:off x="2451398" y="233709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363" name="Agrupar 362"/>
          <p:cNvGrpSpPr/>
          <p:nvPr/>
        </p:nvGrpSpPr>
        <p:grpSpPr>
          <a:xfrm>
            <a:off x="4651683" y="11038050"/>
            <a:ext cx="2630539" cy="1220974"/>
            <a:chOff x="2190932" y="10632220"/>
            <a:chExt cx="2630539" cy="1220974"/>
          </a:xfrm>
        </p:grpSpPr>
        <p:sp>
          <p:nvSpPr>
            <p:cNvPr id="364" name="Rectángulo 363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65" name="CuadroTexto 364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366" name="Agrupar 365"/>
          <p:cNvGrpSpPr/>
          <p:nvPr/>
        </p:nvGrpSpPr>
        <p:grpSpPr>
          <a:xfrm>
            <a:off x="8399375" y="6985325"/>
            <a:ext cx="2630539" cy="1220974"/>
            <a:chOff x="2190932" y="10632220"/>
            <a:chExt cx="2630539" cy="1220974"/>
          </a:xfrm>
        </p:grpSpPr>
        <p:sp>
          <p:nvSpPr>
            <p:cNvPr id="367" name="Rectángulo 366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68" name="CuadroTexto 367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369" name="Agrupar 368"/>
          <p:cNvGrpSpPr/>
          <p:nvPr/>
        </p:nvGrpSpPr>
        <p:grpSpPr>
          <a:xfrm>
            <a:off x="13643792" y="6985325"/>
            <a:ext cx="2630539" cy="1220974"/>
            <a:chOff x="2190932" y="10632220"/>
            <a:chExt cx="2630539" cy="1220974"/>
          </a:xfrm>
        </p:grpSpPr>
        <p:sp>
          <p:nvSpPr>
            <p:cNvPr id="370" name="Rectángulo 369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71" name="CuadroTexto 370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  <p:grpSp>
        <p:nvGrpSpPr>
          <p:cNvPr id="372" name="Agrupar 371"/>
          <p:cNvGrpSpPr/>
          <p:nvPr/>
        </p:nvGrpSpPr>
        <p:grpSpPr>
          <a:xfrm>
            <a:off x="17036685" y="11216929"/>
            <a:ext cx="2630539" cy="1220974"/>
            <a:chOff x="2190932" y="10632220"/>
            <a:chExt cx="2630539" cy="1220974"/>
          </a:xfrm>
        </p:grpSpPr>
        <p:sp>
          <p:nvSpPr>
            <p:cNvPr id="373" name="Rectángulo 372"/>
            <p:cNvSpPr/>
            <p:nvPr/>
          </p:nvSpPr>
          <p:spPr>
            <a:xfrm>
              <a:off x="2190932" y="11145308"/>
              <a:ext cx="26305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  <p:sp>
          <p:nvSpPr>
            <p:cNvPr id="374" name="CuadroTexto 373"/>
            <p:cNvSpPr txBox="1"/>
            <p:nvPr/>
          </p:nvSpPr>
          <p:spPr>
            <a:xfrm>
              <a:off x="2625321" y="10632220"/>
              <a:ext cx="1761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035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Freeform 280"/>
          <p:cNvSpPr>
            <a:spLocks noChangeArrowheads="1"/>
          </p:cNvSpPr>
          <p:nvPr/>
        </p:nvSpPr>
        <p:spPr bwMode="auto">
          <a:xfrm>
            <a:off x="1795996" y="5921498"/>
            <a:ext cx="1498403" cy="2692442"/>
          </a:xfrm>
          <a:custGeom>
            <a:avLst/>
            <a:gdLst>
              <a:gd name="T0" fmla="*/ 1403 w 1412"/>
              <a:gd name="T1" fmla="*/ 1197 h 2535"/>
              <a:gd name="T2" fmla="*/ 1403 w 1412"/>
              <a:gd name="T3" fmla="*/ 1197 h 2535"/>
              <a:gd name="T4" fmla="*/ 1223 w 1412"/>
              <a:gd name="T5" fmla="*/ 263 h 2535"/>
              <a:gd name="T6" fmla="*/ 1215 w 1412"/>
              <a:gd name="T7" fmla="*/ 246 h 2535"/>
              <a:gd name="T8" fmla="*/ 895 w 1412"/>
              <a:gd name="T9" fmla="*/ 0 h 2535"/>
              <a:gd name="T10" fmla="*/ 517 w 1412"/>
              <a:gd name="T11" fmla="*/ 0 h 2535"/>
              <a:gd name="T12" fmla="*/ 189 w 1412"/>
              <a:gd name="T13" fmla="*/ 255 h 2535"/>
              <a:gd name="T14" fmla="*/ 189 w 1412"/>
              <a:gd name="T15" fmla="*/ 263 h 2535"/>
              <a:gd name="T16" fmla="*/ 9 w 1412"/>
              <a:gd name="T17" fmla="*/ 1197 h 2535"/>
              <a:gd name="T18" fmla="*/ 99 w 1412"/>
              <a:gd name="T19" fmla="*/ 1336 h 2535"/>
              <a:gd name="T20" fmla="*/ 99 w 1412"/>
              <a:gd name="T21" fmla="*/ 1336 h 2535"/>
              <a:gd name="T22" fmla="*/ 238 w 1412"/>
              <a:gd name="T23" fmla="*/ 1246 h 2535"/>
              <a:gd name="T24" fmla="*/ 353 w 1412"/>
              <a:gd name="T25" fmla="*/ 624 h 2535"/>
              <a:gd name="T26" fmla="*/ 353 w 1412"/>
              <a:gd name="T27" fmla="*/ 1238 h 2535"/>
              <a:gd name="T28" fmla="*/ 353 w 1412"/>
              <a:gd name="T29" fmla="*/ 1287 h 2535"/>
              <a:gd name="T30" fmla="*/ 353 w 1412"/>
              <a:gd name="T31" fmla="*/ 2386 h 2535"/>
              <a:gd name="T32" fmla="*/ 501 w 1412"/>
              <a:gd name="T33" fmla="*/ 2534 h 2535"/>
              <a:gd name="T34" fmla="*/ 509 w 1412"/>
              <a:gd name="T35" fmla="*/ 2534 h 2535"/>
              <a:gd name="T36" fmla="*/ 648 w 1412"/>
              <a:gd name="T37" fmla="*/ 2386 h 2535"/>
              <a:gd name="T38" fmla="*/ 648 w 1412"/>
              <a:gd name="T39" fmla="*/ 1287 h 2535"/>
              <a:gd name="T40" fmla="*/ 763 w 1412"/>
              <a:gd name="T41" fmla="*/ 1287 h 2535"/>
              <a:gd name="T42" fmla="*/ 763 w 1412"/>
              <a:gd name="T43" fmla="*/ 2386 h 2535"/>
              <a:gd name="T44" fmla="*/ 903 w 1412"/>
              <a:gd name="T45" fmla="*/ 2534 h 2535"/>
              <a:gd name="T46" fmla="*/ 919 w 1412"/>
              <a:gd name="T47" fmla="*/ 2534 h 2535"/>
              <a:gd name="T48" fmla="*/ 1059 w 1412"/>
              <a:gd name="T49" fmla="*/ 2386 h 2535"/>
              <a:gd name="T50" fmla="*/ 1059 w 1412"/>
              <a:gd name="T51" fmla="*/ 1287 h 2535"/>
              <a:gd name="T52" fmla="*/ 1059 w 1412"/>
              <a:gd name="T53" fmla="*/ 1238 h 2535"/>
              <a:gd name="T54" fmla="*/ 1059 w 1412"/>
              <a:gd name="T55" fmla="*/ 648 h 2535"/>
              <a:gd name="T56" fmla="*/ 1173 w 1412"/>
              <a:gd name="T57" fmla="*/ 1246 h 2535"/>
              <a:gd name="T58" fmla="*/ 1305 w 1412"/>
              <a:gd name="T59" fmla="*/ 1336 h 2535"/>
              <a:gd name="T60" fmla="*/ 1403 w 1412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2" h="2535">
                <a:moveTo>
                  <a:pt x="1403" y="1197"/>
                </a:moveTo>
                <a:lnTo>
                  <a:pt x="1403" y="1197"/>
                </a:lnTo>
                <a:cubicBezTo>
                  <a:pt x="1223" y="263"/>
                  <a:pt x="1223" y="263"/>
                  <a:pt x="1223" y="263"/>
                </a:cubicBezTo>
                <a:cubicBezTo>
                  <a:pt x="1215" y="255"/>
                  <a:pt x="1215" y="246"/>
                  <a:pt x="1215" y="246"/>
                </a:cubicBezTo>
                <a:cubicBezTo>
                  <a:pt x="1182" y="99"/>
                  <a:pt x="1050" y="0"/>
                  <a:pt x="895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353" y="0"/>
                  <a:pt x="222" y="107"/>
                  <a:pt x="189" y="255"/>
                </a:cubicBezTo>
                <a:cubicBezTo>
                  <a:pt x="189" y="263"/>
                  <a:pt x="189" y="263"/>
                  <a:pt x="189" y="263"/>
                </a:cubicBezTo>
                <a:cubicBezTo>
                  <a:pt x="9" y="1197"/>
                  <a:pt x="9" y="1197"/>
                  <a:pt x="9" y="1197"/>
                </a:cubicBezTo>
                <a:cubicBezTo>
                  <a:pt x="0" y="1263"/>
                  <a:pt x="41" y="1320"/>
                  <a:pt x="99" y="1336"/>
                </a:cubicBezTo>
                <a:lnTo>
                  <a:pt x="99" y="1336"/>
                </a:lnTo>
                <a:cubicBezTo>
                  <a:pt x="164" y="1345"/>
                  <a:pt x="222" y="1304"/>
                  <a:pt x="238" y="1246"/>
                </a:cubicBezTo>
                <a:cubicBezTo>
                  <a:pt x="353" y="624"/>
                  <a:pt x="353" y="624"/>
                  <a:pt x="353" y="624"/>
                </a:cubicBezTo>
                <a:cubicBezTo>
                  <a:pt x="353" y="1238"/>
                  <a:pt x="353" y="1238"/>
                  <a:pt x="353" y="1238"/>
                </a:cubicBezTo>
                <a:cubicBezTo>
                  <a:pt x="353" y="1287"/>
                  <a:pt x="353" y="1287"/>
                  <a:pt x="353" y="1287"/>
                </a:cubicBezTo>
                <a:cubicBezTo>
                  <a:pt x="353" y="2386"/>
                  <a:pt x="353" y="2386"/>
                  <a:pt x="353" y="2386"/>
                </a:cubicBezTo>
                <a:cubicBezTo>
                  <a:pt x="353" y="2468"/>
                  <a:pt x="419" y="2534"/>
                  <a:pt x="501" y="2534"/>
                </a:cubicBezTo>
                <a:cubicBezTo>
                  <a:pt x="509" y="2534"/>
                  <a:pt x="509" y="2534"/>
                  <a:pt x="509" y="2534"/>
                </a:cubicBezTo>
                <a:cubicBezTo>
                  <a:pt x="591" y="2534"/>
                  <a:pt x="648" y="2468"/>
                  <a:pt x="648" y="2386"/>
                </a:cubicBezTo>
                <a:cubicBezTo>
                  <a:pt x="648" y="1287"/>
                  <a:pt x="648" y="1287"/>
                  <a:pt x="648" y="1287"/>
                </a:cubicBezTo>
                <a:cubicBezTo>
                  <a:pt x="763" y="1287"/>
                  <a:pt x="763" y="1287"/>
                  <a:pt x="763" y="1287"/>
                </a:cubicBezTo>
                <a:cubicBezTo>
                  <a:pt x="763" y="2386"/>
                  <a:pt x="763" y="2386"/>
                  <a:pt x="763" y="2386"/>
                </a:cubicBezTo>
                <a:cubicBezTo>
                  <a:pt x="763" y="2468"/>
                  <a:pt x="829" y="2534"/>
                  <a:pt x="903" y="2534"/>
                </a:cubicBezTo>
                <a:cubicBezTo>
                  <a:pt x="919" y="2534"/>
                  <a:pt x="919" y="2534"/>
                  <a:pt x="919" y="2534"/>
                </a:cubicBezTo>
                <a:cubicBezTo>
                  <a:pt x="993" y="2534"/>
                  <a:pt x="1059" y="2468"/>
                  <a:pt x="1059" y="2386"/>
                </a:cubicBezTo>
                <a:cubicBezTo>
                  <a:pt x="1059" y="1287"/>
                  <a:pt x="1059" y="1287"/>
                  <a:pt x="1059" y="1287"/>
                </a:cubicBezTo>
                <a:cubicBezTo>
                  <a:pt x="1059" y="1238"/>
                  <a:pt x="1059" y="1238"/>
                  <a:pt x="1059" y="1238"/>
                </a:cubicBezTo>
                <a:cubicBezTo>
                  <a:pt x="1059" y="648"/>
                  <a:pt x="1059" y="648"/>
                  <a:pt x="1059" y="648"/>
                </a:cubicBezTo>
                <a:cubicBezTo>
                  <a:pt x="1173" y="1246"/>
                  <a:pt x="1173" y="1246"/>
                  <a:pt x="1173" y="1246"/>
                </a:cubicBezTo>
                <a:cubicBezTo>
                  <a:pt x="1190" y="1304"/>
                  <a:pt x="1247" y="1345"/>
                  <a:pt x="1305" y="1336"/>
                </a:cubicBezTo>
                <a:cubicBezTo>
                  <a:pt x="1370" y="1320"/>
                  <a:pt x="1411" y="1263"/>
                  <a:pt x="1403" y="11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Freeform 281"/>
          <p:cNvSpPr>
            <a:spLocks noChangeArrowheads="1"/>
          </p:cNvSpPr>
          <p:nvPr/>
        </p:nvSpPr>
        <p:spPr bwMode="auto">
          <a:xfrm>
            <a:off x="2222103" y="5205073"/>
            <a:ext cx="636821" cy="627456"/>
          </a:xfrm>
          <a:custGeom>
            <a:avLst/>
            <a:gdLst>
              <a:gd name="T0" fmla="*/ 304 w 600"/>
              <a:gd name="T1" fmla="*/ 590 h 591"/>
              <a:gd name="T2" fmla="*/ 304 w 600"/>
              <a:gd name="T3" fmla="*/ 590 h 591"/>
              <a:gd name="T4" fmla="*/ 599 w 600"/>
              <a:gd name="T5" fmla="*/ 295 h 591"/>
              <a:gd name="T6" fmla="*/ 304 w 600"/>
              <a:gd name="T7" fmla="*/ 0 h 591"/>
              <a:gd name="T8" fmla="*/ 0 w 600"/>
              <a:gd name="T9" fmla="*/ 295 h 591"/>
              <a:gd name="T10" fmla="*/ 304 w 600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0" h="591">
                <a:moveTo>
                  <a:pt x="304" y="590"/>
                </a:moveTo>
                <a:lnTo>
                  <a:pt x="304" y="590"/>
                </a:lnTo>
                <a:cubicBezTo>
                  <a:pt x="460" y="590"/>
                  <a:pt x="599" y="459"/>
                  <a:pt x="599" y="295"/>
                </a:cubicBezTo>
                <a:cubicBezTo>
                  <a:pt x="599" y="131"/>
                  <a:pt x="460" y="0"/>
                  <a:pt x="304" y="0"/>
                </a:cubicBezTo>
                <a:cubicBezTo>
                  <a:pt x="140" y="0"/>
                  <a:pt x="0" y="131"/>
                  <a:pt x="0" y="295"/>
                </a:cubicBezTo>
                <a:cubicBezTo>
                  <a:pt x="0" y="459"/>
                  <a:pt x="140" y="590"/>
                  <a:pt x="304" y="5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Freeform 282"/>
          <p:cNvSpPr>
            <a:spLocks noChangeArrowheads="1"/>
          </p:cNvSpPr>
          <p:nvPr/>
        </p:nvSpPr>
        <p:spPr bwMode="auto">
          <a:xfrm>
            <a:off x="3851616" y="5921498"/>
            <a:ext cx="1498403" cy="2692442"/>
          </a:xfrm>
          <a:custGeom>
            <a:avLst/>
            <a:gdLst>
              <a:gd name="T0" fmla="*/ 1403 w 1412"/>
              <a:gd name="T1" fmla="*/ 1197 h 2535"/>
              <a:gd name="T2" fmla="*/ 1403 w 1412"/>
              <a:gd name="T3" fmla="*/ 1197 h 2535"/>
              <a:gd name="T4" fmla="*/ 1223 w 1412"/>
              <a:gd name="T5" fmla="*/ 263 h 2535"/>
              <a:gd name="T6" fmla="*/ 1215 w 1412"/>
              <a:gd name="T7" fmla="*/ 246 h 2535"/>
              <a:gd name="T8" fmla="*/ 903 w 1412"/>
              <a:gd name="T9" fmla="*/ 0 h 2535"/>
              <a:gd name="T10" fmla="*/ 517 w 1412"/>
              <a:gd name="T11" fmla="*/ 0 h 2535"/>
              <a:gd name="T12" fmla="*/ 197 w 1412"/>
              <a:gd name="T13" fmla="*/ 255 h 2535"/>
              <a:gd name="T14" fmla="*/ 197 w 1412"/>
              <a:gd name="T15" fmla="*/ 263 h 2535"/>
              <a:gd name="T16" fmla="*/ 17 w 1412"/>
              <a:gd name="T17" fmla="*/ 1197 h 2535"/>
              <a:gd name="T18" fmla="*/ 107 w 1412"/>
              <a:gd name="T19" fmla="*/ 1336 h 2535"/>
              <a:gd name="T20" fmla="*/ 107 w 1412"/>
              <a:gd name="T21" fmla="*/ 1336 h 2535"/>
              <a:gd name="T22" fmla="*/ 238 w 1412"/>
              <a:gd name="T23" fmla="*/ 1246 h 2535"/>
              <a:gd name="T24" fmla="*/ 361 w 1412"/>
              <a:gd name="T25" fmla="*/ 624 h 2535"/>
              <a:gd name="T26" fmla="*/ 361 w 1412"/>
              <a:gd name="T27" fmla="*/ 1238 h 2535"/>
              <a:gd name="T28" fmla="*/ 361 w 1412"/>
              <a:gd name="T29" fmla="*/ 1287 h 2535"/>
              <a:gd name="T30" fmla="*/ 361 w 1412"/>
              <a:gd name="T31" fmla="*/ 2386 h 2535"/>
              <a:gd name="T32" fmla="*/ 501 w 1412"/>
              <a:gd name="T33" fmla="*/ 2534 h 2535"/>
              <a:gd name="T34" fmla="*/ 517 w 1412"/>
              <a:gd name="T35" fmla="*/ 2534 h 2535"/>
              <a:gd name="T36" fmla="*/ 657 w 1412"/>
              <a:gd name="T37" fmla="*/ 2386 h 2535"/>
              <a:gd name="T38" fmla="*/ 657 w 1412"/>
              <a:gd name="T39" fmla="*/ 1287 h 2535"/>
              <a:gd name="T40" fmla="*/ 771 w 1412"/>
              <a:gd name="T41" fmla="*/ 1287 h 2535"/>
              <a:gd name="T42" fmla="*/ 771 w 1412"/>
              <a:gd name="T43" fmla="*/ 2386 h 2535"/>
              <a:gd name="T44" fmla="*/ 911 w 1412"/>
              <a:gd name="T45" fmla="*/ 2534 h 2535"/>
              <a:gd name="T46" fmla="*/ 919 w 1412"/>
              <a:gd name="T47" fmla="*/ 2534 h 2535"/>
              <a:gd name="T48" fmla="*/ 1067 w 1412"/>
              <a:gd name="T49" fmla="*/ 2386 h 2535"/>
              <a:gd name="T50" fmla="*/ 1067 w 1412"/>
              <a:gd name="T51" fmla="*/ 1287 h 2535"/>
              <a:gd name="T52" fmla="*/ 1067 w 1412"/>
              <a:gd name="T53" fmla="*/ 1238 h 2535"/>
              <a:gd name="T54" fmla="*/ 1067 w 1412"/>
              <a:gd name="T55" fmla="*/ 648 h 2535"/>
              <a:gd name="T56" fmla="*/ 1182 w 1412"/>
              <a:gd name="T57" fmla="*/ 1246 h 2535"/>
              <a:gd name="T58" fmla="*/ 1313 w 1412"/>
              <a:gd name="T59" fmla="*/ 1336 h 2535"/>
              <a:gd name="T60" fmla="*/ 1403 w 1412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2" h="2535">
                <a:moveTo>
                  <a:pt x="1403" y="1197"/>
                </a:moveTo>
                <a:lnTo>
                  <a:pt x="1403" y="1197"/>
                </a:lnTo>
                <a:cubicBezTo>
                  <a:pt x="1223" y="263"/>
                  <a:pt x="1223" y="263"/>
                  <a:pt x="1223" y="263"/>
                </a:cubicBezTo>
                <a:cubicBezTo>
                  <a:pt x="1223" y="255"/>
                  <a:pt x="1223" y="246"/>
                  <a:pt x="1215" y="246"/>
                </a:cubicBezTo>
                <a:cubicBezTo>
                  <a:pt x="1182" y="99"/>
                  <a:pt x="1050" y="0"/>
                  <a:pt x="903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361" y="0"/>
                  <a:pt x="230" y="107"/>
                  <a:pt x="197" y="255"/>
                </a:cubicBezTo>
                <a:cubicBezTo>
                  <a:pt x="197" y="263"/>
                  <a:pt x="197" y="263"/>
                  <a:pt x="197" y="263"/>
                </a:cubicBezTo>
                <a:cubicBezTo>
                  <a:pt x="17" y="1197"/>
                  <a:pt x="17" y="1197"/>
                  <a:pt x="17" y="1197"/>
                </a:cubicBezTo>
                <a:cubicBezTo>
                  <a:pt x="0" y="1263"/>
                  <a:pt x="41" y="1320"/>
                  <a:pt x="107" y="1336"/>
                </a:cubicBezTo>
                <a:lnTo>
                  <a:pt x="107" y="1336"/>
                </a:lnTo>
                <a:cubicBezTo>
                  <a:pt x="164" y="1345"/>
                  <a:pt x="230" y="1304"/>
                  <a:pt x="238" y="1246"/>
                </a:cubicBezTo>
                <a:cubicBezTo>
                  <a:pt x="361" y="624"/>
                  <a:pt x="361" y="624"/>
                  <a:pt x="361" y="624"/>
                </a:cubicBezTo>
                <a:cubicBezTo>
                  <a:pt x="361" y="1238"/>
                  <a:pt x="361" y="1238"/>
                  <a:pt x="361" y="1238"/>
                </a:cubicBezTo>
                <a:cubicBezTo>
                  <a:pt x="361" y="1287"/>
                  <a:pt x="361" y="1287"/>
                  <a:pt x="361" y="1287"/>
                </a:cubicBezTo>
                <a:cubicBezTo>
                  <a:pt x="361" y="2386"/>
                  <a:pt x="361" y="2386"/>
                  <a:pt x="361" y="2386"/>
                </a:cubicBezTo>
                <a:cubicBezTo>
                  <a:pt x="361" y="2468"/>
                  <a:pt x="427" y="2534"/>
                  <a:pt x="501" y="2534"/>
                </a:cubicBezTo>
                <a:cubicBezTo>
                  <a:pt x="517" y="2534"/>
                  <a:pt x="517" y="2534"/>
                  <a:pt x="517" y="2534"/>
                </a:cubicBezTo>
                <a:cubicBezTo>
                  <a:pt x="591" y="2534"/>
                  <a:pt x="657" y="2468"/>
                  <a:pt x="657" y="2386"/>
                </a:cubicBezTo>
                <a:cubicBezTo>
                  <a:pt x="657" y="1287"/>
                  <a:pt x="657" y="1287"/>
                  <a:pt x="657" y="1287"/>
                </a:cubicBezTo>
                <a:cubicBezTo>
                  <a:pt x="771" y="1287"/>
                  <a:pt x="771" y="1287"/>
                  <a:pt x="771" y="1287"/>
                </a:cubicBezTo>
                <a:cubicBezTo>
                  <a:pt x="771" y="2386"/>
                  <a:pt x="771" y="2386"/>
                  <a:pt x="771" y="2386"/>
                </a:cubicBezTo>
                <a:cubicBezTo>
                  <a:pt x="771" y="2468"/>
                  <a:pt x="829" y="2534"/>
                  <a:pt x="911" y="2534"/>
                </a:cubicBezTo>
                <a:cubicBezTo>
                  <a:pt x="919" y="2534"/>
                  <a:pt x="919" y="2534"/>
                  <a:pt x="919" y="2534"/>
                </a:cubicBezTo>
                <a:cubicBezTo>
                  <a:pt x="1001" y="2534"/>
                  <a:pt x="1067" y="2468"/>
                  <a:pt x="1067" y="2386"/>
                </a:cubicBezTo>
                <a:cubicBezTo>
                  <a:pt x="1067" y="1287"/>
                  <a:pt x="1067" y="1287"/>
                  <a:pt x="1067" y="1287"/>
                </a:cubicBezTo>
                <a:cubicBezTo>
                  <a:pt x="1067" y="1238"/>
                  <a:pt x="1067" y="1238"/>
                  <a:pt x="1067" y="1238"/>
                </a:cubicBezTo>
                <a:cubicBezTo>
                  <a:pt x="1067" y="648"/>
                  <a:pt x="1067" y="648"/>
                  <a:pt x="1067" y="648"/>
                </a:cubicBezTo>
                <a:cubicBezTo>
                  <a:pt x="1182" y="1246"/>
                  <a:pt x="1182" y="1246"/>
                  <a:pt x="1182" y="1246"/>
                </a:cubicBezTo>
                <a:cubicBezTo>
                  <a:pt x="1190" y="1304"/>
                  <a:pt x="1247" y="1345"/>
                  <a:pt x="1313" y="1336"/>
                </a:cubicBezTo>
                <a:cubicBezTo>
                  <a:pt x="1379" y="1320"/>
                  <a:pt x="1411" y="1263"/>
                  <a:pt x="1403" y="11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Freeform 283"/>
          <p:cNvSpPr>
            <a:spLocks noChangeArrowheads="1"/>
          </p:cNvSpPr>
          <p:nvPr/>
        </p:nvSpPr>
        <p:spPr bwMode="auto">
          <a:xfrm>
            <a:off x="4287091" y="5205073"/>
            <a:ext cx="627456" cy="627456"/>
          </a:xfrm>
          <a:custGeom>
            <a:avLst/>
            <a:gdLst>
              <a:gd name="T0" fmla="*/ 296 w 592"/>
              <a:gd name="T1" fmla="*/ 590 h 591"/>
              <a:gd name="T2" fmla="*/ 296 w 592"/>
              <a:gd name="T3" fmla="*/ 590 h 591"/>
              <a:gd name="T4" fmla="*/ 591 w 592"/>
              <a:gd name="T5" fmla="*/ 295 h 591"/>
              <a:gd name="T6" fmla="*/ 296 w 592"/>
              <a:gd name="T7" fmla="*/ 0 h 591"/>
              <a:gd name="T8" fmla="*/ 0 w 592"/>
              <a:gd name="T9" fmla="*/ 295 h 591"/>
              <a:gd name="T10" fmla="*/ 296 w 592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2" h="591">
                <a:moveTo>
                  <a:pt x="296" y="590"/>
                </a:moveTo>
                <a:lnTo>
                  <a:pt x="296" y="590"/>
                </a:lnTo>
                <a:cubicBezTo>
                  <a:pt x="460" y="590"/>
                  <a:pt x="591" y="459"/>
                  <a:pt x="591" y="295"/>
                </a:cubicBezTo>
                <a:cubicBezTo>
                  <a:pt x="591" y="131"/>
                  <a:pt x="460" y="0"/>
                  <a:pt x="296" y="0"/>
                </a:cubicBezTo>
                <a:cubicBezTo>
                  <a:pt x="132" y="0"/>
                  <a:pt x="0" y="131"/>
                  <a:pt x="0" y="295"/>
                </a:cubicBezTo>
                <a:cubicBezTo>
                  <a:pt x="0" y="459"/>
                  <a:pt x="132" y="590"/>
                  <a:pt x="296" y="5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Freeform 284"/>
          <p:cNvSpPr>
            <a:spLocks noChangeArrowheads="1"/>
          </p:cNvSpPr>
          <p:nvPr/>
        </p:nvSpPr>
        <p:spPr bwMode="auto">
          <a:xfrm>
            <a:off x="5916605" y="5921498"/>
            <a:ext cx="1498403" cy="2692442"/>
          </a:xfrm>
          <a:custGeom>
            <a:avLst/>
            <a:gdLst>
              <a:gd name="T0" fmla="*/ 1394 w 1412"/>
              <a:gd name="T1" fmla="*/ 1197 h 2535"/>
              <a:gd name="T2" fmla="*/ 1394 w 1412"/>
              <a:gd name="T3" fmla="*/ 1197 h 2535"/>
              <a:gd name="T4" fmla="*/ 1214 w 1412"/>
              <a:gd name="T5" fmla="*/ 263 h 2535"/>
              <a:gd name="T6" fmla="*/ 1214 w 1412"/>
              <a:gd name="T7" fmla="*/ 246 h 2535"/>
              <a:gd name="T8" fmla="*/ 894 w 1412"/>
              <a:gd name="T9" fmla="*/ 0 h 2535"/>
              <a:gd name="T10" fmla="*/ 508 w 1412"/>
              <a:gd name="T11" fmla="*/ 0 h 2535"/>
              <a:gd name="T12" fmla="*/ 188 w 1412"/>
              <a:gd name="T13" fmla="*/ 255 h 2535"/>
              <a:gd name="T14" fmla="*/ 188 w 1412"/>
              <a:gd name="T15" fmla="*/ 263 h 2535"/>
              <a:gd name="T16" fmla="*/ 8 w 1412"/>
              <a:gd name="T17" fmla="*/ 1197 h 2535"/>
              <a:gd name="T18" fmla="*/ 98 w 1412"/>
              <a:gd name="T19" fmla="*/ 1336 h 2535"/>
              <a:gd name="T20" fmla="*/ 98 w 1412"/>
              <a:gd name="T21" fmla="*/ 1336 h 2535"/>
              <a:gd name="T22" fmla="*/ 237 w 1412"/>
              <a:gd name="T23" fmla="*/ 1246 h 2535"/>
              <a:gd name="T24" fmla="*/ 352 w 1412"/>
              <a:gd name="T25" fmla="*/ 624 h 2535"/>
              <a:gd name="T26" fmla="*/ 352 w 1412"/>
              <a:gd name="T27" fmla="*/ 1238 h 2535"/>
              <a:gd name="T28" fmla="*/ 352 w 1412"/>
              <a:gd name="T29" fmla="*/ 1287 h 2535"/>
              <a:gd name="T30" fmla="*/ 352 w 1412"/>
              <a:gd name="T31" fmla="*/ 2386 h 2535"/>
              <a:gd name="T32" fmla="*/ 492 w 1412"/>
              <a:gd name="T33" fmla="*/ 2534 h 2535"/>
              <a:gd name="T34" fmla="*/ 508 w 1412"/>
              <a:gd name="T35" fmla="*/ 2534 h 2535"/>
              <a:gd name="T36" fmla="*/ 648 w 1412"/>
              <a:gd name="T37" fmla="*/ 2386 h 2535"/>
              <a:gd name="T38" fmla="*/ 648 w 1412"/>
              <a:gd name="T39" fmla="*/ 1287 h 2535"/>
              <a:gd name="T40" fmla="*/ 762 w 1412"/>
              <a:gd name="T41" fmla="*/ 1287 h 2535"/>
              <a:gd name="T42" fmla="*/ 762 w 1412"/>
              <a:gd name="T43" fmla="*/ 2386 h 2535"/>
              <a:gd name="T44" fmla="*/ 902 w 1412"/>
              <a:gd name="T45" fmla="*/ 2534 h 2535"/>
              <a:gd name="T46" fmla="*/ 918 w 1412"/>
              <a:gd name="T47" fmla="*/ 2534 h 2535"/>
              <a:gd name="T48" fmla="*/ 1058 w 1412"/>
              <a:gd name="T49" fmla="*/ 2386 h 2535"/>
              <a:gd name="T50" fmla="*/ 1058 w 1412"/>
              <a:gd name="T51" fmla="*/ 1287 h 2535"/>
              <a:gd name="T52" fmla="*/ 1058 w 1412"/>
              <a:gd name="T53" fmla="*/ 1238 h 2535"/>
              <a:gd name="T54" fmla="*/ 1058 w 1412"/>
              <a:gd name="T55" fmla="*/ 648 h 2535"/>
              <a:gd name="T56" fmla="*/ 1173 w 1412"/>
              <a:gd name="T57" fmla="*/ 1246 h 2535"/>
              <a:gd name="T58" fmla="*/ 1304 w 1412"/>
              <a:gd name="T59" fmla="*/ 1336 h 2535"/>
              <a:gd name="T60" fmla="*/ 1394 w 1412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2" h="2535">
                <a:moveTo>
                  <a:pt x="1394" y="1197"/>
                </a:moveTo>
                <a:lnTo>
                  <a:pt x="1394" y="1197"/>
                </a:lnTo>
                <a:cubicBezTo>
                  <a:pt x="1214" y="263"/>
                  <a:pt x="1214" y="263"/>
                  <a:pt x="1214" y="263"/>
                </a:cubicBezTo>
                <a:cubicBezTo>
                  <a:pt x="1214" y="255"/>
                  <a:pt x="1214" y="246"/>
                  <a:pt x="1214" y="246"/>
                </a:cubicBezTo>
                <a:cubicBezTo>
                  <a:pt x="1173" y="99"/>
                  <a:pt x="1050" y="0"/>
                  <a:pt x="894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352" y="0"/>
                  <a:pt x="221" y="107"/>
                  <a:pt x="188" y="255"/>
                </a:cubicBezTo>
                <a:cubicBezTo>
                  <a:pt x="188" y="263"/>
                  <a:pt x="188" y="263"/>
                  <a:pt x="188" y="263"/>
                </a:cubicBezTo>
                <a:cubicBezTo>
                  <a:pt x="8" y="1197"/>
                  <a:pt x="8" y="1197"/>
                  <a:pt x="8" y="1197"/>
                </a:cubicBezTo>
                <a:cubicBezTo>
                  <a:pt x="0" y="1263"/>
                  <a:pt x="40" y="1320"/>
                  <a:pt x="98" y="1336"/>
                </a:cubicBezTo>
                <a:lnTo>
                  <a:pt x="98" y="1336"/>
                </a:lnTo>
                <a:cubicBezTo>
                  <a:pt x="164" y="1345"/>
                  <a:pt x="221" y="1304"/>
                  <a:pt x="237" y="1246"/>
                </a:cubicBezTo>
                <a:cubicBezTo>
                  <a:pt x="352" y="624"/>
                  <a:pt x="352" y="624"/>
                  <a:pt x="352" y="624"/>
                </a:cubicBezTo>
                <a:cubicBezTo>
                  <a:pt x="352" y="1238"/>
                  <a:pt x="352" y="1238"/>
                  <a:pt x="352" y="1238"/>
                </a:cubicBezTo>
                <a:cubicBezTo>
                  <a:pt x="352" y="1287"/>
                  <a:pt x="352" y="1287"/>
                  <a:pt x="352" y="1287"/>
                </a:cubicBezTo>
                <a:cubicBezTo>
                  <a:pt x="352" y="2386"/>
                  <a:pt x="352" y="2386"/>
                  <a:pt x="352" y="2386"/>
                </a:cubicBezTo>
                <a:cubicBezTo>
                  <a:pt x="352" y="2468"/>
                  <a:pt x="418" y="2534"/>
                  <a:pt x="492" y="2534"/>
                </a:cubicBezTo>
                <a:cubicBezTo>
                  <a:pt x="508" y="2534"/>
                  <a:pt x="508" y="2534"/>
                  <a:pt x="508" y="2534"/>
                </a:cubicBezTo>
                <a:cubicBezTo>
                  <a:pt x="590" y="2534"/>
                  <a:pt x="648" y="2468"/>
                  <a:pt x="648" y="2386"/>
                </a:cubicBezTo>
                <a:cubicBezTo>
                  <a:pt x="648" y="1287"/>
                  <a:pt x="648" y="1287"/>
                  <a:pt x="648" y="1287"/>
                </a:cubicBezTo>
                <a:cubicBezTo>
                  <a:pt x="762" y="1287"/>
                  <a:pt x="762" y="1287"/>
                  <a:pt x="762" y="1287"/>
                </a:cubicBezTo>
                <a:cubicBezTo>
                  <a:pt x="762" y="2386"/>
                  <a:pt x="762" y="2386"/>
                  <a:pt x="762" y="2386"/>
                </a:cubicBezTo>
                <a:cubicBezTo>
                  <a:pt x="762" y="2468"/>
                  <a:pt x="828" y="2534"/>
                  <a:pt x="902" y="2534"/>
                </a:cubicBezTo>
                <a:cubicBezTo>
                  <a:pt x="918" y="2534"/>
                  <a:pt x="918" y="2534"/>
                  <a:pt x="918" y="2534"/>
                </a:cubicBezTo>
                <a:cubicBezTo>
                  <a:pt x="992" y="2534"/>
                  <a:pt x="1058" y="2468"/>
                  <a:pt x="1058" y="2386"/>
                </a:cubicBezTo>
                <a:cubicBezTo>
                  <a:pt x="1058" y="1287"/>
                  <a:pt x="1058" y="1287"/>
                  <a:pt x="1058" y="1287"/>
                </a:cubicBezTo>
                <a:cubicBezTo>
                  <a:pt x="1058" y="1238"/>
                  <a:pt x="1058" y="1238"/>
                  <a:pt x="1058" y="1238"/>
                </a:cubicBezTo>
                <a:cubicBezTo>
                  <a:pt x="1058" y="648"/>
                  <a:pt x="1058" y="648"/>
                  <a:pt x="1058" y="648"/>
                </a:cubicBezTo>
                <a:cubicBezTo>
                  <a:pt x="1173" y="1246"/>
                  <a:pt x="1173" y="1246"/>
                  <a:pt x="1173" y="1246"/>
                </a:cubicBezTo>
                <a:cubicBezTo>
                  <a:pt x="1181" y="1304"/>
                  <a:pt x="1246" y="1345"/>
                  <a:pt x="1304" y="1336"/>
                </a:cubicBezTo>
                <a:cubicBezTo>
                  <a:pt x="1370" y="1320"/>
                  <a:pt x="1411" y="1263"/>
                  <a:pt x="1394" y="11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Freeform 285"/>
          <p:cNvSpPr>
            <a:spLocks noChangeArrowheads="1"/>
          </p:cNvSpPr>
          <p:nvPr/>
        </p:nvSpPr>
        <p:spPr bwMode="auto">
          <a:xfrm>
            <a:off x="6342711" y="5205073"/>
            <a:ext cx="627456" cy="627456"/>
          </a:xfrm>
          <a:custGeom>
            <a:avLst/>
            <a:gdLst>
              <a:gd name="T0" fmla="*/ 296 w 592"/>
              <a:gd name="T1" fmla="*/ 590 h 591"/>
              <a:gd name="T2" fmla="*/ 296 w 592"/>
              <a:gd name="T3" fmla="*/ 590 h 591"/>
              <a:gd name="T4" fmla="*/ 591 w 592"/>
              <a:gd name="T5" fmla="*/ 295 h 591"/>
              <a:gd name="T6" fmla="*/ 296 w 592"/>
              <a:gd name="T7" fmla="*/ 0 h 591"/>
              <a:gd name="T8" fmla="*/ 0 w 592"/>
              <a:gd name="T9" fmla="*/ 295 h 591"/>
              <a:gd name="T10" fmla="*/ 296 w 592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2" h="591">
                <a:moveTo>
                  <a:pt x="296" y="590"/>
                </a:moveTo>
                <a:lnTo>
                  <a:pt x="296" y="590"/>
                </a:lnTo>
                <a:cubicBezTo>
                  <a:pt x="460" y="590"/>
                  <a:pt x="591" y="459"/>
                  <a:pt x="591" y="295"/>
                </a:cubicBezTo>
                <a:cubicBezTo>
                  <a:pt x="591" y="131"/>
                  <a:pt x="460" y="0"/>
                  <a:pt x="296" y="0"/>
                </a:cubicBezTo>
                <a:cubicBezTo>
                  <a:pt x="132" y="0"/>
                  <a:pt x="0" y="131"/>
                  <a:pt x="0" y="295"/>
                </a:cubicBezTo>
                <a:cubicBezTo>
                  <a:pt x="0" y="459"/>
                  <a:pt x="132" y="590"/>
                  <a:pt x="296" y="5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Freeform 286"/>
          <p:cNvSpPr>
            <a:spLocks noChangeArrowheads="1"/>
          </p:cNvSpPr>
          <p:nvPr/>
        </p:nvSpPr>
        <p:spPr bwMode="auto">
          <a:xfrm>
            <a:off x="7972225" y="5921498"/>
            <a:ext cx="1498403" cy="2692442"/>
          </a:xfrm>
          <a:custGeom>
            <a:avLst/>
            <a:gdLst>
              <a:gd name="T0" fmla="*/ 1402 w 1412"/>
              <a:gd name="T1" fmla="*/ 1197 h 2535"/>
              <a:gd name="T2" fmla="*/ 1402 w 1412"/>
              <a:gd name="T3" fmla="*/ 1197 h 2535"/>
              <a:gd name="T4" fmla="*/ 1222 w 1412"/>
              <a:gd name="T5" fmla="*/ 263 h 2535"/>
              <a:gd name="T6" fmla="*/ 1214 w 1412"/>
              <a:gd name="T7" fmla="*/ 246 h 2535"/>
              <a:gd name="T8" fmla="*/ 902 w 1412"/>
              <a:gd name="T9" fmla="*/ 0 h 2535"/>
              <a:gd name="T10" fmla="*/ 516 w 1412"/>
              <a:gd name="T11" fmla="*/ 0 h 2535"/>
              <a:gd name="T12" fmla="*/ 196 w 1412"/>
              <a:gd name="T13" fmla="*/ 255 h 2535"/>
              <a:gd name="T14" fmla="*/ 196 w 1412"/>
              <a:gd name="T15" fmla="*/ 263 h 2535"/>
              <a:gd name="T16" fmla="*/ 16 w 1412"/>
              <a:gd name="T17" fmla="*/ 1197 h 2535"/>
              <a:gd name="T18" fmla="*/ 106 w 1412"/>
              <a:gd name="T19" fmla="*/ 1336 h 2535"/>
              <a:gd name="T20" fmla="*/ 106 w 1412"/>
              <a:gd name="T21" fmla="*/ 1336 h 2535"/>
              <a:gd name="T22" fmla="*/ 237 w 1412"/>
              <a:gd name="T23" fmla="*/ 1246 h 2535"/>
              <a:gd name="T24" fmla="*/ 361 w 1412"/>
              <a:gd name="T25" fmla="*/ 624 h 2535"/>
              <a:gd name="T26" fmla="*/ 361 w 1412"/>
              <a:gd name="T27" fmla="*/ 1238 h 2535"/>
              <a:gd name="T28" fmla="*/ 361 w 1412"/>
              <a:gd name="T29" fmla="*/ 1287 h 2535"/>
              <a:gd name="T30" fmla="*/ 361 w 1412"/>
              <a:gd name="T31" fmla="*/ 2386 h 2535"/>
              <a:gd name="T32" fmla="*/ 500 w 1412"/>
              <a:gd name="T33" fmla="*/ 2534 h 2535"/>
              <a:gd name="T34" fmla="*/ 516 w 1412"/>
              <a:gd name="T35" fmla="*/ 2534 h 2535"/>
              <a:gd name="T36" fmla="*/ 656 w 1412"/>
              <a:gd name="T37" fmla="*/ 2386 h 2535"/>
              <a:gd name="T38" fmla="*/ 656 w 1412"/>
              <a:gd name="T39" fmla="*/ 1287 h 2535"/>
              <a:gd name="T40" fmla="*/ 762 w 1412"/>
              <a:gd name="T41" fmla="*/ 1287 h 2535"/>
              <a:gd name="T42" fmla="*/ 762 w 1412"/>
              <a:gd name="T43" fmla="*/ 2386 h 2535"/>
              <a:gd name="T44" fmla="*/ 910 w 1412"/>
              <a:gd name="T45" fmla="*/ 2534 h 2535"/>
              <a:gd name="T46" fmla="*/ 918 w 1412"/>
              <a:gd name="T47" fmla="*/ 2534 h 2535"/>
              <a:gd name="T48" fmla="*/ 1058 w 1412"/>
              <a:gd name="T49" fmla="*/ 2386 h 2535"/>
              <a:gd name="T50" fmla="*/ 1058 w 1412"/>
              <a:gd name="T51" fmla="*/ 1287 h 2535"/>
              <a:gd name="T52" fmla="*/ 1058 w 1412"/>
              <a:gd name="T53" fmla="*/ 1238 h 2535"/>
              <a:gd name="T54" fmla="*/ 1058 w 1412"/>
              <a:gd name="T55" fmla="*/ 648 h 2535"/>
              <a:gd name="T56" fmla="*/ 1173 w 1412"/>
              <a:gd name="T57" fmla="*/ 1246 h 2535"/>
              <a:gd name="T58" fmla="*/ 1312 w 1412"/>
              <a:gd name="T59" fmla="*/ 1336 h 2535"/>
              <a:gd name="T60" fmla="*/ 1402 w 1412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2" h="2535">
                <a:moveTo>
                  <a:pt x="1402" y="1197"/>
                </a:moveTo>
                <a:lnTo>
                  <a:pt x="1402" y="1197"/>
                </a:lnTo>
                <a:cubicBezTo>
                  <a:pt x="1222" y="263"/>
                  <a:pt x="1222" y="263"/>
                  <a:pt x="1222" y="263"/>
                </a:cubicBezTo>
                <a:cubicBezTo>
                  <a:pt x="1222" y="255"/>
                  <a:pt x="1222" y="246"/>
                  <a:pt x="1214" y="246"/>
                </a:cubicBezTo>
                <a:cubicBezTo>
                  <a:pt x="1181" y="99"/>
                  <a:pt x="1050" y="0"/>
                  <a:pt x="902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361" y="0"/>
                  <a:pt x="221" y="107"/>
                  <a:pt x="196" y="255"/>
                </a:cubicBezTo>
                <a:cubicBezTo>
                  <a:pt x="196" y="263"/>
                  <a:pt x="196" y="263"/>
                  <a:pt x="196" y="263"/>
                </a:cubicBezTo>
                <a:cubicBezTo>
                  <a:pt x="16" y="1197"/>
                  <a:pt x="16" y="1197"/>
                  <a:pt x="16" y="1197"/>
                </a:cubicBezTo>
                <a:cubicBezTo>
                  <a:pt x="0" y="1263"/>
                  <a:pt x="41" y="1320"/>
                  <a:pt x="106" y="1336"/>
                </a:cubicBezTo>
                <a:lnTo>
                  <a:pt x="106" y="1336"/>
                </a:lnTo>
                <a:cubicBezTo>
                  <a:pt x="164" y="1345"/>
                  <a:pt x="229" y="1304"/>
                  <a:pt x="237" y="1246"/>
                </a:cubicBezTo>
                <a:cubicBezTo>
                  <a:pt x="361" y="624"/>
                  <a:pt x="361" y="624"/>
                  <a:pt x="361" y="624"/>
                </a:cubicBezTo>
                <a:cubicBezTo>
                  <a:pt x="361" y="1238"/>
                  <a:pt x="361" y="1238"/>
                  <a:pt x="361" y="1238"/>
                </a:cubicBezTo>
                <a:cubicBezTo>
                  <a:pt x="361" y="1287"/>
                  <a:pt x="361" y="1287"/>
                  <a:pt x="361" y="1287"/>
                </a:cubicBezTo>
                <a:cubicBezTo>
                  <a:pt x="361" y="2386"/>
                  <a:pt x="361" y="2386"/>
                  <a:pt x="361" y="2386"/>
                </a:cubicBezTo>
                <a:cubicBezTo>
                  <a:pt x="361" y="2468"/>
                  <a:pt x="418" y="2534"/>
                  <a:pt x="500" y="2534"/>
                </a:cubicBezTo>
                <a:cubicBezTo>
                  <a:pt x="516" y="2534"/>
                  <a:pt x="516" y="2534"/>
                  <a:pt x="516" y="2534"/>
                </a:cubicBezTo>
                <a:cubicBezTo>
                  <a:pt x="590" y="2534"/>
                  <a:pt x="656" y="2468"/>
                  <a:pt x="656" y="2386"/>
                </a:cubicBezTo>
                <a:cubicBezTo>
                  <a:pt x="656" y="1287"/>
                  <a:pt x="656" y="1287"/>
                  <a:pt x="656" y="1287"/>
                </a:cubicBezTo>
                <a:cubicBezTo>
                  <a:pt x="762" y="1287"/>
                  <a:pt x="762" y="1287"/>
                  <a:pt x="762" y="1287"/>
                </a:cubicBezTo>
                <a:cubicBezTo>
                  <a:pt x="762" y="2386"/>
                  <a:pt x="762" y="2386"/>
                  <a:pt x="762" y="2386"/>
                </a:cubicBezTo>
                <a:cubicBezTo>
                  <a:pt x="762" y="2468"/>
                  <a:pt x="828" y="2534"/>
                  <a:pt x="910" y="2534"/>
                </a:cubicBezTo>
                <a:cubicBezTo>
                  <a:pt x="918" y="2534"/>
                  <a:pt x="918" y="2534"/>
                  <a:pt x="918" y="2534"/>
                </a:cubicBezTo>
                <a:cubicBezTo>
                  <a:pt x="1000" y="2534"/>
                  <a:pt x="1058" y="2468"/>
                  <a:pt x="1058" y="2386"/>
                </a:cubicBezTo>
                <a:cubicBezTo>
                  <a:pt x="1058" y="1287"/>
                  <a:pt x="1058" y="1287"/>
                  <a:pt x="1058" y="1287"/>
                </a:cubicBezTo>
                <a:cubicBezTo>
                  <a:pt x="1058" y="1238"/>
                  <a:pt x="1058" y="1238"/>
                  <a:pt x="1058" y="1238"/>
                </a:cubicBezTo>
                <a:cubicBezTo>
                  <a:pt x="1058" y="648"/>
                  <a:pt x="1058" y="648"/>
                  <a:pt x="1058" y="648"/>
                </a:cubicBezTo>
                <a:cubicBezTo>
                  <a:pt x="1173" y="1246"/>
                  <a:pt x="1173" y="1246"/>
                  <a:pt x="1173" y="1246"/>
                </a:cubicBezTo>
                <a:cubicBezTo>
                  <a:pt x="1189" y="1304"/>
                  <a:pt x="1246" y="1345"/>
                  <a:pt x="1312" y="1336"/>
                </a:cubicBezTo>
                <a:cubicBezTo>
                  <a:pt x="1369" y="1320"/>
                  <a:pt x="1411" y="1263"/>
                  <a:pt x="1402" y="11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Freeform 287"/>
          <p:cNvSpPr>
            <a:spLocks noChangeArrowheads="1"/>
          </p:cNvSpPr>
          <p:nvPr/>
        </p:nvSpPr>
        <p:spPr bwMode="auto">
          <a:xfrm>
            <a:off x="8407700" y="5205073"/>
            <a:ext cx="627456" cy="627456"/>
          </a:xfrm>
          <a:custGeom>
            <a:avLst/>
            <a:gdLst>
              <a:gd name="T0" fmla="*/ 295 w 591"/>
              <a:gd name="T1" fmla="*/ 590 h 591"/>
              <a:gd name="T2" fmla="*/ 295 w 591"/>
              <a:gd name="T3" fmla="*/ 590 h 591"/>
              <a:gd name="T4" fmla="*/ 590 w 591"/>
              <a:gd name="T5" fmla="*/ 295 h 591"/>
              <a:gd name="T6" fmla="*/ 295 w 591"/>
              <a:gd name="T7" fmla="*/ 0 h 591"/>
              <a:gd name="T8" fmla="*/ 0 w 591"/>
              <a:gd name="T9" fmla="*/ 295 h 591"/>
              <a:gd name="T10" fmla="*/ 295 w 591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1" h="591">
                <a:moveTo>
                  <a:pt x="295" y="590"/>
                </a:moveTo>
                <a:lnTo>
                  <a:pt x="295" y="590"/>
                </a:lnTo>
                <a:cubicBezTo>
                  <a:pt x="459" y="590"/>
                  <a:pt x="590" y="459"/>
                  <a:pt x="590" y="295"/>
                </a:cubicBezTo>
                <a:cubicBezTo>
                  <a:pt x="590" y="131"/>
                  <a:pt x="459" y="0"/>
                  <a:pt x="295" y="0"/>
                </a:cubicBezTo>
                <a:cubicBezTo>
                  <a:pt x="131" y="0"/>
                  <a:pt x="0" y="131"/>
                  <a:pt x="0" y="295"/>
                </a:cubicBezTo>
                <a:cubicBezTo>
                  <a:pt x="0" y="459"/>
                  <a:pt x="131" y="590"/>
                  <a:pt x="295" y="5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Freeform 288"/>
          <p:cNvSpPr>
            <a:spLocks noChangeArrowheads="1"/>
          </p:cNvSpPr>
          <p:nvPr/>
        </p:nvSpPr>
        <p:spPr bwMode="auto">
          <a:xfrm>
            <a:off x="10037213" y="5921498"/>
            <a:ext cx="1498403" cy="2692442"/>
          </a:xfrm>
          <a:custGeom>
            <a:avLst/>
            <a:gdLst>
              <a:gd name="T0" fmla="*/ 1394 w 1412"/>
              <a:gd name="T1" fmla="*/ 1197 h 2535"/>
              <a:gd name="T2" fmla="*/ 1394 w 1412"/>
              <a:gd name="T3" fmla="*/ 1197 h 2535"/>
              <a:gd name="T4" fmla="*/ 1214 w 1412"/>
              <a:gd name="T5" fmla="*/ 263 h 2535"/>
              <a:gd name="T6" fmla="*/ 1214 w 1412"/>
              <a:gd name="T7" fmla="*/ 246 h 2535"/>
              <a:gd name="T8" fmla="*/ 894 w 1412"/>
              <a:gd name="T9" fmla="*/ 0 h 2535"/>
              <a:gd name="T10" fmla="*/ 508 w 1412"/>
              <a:gd name="T11" fmla="*/ 0 h 2535"/>
              <a:gd name="T12" fmla="*/ 188 w 1412"/>
              <a:gd name="T13" fmla="*/ 255 h 2535"/>
              <a:gd name="T14" fmla="*/ 188 w 1412"/>
              <a:gd name="T15" fmla="*/ 263 h 2535"/>
              <a:gd name="T16" fmla="*/ 8 w 1412"/>
              <a:gd name="T17" fmla="*/ 1197 h 2535"/>
              <a:gd name="T18" fmla="*/ 98 w 1412"/>
              <a:gd name="T19" fmla="*/ 1336 h 2535"/>
              <a:gd name="T20" fmla="*/ 98 w 1412"/>
              <a:gd name="T21" fmla="*/ 1336 h 2535"/>
              <a:gd name="T22" fmla="*/ 238 w 1412"/>
              <a:gd name="T23" fmla="*/ 1246 h 2535"/>
              <a:gd name="T24" fmla="*/ 353 w 1412"/>
              <a:gd name="T25" fmla="*/ 624 h 2535"/>
              <a:gd name="T26" fmla="*/ 353 w 1412"/>
              <a:gd name="T27" fmla="*/ 1238 h 2535"/>
              <a:gd name="T28" fmla="*/ 353 w 1412"/>
              <a:gd name="T29" fmla="*/ 1287 h 2535"/>
              <a:gd name="T30" fmla="*/ 353 w 1412"/>
              <a:gd name="T31" fmla="*/ 2386 h 2535"/>
              <a:gd name="T32" fmla="*/ 492 w 1412"/>
              <a:gd name="T33" fmla="*/ 2534 h 2535"/>
              <a:gd name="T34" fmla="*/ 508 w 1412"/>
              <a:gd name="T35" fmla="*/ 2534 h 2535"/>
              <a:gd name="T36" fmla="*/ 648 w 1412"/>
              <a:gd name="T37" fmla="*/ 2386 h 2535"/>
              <a:gd name="T38" fmla="*/ 648 w 1412"/>
              <a:gd name="T39" fmla="*/ 1287 h 2535"/>
              <a:gd name="T40" fmla="*/ 763 w 1412"/>
              <a:gd name="T41" fmla="*/ 1287 h 2535"/>
              <a:gd name="T42" fmla="*/ 763 w 1412"/>
              <a:gd name="T43" fmla="*/ 2386 h 2535"/>
              <a:gd name="T44" fmla="*/ 902 w 1412"/>
              <a:gd name="T45" fmla="*/ 2534 h 2535"/>
              <a:gd name="T46" fmla="*/ 918 w 1412"/>
              <a:gd name="T47" fmla="*/ 2534 h 2535"/>
              <a:gd name="T48" fmla="*/ 1058 w 1412"/>
              <a:gd name="T49" fmla="*/ 2386 h 2535"/>
              <a:gd name="T50" fmla="*/ 1058 w 1412"/>
              <a:gd name="T51" fmla="*/ 1287 h 2535"/>
              <a:gd name="T52" fmla="*/ 1058 w 1412"/>
              <a:gd name="T53" fmla="*/ 1238 h 2535"/>
              <a:gd name="T54" fmla="*/ 1058 w 1412"/>
              <a:gd name="T55" fmla="*/ 648 h 2535"/>
              <a:gd name="T56" fmla="*/ 1173 w 1412"/>
              <a:gd name="T57" fmla="*/ 1246 h 2535"/>
              <a:gd name="T58" fmla="*/ 1304 w 1412"/>
              <a:gd name="T59" fmla="*/ 1336 h 2535"/>
              <a:gd name="T60" fmla="*/ 1394 w 1412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2" h="2535">
                <a:moveTo>
                  <a:pt x="1394" y="1197"/>
                </a:moveTo>
                <a:lnTo>
                  <a:pt x="1394" y="1197"/>
                </a:lnTo>
                <a:cubicBezTo>
                  <a:pt x="1214" y="263"/>
                  <a:pt x="1214" y="263"/>
                  <a:pt x="1214" y="263"/>
                </a:cubicBezTo>
                <a:cubicBezTo>
                  <a:pt x="1214" y="255"/>
                  <a:pt x="1214" y="246"/>
                  <a:pt x="1214" y="246"/>
                </a:cubicBezTo>
                <a:cubicBezTo>
                  <a:pt x="1173" y="99"/>
                  <a:pt x="1050" y="0"/>
                  <a:pt x="894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353" y="0"/>
                  <a:pt x="221" y="107"/>
                  <a:pt x="188" y="255"/>
                </a:cubicBezTo>
                <a:cubicBezTo>
                  <a:pt x="188" y="263"/>
                  <a:pt x="188" y="263"/>
                  <a:pt x="188" y="263"/>
                </a:cubicBezTo>
                <a:cubicBezTo>
                  <a:pt x="8" y="1197"/>
                  <a:pt x="8" y="1197"/>
                  <a:pt x="8" y="1197"/>
                </a:cubicBezTo>
                <a:cubicBezTo>
                  <a:pt x="0" y="1263"/>
                  <a:pt x="41" y="1320"/>
                  <a:pt x="98" y="1336"/>
                </a:cubicBezTo>
                <a:lnTo>
                  <a:pt x="98" y="1336"/>
                </a:lnTo>
                <a:cubicBezTo>
                  <a:pt x="164" y="1345"/>
                  <a:pt x="221" y="1304"/>
                  <a:pt x="238" y="1246"/>
                </a:cubicBezTo>
                <a:cubicBezTo>
                  <a:pt x="353" y="624"/>
                  <a:pt x="353" y="624"/>
                  <a:pt x="353" y="624"/>
                </a:cubicBezTo>
                <a:cubicBezTo>
                  <a:pt x="353" y="1238"/>
                  <a:pt x="353" y="1238"/>
                  <a:pt x="353" y="1238"/>
                </a:cubicBezTo>
                <a:cubicBezTo>
                  <a:pt x="353" y="1287"/>
                  <a:pt x="353" y="1287"/>
                  <a:pt x="353" y="1287"/>
                </a:cubicBezTo>
                <a:cubicBezTo>
                  <a:pt x="353" y="2386"/>
                  <a:pt x="353" y="2386"/>
                  <a:pt x="353" y="2386"/>
                </a:cubicBezTo>
                <a:cubicBezTo>
                  <a:pt x="353" y="2468"/>
                  <a:pt x="418" y="2534"/>
                  <a:pt x="492" y="2534"/>
                </a:cubicBezTo>
                <a:cubicBezTo>
                  <a:pt x="508" y="2534"/>
                  <a:pt x="508" y="2534"/>
                  <a:pt x="508" y="2534"/>
                </a:cubicBezTo>
                <a:cubicBezTo>
                  <a:pt x="582" y="2534"/>
                  <a:pt x="648" y="2468"/>
                  <a:pt x="648" y="2386"/>
                </a:cubicBezTo>
                <a:cubicBezTo>
                  <a:pt x="648" y="1287"/>
                  <a:pt x="648" y="1287"/>
                  <a:pt x="648" y="1287"/>
                </a:cubicBezTo>
                <a:cubicBezTo>
                  <a:pt x="763" y="1287"/>
                  <a:pt x="763" y="1287"/>
                  <a:pt x="763" y="1287"/>
                </a:cubicBezTo>
                <a:cubicBezTo>
                  <a:pt x="763" y="2386"/>
                  <a:pt x="763" y="2386"/>
                  <a:pt x="763" y="2386"/>
                </a:cubicBezTo>
                <a:cubicBezTo>
                  <a:pt x="763" y="2468"/>
                  <a:pt x="828" y="2534"/>
                  <a:pt x="902" y="2534"/>
                </a:cubicBezTo>
                <a:cubicBezTo>
                  <a:pt x="918" y="2534"/>
                  <a:pt x="918" y="2534"/>
                  <a:pt x="918" y="2534"/>
                </a:cubicBezTo>
                <a:cubicBezTo>
                  <a:pt x="992" y="2534"/>
                  <a:pt x="1058" y="2468"/>
                  <a:pt x="1058" y="2386"/>
                </a:cubicBezTo>
                <a:cubicBezTo>
                  <a:pt x="1058" y="1287"/>
                  <a:pt x="1058" y="1287"/>
                  <a:pt x="1058" y="1287"/>
                </a:cubicBezTo>
                <a:cubicBezTo>
                  <a:pt x="1058" y="1238"/>
                  <a:pt x="1058" y="1238"/>
                  <a:pt x="1058" y="1238"/>
                </a:cubicBezTo>
                <a:cubicBezTo>
                  <a:pt x="1058" y="648"/>
                  <a:pt x="1058" y="648"/>
                  <a:pt x="1058" y="648"/>
                </a:cubicBezTo>
                <a:cubicBezTo>
                  <a:pt x="1173" y="1246"/>
                  <a:pt x="1173" y="1246"/>
                  <a:pt x="1173" y="1246"/>
                </a:cubicBezTo>
                <a:cubicBezTo>
                  <a:pt x="1181" y="1304"/>
                  <a:pt x="1247" y="1345"/>
                  <a:pt x="1304" y="1336"/>
                </a:cubicBezTo>
                <a:cubicBezTo>
                  <a:pt x="1370" y="1320"/>
                  <a:pt x="1411" y="1263"/>
                  <a:pt x="1394" y="11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Freeform 289"/>
          <p:cNvSpPr>
            <a:spLocks noChangeArrowheads="1"/>
          </p:cNvSpPr>
          <p:nvPr/>
        </p:nvSpPr>
        <p:spPr bwMode="auto">
          <a:xfrm>
            <a:off x="10463320" y="5205073"/>
            <a:ext cx="627456" cy="627456"/>
          </a:xfrm>
          <a:custGeom>
            <a:avLst/>
            <a:gdLst>
              <a:gd name="T0" fmla="*/ 295 w 591"/>
              <a:gd name="T1" fmla="*/ 590 h 591"/>
              <a:gd name="T2" fmla="*/ 295 w 591"/>
              <a:gd name="T3" fmla="*/ 590 h 591"/>
              <a:gd name="T4" fmla="*/ 590 w 591"/>
              <a:gd name="T5" fmla="*/ 295 h 591"/>
              <a:gd name="T6" fmla="*/ 295 w 591"/>
              <a:gd name="T7" fmla="*/ 0 h 591"/>
              <a:gd name="T8" fmla="*/ 0 w 591"/>
              <a:gd name="T9" fmla="*/ 295 h 591"/>
              <a:gd name="T10" fmla="*/ 295 w 591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1" h="591">
                <a:moveTo>
                  <a:pt x="295" y="590"/>
                </a:moveTo>
                <a:lnTo>
                  <a:pt x="295" y="590"/>
                </a:lnTo>
                <a:cubicBezTo>
                  <a:pt x="459" y="590"/>
                  <a:pt x="590" y="459"/>
                  <a:pt x="590" y="295"/>
                </a:cubicBezTo>
                <a:cubicBezTo>
                  <a:pt x="590" y="131"/>
                  <a:pt x="459" y="0"/>
                  <a:pt x="295" y="0"/>
                </a:cubicBezTo>
                <a:cubicBezTo>
                  <a:pt x="131" y="0"/>
                  <a:pt x="0" y="131"/>
                  <a:pt x="0" y="295"/>
                </a:cubicBezTo>
                <a:cubicBezTo>
                  <a:pt x="0" y="459"/>
                  <a:pt x="131" y="590"/>
                  <a:pt x="295" y="5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Freeform 290"/>
          <p:cNvSpPr>
            <a:spLocks noChangeArrowheads="1"/>
          </p:cNvSpPr>
          <p:nvPr/>
        </p:nvSpPr>
        <p:spPr bwMode="auto">
          <a:xfrm>
            <a:off x="12092833" y="5921498"/>
            <a:ext cx="1498403" cy="2692442"/>
          </a:xfrm>
          <a:custGeom>
            <a:avLst/>
            <a:gdLst>
              <a:gd name="T0" fmla="*/ 1402 w 1411"/>
              <a:gd name="T1" fmla="*/ 1197 h 2535"/>
              <a:gd name="T2" fmla="*/ 1402 w 1411"/>
              <a:gd name="T3" fmla="*/ 1197 h 2535"/>
              <a:gd name="T4" fmla="*/ 1221 w 1411"/>
              <a:gd name="T5" fmla="*/ 263 h 2535"/>
              <a:gd name="T6" fmla="*/ 1213 w 1411"/>
              <a:gd name="T7" fmla="*/ 246 h 2535"/>
              <a:gd name="T8" fmla="*/ 893 w 1411"/>
              <a:gd name="T9" fmla="*/ 0 h 2535"/>
              <a:gd name="T10" fmla="*/ 516 w 1411"/>
              <a:gd name="T11" fmla="*/ 0 h 2535"/>
              <a:gd name="T12" fmla="*/ 196 w 1411"/>
              <a:gd name="T13" fmla="*/ 255 h 2535"/>
              <a:gd name="T14" fmla="*/ 187 w 1411"/>
              <a:gd name="T15" fmla="*/ 263 h 2535"/>
              <a:gd name="T16" fmla="*/ 8 w 1411"/>
              <a:gd name="T17" fmla="*/ 1197 h 2535"/>
              <a:gd name="T18" fmla="*/ 105 w 1411"/>
              <a:gd name="T19" fmla="*/ 1336 h 2535"/>
              <a:gd name="T20" fmla="*/ 105 w 1411"/>
              <a:gd name="T21" fmla="*/ 1336 h 2535"/>
              <a:gd name="T22" fmla="*/ 237 w 1411"/>
              <a:gd name="T23" fmla="*/ 1246 h 2535"/>
              <a:gd name="T24" fmla="*/ 360 w 1411"/>
              <a:gd name="T25" fmla="*/ 624 h 2535"/>
              <a:gd name="T26" fmla="*/ 360 w 1411"/>
              <a:gd name="T27" fmla="*/ 1238 h 2535"/>
              <a:gd name="T28" fmla="*/ 360 w 1411"/>
              <a:gd name="T29" fmla="*/ 1287 h 2535"/>
              <a:gd name="T30" fmla="*/ 360 w 1411"/>
              <a:gd name="T31" fmla="*/ 2386 h 2535"/>
              <a:gd name="T32" fmla="*/ 499 w 1411"/>
              <a:gd name="T33" fmla="*/ 2534 h 2535"/>
              <a:gd name="T34" fmla="*/ 507 w 1411"/>
              <a:gd name="T35" fmla="*/ 2534 h 2535"/>
              <a:gd name="T36" fmla="*/ 655 w 1411"/>
              <a:gd name="T37" fmla="*/ 2386 h 2535"/>
              <a:gd name="T38" fmla="*/ 655 w 1411"/>
              <a:gd name="T39" fmla="*/ 1287 h 2535"/>
              <a:gd name="T40" fmla="*/ 762 w 1411"/>
              <a:gd name="T41" fmla="*/ 1287 h 2535"/>
              <a:gd name="T42" fmla="*/ 762 w 1411"/>
              <a:gd name="T43" fmla="*/ 2386 h 2535"/>
              <a:gd name="T44" fmla="*/ 909 w 1411"/>
              <a:gd name="T45" fmla="*/ 2534 h 2535"/>
              <a:gd name="T46" fmla="*/ 917 w 1411"/>
              <a:gd name="T47" fmla="*/ 2534 h 2535"/>
              <a:gd name="T48" fmla="*/ 1057 w 1411"/>
              <a:gd name="T49" fmla="*/ 2386 h 2535"/>
              <a:gd name="T50" fmla="*/ 1057 w 1411"/>
              <a:gd name="T51" fmla="*/ 1287 h 2535"/>
              <a:gd name="T52" fmla="*/ 1057 w 1411"/>
              <a:gd name="T53" fmla="*/ 1238 h 2535"/>
              <a:gd name="T54" fmla="*/ 1057 w 1411"/>
              <a:gd name="T55" fmla="*/ 648 h 2535"/>
              <a:gd name="T56" fmla="*/ 1172 w 1411"/>
              <a:gd name="T57" fmla="*/ 1246 h 2535"/>
              <a:gd name="T58" fmla="*/ 1311 w 1411"/>
              <a:gd name="T59" fmla="*/ 1336 h 2535"/>
              <a:gd name="T60" fmla="*/ 1402 w 1411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1" h="2535">
                <a:moveTo>
                  <a:pt x="1402" y="1197"/>
                </a:moveTo>
                <a:lnTo>
                  <a:pt x="1402" y="1197"/>
                </a:lnTo>
                <a:cubicBezTo>
                  <a:pt x="1221" y="263"/>
                  <a:pt x="1221" y="263"/>
                  <a:pt x="1221" y="263"/>
                </a:cubicBezTo>
                <a:cubicBezTo>
                  <a:pt x="1221" y="255"/>
                  <a:pt x="1213" y="246"/>
                  <a:pt x="1213" y="246"/>
                </a:cubicBezTo>
                <a:cubicBezTo>
                  <a:pt x="1180" y="99"/>
                  <a:pt x="1049" y="0"/>
                  <a:pt x="893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352" y="0"/>
                  <a:pt x="220" y="107"/>
                  <a:pt x="196" y="255"/>
                </a:cubicBezTo>
                <a:cubicBezTo>
                  <a:pt x="196" y="263"/>
                  <a:pt x="187" y="263"/>
                  <a:pt x="187" y="263"/>
                </a:cubicBezTo>
                <a:cubicBezTo>
                  <a:pt x="8" y="1197"/>
                  <a:pt x="8" y="1197"/>
                  <a:pt x="8" y="1197"/>
                </a:cubicBezTo>
                <a:cubicBezTo>
                  <a:pt x="0" y="1263"/>
                  <a:pt x="41" y="1320"/>
                  <a:pt x="105" y="1336"/>
                </a:cubicBezTo>
                <a:lnTo>
                  <a:pt x="105" y="1336"/>
                </a:lnTo>
                <a:cubicBezTo>
                  <a:pt x="163" y="1345"/>
                  <a:pt x="228" y="1304"/>
                  <a:pt x="237" y="1246"/>
                </a:cubicBezTo>
                <a:cubicBezTo>
                  <a:pt x="360" y="624"/>
                  <a:pt x="360" y="624"/>
                  <a:pt x="360" y="624"/>
                </a:cubicBezTo>
                <a:cubicBezTo>
                  <a:pt x="360" y="1238"/>
                  <a:pt x="360" y="1238"/>
                  <a:pt x="360" y="1238"/>
                </a:cubicBezTo>
                <a:cubicBezTo>
                  <a:pt x="360" y="1287"/>
                  <a:pt x="360" y="1287"/>
                  <a:pt x="360" y="1287"/>
                </a:cubicBezTo>
                <a:cubicBezTo>
                  <a:pt x="360" y="2386"/>
                  <a:pt x="360" y="2386"/>
                  <a:pt x="360" y="2386"/>
                </a:cubicBezTo>
                <a:cubicBezTo>
                  <a:pt x="360" y="2468"/>
                  <a:pt x="417" y="2534"/>
                  <a:pt x="499" y="2534"/>
                </a:cubicBezTo>
                <a:cubicBezTo>
                  <a:pt x="507" y="2534"/>
                  <a:pt x="507" y="2534"/>
                  <a:pt x="507" y="2534"/>
                </a:cubicBezTo>
                <a:cubicBezTo>
                  <a:pt x="589" y="2534"/>
                  <a:pt x="655" y="2468"/>
                  <a:pt x="655" y="2386"/>
                </a:cubicBezTo>
                <a:cubicBezTo>
                  <a:pt x="655" y="1287"/>
                  <a:pt x="655" y="1287"/>
                  <a:pt x="655" y="1287"/>
                </a:cubicBezTo>
                <a:cubicBezTo>
                  <a:pt x="762" y="1287"/>
                  <a:pt x="762" y="1287"/>
                  <a:pt x="762" y="1287"/>
                </a:cubicBezTo>
                <a:cubicBezTo>
                  <a:pt x="762" y="2386"/>
                  <a:pt x="762" y="2386"/>
                  <a:pt x="762" y="2386"/>
                </a:cubicBezTo>
                <a:cubicBezTo>
                  <a:pt x="762" y="2468"/>
                  <a:pt x="827" y="2534"/>
                  <a:pt x="909" y="2534"/>
                </a:cubicBezTo>
                <a:cubicBezTo>
                  <a:pt x="917" y="2534"/>
                  <a:pt x="917" y="2534"/>
                  <a:pt x="917" y="2534"/>
                </a:cubicBezTo>
                <a:cubicBezTo>
                  <a:pt x="1000" y="2534"/>
                  <a:pt x="1057" y="2468"/>
                  <a:pt x="1057" y="2386"/>
                </a:cubicBezTo>
                <a:cubicBezTo>
                  <a:pt x="1057" y="1287"/>
                  <a:pt x="1057" y="1287"/>
                  <a:pt x="1057" y="1287"/>
                </a:cubicBezTo>
                <a:cubicBezTo>
                  <a:pt x="1057" y="1238"/>
                  <a:pt x="1057" y="1238"/>
                  <a:pt x="1057" y="1238"/>
                </a:cubicBezTo>
                <a:cubicBezTo>
                  <a:pt x="1057" y="648"/>
                  <a:pt x="1057" y="648"/>
                  <a:pt x="1057" y="648"/>
                </a:cubicBezTo>
                <a:cubicBezTo>
                  <a:pt x="1172" y="1246"/>
                  <a:pt x="1172" y="1246"/>
                  <a:pt x="1172" y="1246"/>
                </a:cubicBezTo>
                <a:cubicBezTo>
                  <a:pt x="1188" y="1304"/>
                  <a:pt x="1246" y="1345"/>
                  <a:pt x="1311" y="1336"/>
                </a:cubicBezTo>
                <a:cubicBezTo>
                  <a:pt x="1369" y="1320"/>
                  <a:pt x="1410" y="1263"/>
                  <a:pt x="1402" y="11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Freeform 291"/>
          <p:cNvSpPr>
            <a:spLocks noChangeArrowheads="1"/>
          </p:cNvSpPr>
          <p:nvPr/>
        </p:nvSpPr>
        <p:spPr bwMode="auto">
          <a:xfrm>
            <a:off x="12523624" y="5205073"/>
            <a:ext cx="627456" cy="627456"/>
          </a:xfrm>
          <a:custGeom>
            <a:avLst/>
            <a:gdLst>
              <a:gd name="T0" fmla="*/ 295 w 592"/>
              <a:gd name="T1" fmla="*/ 590 h 591"/>
              <a:gd name="T2" fmla="*/ 295 w 592"/>
              <a:gd name="T3" fmla="*/ 590 h 591"/>
              <a:gd name="T4" fmla="*/ 591 w 592"/>
              <a:gd name="T5" fmla="*/ 295 h 591"/>
              <a:gd name="T6" fmla="*/ 295 w 592"/>
              <a:gd name="T7" fmla="*/ 0 h 591"/>
              <a:gd name="T8" fmla="*/ 0 w 592"/>
              <a:gd name="T9" fmla="*/ 295 h 591"/>
              <a:gd name="T10" fmla="*/ 295 w 592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2" h="591">
                <a:moveTo>
                  <a:pt x="295" y="590"/>
                </a:moveTo>
                <a:lnTo>
                  <a:pt x="295" y="590"/>
                </a:lnTo>
                <a:cubicBezTo>
                  <a:pt x="459" y="590"/>
                  <a:pt x="591" y="459"/>
                  <a:pt x="591" y="295"/>
                </a:cubicBezTo>
                <a:cubicBezTo>
                  <a:pt x="591" y="131"/>
                  <a:pt x="459" y="0"/>
                  <a:pt x="295" y="0"/>
                </a:cubicBezTo>
                <a:cubicBezTo>
                  <a:pt x="131" y="0"/>
                  <a:pt x="0" y="131"/>
                  <a:pt x="0" y="295"/>
                </a:cubicBezTo>
                <a:cubicBezTo>
                  <a:pt x="0" y="459"/>
                  <a:pt x="131" y="590"/>
                  <a:pt x="295" y="5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Freeform 292"/>
          <p:cNvSpPr>
            <a:spLocks noChangeArrowheads="1"/>
          </p:cNvSpPr>
          <p:nvPr/>
        </p:nvSpPr>
        <p:spPr bwMode="auto">
          <a:xfrm>
            <a:off x="14143773" y="5921498"/>
            <a:ext cx="1507768" cy="2692442"/>
          </a:xfrm>
          <a:custGeom>
            <a:avLst/>
            <a:gdLst>
              <a:gd name="T0" fmla="*/ 1403 w 1420"/>
              <a:gd name="T1" fmla="*/ 1197 h 2535"/>
              <a:gd name="T2" fmla="*/ 1403 w 1420"/>
              <a:gd name="T3" fmla="*/ 1197 h 2535"/>
              <a:gd name="T4" fmla="*/ 1222 w 1420"/>
              <a:gd name="T5" fmla="*/ 263 h 2535"/>
              <a:gd name="T6" fmla="*/ 1222 w 1420"/>
              <a:gd name="T7" fmla="*/ 246 h 2535"/>
              <a:gd name="T8" fmla="*/ 902 w 1420"/>
              <a:gd name="T9" fmla="*/ 0 h 2535"/>
              <a:gd name="T10" fmla="*/ 517 w 1420"/>
              <a:gd name="T11" fmla="*/ 0 h 2535"/>
              <a:gd name="T12" fmla="*/ 197 w 1420"/>
              <a:gd name="T13" fmla="*/ 255 h 2535"/>
              <a:gd name="T14" fmla="*/ 197 w 1420"/>
              <a:gd name="T15" fmla="*/ 263 h 2535"/>
              <a:gd name="T16" fmla="*/ 16 w 1420"/>
              <a:gd name="T17" fmla="*/ 1197 h 2535"/>
              <a:gd name="T18" fmla="*/ 106 w 1420"/>
              <a:gd name="T19" fmla="*/ 1336 h 2535"/>
              <a:gd name="T20" fmla="*/ 106 w 1420"/>
              <a:gd name="T21" fmla="*/ 1336 h 2535"/>
              <a:gd name="T22" fmla="*/ 238 w 1420"/>
              <a:gd name="T23" fmla="*/ 1246 h 2535"/>
              <a:gd name="T24" fmla="*/ 361 w 1420"/>
              <a:gd name="T25" fmla="*/ 624 h 2535"/>
              <a:gd name="T26" fmla="*/ 361 w 1420"/>
              <a:gd name="T27" fmla="*/ 1238 h 2535"/>
              <a:gd name="T28" fmla="*/ 361 w 1420"/>
              <a:gd name="T29" fmla="*/ 1287 h 2535"/>
              <a:gd name="T30" fmla="*/ 361 w 1420"/>
              <a:gd name="T31" fmla="*/ 2386 h 2535"/>
              <a:gd name="T32" fmla="*/ 500 w 1420"/>
              <a:gd name="T33" fmla="*/ 2534 h 2535"/>
              <a:gd name="T34" fmla="*/ 517 w 1420"/>
              <a:gd name="T35" fmla="*/ 2534 h 2535"/>
              <a:gd name="T36" fmla="*/ 656 w 1420"/>
              <a:gd name="T37" fmla="*/ 2386 h 2535"/>
              <a:gd name="T38" fmla="*/ 656 w 1420"/>
              <a:gd name="T39" fmla="*/ 1287 h 2535"/>
              <a:gd name="T40" fmla="*/ 771 w 1420"/>
              <a:gd name="T41" fmla="*/ 1287 h 2535"/>
              <a:gd name="T42" fmla="*/ 771 w 1420"/>
              <a:gd name="T43" fmla="*/ 2386 h 2535"/>
              <a:gd name="T44" fmla="*/ 910 w 1420"/>
              <a:gd name="T45" fmla="*/ 2534 h 2535"/>
              <a:gd name="T46" fmla="*/ 927 w 1420"/>
              <a:gd name="T47" fmla="*/ 2534 h 2535"/>
              <a:gd name="T48" fmla="*/ 1066 w 1420"/>
              <a:gd name="T49" fmla="*/ 2386 h 2535"/>
              <a:gd name="T50" fmla="*/ 1066 w 1420"/>
              <a:gd name="T51" fmla="*/ 1287 h 2535"/>
              <a:gd name="T52" fmla="*/ 1066 w 1420"/>
              <a:gd name="T53" fmla="*/ 1238 h 2535"/>
              <a:gd name="T54" fmla="*/ 1066 w 1420"/>
              <a:gd name="T55" fmla="*/ 648 h 2535"/>
              <a:gd name="T56" fmla="*/ 1181 w 1420"/>
              <a:gd name="T57" fmla="*/ 1246 h 2535"/>
              <a:gd name="T58" fmla="*/ 1312 w 1420"/>
              <a:gd name="T59" fmla="*/ 1336 h 2535"/>
              <a:gd name="T60" fmla="*/ 1403 w 1420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20" h="2535">
                <a:moveTo>
                  <a:pt x="1403" y="1197"/>
                </a:moveTo>
                <a:lnTo>
                  <a:pt x="1403" y="1197"/>
                </a:lnTo>
                <a:cubicBezTo>
                  <a:pt x="1222" y="263"/>
                  <a:pt x="1222" y="263"/>
                  <a:pt x="1222" y="263"/>
                </a:cubicBezTo>
                <a:cubicBezTo>
                  <a:pt x="1222" y="255"/>
                  <a:pt x="1222" y="246"/>
                  <a:pt x="1222" y="246"/>
                </a:cubicBezTo>
                <a:cubicBezTo>
                  <a:pt x="1181" y="99"/>
                  <a:pt x="1058" y="0"/>
                  <a:pt x="902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361" y="0"/>
                  <a:pt x="229" y="107"/>
                  <a:pt x="197" y="255"/>
                </a:cubicBezTo>
                <a:cubicBezTo>
                  <a:pt x="197" y="263"/>
                  <a:pt x="197" y="263"/>
                  <a:pt x="197" y="263"/>
                </a:cubicBezTo>
                <a:cubicBezTo>
                  <a:pt x="16" y="1197"/>
                  <a:pt x="16" y="1197"/>
                  <a:pt x="16" y="1197"/>
                </a:cubicBezTo>
                <a:cubicBezTo>
                  <a:pt x="0" y="1263"/>
                  <a:pt x="41" y="1320"/>
                  <a:pt x="106" y="1336"/>
                </a:cubicBezTo>
                <a:lnTo>
                  <a:pt x="106" y="1336"/>
                </a:lnTo>
                <a:cubicBezTo>
                  <a:pt x="172" y="1345"/>
                  <a:pt x="229" y="1304"/>
                  <a:pt x="238" y="1246"/>
                </a:cubicBezTo>
                <a:cubicBezTo>
                  <a:pt x="361" y="624"/>
                  <a:pt x="361" y="624"/>
                  <a:pt x="361" y="624"/>
                </a:cubicBezTo>
                <a:cubicBezTo>
                  <a:pt x="361" y="1238"/>
                  <a:pt x="361" y="1238"/>
                  <a:pt x="361" y="1238"/>
                </a:cubicBezTo>
                <a:cubicBezTo>
                  <a:pt x="361" y="1287"/>
                  <a:pt x="361" y="1287"/>
                  <a:pt x="361" y="1287"/>
                </a:cubicBezTo>
                <a:cubicBezTo>
                  <a:pt x="361" y="2386"/>
                  <a:pt x="361" y="2386"/>
                  <a:pt x="361" y="2386"/>
                </a:cubicBezTo>
                <a:cubicBezTo>
                  <a:pt x="361" y="2468"/>
                  <a:pt x="426" y="2534"/>
                  <a:pt x="500" y="2534"/>
                </a:cubicBezTo>
                <a:cubicBezTo>
                  <a:pt x="517" y="2534"/>
                  <a:pt x="517" y="2534"/>
                  <a:pt x="517" y="2534"/>
                </a:cubicBezTo>
                <a:cubicBezTo>
                  <a:pt x="590" y="2534"/>
                  <a:pt x="656" y="2468"/>
                  <a:pt x="656" y="2386"/>
                </a:cubicBezTo>
                <a:cubicBezTo>
                  <a:pt x="656" y="1287"/>
                  <a:pt x="656" y="1287"/>
                  <a:pt x="656" y="1287"/>
                </a:cubicBezTo>
                <a:cubicBezTo>
                  <a:pt x="771" y="1287"/>
                  <a:pt x="771" y="1287"/>
                  <a:pt x="771" y="1287"/>
                </a:cubicBezTo>
                <a:cubicBezTo>
                  <a:pt x="771" y="2386"/>
                  <a:pt x="771" y="2386"/>
                  <a:pt x="771" y="2386"/>
                </a:cubicBezTo>
                <a:cubicBezTo>
                  <a:pt x="771" y="2468"/>
                  <a:pt x="828" y="2534"/>
                  <a:pt x="910" y="2534"/>
                </a:cubicBezTo>
                <a:cubicBezTo>
                  <a:pt x="927" y="2534"/>
                  <a:pt x="927" y="2534"/>
                  <a:pt x="927" y="2534"/>
                </a:cubicBezTo>
                <a:cubicBezTo>
                  <a:pt x="1001" y="2534"/>
                  <a:pt x="1066" y="2468"/>
                  <a:pt x="1066" y="2386"/>
                </a:cubicBezTo>
                <a:cubicBezTo>
                  <a:pt x="1066" y="1287"/>
                  <a:pt x="1066" y="1287"/>
                  <a:pt x="1066" y="1287"/>
                </a:cubicBezTo>
                <a:cubicBezTo>
                  <a:pt x="1066" y="1238"/>
                  <a:pt x="1066" y="1238"/>
                  <a:pt x="1066" y="1238"/>
                </a:cubicBezTo>
                <a:cubicBezTo>
                  <a:pt x="1066" y="648"/>
                  <a:pt x="1066" y="648"/>
                  <a:pt x="1066" y="648"/>
                </a:cubicBezTo>
                <a:cubicBezTo>
                  <a:pt x="1181" y="1246"/>
                  <a:pt x="1181" y="1246"/>
                  <a:pt x="1181" y="1246"/>
                </a:cubicBezTo>
                <a:cubicBezTo>
                  <a:pt x="1189" y="1304"/>
                  <a:pt x="1247" y="1345"/>
                  <a:pt x="1312" y="1336"/>
                </a:cubicBezTo>
                <a:cubicBezTo>
                  <a:pt x="1378" y="1320"/>
                  <a:pt x="1419" y="1263"/>
                  <a:pt x="1403" y="11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Freeform 293"/>
          <p:cNvSpPr>
            <a:spLocks noChangeArrowheads="1"/>
          </p:cNvSpPr>
          <p:nvPr/>
        </p:nvSpPr>
        <p:spPr bwMode="auto">
          <a:xfrm>
            <a:off x="14579247" y="5205073"/>
            <a:ext cx="627456" cy="627456"/>
          </a:xfrm>
          <a:custGeom>
            <a:avLst/>
            <a:gdLst>
              <a:gd name="T0" fmla="*/ 295 w 592"/>
              <a:gd name="T1" fmla="*/ 590 h 591"/>
              <a:gd name="T2" fmla="*/ 295 w 592"/>
              <a:gd name="T3" fmla="*/ 590 h 591"/>
              <a:gd name="T4" fmla="*/ 591 w 592"/>
              <a:gd name="T5" fmla="*/ 295 h 591"/>
              <a:gd name="T6" fmla="*/ 295 w 592"/>
              <a:gd name="T7" fmla="*/ 0 h 591"/>
              <a:gd name="T8" fmla="*/ 0 w 592"/>
              <a:gd name="T9" fmla="*/ 295 h 591"/>
              <a:gd name="T10" fmla="*/ 295 w 592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2" h="591">
                <a:moveTo>
                  <a:pt x="295" y="590"/>
                </a:moveTo>
                <a:lnTo>
                  <a:pt x="295" y="590"/>
                </a:lnTo>
                <a:cubicBezTo>
                  <a:pt x="459" y="590"/>
                  <a:pt x="591" y="459"/>
                  <a:pt x="591" y="295"/>
                </a:cubicBezTo>
                <a:cubicBezTo>
                  <a:pt x="591" y="131"/>
                  <a:pt x="459" y="0"/>
                  <a:pt x="295" y="0"/>
                </a:cubicBezTo>
                <a:cubicBezTo>
                  <a:pt x="131" y="0"/>
                  <a:pt x="0" y="131"/>
                  <a:pt x="0" y="295"/>
                </a:cubicBezTo>
                <a:cubicBezTo>
                  <a:pt x="0" y="459"/>
                  <a:pt x="131" y="590"/>
                  <a:pt x="295" y="5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Freeform 294"/>
          <p:cNvSpPr>
            <a:spLocks noChangeArrowheads="1"/>
          </p:cNvSpPr>
          <p:nvPr/>
        </p:nvSpPr>
        <p:spPr bwMode="auto">
          <a:xfrm>
            <a:off x="16208761" y="5921498"/>
            <a:ext cx="1498403" cy="2692442"/>
          </a:xfrm>
          <a:custGeom>
            <a:avLst/>
            <a:gdLst>
              <a:gd name="T0" fmla="*/ 1403 w 1412"/>
              <a:gd name="T1" fmla="*/ 1197 h 2535"/>
              <a:gd name="T2" fmla="*/ 1403 w 1412"/>
              <a:gd name="T3" fmla="*/ 1197 h 2535"/>
              <a:gd name="T4" fmla="*/ 1222 w 1412"/>
              <a:gd name="T5" fmla="*/ 263 h 2535"/>
              <a:gd name="T6" fmla="*/ 1214 w 1412"/>
              <a:gd name="T7" fmla="*/ 246 h 2535"/>
              <a:gd name="T8" fmla="*/ 894 w 1412"/>
              <a:gd name="T9" fmla="*/ 0 h 2535"/>
              <a:gd name="T10" fmla="*/ 517 w 1412"/>
              <a:gd name="T11" fmla="*/ 0 h 2535"/>
              <a:gd name="T12" fmla="*/ 189 w 1412"/>
              <a:gd name="T13" fmla="*/ 255 h 2535"/>
              <a:gd name="T14" fmla="*/ 189 w 1412"/>
              <a:gd name="T15" fmla="*/ 263 h 2535"/>
              <a:gd name="T16" fmla="*/ 8 w 1412"/>
              <a:gd name="T17" fmla="*/ 1197 h 2535"/>
              <a:gd name="T18" fmla="*/ 98 w 1412"/>
              <a:gd name="T19" fmla="*/ 1336 h 2535"/>
              <a:gd name="T20" fmla="*/ 98 w 1412"/>
              <a:gd name="T21" fmla="*/ 1336 h 2535"/>
              <a:gd name="T22" fmla="*/ 238 w 1412"/>
              <a:gd name="T23" fmla="*/ 1246 h 2535"/>
              <a:gd name="T24" fmla="*/ 353 w 1412"/>
              <a:gd name="T25" fmla="*/ 624 h 2535"/>
              <a:gd name="T26" fmla="*/ 353 w 1412"/>
              <a:gd name="T27" fmla="*/ 1238 h 2535"/>
              <a:gd name="T28" fmla="*/ 353 w 1412"/>
              <a:gd name="T29" fmla="*/ 1287 h 2535"/>
              <a:gd name="T30" fmla="*/ 353 w 1412"/>
              <a:gd name="T31" fmla="*/ 2386 h 2535"/>
              <a:gd name="T32" fmla="*/ 500 w 1412"/>
              <a:gd name="T33" fmla="*/ 2534 h 2535"/>
              <a:gd name="T34" fmla="*/ 509 w 1412"/>
              <a:gd name="T35" fmla="*/ 2534 h 2535"/>
              <a:gd name="T36" fmla="*/ 648 w 1412"/>
              <a:gd name="T37" fmla="*/ 2386 h 2535"/>
              <a:gd name="T38" fmla="*/ 648 w 1412"/>
              <a:gd name="T39" fmla="*/ 1287 h 2535"/>
              <a:gd name="T40" fmla="*/ 763 w 1412"/>
              <a:gd name="T41" fmla="*/ 1287 h 2535"/>
              <a:gd name="T42" fmla="*/ 763 w 1412"/>
              <a:gd name="T43" fmla="*/ 2386 h 2535"/>
              <a:gd name="T44" fmla="*/ 902 w 1412"/>
              <a:gd name="T45" fmla="*/ 2534 h 2535"/>
              <a:gd name="T46" fmla="*/ 919 w 1412"/>
              <a:gd name="T47" fmla="*/ 2534 h 2535"/>
              <a:gd name="T48" fmla="*/ 1058 w 1412"/>
              <a:gd name="T49" fmla="*/ 2386 h 2535"/>
              <a:gd name="T50" fmla="*/ 1058 w 1412"/>
              <a:gd name="T51" fmla="*/ 1287 h 2535"/>
              <a:gd name="T52" fmla="*/ 1058 w 1412"/>
              <a:gd name="T53" fmla="*/ 1238 h 2535"/>
              <a:gd name="T54" fmla="*/ 1058 w 1412"/>
              <a:gd name="T55" fmla="*/ 648 h 2535"/>
              <a:gd name="T56" fmla="*/ 1173 w 1412"/>
              <a:gd name="T57" fmla="*/ 1246 h 2535"/>
              <a:gd name="T58" fmla="*/ 1304 w 1412"/>
              <a:gd name="T59" fmla="*/ 1336 h 2535"/>
              <a:gd name="T60" fmla="*/ 1403 w 1412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2" h="2535">
                <a:moveTo>
                  <a:pt x="1403" y="1197"/>
                </a:moveTo>
                <a:lnTo>
                  <a:pt x="1403" y="1197"/>
                </a:lnTo>
                <a:cubicBezTo>
                  <a:pt x="1222" y="263"/>
                  <a:pt x="1222" y="263"/>
                  <a:pt x="1222" y="263"/>
                </a:cubicBezTo>
                <a:cubicBezTo>
                  <a:pt x="1214" y="255"/>
                  <a:pt x="1214" y="246"/>
                  <a:pt x="1214" y="246"/>
                </a:cubicBezTo>
                <a:cubicBezTo>
                  <a:pt x="1181" y="99"/>
                  <a:pt x="1050" y="0"/>
                  <a:pt x="894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353" y="0"/>
                  <a:pt x="221" y="107"/>
                  <a:pt x="189" y="255"/>
                </a:cubicBezTo>
                <a:cubicBezTo>
                  <a:pt x="189" y="263"/>
                  <a:pt x="189" y="263"/>
                  <a:pt x="189" y="263"/>
                </a:cubicBezTo>
                <a:cubicBezTo>
                  <a:pt x="8" y="1197"/>
                  <a:pt x="8" y="1197"/>
                  <a:pt x="8" y="1197"/>
                </a:cubicBezTo>
                <a:cubicBezTo>
                  <a:pt x="0" y="1263"/>
                  <a:pt x="41" y="1320"/>
                  <a:pt x="98" y="1336"/>
                </a:cubicBezTo>
                <a:lnTo>
                  <a:pt x="98" y="1336"/>
                </a:lnTo>
                <a:cubicBezTo>
                  <a:pt x="164" y="1345"/>
                  <a:pt x="221" y="1304"/>
                  <a:pt x="238" y="1246"/>
                </a:cubicBezTo>
                <a:cubicBezTo>
                  <a:pt x="353" y="624"/>
                  <a:pt x="353" y="624"/>
                  <a:pt x="353" y="624"/>
                </a:cubicBezTo>
                <a:cubicBezTo>
                  <a:pt x="353" y="1238"/>
                  <a:pt x="353" y="1238"/>
                  <a:pt x="353" y="1238"/>
                </a:cubicBezTo>
                <a:cubicBezTo>
                  <a:pt x="353" y="1287"/>
                  <a:pt x="353" y="1287"/>
                  <a:pt x="353" y="1287"/>
                </a:cubicBezTo>
                <a:cubicBezTo>
                  <a:pt x="353" y="2386"/>
                  <a:pt x="353" y="2386"/>
                  <a:pt x="353" y="2386"/>
                </a:cubicBezTo>
                <a:cubicBezTo>
                  <a:pt x="353" y="2468"/>
                  <a:pt x="418" y="2534"/>
                  <a:pt x="500" y="2534"/>
                </a:cubicBezTo>
                <a:cubicBezTo>
                  <a:pt x="509" y="2534"/>
                  <a:pt x="509" y="2534"/>
                  <a:pt x="509" y="2534"/>
                </a:cubicBezTo>
                <a:cubicBezTo>
                  <a:pt x="590" y="2534"/>
                  <a:pt x="648" y="2468"/>
                  <a:pt x="648" y="2386"/>
                </a:cubicBezTo>
                <a:cubicBezTo>
                  <a:pt x="648" y="1287"/>
                  <a:pt x="648" y="1287"/>
                  <a:pt x="648" y="1287"/>
                </a:cubicBezTo>
                <a:cubicBezTo>
                  <a:pt x="763" y="1287"/>
                  <a:pt x="763" y="1287"/>
                  <a:pt x="763" y="1287"/>
                </a:cubicBezTo>
                <a:cubicBezTo>
                  <a:pt x="763" y="2386"/>
                  <a:pt x="763" y="2386"/>
                  <a:pt x="763" y="2386"/>
                </a:cubicBezTo>
                <a:cubicBezTo>
                  <a:pt x="763" y="2468"/>
                  <a:pt x="829" y="2534"/>
                  <a:pt x="902" y="2534"/>
                </a:cubicBezTo>
                <a:cubicBezTo>
                  <a:pt x="919" y="2534"/>
                  <a:pt x="919" y="2534"/>
                  <a:pt x="919" y="2534"/>
                </a:cubicBezTo>
                <a:cubicBezTo>
                  <a:pt x="993" y="2534"/>
                  <a:pt x="1058" y="2468"/>
                  <a:pt x="1058" y="2386"/>
                </a:cubicBezTo>
                <a:cubicBezTo>
                  <a:pt x="1058" y="1287"/>
                  <a:pt x="1058" y="1287"/>
                  <a:pt x="1058" y="1287"/>
                </a:cubicBezTo>
                <a:cubicBezTo>
                  <a:pt x="1058" y="1238"/>
                  <a:pt x="1058" y="1238"/>
                  <a:pt x="1058" y="1238"/>
                </a:cubicBezTo>
                <a:cubicBezTo>
                  <a:pt x="1058" y="648"/>
                  <a:pt x="1058" y="648"/>
                  <a:pt x="1058" y="648"/>
                </a:cubicBezTo>
                <a:cubicBezTo>
                  <a:pt x="1173" y="1246"/>
                  <a:pt x="1173" y="1246"/>
                  <a:pt x="1173" y="1246"/>
                </a:cubicBezTo>
                <a:cubicBezTo>
                  <a:pt x="1190" y="1304"/>
                  <a:pt x="1247" y="1345"/>
                  <a:pt x="1304" y="1336"/>
                </a:cubicBezTo>
                <a:cubicBezTo>
                  <a:pt x="1370" y="1320"/>
                  <a:pt x="1411" y="1263"/>
                  <a:pt x="1403" y="11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Freeform 295"/>
          <p:cNvSpPr>
            <a:spLocks noChangeArrowheads="1"/>
          </p:cNvSpPr>
          <p:nvPr/>
        </p:nvSpPr>
        <p:spPr bwMode="auto">
          <a:xfrm>
            <a:off x="16639552" y="5205073"/>
            <a:ext cx="636821" cy="627456"/>
          </a:xfrm>
          <a:custGeom>
            <a:avLst/>
            <a:gdLst>
              <a:gd name="T0" fmla="*/ 303 w 600"/>
              <a:gd name="T1" fmla="*/ 590 h 591"/>
              <a:gd name="T2" fmla="*/ 303 w 600"/>
              <a:gd name="T3" fmla="*/ 590 h 591"/>
              <a:gd name="T4" fmla="*/ 599 w 600"/>
              <a:gd name="T5" fmla="*/ 295 h 591"/>
              <a:gd name="T6" fmla="*/ 303 w 600"/>
              <a:gd name="T7" fmla="*/ 0 h 591"/>
              <a:gd name="T8" fmla="*/ 0 w 600"/>
              <a:gd name="T9" fmla="*/ 295 h 591"/>
              <a:gd name="T10" fmla="*/ 303 w 600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0" h="591">
                <a:moveTo>
                  <a:pt x="303" y="590"/>
                </a:moveTo>
                <a:lnTo>
                  <a:pt x="303" y="590"/>
                </a:lnTo>
                <a:cubicBezTo>
                  <a:pt x="459" y="590"/>
                  <a:pt x="599" y="459"/>
                  <a:pt x="599" y="295"/>
                </a:cubicBezTo>
                <a:cubicBezTo>
                  <a:pt x="599" y="131"/>
                  <a:pt x="459" y="0"/>
                  <a:pt x="303" y="0"/>
                </a:cubicBezTo>
                <a:cubicBezTo>
                  <a:pt x="139" y="0"/>
                  <a:pt x="0" y="131"/>
                  <a:pt x="0" y="295"/>
                </a:cubicBezTo>
                <a:cubicBezTo>
                  <a:pt x="0" y="459"/>
                  <a:pt x="139" y="590"/>
                  <a:pt x="303" y="5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Freeform 296"/>
          <p:cNvSpPr>
            <a:spLocks noChangeArrowheads="1"/>
          </p:cNvSpPr>
          <p:nvPr/>
        </p:nvSpPr>
        <p:spPr bwMode="auto">
          <a:xfrm>
            <a:off x="18264381" y="5921498"/>
            <a:ext cx="1498403" cy="2692442"/>
          </a:xfrm>
          <a:custGeom>
            <a:avLst/>
            <a:gdLst>
              <a:gd name="T0" fmla="*/ 1403 w 1412"/>
              <a:gd name="T1" fmla="*/ 1197 h 2535"/>
              <a:gd name="T2" fmla="*/ 1403 w 1412"/>
              <a:gd name="T3" fmla="*/ 1197 h 2535"/>
              <a:gd name="T4" fmla="*/ 1222 w 1412"/>
              <a:gd name="T5" fmla="*/ 263 h 2535"/>
              <a:gd name="T6" fmla="*/ 1214 w 1412"/>
              <a:gd name="T7" fmla="*/ 246 h 2535"/>
              <a:gd name="T8" fmla="*/ 902 w 1412"/>
              <a:gd name="T9" fmla="*/ 0 h 2535"/>
              <a:gd name="T10" fmla="*/ 517 w 1412"/>
              <a:gd name="T11" fmla="*/ 0 h 2535"/>
              <a:gd name="T12" fmla="*/ 197 w 1412"/>
              <a:gd name="T13" fmla="*/ 255 h 2535"/>
              <a:gd name="T14" fmla="*/ 197 w 1412"/>
              <a:gd name="T15" fmla="*/ 263 h 2535"/>
              <a:gd name="T16" fmla="*/ 16 w 1412"/>
              <a:gd name="T17" fmla="*/ 1197 h 2535"/>
              <a:gd name="T18" fmla="*/ 107 w 1412"/>
              <a:gd name="T19" fmla="*/ 1336 h 2535"/>
              <a:gd name="T20" fmla="*/ 107 w 1412"/>
              <a:gd name="T21" fmla="*/ 1336 h 2535"/>
              <a:gd name="T22" fmla="*/ 238 w 1412"/>
              <a:gd name="T23" fmla="*/ 1246 h 2535"/>
              <a:gd name="T24" fmla="*/ 361 w 1412"/>
              <a:gd name="T25" fmla="*/ 624 h 2535"/>
              <a:gd name="T26" fmla="*/ 361 w 1412"/>
              <a:gd name="T27" fmla="*/ 1238 h 2535"/>
              <a:gd name="T28" fmla="*/ 361 w 1412"/>
              <a:gd name="T29" fmla="*/ 1287 h 2535"/>
              <a:gd name="T30" fmla="*/ 361 w 1412"/>
              <a:gd name="T31" fmla="*/ 2386 h 2535"/>
              <a:gd name="T32" fmla="*/ 500 w 1412"/>
              <a:gd name="T33" fmla="*/ 2534 h 2535"/>
              <a:gd name="T34" fmla="*/ 517 w 1412"/>
              <a:gd name="T35" fmla="*/ 2534 h 2535"/>
              <a:gd name="T36" fmla="*/ 656 w 1412"/>
              <a:gd name="T37" fmla="*/ 2386 h 2535"/>
              <a:gd name="T38" fmla="*/ 656 w 1412"/>
              <a:gd name="T39" fmla="*/ 1287 h 2535"/>
              <a:gd name="T40" fmla="*/ 771 w 1412"/>
              <a:gd name="T41" fmla="*/ 1287 h 2535"/>
              <a:gd name="T42" fmla="*/ 771 w 1412"/>
              <a:gd name="T43" fmla="*/ 2386 h 2535"/>
              <a:gd name="T44" fmla="*/ 910 w 1412"/>
              <a:gd name="T45" fmla="*/ 2534 h 2535"/>
              <a:gd name="T46" fmla="*/ 919 w 1412"/>
              <a:gd name="T47" fmla="*/ 2534 h 2535"/>
              <a:gd name="T48" fmla="*/ 1066 w 1412"/>
              <a:gd name="T49" fmla="*/ 2386 h 2535"/>
              <a:gd name="T50" fmla="*/ 1066 w 1412"/>
              <a:gd name="T51" fmla="*/ 1287 h 2535"/>
              <a:gd name="T52" fmla="*/ 1066 w 1412"/>
              <a:gd name="T53" fmla="*/ 1238 h 2535"/>
              <a:gd name="T54" fmla="*/ 1066 w 1412"/>
              <a:gd name="T55" fmla="*/ 648 h 2535"/>
              <a:gd name="T56" fmla="*/ 1181 w 1412"/>
              <a:gd name="T57" fmla="*/ 1246 h 2535"/>
              <a:gd name="T58" fmla="*/ 1312 w 1412"/>
              <a:gd name="T59" fmla="*/ 1336 h 2535"/>
              <a:gd name="T60" fmla="*/ 1403 w 1412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2" h="2535">
                <a:moveTo>
                  <a:pt x="1403" y="1197"/>
                </a:moveTo>
                <a:lnTo>
                  <a:pt x="1403" y="1197"/>
                </a:lnTo>
                <a:cubicBezTo>
                  <a:pt x="1222" y="263"/>
                  <a:pt x="1222" y="263"/>
                  <a:pt x="1222" y="263"/>
                </a:cubicBezTo>
                <a:cubicBezTo>
                  <a:pt x="1222" y="255"/>
                  <a:pt x="1222" y="246"/>
                  <a:pt x="1214" y="246"/>
                </a:cubicBezTo>
                <a:cubicBezTo>
                  <a:pt x="1181" y="99"/>
                  <a:pt x="1050" y="0"/>
                  <a:pt x="902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361" y="0"/>
                  <a:pt x="230" y="107"/>
                  <a:pt x="197" y="255"/>
                </a:cubicBezTo>
                <a:cubicBezTo>
                  <a:pt x="197" y="263"/>
                  <a:pt x="197" y="263"/>
                  <a:pt x="197" y="263"/>
                </a:cubicBezTo>
                <a:cubicBezTo>
                  <a:pt x="16" y="1197"/>
                  <a:pt x="16" y="1197"/>
                  <a:pt x="16" y="1197"/>
                </a:cubicBezTo>
                <a:cubicBezTo>
                  <a:pt x="0" y="1263"/>
                  <a:pt x="41" y="1320"/>
                  <a:pt x="107" y="1336"/>
                </a:cubicBezTo>
                <a:lnTo>
                  <a:pt x="107" y="1336"/>
                </a:lnTo>
                <a:cubicBezTo>
                  <a:pt x="164" y="1345"/>
                  <a:pt x="230" y="1304"/>
                  <a:pt x="238" y="1246"/>
                </a:cubicBezTo>
                <a:cubicBezTo>
                  <a:pt x="361" y="624"/>
                  <a:pt x="361" y="624"/>
                  <a:pt x="361" y="624"/>
                </a:cubicBezTo>
                <a:cubicBezTo>
                  <a:pt x="361" y="1238"/>
                  <a:pt x="361" y="1238"/>
                  <a:pt x="361" y="1238"/>
                </a:cubicBezTo>
                <a:cubicBezTo>
                  <a:pt x="361" y="1287"/>
                  <a:pt x="361" y="1287"/>
                  <a:pt x="361" y="1287"/>
                </a:cubicBezTo>
                <a:cubicBezTo>
                  <a:pt x="361" y="2386"/>
                  <a:pt x="361" y="2386"/>
                  <a:pt x="361" y="2386"/>
                </a:cubicBezTo>
                <a:cubicBezTo>
                  <a:pt x="361" y="2468"/>
                  <a:pt x="426" y="2534"/>
                  <a:pt x="500" y="2534"/>
                </a:cubicBezTo>
                <a:cubicBezTo>
                  <a:pt x="517" y="2534"/>
                  <a:pt x="517" y="2534"/>
                  <a:pt x="517" y="2534"/>
                </a:cubicBezTo>
                <a:cubicBezTo>
                  <a:pt x="590" y="2534"/>
                  <a:pt x="656" y="2468"/>
                  <a:pt x="656" y="2386"/>
                </a:cubicBezTo>
                <a:cubicBezTo>
                  <a:pt x="656" y="1287"/>
                  <a:pt x="656" y="1287"/>
                  <a:pt x="656" y="1287"/>
                </a:cubicBezTo>
                <a:cubicBezTo>
                  <a:pt x="771" y="1287"/>
                  <a:pt x="771" y="1287"/>
                  <a:pt x="771" y="1287"/>
                </a:cubicBezTo>
                <a:cubicBezTo>
                  <a:pt x="771" y="2386"/>
                  <a:pt x="771" y="2386"/>
                  <a:pt x="771" y="2386"/>
                </a:cubicBezTo>
                <a:cubicBezTo>
                  <a:pt x="771" y="2468"/>
                  <a:pt x="829" y="2534"/>
                  <a:pt x="910" y="2534"/>
                </a:cubicBezTo>
                <a:cubicBezTo>
                  <a:pt x="919" y="2534"/>
                  <a:pt x="919" y="2534"/>
                  <a:pt x="919" y="2534"/>
                </a:cubicBezTo>
                <a:cubicBezTo>
                  <a:pt x="1001" y="2534"/>
                  <a:pt x="1066" y="2468"/>
                  <a:pt x="1066" y="2386"/>
                </a:cubicBezTo>
                <a:cubicBezTo>
                  <a:pt x="1066" y="1287"/>
                  <a:pt x="1066" y="1287"/>
                  <a:pt x="1066" y="1287"/>
                </a:cubicBezTo>
                <a:cubicBezTo>
                  <a:pt x="1066" y="1238"/>
                  <a:pt x="1066" y="1238"/>
                  <a:pt x="1066" y="1238"/>
                </a:cubicBezTo>
                <a:cubicBezTo>
                  <a:pt x="1066" y="648"/>
                  <a:pt x="1066" y="648"/>
                  <a:pt x="1066" y="648"/>
                </a:cubicBezTo>
                <a:cubicBezTo>
                  <a:pt x="1181" y="1246"/>
                  <a:pt x="1181" y="1246"/>
                  <a:pt x="1181" y="1246"/>
                </a:cubicBezTo>
                <a:cubicBezTo>
                  <a:pt x="1190" y="1304"/>
                  <a:pt x="1247" y="1345"/>
                  <a:pt x="1312" y="1336"/>
                </a:cubicBezTo>
                <a:cubicBezTo>
                  <a:pt x="1378" y="1320"/>
                  <a:pt x="1411" y="1263"/>
                  <a:pt x="1403" y="11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Freeform 297"/>
          <p:cNvSpPr>
            <a:spLocks noChangeArrowheads="1"/>
          </p:cNvSpPr>
          <p:nvPr/>
        </p:nvSpPr>
        <p:spPr bwMode="auto">
          <a:xfrm>
            <a:off x="18699856" y="5205073"/>
            <a:ext cx="627456" cy="627456"/>
          </a:xfrm>
          <a:custGeom>
            <a:avLst/>
            <a:gdLst>
              <a:gd name="T0" fmla="*/ 295 w 592"/>
              <a:gd name="T1" fmla="*/ 590 h 591"/>
              <a:gd name="T2" fmla="*/ 295 w 592"/>
              <a:gd name="T3" fmla="*/ 590 h 591"/>
              <a:gd name="T4" fmla="*/ 591 w 592"/>
              <a:gd name="T5" fmla="*/ 295 h 591"/>
              <a:gd name="T6" fmla="*/ 295 w 592"/>
              <a:gd name="T7" fmla="*/ 0 h 591"/>
              <a:gd name="T8" fmla="*/ 0 w 592"/>
              <a:gd name="T9" fmla="*/ 295 h 591"/>
              <a:gd name="T10" fmla="*/ 295 w 592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2" h="591">
                <a:moveTo>
                  <a:pt x="295" y="590"/>
                </a:moveTo>
                <a:lnTo>
                  <a:pt x="295" y="590"/>
                </a:lnTo>
                <a:cubicBezTo>
                  <a:pt x="460" y="590"/>
                  <a:pt x="591" y="459"/>
                  <a:pt x="591" y="295"/>
                </a:cubicBezTo>
                <a:cubicBezTo>
                  <a:pt x="591" y="131"/>
                  <a:pt x="460" y="0"/>
                  <a:pt x="295" y="0"/>
                </a:cubicBezTo>
                <a:cubicBezTo>
                  <a:pt x="131" y="0"/>
                  <a:pt x="0" y="131"/>
                  <a:pt x="0" y="295"/>
                </a:cubicBezTo>
                <a:cubicBezTo>
                  <a:pt x="0" y="459"/>
                  <a:pt x="131" y="590"/>
                  <a:pt x="295" y="5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" name="Freeform 298"/>
          <p:cNvSpPr>
            <a:spLocks noChangeArrowheads="1"/>
          </p:cNvSpPr>
          <p:nvPr/>
        </p:nvSpPr>
        <p:spPr bwMode="auto">
          <a:xfrm>
            <a:off x="20329369" y="5921498"/>
            <a:ext cx="1498403" cy="2692442"/>
          </a:xfrm>
          <a:custGeom>
            <a:avLst/>
            <a:gdLst>
              <a:gd name="T0" fmla="*/ 1395 w 1412"/>
              <a:gd name="T1" fmla="*/ 1197 h 2535"/>
              <a:gd name="T2" fmla="*/ 1395 w 1412"/>
              <a:gd name="T3" fmla="*/ 1197 h 2535"/>
              <a:gd name="T4" fmla="*/ 1214 w 1412"/>
              <a:gd name="T5" fmla="*/ 263 h 2535"/>
              <a:gd name="T6" fmla="*/ 1214 w 1412"/>
              <a:gd name="T7" fmla="*/ 246 h 2535"/>
              <a:gd name="T8" fmla="*/ 894 w 1412"/>
              <a:gd name="T9" fmla="*/ 0 h 2535"/>
              <a:gd name="T10" fmla="*/ 509 w 1412"/>
              <a:gd name="T11" fmla="*/ 0 h 2535"/>
              <a:gd name="T12" fmla="*/ 189 w 1412"/>
              <a:gd name="T13" fmla="*/ 255 h 2535"/>
              <a:gd name="T14" fmla="*/ 189 w 1412"/>
              <a:gd name="T15" fmla="*/ 263 h 2535"/>
              <a:gd name="T16" fmla="*/ 8 w 1412"/>
              <a:gd name="T17" fmla="*/ 1197 h 2535"/>
              <a:gd name="T18" fmla="*/ 99 w 1412"/>
              <a:gd name="T19" fmla="*/ 1336 h 2535"/>
              <a:gd name="T20" fmla="*/ 99 w 1412"/>
              <a:gd name="T21" fmla="*/ 1336 h 2535"/>
              <a:gd name="T22" fmla="*/ 238 w 1412"/>
              <a:gd name="T23" fmla="*/ 1246 h 2535"/>
              <a:gd name="T24" fmla="*/ 353 w 1412"/>
              <a:gd name="T25" fmla="*/ 624 h 2535"/>
              <a:gd name="T26" fmla="*/ 353 w 1412"/>
              <a:gd name="T27" fmla="*/ 1238 h 2535"/>
              <a:gd name="T28" fmla="*/ 353 w 1412"/>
              <a:gd name="T29" fmla="*/ 1287 h 2535"/>
              <a:gd name="T30" fmla="*/ 353 w 1412"/>
              <a:gd name="T31" fmla="*/ 2386 h 2535"/>
              <a:gd name="T32" fmla="*/ 501 w 1412"/>
              <a:gd name="T33" fmla="*/ 2534 h 2535"/>
              <a:gd name="T34" fmla="*/ 509 w 1412"/>
              <a:gd name="T35" fmla="*/ 2534 h 2535"/>
              <a:gd name="T36" fmla="*/ 648 w 1412"/>
              <a:gd name="T37" fmla="*/ 2386 h 2535"/>
              <a:gd name="T38" fmla="*/ 648 w 1412"/>
              <a:gd name="T39" fmla="*/ 1287 h 2535"/>
              <a:gd name="T40" fmla="*/ 763 w 1412"/>
              <a:gd name="T41" fmla="*/ 1287 h 2535"/>
              <a:gd name="T42" fmla="*/ 763 w 1412"/>
              <a:gd name="T43" fmla="*/ 2386 h 2535"/>
              <a:gd name="T44" fmla="*/ 902 w 1412"/>
              <a:gd name="T45" fmla="*/ 2534 h 2535"/>
              <a:gd name="T46" fmla="*/ 919 w 1412"/>
              <a:gd name="T47" fmla="*/ 2534 h 2535"/>
              <a:gd name="T48" fmla="*/ 1058 w 1412"/>
              <a:gd name="T49" fmla="*/ 2386 h 2535"/>
              <a:gd name="T50" fmla="*/ 1058 w 1412"/>
              <a:gd name="T51" fmla="*/ 1287 h 2535"/>
              <a:gd name="T52" fmla="*/ 1058 w 1412"/>
              <a:gd name="T53" fmla="*/ 1238 h 2535"/>
              <a:gd name="T54" fmla="*/ 1058 w 1412"/>
              <a:gd name="T55" fmla="*/ 648 h 2535"/>
              <a:gd name="T56" fmla="*/ 1173 w 1412"/>
              <a:gd name="T57" fmla="*/ 1246 h 2535"/>
              <a:gd name="T58" fmla="*/ 1304 w 1412"/>
              <a:gd name="T59" fmla="*/ 1336 h 2535"/>
              <a:gd name="T60" fmla="*/ 1395 w 1412"/>
              <a:gd name="T61" fmla="*/ 1197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12" h="2535">
                <a:moveTo>
                  <a:pt x="1395" y="1197"/>
                </a:moveTo>
                <a:lnTo>
                  <a:pt x="1395" y="1197"/>
                </a:lnTo>
                <a:cubicBezTo>
                  <a:pt x="1214" y="263"/>
                  <a:pt x="1214" y="263"/>
                  <a:pt x="1214" y="263"/>
                </a:cubicBezTo>
                <a:cubicBezTo>
                  <a:pt x="1214" y="255"/>
                  <a:pt x="1214" y="246"/>
                  <a:pt x="1214" y="246"/>
                </a:cubicBezTo>
                <a:cubicBezTo>
                  <a:pt x="1173" y="99"/>
                  <a:pt x="1050" y="0"/>
                  <a:pt x="894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353" y="0"/>
                  <a:pt x="222" y="107"/>
                  <a:pt x="189" y="255"/>
                </a:cubicBezTo>
                <a:cubicBezTo>
                  <a:pt x="189" y="263"/>
                  <a:pt x="189" y="263"/>
                  <a:pt x="189" y="263"/>
                </a:cubicBezTo>
                <a:cubicBezTo>
                  <a:pt x="8" y="1197"/>
                  <a:pt x="8" y="1197"/>
                  <a:pt x="8" y="1197"/>
                </a:cubicBezTo>
                <a:cubicBezTo>
                  <a:pt x="0" y="1263"/>
                  <a:pt x="41" y="1320"/>
                  <a:pt x="99" y="1336"/>
                </a:cubicBezTo>
                <a:lnTo>
                  <a:pt x="99" y="1336"/>
                </a:lnTo>
                <a:cubicBezTo>
                  <a:pt x="164" y="1345"/>
                  <a:pt x="222" y="1304"/>
                  <a:pt x="238" y="1246"/>
                </a:cubicBezTo>
                <a:cubicBezTo>
                  <a:pt x="353" y="624"/>
                  <a:pt x="353" y="624"/>
                  <a:pt x="353" y="624"/>
                </a:cubicBezTo>
                <a:cubicBezTo>
                  <a:pt x="353" y="1238"/>
                  <a:pt x="353" y="1238"/>
                  <a:pt x="353" y="1238"/>
                </a:cubicBezTo>
                <a:cubicBezTo>
                  <a:pt x="353" y="1287"/>
                  <a:pt x="353" y="1287"/>
                  <a:pt x="353" y="1287"/>
                </a:cubicBezTo>
                <a:cubicBezTo>
                  <a:pt x="353" y="2386"/>
                  <a:pt x="353" y="2386"/>
                  <a:pt x="353" y="2386"/>
                </a:cubicBezTo>
                <a:cubicBezTo>
                  <a:pt x="353" y="2468"/>
                  <a:pt x="418" y="2534"/>
                  <a:pt x="501" y="2534"/>
                </a:cubicBezTo>
                <a:cubicBezTo>
                  <a:pt x="509" y="2534"/>
                  <a:pt x="509" y="2534"/>
                  <a:pt x="509" y="2534"/>
                </a:cubicBezTo>
                <a:cubicBezTo>
                  <a:pt x="591" y="2534"/>
                  <a:pt x="648" y="2468"/>
                  <a:pt x="648" y="2386"/>
                </a:cubicBezTo>
                <a:cubicBezTo>
                  <a:pt x="648" y="1287"/>
                  <a:pt x="648" y="1287"/>
                  <a:pt x="648" y="1287"/>
                </a:cubicBezTo>
                <a:cubicBezTo>
                  <a:pt x="763" y="1287"/>
                  <a:pt x="763" y="1287"/>
                  <a:pt x="763" y="1287"/>
                </a:cubicBezTo>
                <a:cubicBezTo>
                  <a:pt x="763" y="2386"/>
                  <a:pt x="763" y="2386"/>
                  <a:pt x="763" y="2386"/>
                </a:cubicBezTo>
                <a:cubicBezTo>
                  <a:pt x="763" y="2468"/>
                  <a:pt x="829" y="2534"/>
                  <a:pt x="902" y="2534"/>
                </a:cubicBezTo>
                <a:cubicBezTo>
                  <a:pt x="919" y="2534"/>
                  <a:pt x="919" y="2534"/>
                  <a:pt x="919" y="2534"/>
                </a:cubicBezTo>
                <a:cubicBezTo>
                  <a:pt x="993" y="2534"/>
                  <a:pt x="1058" y="2468"/>
                  <a:pt x="1058" y="2386"/>
                </a:cubicBezTo>
                <a:cubicBezTo>
                  <a:pt x="1058" y="1287"/>
                  <a:pt x="1058" y="1287"/>
                  <a:pt x="1058" y="1287"/>
                </a:cubicBezTo>
                <a:cubicBezTo>
                  <a:pt x="1058" y="1238"/>
                  <a:pt x="1058" y="1238"/>
                  <a:pt x="1058" y="1238"/>
                </a:cubicBezTo>
                <a:cubicBezTo>
                  <a:pt x="1058" y="648"/>
                  <a:pt x="1058" y="648"/>
                  <a:pt x="1058" y="648"/>
                </a:cubicBezTo>
                <a:cubicBezTo>
                  <a:pt x="1173" y="1246"/>
                  <a:pt x="1173" y="1246"/>
                  <a:pt x="1173" y="1246"/>
                </a:cubicBezTo>
                <a:cubicBezTo>
                  <a:pt x="1182" y="1304"/>
                  <a:pt x="1247" y="1345"/>
                  <a:pt x="1304" y="1336"/>
                </a:cubicBezTo>
                <a:cubicBezTo>
                  <a:pt x="1370" y="1320"/>
                  <a:pt x="1411" y="1263"/>
                  <a:pt x="1395" y="11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Freeform 299"/>
          <p:cNvSpPr>
            <a:spLocks noChangeArrowheads="1"/>
          </p:cNvSpPr>
          <p:nvPr/>
        </p:nvSpPr>
        <p:spPr bwMode="auto">
          <a:xfrm>
            <a:off x="20755476" y="5205073"/>
            <a:ext cx="627456" cy="627456"/>
          </a:xfrm>
          <a:custGeom>
            <a:avLst/>
            <a:gdLst>
              <a:gd name="T0" fmla="*/ 295 w 592"/>
              <a:gd name="T1" fmla="*/ 590 h 591"/>
              <a:gd name="T2" fmla="*/ 295 w 592"/>
              <a:gd name="T3" fmla="*/ 590 h 591"/>
              <a:gd name="T4" fmla="*/ 591 w 592"/>
              <a:gd name="T5" fmla="*/ 295 h 591"/>
              <a:gd name="T6" fmla="*/ 295 w 592"/>
              <a:gd name="T7" fmla="*/ 0 h 591"/>
              <a:gd name="T8" fmla="*/ 0 w 592"/>
              <a:gd name="T9" fmla="*/ 295 h 591"/>
              <a:gd name="T10" fmla="*/ 295 w 592"/>
              <a:gd name="T11" fmla="*/ 590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2" h="591">
                <a:moveTo>
                  <a:pt x="295" y="590"/>
                </a:moveTo>
                <a:lnTo>
                  <a:pt x="295" y="590"/>
                </a:lnTo>
                <a:cubicBezTo>
                  <a:pt x="460" y="590"/>
                  <a:pt x="591" y="459"/>
                  <a:pt x="591" y="295"/>
                </a:cubicBezTo>
                <a:cubicBezTo>
                  <a:pt x="591" y="131"/>
                  <a:pt x="460" y="0"/>
                  <a:pt x="295" y="0"/>
                </a:cubicBezTo>
                <a:cubicBezTo>
                  <a:pt x="131" y="0"/>
                  <a:pt x="0" y="131"/>
                  <a:pt x="0" y="295"/>
                </a:cubicBezTo>
                <a:cubicBezTo>
                  <a:pt x="0" y="459"/>
                  <a:pt x="131" y="590"/>
                  <a:pt x="295" y="5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Line 300"/>
          <p:cNvSpPr>
            <a:spLocks noChangeShapeType="1"/>
          </p:cNvSpPr>
          <p:nvPr/>
        </p:nvSpPr>
        <p:spPr bwMode="auto">
          <a:xfrm>
            <a:off x="1805361" y="8871479"/>
            <a:ext cx="5740757" cy="4681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6" name="Line 301"/>
          <p:cNvSpPr>
            <a:spLocks noChangeShapeType="1"/>
          </p:cNvSpPr>
          <p:nvPr/>
        </p:nvSpPr>
        <p:spPr bwMode="auto">
          <a:xfrm>
            <a:off x="20259130" y="8871479"/>
            <a:ext cx="1559277" cy="4681"/>
          </a:xfrm>
          <a:prstGeom prst="line">
            <a:avLst/>
          </a:prstGeom>
          <a:noFill/>
          <a:ln w="1188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" name="Line 302"/>
          <p:cNvSpPr>
            <a:spLocks noChangeShapeType="1"/>
          </p:cNvSpPr>
          <p:nvPr/>
        </p:nvSpPr>
        <p:spPr bwMode="auto">
          <a:xfrm>
            <a:off x="7981590" y="8871479"/>
            <a:ext cx="11785878" cy="4681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" name="Line 303"/>
          <p:cNvSpPr>
            <a:spLocks noChangeShapeType="1"/>
          </p:cNvSpPr>
          <p:nvPr/>
        </p:nvSpPr>
        <p:spPr bwMode="auto">
          <a:xfrm flipV="1">
            <a:off x="4680422" y="10093613"/>
            <a:ext cx="4681" cy="149840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" name="Line 304"/>
          <p:cNvSpPr>
            <a:spLocks noChangeShapeType="1"/>
          </p:cNvSpPr>
          <p:nvPr/>
        </p:nvSpPr>
        <p:spPr bwMode="auto">
          <a:xfrm flipV="1">
            <a:off x="4680422" y="9817346"/>
            <a:ext cx="4681" cy="149840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" name="Line 305"/>
          <p:cNvSpPr>
            <a:spLocks noChangeShapeType="1"/>
          </p:cNvSpPr>
          <p:nvPr/>
        </p:nvSpPr>
        <p:spPr bwMode="auto">
          <a:xfrm flipV="1">
            <a:off x="4680422" y="9536396"/>
            <a:ext cx="4681" cy="149840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" name="Line 306"/>
          <p:cNvSpPr>
            <a:spLocks noChangeShapeType="1"/>
          </p:cNvSpPr>
          <p:nvPr/>
        </p:nvSpPr>
        <p:spPr bwMode="auto">
          <a:xfrm flipV="1">
            <a:off x="4680422" y="9260126"/>
            <a:ext cx="4681" cy="149840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" name="Line 307"/>
          <p:cNvSpPr>
            <a:spLocks noChangeShapeType="1"/>
          </p:cNvSpPr>
          <p:nvPr/>
        </p:nvSpPr>
        <p:spPr bwMode="auto">
          <a:xfrm flipV="1">
            <a:off x="4680422" y="8979175"/>
            <a:ext cx="4681" cy="149840"/>
          </a:xfrm>
          <a:prstGeom prst="line">
            <a:avLst/>
          </a:pr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3" name="Freeform 308"/>
          <p:cNvSpPr>
            <a:spLocks noChangeArrowheads="1"/>
          </p:cNvSpPr>
          <p:nvPr/>
        </p:nvSpPr>
        <p:spPr bwMode="auto">
          <a:xfrm>
            <a:off x="4610183" y="8810605"/>
            <a:ext cx="131110" cy="131110"/>
          </a:xfrm>
          <a:custGeom>
            <a:avLst/>
            <a:gdLst>
              <a:gd name="T0" fmla="*/ 123 w 124"/>
              <a:gd name="T1" fmla="*/ 65 h 124"/>
              <a:gd name="T2" fmla="*/ 123 w 124"/>
              <a:gd name="T3" fmla="*/ 65 h 124"/>
              <a:gd name="T4" fmla="*/ 66 w 124"/>
              <a:gd name="T5" fmla="*/ 0 h 124"/>
              <a:gd name="T6" fmla="*/ 0 w 124"/>
              <a:gd name="T7" fmla="*/ 65 h 124"/>
              <a:gd name="T8" fmla="*/ 66 w 124"/>
              <a:gd name="T9" fmla="*/ 123 h 124"/>
              <a:gd name="T10" fmla="*/ 123 w 124"/>
              <a:gd name="T11" fmla="*/ 6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4">
                <a:moveTo>
                  <a:pt x="123" y="65"/>
                </a:moveTo>
                <a:lnTo>
                  <a:pt x="123" y="65"/>
                </a:lnTo>
                <a:cubicBezTo>
                  <a:pt x="123" y="32"/>
                  <a:pt x="98" y="0"/>
                  <a:pt x="66" y="0"/>
                </a:cubicBezTo>
                <a:cubicBezTo>
                  <a:pt x="33" y="0"/>
                  <a:pt x="0" y="32"/>
                  <a:pt x="0" y="65"/>
                </a:cubicBezTo>
                <a:cubicBezTo>
                  <a:pt x="0" y="98"/>
                  <a:pt x="33" y="123"/>
                  <a:pt x="66" y="123"/>
                </a:cubicBezTo>
                <a:cubicBezTo>
                  <a:pt x="98" y="123"/>
                  <a:pt x="123" y="98"/>
                  <a:pt x="123" y="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Line 309"/>
          <p:cNvSpPr>
            <a:spLocks noChangeShapeType="1"/>
          </p:cNvSpPr>
          <p:nvPr/>
        </p:nvSpPr>
        <p:spPr bwMode="auto">
          <a:xfrm flipV="1">
            <a:off x="13876871" y="10093613"/>
            <a:ext cx="4681" cy="149840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" name="Line 310"/>
          <p:cNvSpPr>
            <a:spLocks noChangeShapeType="1"/>
          </p:cNvSpPr>
          <p:nvPr/>
        </p:nvSpPr>
        <p:spPr bwMode="auto">
          <a:xfrm flipV="1">
            <a:off x="13876871" y="9817346"/>
            <a:ext cx="4681" cy="149840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6" name="Line 311"/>
          <p:cNvSpPr>
            <a:spLocks noChangeShapeType="1"/>
          </p:cNvSpPr>
          <p:nvPr/>
        </p:nvSpPr>
        <p:spPr bwMode="auto">
          <a:xfrm flipV="1">
            <a:off x="13876871" y="9536396"/>
            <a:ext cx="4681" cy="149840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" name="Line 312"/>
          <p:cNvSpPr>
            <a:spLocks noChangeShapeType="1"/>
          </p:cNvSpPr>
          <p:nvPr/>
        </p:nvSpPr>
        <p:spPr bwMode="auto">
          <a:xfrm flipV="1">
            <a:off x="13876871" y="9260126"/>
            <a:ext cx="4681" cy="149840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" name="Line 313"/>
          <p:cNvSpPr>
            <a:spLocks noChangeShapeType="1"/>
          </p:cNvSpPr>
          <p:nvPr/>
        </p:nvSpPr>
        <p:spPr bwMode="auto">
          <a:xfrm flipV="1">
            <a:off x="13876871" y="8979175"/>
            <a:ext cx="4681" cy="149840"/>
          </a:xfrm>
          <a:prstGeom prst="line">
            <a:avLst/>
          </a:prstGeom>
          <a:noFill/>
          <a:ln w="1188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" name="Freeform 314"/>
          <p:cNvSpPr>
            <a:spLocks noChangeArrowheads="1"/>
          </p:cNvSpPr>
          <p:nvPr/>
        </p:nvSpPr>
        <p:spPr bwMode="auto">
          <a:xfrm>
            <a:off x="13806632" y="8810605"/>
            <a:ext cx="131110" cy="131110"/>
          </a:xfrm>
          <a:custGeom>
            <a:avLst/>
            <a:gdLst>
              <a:gd name="T0" fmla="*/ 123 w 124"/>
              <a:gd name="T1" fmla="*/ 65 h 124"/>
              <a:gd name="T2" fmla="*/ 123 w 124"/>
              <a:gd name="T3" fmla="*/ 65 h 124"/>
              <a:gd name="T4" fmla="*/ 65 w 124"/>
              <a:gd name="T5" fmla="*/ 0 h 124"/>
              <a:gd name="T6" fmla="*/ 0 w 124"/>
              <a:gd name="T7" fmla="*/ 65 h 124"/>
              <a:gd name="T8" fmla="*/ 65 w 124"/>
              <a:gd name="T9" fmla="*/ 123 h 124"/>
              <a:gd name="T10" fmla="*/ 123 w 124"/>
              <a:gd name="T11" fmla="*/ 6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4">
                <a:moveTo>
                  <a:pt x="123" y="65"/>
                </a:moveTo>
                <a:lnTo>
                  <a:pt x="123" y="65"/>
                </a:lnTo>
                <a:cubicBezTo>
                  <a:pt x="123" y="32"/>
                  <a:pt x="98" y="0"/>
                  <a:pt x="65" y="0"/>
                </a:cubicBezTo>
                <a:cubicBezTo>
                  <a:pt x="33" y="0"/>
                  <a:pt x="0" y="32"/>
                  <a:pt x="0" y="65"/>
                </a:cubicBezTo>
                <a:cubicBezTo>
                  <a:pt x="0" y="98"/>
                  <a:pt x="33" y="123"/>
                  <a:pt x="65" y="123"/>
                </a:cubicBezTo>
                <a:cubicBezTo>
                  <a:pt x="98" y="123"/>
                  <a:pt x="123" y="98"/>
                  <a:pt x="123" y="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Line 315"/>
          <p:cNvSpPr>
            <a:spLocks noChangeShapeType="1"/>
          </p:cNvSpPr>
          <p:nvPr/>
        </p:nvSpPr>
        <p:spPr bwMode="auto">
          <a:xfrm flipV="1">
            <a:off x="21036427" y="10093613"/>
            <a:ext cx="4684" cy="149840"/>
          </a:xfrm>
          <a:prstGeom prst="line">
            <a:avLst/>
          </a:prstGeom>
          <a:noFill/>
          <a:ln w="1188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1" name="Line 316"/>
          <p:cNvSpPr>
            <a:spLocks noChangeShapeType="1"/>
          </p:cNvSpPr>
          <p:nvPr/>
        </p:nvSpPr>
        <p:spPr bwMode="auto">
          <a:xfrm flipV="1">
            <a:off x="21036427" y="9817346"/>
            <a:ext cx="4684" cy="149840"/>
          </a:xfrm>
          <a:prstGeom prst="line">
            <a:avLst/>
          </a:prstGeom>
          <a:noFill/>
          <a:ln w="1188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2" name="Line 317"/>
          <p:cNvSpPr>
            <a:spLocks noChangeShapeType="1"/>
          </p:cNvSpPr>
          <p:nvPr/>
        </p:nvSpPr>
        <p:spPr bwMode="auto">
          <a:xfrm flipV="1">
            <a:off x="21036427" y="9536396"/>
            <a:ext cx="4684" cy="149840"/>
          </a:xfrm>
          <a:prstGeom prst="line">
            <a:avLst/>
          </a:prstGeom>
          <a:noFill/>
          <a:ln w="1188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0" name="Line 318"/>
          <p:cNvSpPr>
            <a:spLocks noChangeShapeType="1"/>
          </p:cNvSpPr>
          <p:nvPr/>
        </p:nvSpPr>
        <p:spPr bwMode="auto">
          <a:xfrm flipV="1">
            <a:off x="21036427" y="9260126"/>
            <a:ext cx="4684" cy="149840"/>
          </a:xfrm>
          <a:prstGeom prst="line">
            <a:avLst/>
          </a:prstGeom>
          <a:noFill/>
          <a:ln w="1188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" name="Line 319"/>
          <p:cNvSpPr>
            <a:spLocks noChangeShapeType="1"/>
          </p:cNvSpPr>
          <p:nvPr/>
        </p:nvSpPr>
        <p:spPr bwMode="auto">
          <a:xfrm flipV="1">
            <a:off x="21036427" y="8979175"/>
            <a:ext cx="4684" cy="149840"/>
          </a:xfrm>
          <a:prstGeom prst="line">
            <a:avLst/>
          </a:prstGeom>
          <a:noFill/>
          <a:ln w="1188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" name="Freeform 320"/>
          <p:cNvSpPr>
            <a:spLocks noChangeArrowheads="1"/>
          </p:cNvSpPr>
          <p:nvPr/>
        </p:nvSpPr>
        <p:spPr bwMode="auto">
          <a:xfrm>
            <a:off x="20975556" y="8810605"/>
            <a:ext cx="131110" cy="131110"/>
          </a:xfrm>
          <a:custGeom>
            <a:avLst/>
            <a:gdLst>
              <a:gd name="T0" fmla="*/ 123 w 124"/>
              <a:gd name="T1" fmla="*/ 65 h 124"/>
              <a:gd name="T2" fmla="*/ 123 w 124"/>
              <a:gd name="T3" fmla="*/ 65 h 124"/>
              <a:gd name="T4" fmla="*/ 58 w 124"/>
              <a:gd name="T5" fmla="*/ 0 h 124"/>
              <a:gd name="T6" fmla="*/ 0 w 124"/>
              <a:gd name="T7" fmla="*/ 65 h 124"/>
              <a:gd name="T8" fmla="*/ 58 w 124"/>
              <a:gd name="T9" fmla="*/ 123 h 124"/>
              <a:gd name="T10" fmla="*/ 123 w 124"/>
              <a:gd name="T11" fmla="*/ 6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4">
                <a:moveTo>
                  <a:pt x="123" y="65"/>
                </a:moveTo>
                <a:lnTo>
                  <a:pt x="123" y="65"/>
                </a:lnTo>
                <a:cubicBezTo>
                  <a:pt x="123" y="32"/>
                  <a:pt x="90" y="0"/>
                  <a:pt x="58" y="0"/>
                </a:cubicBezTo>
                <a:cubicBezTo>
                  <a:pt x="25" y="0"/>
                  <a:pt x="0" y="32"/>
                  <a:pt x="0" y="65"/>
                </a:cubicBezTo>
                <a:cubicBezTo>
                  <a:pt x="0" y="98"/>
                  <a:pt x="25" y="123"/>
                  <a:pt x="58" y="123"/>
                </a:cubicBezTo>
                <a:cubicBezTo>
                  <a:pt x="90" y="123"/>
                  <a:pt x="123" y="98"/>
                  <a:pt x="123" y="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CuadroTexto 376"/>
          <p:cNvSpPr txBox="1"/>
          <p:nvPr/>
        </p:nvSpPr>
        <p:spPr>
          <a:xfrm>
            <a:off x="9117309" y="1148239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78" name="CuadroTexto 377"/>
          <p:cNvSpPr txBox="1"/>
          <p:nvPr/>
        </p:nvSpPr>
        <p:spPr>
          <a:xfrm>
            <a:off x="2451398" y="266366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2865414" y="10474806"/>
            <a:ext cx="3634696" cy="1622851"/>
            <a:chOff x="2858924" y="10474806"/>
            <a:chExt cx="3634696" cy="1622851"/>
          </a:xfrm>
        </p:grpSpPr>
        <p:sp>
          <p:nvSpPr>
            <p:cNvPr id="379" name="CuadroTexto 378"/>
            <p:cNvSpPr txBox="1"/>
            <p:nvPr/>
          </p:nvSpPr>
          <p:spPr>
            <a:xfrm>
              <a:off x="3484934" y="1047480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80" name="Rectángulo 379"/>
            <p:cNvSpPr/>
            <p:nvPr/>
          </p:nvSpPr>
          <p:spPr>
            <a:xfrm>
              <a:off x="2858924" y="11143550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381" name="Agrupar 380"/>
          <p:cNvGrpSpPr/>
          <p:nvPr/>
        </p:nvGrpSpPr>
        <p:grpSpPr>
          <a:xfrm>
            <a:off x="12061863" y="10474806"/>
            <a:ext cx="3634696" cy="1622851"/>
            <a:chOff x="2858924" y="10474806"/>
            <a:chExt cx="3634696" cy="1622851"/>
          </a:xfrm>
        </p:grpSpPr>
        <p:sp>
          <p:nvSpPr>
            <p:cNvPr id="382" name="CuadroTexto 381"/>
            <p:cNvSpPr txBox="1"/>
            <p:nvPr/>
          </p:nvSpPr>
          <p:spPr>
            <a:xfrm>
              <a:off x="3484934" y="1047480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83" name="Rectángulo 382"/>
            <p:cNvSpPr/>
            <p:nvPr/>
          </p:nvSpPr>
          <p:spPr>
            <a:xfrm>
              <a:off x="2858924" y="11143550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384" name="Agrupar 383"/>
          <p:cNvGrpSpPr/>
          <p:nvPr/>
        </p:nvGrpSpPr>
        <p:grpSpPr>
          <a:xfrm>
            <a:off x="19219079" y="10474806"/>
            <a:ext cx="3634696" cy="1622851"/>
            <a:chOff x="2858924" y="10474806"/>
            <a:chExt cx="3634696" cy="1622851"/>
          </a:xfrm>
        </p:grpSpPr>
        <p:sp>
          <p:nvSpPr>
            <p:cNvPr id="385" name="CuadroTexto 384"/>
            <p:cNvSpPr txBox="1"/>
            <p:nvPr/>
          </p:nvSpPr>
          <p:spPr>
            <a:xfrm>
              <a:off x="3484934" y="1047480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86" name="Rectángulo 385"/>
            <p:cNvSpPr/>
            <p:nvPr/>
          </p:nvSpPr>
          <p:spPr>
            <a:xfrm>
              <a:off x="2858924" y="11143550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37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Line 280"/>
          <p:cNvSpPr>
            <a:spLocks noChangeShapeType="1"/>
          </p:cNvSpPr>
          <p:nvPr/>
        </p:nvSpPr>
        <p:spPr bwMode="auto">
          <a:xfrm>
            <a:off x="1587161" y="9000305"/>
            <a:ext cx="10389105" cy="4778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" name="Line 281"/>
          <p:cNvSpPr>
            <a:spLocks noChangeShapeType="1"/>
          </p:cNvSpPr>
          <p:nvPr/>
        </p:nvSpPr>
        <p:spPr bwMode="auto">
          <a:xfrm>
            <a:off x="16829292" y="9000305"/>
            <a:ext cx="5961197" cy="4778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" name="Line 282"/>
          <p:cNvSpPr>
            <a:spLocks noChangeShapeType="1"/>
          </p:cNvSpPr>
          <p:nvPr/>
        </p:nvSpPr>
        <p:spPr bwMode="auto">
          <a:xfrm>
            <a:off x="12554236" y="9000305"/>
            <a:ext cx="3625438" cy="4778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7" name="Line 283"/>
          <p:cNvSpPr>
            <a:spLocks noChangeShapeType="1"/>
          </p:cNvSpPr>
          <p:nvPr/>
        </p:nvSpPr>
        <p:spPr bwMode="auto">
          <a:xfrm flipV="1">
            <a:off x="6779324" y="10285212"/>
            <a:ext cx="4778" cy="157626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8" name="Line 284"/>
          <p:cNvSpPr>
            <a:spLocks noChangeShapeType="1"/>
          </p:cNvSpPr>
          <p:nvPr/>
        </p:nvSpPr>
        <p:spPr bwMode="auto">
          <a:xfrm flipV="1">
            <a:off x="6779324" y="9989062"/>
            <a:ext cx="4778" cy="157626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" name="Line 285"/>
          <p:cNvSpPr>
            <a:spLocks noChangeShapeType="1"/>
          </p:cNvSpPr>
          <p:nvPr/>
        </p:nvSpPr>
        <p:spPr bwMode="auto">
          <a:xfrm flipV="1">
            <a:off x="6779324" y="9692913"/>
            <a:ext cx="4778" cy="157626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" name="Line 286"/>
          <p:cNvSpPr>
            <a:spLocks noChangeShapeType="1"/>
          </p:cNvSpPr>
          <p:nvPr/>
        </p:nvSpPr>
        <p:spPr bwMode="auto">
          <a:xfrm flipV="1">
            <a:off x="6779324" y="9396764"/>
            <a:ext cx="4778" cy="157626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" name="Line 287"/>
          <p:cNvSpPr>
            <a:spLocks noChangeShapeType="1"/>
          </p:cNvSpPr>
          <p:nvPr/>
        </p:nvSpPr>
        <p:spPr bwMode="auto">
          <a:xfrm flipV="1">
            <a:off x="6779324" y="9105390"/>
            <a:ext cx="4778" cy="157629"/>
          </a:xfrm>
          <a:prstGeom prst="line">
            <a:avLst/>
          </a:pr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2" name="Freeform 288"/>
          <p:cNvSpPr>
            <a:spLocks noChangeArrowheads="1"/>
          </p:cNvSpPr>
          <p:nvPr/>
        </p:nvSpPr>
        <p:spPr bwMode="auto">
          <a:xfrm>
            <a:off x="6717230" y="8933432"/>
            <a:ext cx="138520" cy="138523"/>
          </a:xfrm>
          <a:custGeom>
            <a:avLst/>
            <a:gdLst>
              <a:gd name="T0" fmla="*/ 127 w 128"/>
              <a:gd name="T1" fmla="*/ 60 h 129"/>
              <a:gd name="T2" fmla="*/ 127 w 128"/>
              <a:gd name="T3" fmla="*/ 60 h 129"/>
              <a:gd name="T4" fmla="*/ 59 w 128"/>
              <a:gd name="T5" fmla="*/ 0 h 129"/>
              <a:gd name="T6" fmla="*/ 0 w 128"/>
              <a:gd name="T7" fmla="*/ 60 h 129"/>
              <a:gd name="T8" fmla="*/ 59 w 128"/>
              <a:gd name="T9" fmla="*/ 128 h 129"/>
              <a:gd name="T10" fmla="*/ 127 w 128"/>
              <a:gd name="T11" fmla="*/ 6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9">
                <a:moveTo>
                  <a:pt x="127" y="60"/>
                </a:moveTo>
                <a:lnTo>
                  <a:pt x="127" y="60"/>
                </a:lnTo>
                <a:cubicBezTo>
                  <a:pt x="127" y="26"/>
                  <a:pt x="93" y="0"/>
                  <a:pt x="59" y="0"/>
                </a:cubicBezTo>
                <a:cubicBezTo>
                  <a:pt x="25" y="0"/>
                  <a:pt x="0" y="26"/>
                  <a:pt x="0" y="60"/>
                </a:cubicBezTo>
                <a:cubicBezTo>
                  <a:pt x="0" y="94"/>
                  <a:pt x="25" y="128"/>
                  <a:pt x="59" y="128"/>
                </a:cubicBezTo>
                <a:cubicBezTo>
                  <a:pt x="93" y="128"/>
                  <a:pt x="127" y="94"/>
                  <a:pt x="127" y="6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Line 289"/>
          <p:cNvSpPr>
            <a:spLocks noChangeShapeType="1"/>
          </p:cNvSpPr>
          <p:nvPr/>
        </p:nvSpPr>
        <p:spPr bwMode="auto">
          <a:xfrm flipV="1">
            <a:off x="14374119" y="10285212"/>
            <a:ext cx="4778" cy="157626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4" name="Line 290"/>
          <p:cNvSpPr>
            <a:spLocks noChangeShapeType="1"/>
          </p:cNvSpPr>
          <p:nvPr/>
        </p:nvSpPr>
        <p:spPr bwMode="auto">
          <a:xfrm flipV="1">
            <a:off x="14374119" y="9989062"/>
            <a:ext cx="4778" cy="157626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5" name="Line 291"/>
          <p:cNvSpPr>
            <a:spLocks noChangeShapeType="1"/>
          </p:cNvSpPr>
          <p:nvPr/>
        </p:nvSpPr>
        <p:spPr bwMode="auto">
          <a:xfrm flipV="1">
            <a:off x="14374119" y="9692913"/>
            <a:ext cx="4778" cy="157626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6" name="Line 292"/>
          <p:cNvSpPr>
            <a:spLocks noChangeShapeType="1"/>
          </p:cNvSpPr>
          <p:nvPr/>
        </p:nvSpPr>
        <p:spPr bwMode="auto">
          <a:xfrm flipV="1">
            <a:off x="14374119" y="9396764"/>
            <a:ext cx="4778" cy="157626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" name="Line 293"/>
          <p:cNvSpPr>
            <a:spLocks noChangeShapeType="1"/>
          </p:cNvSpPr>
          <p:nvPr/>
        </p:nvSpPr>
        <p:spPr bwMode="auto">
          <a:xfrm flipV="1">
            <a:off x="14374119" y="9105390"/>
            <a:ext cx="4778" cy="157629"/>
          </a:xfrm>
          <a:prstGeom prst="line">
            <a:avLst/>
          </a:pr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8" name="Freeform 294"/>
          <p:cNvSpPr>
            <a:spLocks noChangeArrowheads="1"/>
          </p:cNvSpPr>
          <p:nvPr/>
        </p:nvSpPr>
        <p:spPr bwMode="auto">
          <a:xfrm>
            <a:off x="14297693" y="8933432"/>
            <a:ext cx="138523" cy="138523"/>
          </a:xfrm>
          <a:custGeom>
            <a:avLst/>
            <a:gdLst>
              <a:gd name="T0" fmla="*/ 127 w 128"/>
              <a:gd name="T1" fmla="*/ 60 h 129"/>
              <a:gd name="T2" fmla="*/ 127 w 128"/>
              <a:gd name="T3" fmla="*/ 60 h 129"/>
              <a:gd name="T4" fmla="*/ 68 w 128"/>
              <a:gd name="T5" fmla="*/ 0 h 129"/>
              <a:gd name="T6" fmla="*/ 0 w 128"/>
              <a:gd name="T7" fmla="*/ 60 h 129"/>
              <a:gd name="T8" fmla="*/ 68 w 128"/>
              <a:gd name="T9" fmla="*/ 128 h 129"/>
              <a:gd name="T10" fmla="*/ 127 w 128"/>
              <a:gd name="T11" fmla="*/ 6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9">
                <a:moveTo>
                  <a:pt x="127" y="60"/>
                </a:moveTo>
                <a:lnTo>
                  <a:pt x="127" y="60"/>
                </a:lnTo>
                <a:cubicBezTo>
                  <a:pt x="127" y="26"/>
                  <a:pt x="102" y="0"/>
                  <a:pt x="68" y="0"/>
                </a:cubicBezTo>
                <a:cubicBezTo>
                  <a:pt x="34" y="0"/>
                  <a:pt x="0" y="26"/>
                  <a:pt x="0" y="60"/>
                </a:cubicBezTo>
                <a:cubicBezTo>
                  <a:pt x="0" y="94"/>
                  <a:pt x="34" y="128"/>
                  <a:pt x="68" y="128"/>
                </a:cubicBezTo>
                <a:cubicBezTo>
                  <a:pt x="102" y="128"/>
                  <a:pt x="127" y="94"/>
                  <a:pt x="127" y="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Line 295"/>
          <p:cNvSpPr>
            <a:spLocks noChangeShapeType="1"/>
          </p:cNvSpPr>
          <p:nvPr/>
        </p:nvSpPr>
        <p:spPr bwMode="auto">
          <a:xfrm flipV="1">
            <a:off x="19809890" y="10285212"/>
            <a:ext cx="4778" cy="157626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" name="Line 296"/>
          <p:cNvSpPr>
            <a:spLocks noChangeShapeType="1"/>
          </p:cNvSpPr>
          <p:nvPr/>
        </p:nvSpPr>
        <p:spPr bwMode="auto">
          <a:xfrm flipV="1">
            <a:off x="19809890" y="9989062"/>
            <a:ext cx="4778" cy="157626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" name="Line 297"/>
          <p:cNvSpPr>
            <a:spLocks noChangeShapeType="1"/>
          </p:cNvSpPr>
          <p:nvPr/>
        </p:nvSpPr>
        <p:spPr bwMode="auto">
          <a:xfrm flipV="1">
            <a:off x="19809890" y="9692913"/>
            <a:ext cx="4778" cy="157626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2" name="Line 298"/>
          <p:cNvSpPr>
            <a:spLocks noChangeShapeType="1"/>
          </p:cNvSpPr>
          <p:nvPr/>
        </p:nvSpPr>
        <p:spPr bwMode="auto">
          <a:xfrm flipV="1">
            <a:off x="19809890" y="9396764"/>
            <a:ext cx="4778" cy="157626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" name="Line 299"/>
          <p:cNvSpPr>
            <a:spLocks noChangeShapeType="1"/>
          </p:cNvSpPr>
          <p:nvPr/>
        </p:nvSpPr>
        <p:spPr bwMode="auto">
          <a:xfrm flipV="1">
            <a:off x="19809890" y="9105390"/>
            <a:ext cx="4778" cy="157629"/>
          </a:xfrm>
          <a:prstGeom prst="line">
            <a:avLst/>
          </a:prstGeom>
          <a:noFill/>
          <a:ln w="122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4" name="Freeform 300"/>
          <p:cNvSpPr>
            <a:spLocks noChangeArrowheads="1"/>
          </p:cNvSpPr>
          <p:nvPr/>
        </p:nvSpPr>
        <p:spPr bwMode="auto">
          <a:xfrm>
            <a:off x="19733465" y="8933432"/>
            <a:ext cx="138523" cy="138523"/>
          </a:xfrm>
          <a:custGeom>
            <a:avLst/>
            <a:gdLst>
              <a:gd name="T0" fmla="*/ 127 w 128"/>
              <a:gd name="T1" fmla="*/ 60 h 129"/>
              <a:gd name="T2" fmla="*/ 127 w 128"/>
              <a:gd name="T3" fmla="*/ 60 h 129"/>
              <a:gd name="T4" fmla="*/ 68 w 128"/>
              <a:gd name="T5" fmla="*/ 0 h 129"/>
              <a:gd name="T6" fmla="*/ 0 w 128"/>
              <a:gd name="T7" fmla="*/ 60 h 129"/>
              <a:gd name="T8" fmla="*/ 68 w 128"/>
              <a:gd name="T9" fmla="*/ 128 h 129"/>
              <a:gd name="T10" fmla="*/ 127 w 128"/>
              <a:gd name="T11" fmla="*/ 6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9">
                <a:moveTo>
                  <a:pt x="127" y="60"/>
                </a:moveTo>
                <a:lnTo>
                  <a:pt x="127" y="60"/>
                </a:lnTo>
                <a:cubicBezTo>
                  <a:pt x="127" y="26"/>
                  <a:pt x="102" y="0"/>
                  <a:pt x="68" y="0"/>
                </a:cubicBezTo>
                <a:cubicBezTo>
                  <a:pt x="34" y="0"/>
                  <a:pt x="0" y="26"/>
                  <a:pt x="0" y="60"/>
                </a:cubicBezTo>
                <a:cubicBezTo>
                  <a:pt x="0" y="94"/>
                  <a:pt x="34" y="128"/>
                  <a:pt x="68" y="128"/>
                </a:cubicBezTo>
                <a:cubicBezTo>
                  <a:pt x="102" y="128"/>
                  <a:pt x="127" y="94"/>
                  <a:pt x="127" y="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01"/>
          <p:cNvSpPr>
            <a:spLocks noChangeArrowheads="1"/>
          </p:cNvSpPr>
          <p:nvPr/>
        </p:nvSpPr>
        <p:spPr bwMode="auto">
          <a:xfrm>
            <a:off x="2040937" y="5107377"/>
            <a:ext cx="654396" cy="663946"/>
          </a:xfrm>
          <a:custGeom>
            <a:avLst/>
            <a:gdLst>
              <a:gd name="T0" fmla="*/ 307 w 606"/>
              <a:gd name="T1" fmla="*/ 613 h 614"/>
              <a:gd name="T2" fmla="*/ 307 w 606"/>
              <a:gd name="T3" fmla="*/ 613 h 614"/>
              <a:gd name="T4" fmla="*/ 605 w 606"/>
              <a:gd name="T5" fmla="*/ 307 h 614"/>
              <a:gd name="T6" fmla="*/ 307 w 606"/>
              <a:gd name="T7" fmla="*/ 0 h 614"/>
              <a:gd name="T8" fmla="*/ 0 w 606"/>
              <a:gd name="T9" fmla="*/ 307 h 614"/>
              <a:gd name="T10" fmla="*/ 307 w 606"/>
              <a:gd name="T11" fmla="*/ 61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6" h="614">
                <a:moveTo>
                  <a:pt x="307" y="613"/>
                </a:moveTo>
                <a:lnTo>
                  <a:pt x="307" y="613"/>
                </a:lnTo>
                <a:cubicBezTo>
                  <a:pt x="469" y="613"/>
                  <a:pt x="605" y="477"/>
                  <a:pt x="605" y="307"/>
                </a:cubicBezTo>
                <a:cubicBezTo>
                  <a:pt x="605" y="145"/>
                  <a:pt x="469" y="0"/>
                  <a:pt x="307" y="0"/>
                </a:cubicBezTo>
                <a:cubicBezTo>
                  <a:pt x="137" y="0"/>
                  <a:pt x="0" y="145"/>
                  <a:pt x="0" y="307"/>
                </a:cubicBezTo>
                <a:cubicBezTo>
                  <a:pt x="0" y="477"/>
                  <a:pt x="137" y="613"/>
                  <a:pt x="307" y="61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02"/>
          <p:cNvSpPr>
            <a:spLocks noChangeArrowheads="1"/>
          </p:cNvSpPr>
          <p:nvPr/>
        </p:nvSpPr>
        <p:spPr bwMode="auto">
          <a:xfrm>
            <a:off x="1744787" y="5862080"/>
            <a:ext cx="1246694" cy="2832523"/>
          </a:xfrm>
          <a:custGeom>
            <a:avLst/>
            <a:gdLst>
              <a:gd name="T0" fmla="*/ 1141 w 1151"/>
              <a:gd name="T1" fmla="*/ 884 h 2614"/>
              <a:gd name="T2" fmla="*/ 1141 w 1151"/>
              <a:gd name="T3" fmla="*/ 884 h 2614"/>
              <a:gd name="T4" fmla="*/ 996 w 1151"/>
              <a:gd name="T5" fmla="*/ 272 h 2614"/>
              <a:gd name="T6" fmla="*/ 996 w 1151"/>
              <a:gd name="T7" fmla="*/ 263 h 2614"/>
              <a:gd name="T8" fmla="*/ 996 w 1151"/>
              <a:gd name="T9" fmla="*/ 255 h 2614"/>
              <a:gd name="T10" fmla="*/ 996 w 1151"/>
              <a:gd name="T11" fmla="*/ 255 h 2614"/>
              <a:gd name="T12" fmla="*/ 655 w 1151"/>
              <a:gd name="T13" fmla="*/ 0 h 2614"/>
              <a:gd name="T14" fmla="*/ 494 w 1151"/>
              <a:gd name="T15" fmla="*/ 0 h 2614"/>
              <a:gd name="T16" fmla="*/ 153 w 1151"/>
              <a:gd name="T17" fmla="*/ 281 h 2614"/>
              <a:gd name="T18" fmla="*/ 8 w 1151"/>
              <a:gd name="T19" fmla="*/ 884 h 2614"/>
              <a:gd name="T20" fmla="*/ 51 w 1151"/>
              <a:gd name="T21" fmla="*/ 952 h 2614"/>
              <a:gd name="T22" fmla="*/ 128 w 1151"/>
              <a:gd name="T23" fmla="*/ 918 h 2614"/>
              <a:gd name="T24" fmla="*/ 324 w 1151"/>
              <a:gd name="T25" fmla="*/ 349 h 2614"/>
              <a:gd name="T26" fmla="*/ 366 w 1151"/>
              <a:gd name="T27" fmla="*/ 349 h 2614"/>
              <a:gd name="T28" fmla="*/ 102 w 1151"/>
              <a:gd name="T29" fmla="*/ 1310 h 2614"/>
              <a:gd name="T30" fmla="*/ 144 w 1151"/>
              <a:gd name="T31" fmla="*/ 1361 h 2614"/>
              <a:gd name="T32" fmla="*/ 332 w 1151"/>
              <a:gd name="T33" fmla="*/ 1361 h 2614"/>
              <a:gd name="T34" fmla="*/ 468 w 1151"/>
              <a:gd name="T35" fmla="*/ 2570 h 2614"/>
              <a:gd name="T36" fmla="*/ 519 w 1151"/>
              <a:gd name="T37" fmla="*/ 2613 h 2614"/>
              <a:gd name="T38" fmla="*/ 630 w 1151"/>
              <a:gd name="T39" fmla="*/ 2613 h 2614"/>
              <a:gd name="T40" fmla="*/ 681 w 1151"/>
              <a:gd name="T41" fmla="*/ 2570 h 2614"/>
              <a:gd name="T42" fmla="*/ 817 w 1151"/>
              <a:gd name="T43" fmla="*/ 1361 h 2614"/>
              <a:gd name="T44" fmla="*/ 1005 w 1151"/>
              <a:gd name="T45" fmla="*/ 1361 h 2614"/>
              <a:gd name="T46" fmla="*/ 1047 w 1151"/>
              <a:gd name="T47" fmla="*/ 1310 h 2614"/>
              <a:gd name="T48" fmla="*/ 783 w 1151"/>
              <a:gd name="T49" fmla="*/ 349 h 2614"/>
              <a:gd name="T50" fmla="*/ 826 w 1151"/>
              <a:gd name="T51" fmla="*/ 349 h 2614"/>
              <a:gd name="T52" fmla="*/ 1022 w 1151"/>
              <a:gd name="T53" fmla="*/ 918 h 2614"/>
              <a:gd name="T54" fmla="*/ 1098 w 1151"/>
              <a:gd name="T55" fmla="*/ 952 h 2614"/>
              <a:gd name="T56" fmla="*/ 1141 w 1151"/>
              <a:gd name="T57" fmla="*/ 884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51" h="2614">
                <a:moveTo>
                  <a:pt x="1141" y="884"/>
                </a:moveTo>
                <a:lnTo>
                  <a:pt x="1141" y="884"/>
                </a:lnTo>
                <a:cubicBezTo>
                  <a:pt x="996" y="272"/>
                  <a:pt x="996" y="272"/>
                  <a:pt x="996" y="272"/>
                </a:cubicBezTo>
                <a:lnTo>
                  <a:pt x="996" y="263"/>
                </a:lnTo>
                <a:cubicBezTo>
                  <a:pt x="996" y="255"/>
                  <a:pt x="996" y="255"/>
                  <a:pt x="996" y="255"/>
                </a:cubicBezTo>
                <a:lnTo>
                  <a:pt x="996" y="255"/>
                </a:lnTo>
                <a:cubicBezTo>
                  <a:pt x="954" y="110"/>
                  <a:pt x="817" y="0"/>
                  <a:pt x="655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324" y="0"/>
                  <a:pt x="187" y="119"/>
                  <a:pt x="153" y="281"/>
                </a:cubicBezTo>
                <a:cubicBezTo>
                  <a:pt x="8" y="884"/>
                  <a:pt x="8" y="884"/>
                  <a:pt x="8" y="884"/>
                </a:cubicBezTo>
                <a:cubicBezTo>
                  <a:pt x="0" y="910"/>
                  <a:pt x="17" y="944"/>
                  <a:pt x="51" y="952"/>
                </a:cubicBezTo>
                <a:cubicBezTo>
                  <a:pt x="76" y="961"/>
                  <a:pt x="119" y="944"/>
                  <a:pt x="128" y="918"/>
                </a:cubicBezTo>
                <a:cubicBezTo>
                  <a:pt x="324" y="349"/>
                  <a:pt x="324" y="349"/>
                  <a:pt x="324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102" y="1310"/>
                  <a:pt x="102" y="1310"/>
                  <a:pt x="102" y="1310"/>
                </a:cubicBezTo>
                <a:cubicBezTo>
                  <a:pt x="93" y="1336"/>
                  <a:pt x="119" y="1361"/>
                  <a:pt x="144" y="1361"/>
                </a:cubicBezTo>
                <a:cubicBezTo>
                  <a:pt x="332" y="1361"/>
                  <a:pt x="332" y="1361"/>
                  <a:pt x="332" y="1361"/>
                </a:cubicBezTo>
                <a:cubicBezTo>
                  <a:pt x="468" y="2570"/>
                  <a:pt x="468" y="2570"/>
                  <a:pt x="468" y="2570"/>
                </a:cubicBezTo>
                <a:cubicBezTo>
                  <a:pt x="477" y="2596"/>
                  <a:pt x="494" y="2613"/>
                  <a:pt x="519" y="2613"/>
                </a:cubicBezTo>
                <a:cubicBezTo>
                  <a:pt x="630" y="2613"/>
                  <a:pt x="630" y="2613"/>
                  <a:pt x="630" y="2613"/>
                </a:cubicBezTo>
                <a:cubicBezTo>
                  <a:pt x="655" y="2613"/>
                  <a:pt x="673" y="2596"/>
                  <a:pt x="681" y="2570"/>
                </a:cubicBezTo>
                <a:cubicBezTo>
                  <a:pt x="817" y="1361"/>
                  <a:pt x="817" y="1361"/>
                  <a:pt x="817" y="1361"/>
                </a:cubicBezTo>
                <a:cubicBezTo>
                  <a:pt x="1005" y="1361"/>
                  <a:pt x="1005" y="1361"/>
                  <a:pt x="1005" y="1361"/>
                </a:cubicBezTo>
                <a:cubicBezTo>
                  <a:pt x="1030" y="1361"/>
                  <a:pt x="1056" y="1336"/>
                  <a:pt x="1047" y="1310"/>
                </a:cubicBezTo>
                <a:cubicBezTo>
                  <a:pt x="783" y="349"/>
                  <a:pt x="783" y="349"/>
                  <a:pt x="783" y="349"/>
                </a:cubicBezTo>
                <a:cubicBezTo>
                  <a:pt x="826" y="349"/>
                  <a:pt x="826" y="349"/>
                  <a:pt x="826" y="349"/>
                </a:cubicBezTo>
                <a:cubicBezTo>
                  <a:pt x="1022" y="918"/>
                  <a:pt x="1022" y="918"/>
                  <a:pt x="1022" y="918"/>
                </a:cubicBezTo>
                <a:cubicBezTo>
                  <a:pt x="1030" y="944"/>
                  <a:pt x="1073" y="961"/>
                  <a:pt x="1098" y="952"/>
                </a:cubicBezTo>
                <a:cubicBezTo>
                  <a:pt x="1132" y="944"/>
                  <a:pt x="1150" y="910"/>
                  <a:pt x="1141" y="88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03"/>
          <p:cNvSpPr>
            <a:spLocks noChangeArrowheads="1"/>
          </p:cNvSpPr>
          <p:nvPr/>
        </p:nvSpPr>
        <p:spPr bwMode="auto">
          <a:xfrm>
            <a:off x="4214291" y="5107377"/>
            <a:ext cx="663946" cy="663946"/>
          </a:xfrm>
          <a:custGeom>
            <a:avLst/>
            <a:gdLst>
              <a:gd name="T0" fmla="*/ 307 w 615"/>
              <a:gd name="T1" fmla="*/ 613 h 614"/>
              <a:gd name="T2" fmla="*/ 307 w 615"/>
              <a:gd name="T3" fmla="*/ 613 h 614"/>
              <a:gd name="T4" fmla="*/ 614 w 615"/>
              <a:gd name="T5" fmla="*/ 307 h 614"/>
              <a:gd name="T6" fmla="*/ 307 w 615"/>
              <a:gd name="T7" fmla="*/ 0 h 614"/>
              <a:gd name="T8" fmla="*/ 0 w 615"/>
              <a:gd name="T9" fmla="*/ 307 h 614"/>
              <a:gd name="T10" fmla="*/ 307 w 615"/>
              <a:gd name="T11" fmla="*/ 61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5" h="614">
                <a:moveTo>
                  <a:pt x="307" y="613"/>
                </a:moveTo>
                <a:lnTo>
                  <a:pt x="307" y="613"/>
                </a:lnTo>
                <a:cubicBezTo>
                  <a:pt x="477" y="613"/>
                  <a:pt x="614" y="477"/>
                  <a:pt x="614" y="307"/>
                </a:cubicBezTo>
                <a:cubicBezTo>
                  <a:pt x="614" y="145"/>
                  <a:pt x="477" y="0"/>
                  <a:pt x="307" y="0"/>
                </a:cubicBezTo>
                <a:cubicBezTo>
                  <a:pt x="137" y="0"/>
                  <a:pt x="0" y="145"/>
                  <a:pt x="0" y="307"/>
                </a:cubicBezTo>
                <a:cubicBezTo>
                  <a:pt x="0" y="477"/>
                  <a:pt x="137" y="613"/>
                  <a:pt x="307" y="61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04"/>
          <p:cNvSpPr>
            <a:spLocks noChangeArrowheads="1"/>
          </p:cNvSpPr>
          <p:nvPr/>
        </p:nvSpPr>
        <p:spPr bwMode="auto">
          <a:xfrm>
            <a:off x="3932470" y="5862080"/>
            <a:ext cx="1237141" cy="2832523"/>
          </a:xfrm>
          <a:custGeom>
            <a:avLst/>
            <a:gdLst>
              <a:gd name="T0" fmla="*/ 1133 w 1143"/>
              <a:gd name="T1" fmla="*/ 884 h 2614"/>
              <a:gd name="T2" fmla="*/ 1133 w 1143"/>
              <a:gd name="T3" fmla="*/ 884 h 2614"/>
              <a:gd name="T4" fmla="*/ 988 w 1143"/>
              <a:gd name="T5" fmla="*/ 272 h 2614"/>
              <a:gd name="T6" fmla="*/ 988 w 1143"/>
              <a:gd name="T7" fmla="*/ 263 h 2614"/>
              <a:gd name="T8" fmla="*/ 988 w 1143"/>
              <a:gd name="T9" fmla="*/ 255 h 2614"/>
              <a:gd name="T10" fmla="*/ 988 w 1143"/>
              <a:gd name="T11" fmla="*/ 255 h 2614"/>
              <a:gd name="T12" fmla="*/ 648 w 1143"/>
              <a:gd name="T13" fmla="*/ 0 h 2614"/>
              <a:gd name="T14" fmla="*/ 494 w 1143"/>
              <a:gd name="T15" fmla="*/ 0 h 2614"/>
              <a:gd name="T16" fmla="*/ 145 w 1143"/>
              <a:gd name="T17" fmla="*/ 281 h 2614"/>
              <a:gd name="T18" fmla="*/ 9 w 1143"/>
              <a:gd name="T19" fmla="*/ 884 h 2614"/>
              <a:gd name="T20" fmla="*/ 43 w 1143"/>
              <a:gd name="T21" fmla="*/ 952 h 2614"/>
              <a:gd name="T22" fmla="*/ 120 w 1143"/>
              <a:gd name="T23" fmla="*/ 918 h 2614"/>
              <a:gd name="T24" fmla="*/ 316 w 1143"/>
              <a:gd name="T25" fmla="*/ 349 h 2614"/>
              <a:gd name="T26" fmla="*/ 358 w 1143"/>
              <a:gd name="T27" fmla="*/ 349 h 2614"/>
              <a:gd name="T28" fmla="*/ 102 w 1143"/>
              <a:gd name="T29" fmla="*/ 1310 h 2614"/>
              <a:gd name="T30" fmla="*/ 137 w 1143"/>
              <a:gd name="T31" fmla="*/ 1361 h 2614"/>
              <a:gd name="T32" fmla="*/ 324 w 1143"/>
              <a:gd name="T33" fmla="*/ 1361 h 2614"/>
              <a:gd name="T34" fmla="*/ 469 w 1143"/>
              <a:gd name="T35" fmla="*/ 2570 h 2614"/>
              <a:gd name="T36" fmla="*/ 520 w 1143"/>
              <a:gd name="T37" fmla="*/ 2613 h 2614"/>
              <a:gd name="T38" fmla="*/ 622 w 1143"/>
              <a:gd name="T39" fmla="*/ 2613 h 2614"/>
              <a:gd name="T40" fmla="*/ 673 w 1143"/>
              <a:gd name="T41" fmla="*/ 2570 h 2614"/>
              <a:gd name="T42" fmla="*/ 818 w 1143"/>
              <a:gd name="T43" fmla="*/ 1361 h 2614"/>
              <a:gd name="T44" fmla="*/ 1005 w 1143"/>
              <a:gd name="T45" fmla="*/ 1361 h 2614"/>
              <a:gd name="T46" fmla="*/ 1039 w 1143"/>
              <a:gd name="T47" fmla="*/ 1310 h 2614"/>
              <a:gd name="T48" fmla="*/ 784 w 1143"/>
              <a:gd name="T49" fmla="*/ 349 h 2614"/>
              <a:gd name="T50" fmla="*/ 827 w 1143"/>
              <a:gd name="T51" fmla="*/ 349 h 2614"/>
              <a:gd name="T52" fmla="*/ 1022 w 1143"/>
              <a:gd name="T53" fmla="*/ 918 h 2614"/>
              <a:gd name="T54" fmla="*/ 1099 w 1143"/>
              <a:gd name="T55" fmla="*/ 952 h 2614"/>
              <a:gd name="T56" fmla="*/ 1133 w 1143"/>
              <a:gd name="T57" fmla="*/ 884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43" h="2614">
                <a:moveTo>
                  <a:pt x="1133" y="884"/>
                </a:moveTo>
                <a:lnTo>
                  <a:pt x="1133" y="884"/>
                </a:lnTo>
                <a:cubicBezTo>
                  <a:pt x="988" y="272"/>
                  <a:pt x="988" y="272"/>
                  <a:pt x="988" y="272"/>
                </a:cubicBezTo>
                <a:lnTo>
                  <a:pt x="988" y="263"/>
                </a:lnTo>
                <a:cubicBezTo>
                  <a:pt x="988" y="255"/>
                  <a:pt x="988" y="255"/>
                  <a:pt x="988" y="255"/>
                </a:cubicBezTo>
                <a:lnTo>
                  <a:pt x="988" y="255"/>
                </a:lnTo>
                <a:cubicBezTo>
                  <a:pt x="946" y="110"/>
                  <a:pt x="809" y="0"/>
                  <a:pt x="648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324" y="0"/>
                  <a:pt x="179" y="119"/>
                  <a:pt x="145" y="281"/>
                </a:cubicBezTo>
                <a:cubicBezTo>
                  <a:pt x="9" y="884"/>
                  <a:pt x="9" y="884"/>
                  <a:pt x="9" y="884"/>
                </a:cubicBezTo>
                <a:cubicBezTo>
                  <a:pt x="0" y="910"/>
                  <a:pt x="17" y="944"/>
                  <a:pt x="43" y="952"/>
                </a:cubicBezTo>
                <a:cubicBezTo>
                  <a:pt x="77" y="961"/>
                  <a:pt x="111" y="944"/>
                  <a:pt x="120" y="918"/>
                </a:cubicBezTo>
                <a:cubicBezTo>
                  <a:pt x="316" y="349"/>
                  <a:pt x="316" y="349"/>
                  <a:pt x="316" y="349"/>
                </a:cubicBezTo>
                <a:cubicBezTo>
                  <a:pt x="358" y="349"/>
                  <a:pt x="358" y="349"/>
                  <a:pt x="358" y="349"/>
                </a:cubicBezTo>
                <a:cubicBezTo>
                  <a:pt x="102" y="1310"/>
                  <a:pt x="102" y="1310"/>
                  <a:pt x="102" y="1310"/>
                </a:cubicBezTo>
                <a:cubicBezTo>
                  <a:pt x="94" y="1336"/>
                  <a:pt x="111" y="1361"/>
                  <a:pt x="137" y="1361"/>
                </a:cubicBezTo>
                <a:cubicBezTo>
                  <a:pt x="324" y="1361"/>
                  <a:pt x="324" y="1361"/>
                  <a:pt x="324" y="1361"/>
                </a:cubicBezTo>
                <a:cubicBezTo>
                  <a:pt x="469" y="2570"/>
                  <a:pt x="469" y="2570"/>
                  <a:pt x="469" y="2570"/>
                </a:cubicBezTo>
                <a:cubicBezTo>
                  <a:pt x="469" y="2596"/>
                  <a:pt x="494" y="2613"/>
                  <a:pt x="520" y="2613"/>
                </a:cubicBezTo>
                <a:cubicBezTo>
                  <a:pt x="622" y="2613"/>
                  <a:pt x="622" y="2613"/>
                  <a:pt x="622" y="2613"/>
                </a:cubicBezTo>
                <a:cubicBezTo>
                  <a:pt x="648" y="2613"/>
                  <a:pt x="673" y="2596"/>
                  <a:pt x="673" y="2570"/>
                </a:cubicBezTo>
                <a:cubicBezTo>
                  <a:pt x="818" y="1361"/>
                  <a:pt x="818" y="1361"/>
                  <a:pt x="818" y="1361"/>
                </a:cubicBezTo>
                <a:cubicBezTo>
                  <a:pt x="1005" y="1361"/>
                  <a:pt x="1005" y="1361"/>
                  <a:pt x="1005" y="1361"/>
                </a:cubicBezTo>
                <a:cubicBezTo>
                  <a:pt x="1031" y="1361"/>
                  <a:pt x="1048" y="1336"/>
                  <a:pt x="1039" y="1310"/>
                </a:cubicBezTo>
                <a:cubicBezTo>
                  <a:pt x="784" y="349"/>
                  <a:pt x="784" y="349"/>
                  <a:pt x="784" y="349"/>
                </a:cubicBezTo>
                <a:cubicBezTo>
                  <a:pt x="827" y="349"/>
                  <a:pt x="827" y="349"/>
                  <a:pt x="827" y="349"/>
                </a:cubicBezTo>
                <a:cubicBezTo>
                  <a:pt x="1022" y="918"/>
                  <a:pt x="1022" y="918"/>
                  <a:pt x="1022" y="918"/>
                </a:cubicBezTo>
                <a:cubicBezTo>
                  <a:pt x="1031" y="944"/>
                  <a:pt x="1065" y="961"/>
                  <a:pt x="1099" y="952"/>
                </a:cubicBezTo>
                <a:cubicBezTo>
                  <a:pt x="1125" y="944"/>
                  <a:pt x="1142" y="910"/>
                  <a:pt x="1133" y="88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05"/>
          <p:cNvSpPr>
            <a:spLocks noChangeArrowheads="1"/>
          </p:cNvSpPr>
          <p:nvPr/>
        </p:nvSpPr>
        <p:spPr bwMode="auto">
          <a:xfrm>
            <a:off x="6392421" y="5107377"/>
            <a:ext cx="663946" cy="663946"/>
          </a:xfrm>
          <a:custGeom>
            <a:avLst/>
            <a:gdLst>
              <a:gd name="T0" fmla="*/ 307 w 615"/>
              <a:gd name="T1" fmla="*/ 613 h 614"/>
              <a:gd name="T2" fmla="*/ 307 w 615"/>
              <a:gd name="T3" fmla="*/ 613 h 614"/>
              <a:gd name="T4" fmla="*/ 614 w 615"/>
              <a:gd name="T5" fmla="*/ 307 h 614"/>
              <a:gd name="T6" fmla="*/ 307 w 615"/>
              <a:gd name="T7" fmla="*/ 0 h 614"/>
              <a:gd name="T8" fmla="*/ 0 w 615"/>
              <a:gd name="T9" fmla="*/ 307 h 614"/>
              <a:gd name="T10" fmla="*/ 307 w 615"/>
              <a:gd name="T11" fmla="*/ 61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5" h="614">
                <a:moveTo>
                  <a:pt x="307" y="613"/>
                </a:moveTo>
                <a:lnTo>
                  <a:pt x="307" y="613"/>
                </a:lnTo>
                <a:cubicBezTo>
                  <a:pt x="477" y="613"/>
                  <a:pt x="614" y="477"/>
                  <a:pt x="614" y="307"/>
                </a:cubicBezTo>
                <a:cubicBezTo>
                  <a:pt x="614" y="145"/>
                  <a:pt x="477" y="0"/>
                  <a:pt x="307" y="0"/>
                </a:cubicBezTo>
                <a:cubicBezTo>
                  <a:pt x="145" y="0"/>
                  <a:pt x="0" y="145"/>
                  <a:pt x="0" y="307"/>
                </a:cubicBezTo>
                <a:cubicBezTo>
                  <a:pt x="0" y="477"/>
                  <a:pt x="145" y="613"/>
                  <a:pt x="307" y="61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06"/>
          <p:cNvSpPr>
            <a:spLocks noChangeArrowheads="1"/>
          </p:cNvSpPr>
          <p:nvPr/>
        </p:nvSpPr>
        <p:spPr bwMode="auto">
          <a:xfrm>
            <a:off x="6105825" y="5862080"/>
            <a:ext cx="1246691" cy="2832523"/>
          </a:xfrm>
          <a:custGeom>
            <a:avLst/>
            <a:gdLst>
              <a:gd name="T0" fmla="*/ 1142 w 1151"/>
              <a:gd name="T1" fmla="*/ 884 h 2614"/>
              <a:gd name="T2" fmla="*/ 1142 w 1151"/>
              <a:gd name="T3" fmla="*/ 884 h 2614"/>
              <a:gd name="T4" fmla="*/ 997 w 1151"/>
              <a:gd name="T5" fmla="*/ 272 h 2614"/>
              <a:gd name="T6" fmla="*/ 997 w 1151"/>
              <a:gd name="T7" fmla="*/ 263 h 2614"/>
              <a:gd name="T8" fmla="*/ 988 w 1151"/>
              <a:gd name="T9" fmla="*/ 255 h 2614"/>
              <a:gd name="T10" fmla="*/ 988 w 1151"/>
              <a:gd name="T11" fmla="*/ 255 h 2614"/>
              <a:gd name="T12" fmla="*/ 656 w 1151"/>
              <a:gd name="T13" fmla="*/ 0 h 2614"/>
              <a:gd name="T14" fmla="*/ 494 w 1151"/>
              <a:gd name="T15" fmla="*/ 0 h 2614"/>
              <a:gd name="T16" fmla="*/ 154 w 1151"/>
              <a:gd name="T17" fmla="*/ 281 h 2614"/>
              <a:gd name="T18" fmla="*/ 9 w 1151"/>
              <a:gd name="T19" fmla="*/ 884 h 2614"/>
              <a:gd name="T20" fmla="*/ 43 w 1151"/>
              <a:gd name="T21" fmla="*/ 952 h 2614"/>
              <a:gd name="T22" fmla="*/ 128 w 1151"/>
              <a:gd name="T23" fmla="*/ 918 h 2614"/>
              <a:gd name="T24" fmla="*/ 324 w 1151"/>
              <a:gd name="T25" fmla="*/ 349 h 2614"/>
              <a:gd name="T26" fmla="*/ 367 w 1151"/>
              <a:gd name="T27" fmla="*/ 349 h 2614"/>
              <a:gd name="T28" fmla="*/ 103 w 1151"/>
              <a:gd name="T29" fmla="*/ 1310 h 2614"/>
              <a:gd name="T30" fmla="*/ 145 w 1151"/>
              <a:gd name="T31" fmla="*/ 1361 h 2614"/>
              <a:gd name="T32" fmla="*/ 333 w 1151"/>
              <a:gd name="T33" fmla="*/ 1361 h 2614"/>
              <a:gd name="T34" fmla="*/ 469 w 1151"/>
              <a:gd name="T35" fmla="*/ 2570 h 2614"/>
              <a:gd name="T36" fmla="*/ 520 w 1151"/>
              <a:gd name="T37" fmla="*/ 2613 h 2614"/>
              <a:gd name="T38" fmla="*/ 622 w 1151"/>
              <a:gd name="T39" fmla="*/ 2613 h 2614"/>
              <a:gd name="T40" fmla="*/ 682 w 1151"/>
              <a:gd name="T41" fmla="*/ 2570 h 2614"/>
              <a:gd name="T42" fmla="*/ 818 w 1151"/>
              <a:gd name="T43" fmla="*/ 1361 h 2614"/>
              <a:gd name="T44" fmla="*/ 1006 w 1151"/>
              <a:gd name="T45" fmla="*/ 1361 h 2614"/>
              <a:gd name="T46" fmla="*/ 1048 w 1151"/>
              <a:gd name="T47" fmla="*/ 1310 h 2614"/>
              <a:gd name="T48" fmla="*/ 784 w 1151"/>
              <a:gd name="T49" fmla="*/ 349 h 2614"/>
              <a:gd name="T50" fmla="*/ 827 w 1151"/>
              <a:gd name="T51" fmla="*/ 349 h 2614"/>
              <a:gd name="T52" fmla="*/ 1022 w 1151"/>
              <a:gd name="T53" fmla="*/ 918 h 2614"/>
              <a:gd name="T54" fmla="*/ 1099 w 1151"/>
              <a:gd name="T55" fmla="*/ 952 h 2614"/>
              <a:gd name="T56" fmla="*/ 1142 w 1151"/>
              <a:gd name="T57" fmla="*/ 884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51" h="2614">
                <a:moveTo>
                  <a:pt x="1142" y="884"/>
                </a:moveTo>
                <a:lnTo>
                  <a:pt x="1142" y="884"/>
                </a:lnTo>
                <a:cubicBezTo>
                  <a:pt x="997" y="272"/>
                  <a:pt x="997" y="272"/>
                  <a:pt x="997" y="272"/>
                </a:cubicBezTo>
                <a:lnTo>
                  <a:pt x="997" y="263"/>
                </a:lnTo>
                <a:cubicBezTo>
                  <a:pt x="988" y="255"/>
                  <a:pt x="988" y="255"/>
                  <a:pt x="988" y="255"/>
                </a:cubicBezTo>
                <a:lnTo>
                  <a:pt x="988" y="255"/>
                </a:lnTo>
                <a:cubicBezTo>
                  <a:pt x="954" y="110"/>
                  <a:pt x="818" y="0"/>
                  <a:pt x="656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324" y="0"/>
                  <a:pt x="179" y="119"/>
                  <a:pt x="154" y="281"/>
                </a:cubicBezTo>
                <a:cubicBezTo>
                  <a:pt x="9" y="884"/>
                  <a:pt x="9" y="884"/>
                  <a:pt x="9" y="884"/>
                </a:cubicBezTo>
                <a:cubicBezTo>
                  <a:pt x="0" y="910"/>
                  <a:pt x="17" y="944"/>
                  <a:pt x="43" y="952"/>
                </a:cubicBezTo>
                <a:cubicBezTo>
                  <a:pt x="77" y="961"/>
                  <a:pt x="111" y="944"/>
                  <a:pt x="128" y="918"/>
                </a:cubicBezTo>
                <a:cubicBezTo>
                  <a:pt x="324" y="349"/>
                  <a:pt x="324" y="349"/>
                  <a:pt x="324" y="349"/>
                </a:cubicBezTo>
                <a:cubicBezTo>
                  <a:pt x="367" y="349"/>
                  <a:pt x="367" y="349"/>
                  <a:pt x="367" y="349"/>
                </a:cubicBezTo>
                <a:cubicBezTo>
                  <a:pt x="103" y="1310"/>
                  <a:pt x="103" y="1310"/>
                  <a:pt x="103" y="1310"/>
                </a:cubicBezTo>
                <a:cubicBezTo>
                  <a:pt x="94" y="1336"/>
                  <a:pt x="111" y="1361"/>
                  <a:pt x="145" y="1361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469" y="2570"/>
                  <a:pt x="469" y="2570"/>
                  <a:pt x="469" y="2570"/>
                </a:cubicBezTo>
                <a:cubicBezTo>
                  <a:pt x="469" y="2596"/>
                  <a:pt x="494" y="2613"/>
                  <a:pt x="520" y="2613"/>
                </a:cubicBezTo>
                <a:cubicBezTo>
                  <a:pt x="622" y="2613"/>
                  <a:pt x="622" y="2613"/>
                  <a:pt x="622" y="2613"/>
                </a:cubicBezTo>
                <a:cubicBezTo>
                  <a:pt x="656" y="2613"/>
                  <a:pt x="673" y="2596"/>
                  <a:pt x="682" y="2570"/>
                </a:cubicBezTo>
                <a:cubicBezTo>
                  <a:pt x="818" y="1361"/>
                  <a:pt x="818" y="1361"/>
                  <a:pt x="818" y="1361"/>
                </a:cubicBezTo>
                <a:cubicBezTo>
                  <a:pt x="1006" y="1361"/>
                  <a:pt x="1006" y="1361"/>
                  <a:pt x="1006" y="1361"/>
                </a:cubicBezTo>
                <a:cubicBezTo>
                  <a:pt x="1031" y="1361"/>
                  <a:pt x="1056" y="1336"/>
                  <a:pt x="1048" y="1310"/>
                </a:cubicBezTo>
                <a:cubicBezTo>
                  <a:pt x="784" y="349"/>
                  <a:pt x="784" y="349"/>
                  <a:pt x="784" y="349"/>
                </a:cubicBezTo>
                <a:cubicBezTo>
                  <a:pt x="827" y="349"/>
                  <a:pt x="827" y="349"/>
                  <a:pt x="827" y="349"/>
                </a:cubicBezTo>
                <a:cubicBezTo>
                  <a:pt x="1022" y="918"/>
                  <a:pt x="1022" y="918"/>
                  <a:pt x="1022" y="918"/>
                </a:cubicBezTo>
                <a:cubicBezTo>
                  <a:pt x="1031" y="944"/>
                  <a:pt x="1074" y="961"/>
                  <a:pt x="1099" y="952"/>
                </a:cubicBezTo>
                <a:cubicBezTo>
                  <a:pt x="1133" y="944"/>
                  <a:pt x="1150" y="910"/>
                  <a:pt x="1142" y="88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07"/>
          <p:cNvSpPr>
            <a:spLocks noChangeArrowheads="1"/>
          </p:cNvSpPr>
          <p:nvPr/>
        </p:nvSpPr>
        <p:spPr bwMode="auto">
          <a:xfrm>
            <a:off x="8580104" y="5107377"/>
            <a:ext cx="663946" cy="663946"/>
          </a:xfrm>
          <a:custGeom>
            <a:avLst/>
            <a:gdLst>
              <a:gd name="T0" fmla="*/ 307 w 614"/>
              <a:gd name="T1" fmla="*/ 613 h 614"/>
              <a:gd name="T2" fmla="*/ 307 w 614"/>
              <a:gd name="T3" fmla="*/ 613 h 614"/>
              <a:gd name="T4" fmla="*/ 613 w 614"/>
              <a:gd name="T5" fmla="*/ 307 h 614"/>
              <a:gd name="T6" fmla="*/ 307 w 614"/>
              <a:gd name="T7" fmla="*/ 0 h 614"/>
              <a:gd name="T8" fmla="*/ 0 w 614"/>
              <a:gd name="T9" fmla="*/ 307 h 614"/>
              <a:gd name="T10" fmla="*/ 307 w 614"/>
              <a:gd name="T11" fmla="*/ 61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614">
                <a:moveTo>
                  <a:pt x="307" y="613"/>
                </a:moveTo>
                <a:lnTo>
                  <a:pt x="307" y="613"/>
                </a:lnTo>
                <a:cubicBezTo>
                  <a:pt x="477" y="613"/>
                  <a:pt x="613" y="477"/>
                  <a:pt x="613" y="307"/>
                </a:cubicBezTo>
                <a:cubicBezTo>
                  <a:pt x="613" y="145"/>
                  <a:pt x="477" y="0"/>
                  <a:pt x="307" y="0"/>
                </a:cubicBezTo>
                <a:cubicBezTo>
                  <a:pt x="136" y="0"/>
                  <a:pt x="0" y="145"/>
                  <a:pt x="0" y="307"/>
                </a:cubicBezTo>
                <a:cubicBezTo>
                  <a:pt x="0" y="477"/>
                  <a:pt x="136" y="613"/>
                  <a:pt x="307" y="61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08"/>
          <p:cNvSpPr>
            <a:spLocks noChangeArrowheads="1"/>
          </p:cNvSpPr>
          <p:nvPr/>
        </p:nvSpPr>
        <p:spPr bwMode="auto">
          <a:xfrm>
            <a:off x="8293508" y="5862080"/>
            <a:ext cx="1237138" cy="2832523"/>
          </a:xfrm>
          <a:custGeom>
            <a:avLst/>
            <a:gdLst>
              <a:gd name="T0" fmla="*/ 1133 w 1142"/>
              <a:gd name="T1" fmla="*/ 884 h 2614"/>
              <a:gd name="T2" fmla="*/ 1133 w 1142"/>
              <a:gd name="T3" fmla="*/ 884 h 2614"/>
              <a:gd name="T4" fmla="*/ 988 w 1142"/>
              <a:gd name="T5" fmla="*/ 272 h 2614"/>
              <a:gd name="T6" fmla="*/ 988 w 1142"/>
              <a:gd name="T7" fmla="*/ 263 h 2614"/>
              <a:gd name="T8" fmla="*/ 988 w 1142"/>
              <a:gd name="T9" fmla="*/ 255 h 2614"/>
              <a:gd name="T10" fmla="*/ 988 w 1142"/>
              <a:gd name="T11" fmla="*/ 255 h 2614"/>
              <a:gd name="T12" fmla="*/ 647 w 1142"/>
              <a:gd name="T13" fmla="*/ 0 h 2614"/>
              <a:gd name="T14" fmla="*/ 494 w 1142"/>
              <a:gd name="T15" fmla="*/ 0 h 2614"/>
              <a:gd name="T16" fmla="*/ 145 w 1142"/>
              <a:gd name="T17" fmla="*/ 281 h 2614"/>
              <a:gd name="T18" fmla="*/ 0 w 1142"/>
              <a:gd name="T19" fmla="*/ 884 h 2614"/>
              <a:gd name="T20" fmla="*/ 43 w 1142"/>
              <a:gd name="T21" fmla="*/ 952 h 2614"/>
              <a:gd name="T22" fmla="*/ 119 w 1142"/>
              <a:gd name="T23" fmla="*/ 918 h 2614"/>
              <a:gd name="T24" fmla="*/ 315 w 1142"/>
              <a:gd name="T25" fmla="*/ 349 h 2614"/>
              <a:gd name="T26" fmla="*/ 358 w 1142"/>
              <a:gd name="T27" fmla="*/ 349 h 2614"/>
              <a:gd name="T28" fmla="*/ 94 w 1142"/>
              <a:gd name="T29" fmla="*/ 1310 h 2614"/>
              <a:gd name="T30" fmla="*/ 136 w 1142"/>
              <a:gd name="T31" fmla="*/ 1361 h 2614"/>
              <a:gd name="T32" fmla="*/ 324 w 1142"/>
              <a:gd name="T33" fmla="*/ 1361 h 2614"/>
              <a:gd name="T34" fmla="*/ 460 w 1142"/>
              <a:gd name="T35" fmla="*/ 2570 h 2614"/>
              <a:gd name="T36" fmla="*/ 520 w 1142"/>
              <a:gd name="T37" fmla="*/ 2613 h 2614"/>
              <a:gd name="T38" fmla="*/ 622 w 1142"/>
              <a:gd name="T39" fmla="*/ 2613 h 2614"/>
              <a:gd name="T40" fmla="*/ 673 w 1142"/>
              <a:gd name="T41" fmla="*/ 2570 h 2614"/>
              <a:gd name="T42" fmla="*/ 818 w 1142"/>
              <a:gd name="T43" fmla="*/ 1361 h 2614"/>
              <a:gd name="T44" fmla="*/ 997 w 1142"/>
              <a:gd name="T45" fmla="*/ 1361 h 2614"/>
              <a:gd name="T46" fmla="*/ 1039 w 1142"/>
              <a:gd name="T47" fmla="*/ 1310 h 2614"/>
              <a:gd name="T48" fmla="*/ 775 w 1142"/>
              <a:gd name="T49" fmla="*/ 349 h 2614"/>
              <a:gd name="T50" fmla="*/ 826 w 1142"/>
              <a:gd name="T51" fmla="*/ 349 h 2614"/>
              <a:gd name="T52" fmla="*/ 1013 w 1142"/>
              <a:gd name="T53" fmla="*/ 918 h 2614"/>
              <a:gd name="T54" fmla="*/ 1099 w 1142"/>
              <a:gd name="T55" fmla="*/ 952 h 2614"/>
              <a:gd name="T56" fmla="*/ 1133 w 1142"/>
              <a:gd name="T57" fmla="*/ 884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42" h="2614">
                <a:moveTo>
                  <a:pt x="1133" y="884"/>
                </a:moveTo>
                <a:lnTo>
                  <a:pt x="1133" y="884"/>
                </a:lnTo>
                <a:cubicBezTo>
                  <a:pt x="988" y="272"/>
                  <a:pt x="988" y="272"/>
                  <a:pt x="988" y="272"/>
                </a:cubicBezTo>
                <a:lnTo>
                  <a:pt x="988" y="263"/>
                </a:lnTo>
                <a:cubicBezTo>
                  <a:pt x="988" y="255"/>
                  <a:pt x="988" y="255"/>
                  <a:pt x="988" y="255"/>
                </a:cubicBezTo>
                <a:lnTo>
                  <a:pt x="988" y="255"/>
                </a:lnTo>
                <a:cubicBezTo>
                  <a:pt x="945" y="110"/>
                  <a:pt x="809" y="0"/>
                  <a:pt x="647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324" y="0"/>
                  <a:pt x="179" y="119"/>
                  <a:pt x="145" y="281"/>
                </a:cubicBezTo>
                <a:cubicBezTo>
                  <a:pt x="0" y="884"/>
                  <a:pt x="0" y="884"/>
                  <a:pt x="0" y="884"/>
                </a:cubicBezTo>
                <a:cubicBezTo>
                  <a:pt x="0" y="910"/>
                  <a:pt x="17" y="944"/>
                  <a:pt x="43" y="952"/>
                </a:cubicBezTo>
                <a:cubicBezTo>
                  <a:pt x="77" y="961"/>
                  <a:pt x="111" y="944"/>
                  <a:pt x="119" y="918"/>
                </a:cubicBezTo>
                <a:cubicBezTo>
                  <a:pt x="315" y="349"/>
                  <a:pt x="315" y="349"/>
                  <a:pt x="315" y="349"/>
                </a:cubicBezTo>
                <a:cubicBezTo>
                  <a:pt x="358" y="349"/>
                  <a:pt x="358" y="349"/>
                  <a:pt x="358" y="349"/>
                </a:cubicBezTo>
                <a:cubicBezTo>
                  <a:pt x="94" y="1310"/>
                  <a:pt x="94" y="1310"/>
                  <a:pt x="94" y="1310"/>
                </a:cubicBezTo>
                <a:cubicBezTo>
                  <a:pt x="94" y="1336"/>
                  <a:pt x="111" y="1361"/>
                  <a:pt x="136" y="1361"/>
                </a:cubicBezTo>
                <a:cubicBezTo>
                  <a:pt x="324" y="1361"/>
                  <a:pt x="324" y="1361"/>
                  <a:pt x="324" y="1361"/>
                </a:cubicBezTo>
                <a:cubicBezTo>
                  <a:pt x="460" y="2570"/>
                  <a:pt x="460" y="2570"/>
                  <a:pt x="460" y="2570"/>
                </a:cubicBezTo>
                <a:cubicBezTo>
                  <a:pt x="468" y="2596"/>
                  <a:pt x="494" y="2613"/>
                  <a:pt x="520" y="2613"/>
                </a:cubicBezTo>
                <a:cubicBezTo>
                  <a:pt x="622" y="2613"/>
                  <a:pt x="622" y="2613"/>
                  <a:pt x="622" y="2613"/>
                </a:cubicBezTo>
                <a:cubicBezTo>
                  <a:pt x="647" y="2613"/>
                  <a:pt x="673" y="2596"/>
                  <a:pt x="673" y="2570"/>
                </a:cubicBezTo>
                <a:cubicBezTo>
                  <a:pt x="818" y="1361"/>
                  <a:pt x="818" y="1361"/>
                  <a:pt x="818" y="1361"/>
                </a:cubicBezTo>
                <a:cubicBezTo>
                  <a:pt x="997" y="1361"/>
                  <a:pt x="997" y="1361"/>
                  <a:pt x="997" y="1361"/>
                </a:cubicBezTo>
                <a:cubicBezTo>
                  <a:pt x="1031" y="1361"/>
                  <a:pt x="1048" y="1336"/>
                  <a:pt x="1039" y="1310"/>
                </a:cubicBezTo>
                <a:cubicBezTo>
                  <a:pt x="775" y="349"/>
                  <a:pt x="775" y="349"/>
                  <a:pt x="775" y="349"/>
                </a:cubicBezTo>
                <a:cubicBezTo>
                  <a:pt x="826" y="349"/>
                  <a:pt x="826" y="349"/>
                  <a:pt x="826" y="349"/>
                </a:cubicBezTo>
                <a:cubicBezTo>
                  <a:pt x="1013" y="918"/>
                  <a:pt x="1013" y="918"/>
                  <a:pt x="1013" y="918"/>
                </a:cubicBezTo>
                <a:cubicBezTo>
                  <a:pt x="1031" y="944"/>
                  <a:pt x="1065" y="961"/>
                  <a:pt x="1099" y="952"/>
                </a:cubicBezTo>
                <a:cubicBezTo>
                  <a:pt x="1124" y="944"/>
                  <a:pt x="1141" y="910"/>
                  <a:pt x="1133" y="88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09"/>
          <p:cNvSpPr>
            <a:spLocks noChangeArrowheads="1"/>
          </p:cNvSpPr>
          <p:nvPr/>
        </p:nvSpPr>
        <p:spPr bwMode="auto">
          <a:xfrm>
            <a:off x="10758234" y="5107377"/>
            <a:ext cx="663946" cy="663946"/>
          </a:xfrm>
          <a:custGeom>
            <a:avLst/>
            <a:gdLst>
              <a:gd name="T0" fmla="*/ 307 w 614"/>
              <a:gd name="T1" fmla="*/ 613 h 614"/>
              <a:gd name="T2" fmla="*/ 307 w 614"/>
              <a:gd name="T3" fmla="*/ 613 h 614"/>
              <a:gd name="T4" fmla="*/ 613 w 614"/>
              <a:gd name="T5" fmla="*/ 307 h 614"/>
              <a:gd name="T6" fmla="*/ 307 w 614"/>
              <a:gd name="T7" fmla="*/ 0 h 614"/>
              <a:gd name="T8" fmla="*/ 0 w 614"/>
              <a:gd name="T9" fmla="*/ 307 h 614"/>
              <a:gd name="T10" fmla="*/ 307 w 614"/>
              <a:gd name="T11" fmla="*/ 61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614">
                <a:moveTo>
                  <a:pt x="307" y="613"/>
                </a:moveTo>
                <a:lnTo>
                  <a:pt x="307" y="613"/>
                </a:lnTo>
                <a:cubicBezTo>
                  <a:pt x="477" y="613"/>
                  <a:pt x="613" y="477"/>
                  <a:pt x="613" y="307"/>
                </a:cubicBezTo>
                <a:cubicBezTo>
                  <a:pt x="613" y="145"/>
                  <a:pt x="477" y="0"/>
                  <a:pt x="307" y="0"/>
                </a:cubicBezTo>
                <a:cubicBezTo>
                  <a:pt x="136" y="0"/>
                  <a:pt x="0" y="145"/>
                  <a:pt x="0" y="307"/>
                </a:cubicBezTo>
                <a:cubicBezTo>
                  <a:pt x="0" y="477"/>
                  <a:pt x="136" y="613"/>
                  <a:pt x="307" y="61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10"/>
          <p:cNvSpPr>
            <a:spLocks noChangeArrowheads="1"/>
          </p:cNvSpPr>
          <p:nvPr/>
        </p:nvSpPr>
        <p:spPr bwMode="auto">
          <a:xfrm>
            <a:off x="10471638" y="5862080"/>
            <a:ext cx="1237138" cy="2832523"/>
          </a:xfrm>
          <a:custGeom>
            <a:avLst/>
            <a:gdLst>
              <a:gd name="T0" fmla="*/ 1141 w 1142"/>
              <a:gd name="T1" fmla="*/ 884 h 2614"/>
              <a:gd name="T2" fmla="*/ 1141 w 1142"/>
              <a:gd name="T3" fmla="*/ 884 h 2614"/>
              <a:gd name="T4" fmla="*/ 997 w 1142"/>
              <a:gd name="T5" fmla="*/ 272 h 2614"/>
              <a:gd name="T6" fmla="*/ 988 w 1142"/>
              <a:gd name="T7" fmla="*/ 263 h 2614"/>
              <a:gd name="T8" fmla="*/ 988 w 1142"/>
              <a:gd name="T9" fmla="*/ 255 h 2614"/>
              <a:gd name="T10" fmla="*/ 988 w 1142"/>
              <a:gd name="T11" fmla="*/ 255 h 2614"/>
              <a:gd name="T12" fmla="*/ 647 w 1142"/>
              <a:gd name="T13" fmla="*/ 0 h 2614"/>
              <a:gd name="T14" fmla="*/ 494 w 1142"/>
              <a:gd name="T15" fmla="*/ 0 h 2614"/>
              <a:gd name="T16" fmla="*/ 145 w 1142"/>
              <a:gd name="T17" fmla="*/ 281 h 2614"/>
              <a:gd name="T18" fmla="*/ 9 w 1142"/>
              <a:gd name="T19" fmla="*/ 884 h 2614"/>
              <a:gd name="T20" fmla="*/ 43 w 1142"/>
              <a:gd name="T21" fmla="*/ 952 h 2614"/>
              <a:gd name="T22" fmla="*/ 128 w 1142"/>
              <a:gd name="T23" fmla="*/ 918 h 2614"/>
              <a:gd name="T24" fmla="*/ 315 w 1142"/>
              <a:gd name="T25" fmla="*/ 349 h 2614"/>
              <a:gd name="T26" fmla="*/ 366 w 1142"/>
              <a:gd name="T27" fmla="*/ 349 h 2614"/>
              <a:gd name="T28" fmla="*/ 102 w 1142"/>
              <a:gd name="T29" fmla="*/ 1310 h 2614"/>
              <a:gd name="T30" fmla="*/ 145 w 1142"/>
              <a:gd name="T31" fmla="*/ 1361 h 2614"/>
              <a:gd name="T32" fmla="*/ 332 w 1142"/>
              <a:gd name="T33" fmla="*/ 1361 h 2614"/>
              <a:gd name="T34" fmla="*/ 468 w 1142"/>
              <a:gd name="T35" fmla="*/ 2570 h 2614"/>
              <a:gd name="T36" fmla="*/ 520 w 1142"/>
              <a:gd name="T37" fmla="*/ 2613 h 2614"/>
              <a:gd name="T38" fmla="*/ 622 w 1142"/>
              <a:gd name="T39" fmla="*/ 2613 h 2614"/>
              <a:gd name="T40" fmla="*/ 682 w 1142"/>
              <a:gd name="T41" fmla="*/ 2570 h 2614"/>
              <a:gd name="T42" fmla="*/ 818 w 1142"/>
              <a:gd name="T43" fmla="*/ 1361 h 2614"/>
              <a:gd name="T44" fmla="*/ 1005 w 1142"/>
              <a:gd name="T45" fmla="*/ 1361 h 2614"/>
              <a:gd name="T46" fmla="*/ 1048 w 1142"/>
              <a:gd name="T47" fmla="*/ 1310 h 2614"/>
              <a:gd name="T48" fmla="*/ 784 w 1142"/>
              <a:gd name="T49" fmla="*/ 349 h 2614"/>
              <a:gd name="T50" fmla="*/ 826 w 1142"/>
              <a:gd name="T51" fmla="*/ 349 h 2614"/>
              <a:gd name="T52" fmla="*/ 1022 w 1142"/>
              <a:gd name="T53" fmla="*/ 918 h 2614"/>
              <a:gd name="T54" fmla="*/ 1099 w 1142"/>
              <a:gd name="T55" fmla="*/ 952 h 2614"/>
              <a:gd name="T56" fmla="*/ 1141 w 1142"/>
              <a:gd name="T57" fmla="*/ 884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42" h="2614">
                <a:moveTo>
                  <a:pt x="1141" y="884"/>
                </a:moveTo>
                <a:lnTo>
                  <a:pt x="1141" y="884"/>
                </a:lnTo>
                <a:cubicBezTo>
                  <a:pt x="997" y="272"/>
                  <a:pt x="997" y="272"/>
                  <a:pt x="997" y="272"/>
                </a:cubicBezTo>
                <a:cubicBezTo>
                  <a:pt x="997" y="272"/>
                  <a:pt x="997" y="263"/>
                  <a:pt x="988" y="263"/>
                </a:cubicBezTo>
                <a:cubicBezTo>
                  <a:pt x="988" y="255"/>
                  <a:pt x="988" y="255"/>
                  <a:pt x="988" y="255"/>
                </a:cubicBezTo>
                <a:lnTo>
                  <a:pt x="988" y="255"/>
                </a:lnTo>
                <a:cubicBezTo>
                  <a:pt x="954" y="110"/>
                  <a:pt x="809" y="0"/>
                  <a:pt x="647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324" y="0"/>
                  <a:pt x="179" y="119"/>
                  <a:pt x="145" y="281"/>
                </a:cubicBezTo>
                <a:cubicBezTo>
                  <a:pt x="9" y="884"/>
                  <a:pt x="9" y="884"/>
                  <a:pt x="9" y="884"/>
                </a:cubicBezTo>
                <a:cubicBezTo>
                  <a:pt x="0" y="910"/>
                  <a:pt x="17" y="944"/>
                  <a:pt x="43" y="952"/>
                </a:cubicBezTo>
                <a:cubicBezTo>
                  <a:pt x="77" y="961"/>
                  <a:pt x="111" y="944"/>
                  <a:pt x="128" y="918"/>
                </a:cubicBezTo>
                <a:cubicBezTo>
                  <a:pt x="315" y="349"/>
                  <a:pt x="315" y="349"/>
                  <a:pt x="315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102" y="1310"/>
                  <a:pt x="102" y="1310"/>
                  <a:pt x="102" y="1310"/>
                </a:cubicBezTo>
                <a:cubicBezTo>
                  <a:pt x="94" y="1336"/>
                  <a:pt x="111" y="1361"/>
                  <a:pt x="145" y="1361"/>
                </a:cubicBezTo>
                <a:cubicBezTo>
                  <a:pt x="332" y="1361"/>
                  <a:pt x="332" y="1361"/>
                  <a:pt x="332" y="1361"/>
                </a:cubicBezTo>
                <a:cubicBezTo>
                  <a:pt x="468" y="2570"/>
                  <a:pt x="468" y="2570"/>
                  <a:pt x="468" y="2570"/>
                </a:cubicBezTo>
                <a:cubicBezTo>
                  <a:pt x="468" y="2596"/>
                  <a:pt x="494" y="2613"/>
                  <a:pt x="520" y="2613"/>
                </a:cubicBezTo>
                <a:cubicBezTo>
                  <a:pt x="622" y="2613"/>
                  <a:pt x="622" y="2613"/>
                  <a:pt x="622" y="2613"/>
                </a:cubicBezTo>
                <a:cubicBezTo>
                  <a:pt x="656" y="2613"/>
                  <a:pt x="673" y="2596"/>
                  <a:pt x="682" y="2570"/>
                </a:cubicBezTo>
                <a:cubicBezTo>
                  <a:pt x="818" y="1361"/>
                  <a:pt x="818" y="1361"/>
                  <a:pt x="818" y="1361"/>
                </a:cubicBezTo>
                <a:cubicBezTo>
                  <a:pt x="1005" y="1361"/>
                  <a:pt x="1005" y="1361"/>
                  <a:pt x="1005" y="1361"/>
                </a:cubicBezTo>
                <a:cubicBezTo>
                  <a:pt x="1031" y="1361"/>
                  <a:pt x="1048" y="1336"/>
                  <a:pt x="1048" y="1310"/>
                </a:cubicBezTo>
                <a:cubicBezTo>
                  <a:pt x="784" y="349"/>
                  <a:pt x="784" y="349"/>
                  <a:pt x="784" y="349"/>
                </a:cubicBezTo>
                <a:cubicBezTo>
                  <a:pt x="826" y="349"/>
                  <a:pt x="826" y="349"/>
                  <a:pt x="826" y="349"/>
                </a:cubicBezTo>
                <a:cubicBezTo>
                  <a:pt x="1022" y="918"/>
                  <a:pt x="1022" y="918"/>
                  <a:pt x="1022" y="918"/>
                </a:cubicBezTo>
                <a:cubicBezTo>
                  <a:pt x="1031" y="944"/>
                  <a:pt x="1065" y="961"/>
                  <a:pt x="1099" y="952"/>
                </a:cubicBezTo>
                <a:cubicBezTo>
                  <a:pt x="1133" y="944"/>
                  <a:pt x="1141" y="910"/>
                  <a:pt x="1141" y="88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11"/>
          <p:cNvSpPr>
            <a:spLocks noChangeArrowheads="1"/>
          </p:cNvSpPr>
          <p:nvPr/>
        </p:nvSpPr>
        <p:spPr bwMode="auto">
          <a:xfrm>
            <a:off x="12945917" y="5107377"/>
            <a:ext cx="663946" cy="663946"/>
          </a:xfrm>
          <a:custGeom>
            <a:avLst/>
            <a:gdLst>
              <a:gd name="T0" fmla="*/ 306 w 614"/>
              <a:gd name="T1" fmla="*/ 613 h 614"/>
              <a:gd name="T2" fmla="*/ 306 w 614"/>
              <a:gd name="T3" fmla="*/ 613 h 614"/>
              <a:gd name="T4" fmla="*/ 613 w 614"/>
              <a:gd name="T5" fmla="*/ 307 h 614"/>
              <a:gd name="T6" fmla="*/ 306 w 614"/>
              <a:gd name="T7" fmla="*/ 0 h 614"/>
              <a:gd name="T8" fmla="*/ 0 w 614"/>
              <a:gd name="T9" fmla="*/ 307 h 614"/>
              <a:gd name="T10" fmla="*/ 306 w 614"/>
              <a:gd name="T11" fmla="*/ 61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614">
                <a:moveTo>
                  <a:pt x="306" y="613"/>
                </a:moveTo>
                <a:lnTo>
                  <a:pt x="306" y="613"/>
                </a:lnTo>
                <a:cubicBezTo>
                  <a:pt x="477" y="613"/>
                  <a:pt x="613" y="477"/>
                  <a:pt x="613" y="307"/>
                </a:cubicBezTo>
                <a:cubicBezTo>
                  <a:pt x="613" y="145"/>
                  <a:pt x="477" y="0"/>
                  <a:pt x="306" y="0"/>
                </a:cubicBezTo>
                <a:cubicBezTo>
                  <a:pt x="136" y="0"/>
                  <a:pt x="0" y="145"/>
                  <a:pt x="0" y="307"/>
                </a:cubicBezTo>
                <a:cubicBezTo>
                  <a:pt x="0" y="477"/>
                  <a:pt x="136" y="613"/>
                  <a:pt x="306" y="6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12"/>
          <p:cNvSpPr>
            <a:spLocks noChangeArrowheads="1"/>
          </p:cNvSpPr>
          <p:nvPr/>
        </p:nvSpPr>
        <p:spPr bwMode="auto">
          <a:xfrm>
            <a:off x="12659321" y="5862080"/>
            <a:ext cx="1237138" cy="2832523"/>
          </a:xfrm>
          <a:custGeom>
            <a:avLst/>
            <a:gdLst>
              <a:gd name="T0" fmla="*/ 1132 w 1142"/>
              <a:gd name="T1" fmla="*/ 884 h 2614"/>
              <a:gd name="T2" fmla="*/ 1132 w 1142"/>
              <a:gd name="T3" fmla="*/ 884 h 2614"/>
              <a:gd name="T4" fmla="*/ 988 w 1142"/>
              <a:gd name="T5" fmla="*/ 272 h 2614"/>
              <a:gd name="T6" fmla="*/ 988 w 1142"/>
              <a:gd name="T7" fmla="*/ 263 h 2614"/>
              <a:gd name="T8" fmla="*/ 988 w 1142"/>
              <a:gd name="T9" fmla="*/ 255 h 2614"/>
              <a:gd name="T10" fmla="*/ 988 w 1142"/>
              <a:gd name="T11" fmla="*/ 255 h 2614"/>
              <a:gd name="T12" fmla="*/ 647 w 1142"/>
              <a:gd name="T13" fmla="*/ 0 h 2614"/>
              <a:gd name="T14" fmla="*/ 485 w 1142"/>
              <a:gd name="T15" fmla="*/ 0 h 2614"/>
              <a:gd name="T16" fmla="*/ 144 w 1142"/>
              <a:gd name="T17" fmla="*/ 281 h 2614"/>
              <a:gd name="T18" fmla="*/ 0 w 1142"/>
              <a:gd name="T19" fmla="*/ 884 h 2614"/>
              <a:gd name="T20" fmla="*/ 42 w 1142"/>
              <a:gd name="T21" fmla="*/ 952 h 2614"/>
              <a:gd name="T22" fmla="*/ 119 w 1142"/>
              <a:gd name="T23" fmla="*/ 918 h 2614"/>
              <a:gd name="T24" fmla="*/ 315 w 1142"/>
              <a:gd name="T25" fmla="*/ 349 h 2614"/>
              <a:gd name="T26" fmla="*/ 357 w 1142"/>
              <a:gd name="T27" fmla="*/ 349 h 2614"/>
              <a:gd name="T28" fmla="*/ 93 w 1142"/>
              <a:gd name="T29" fmla="*/ 1310 h 2614"/>
              <a:gd name="T30" fmla="*/ 136 w 1142"/>
              <a:gd name="T31" fmla="*/ 1361 h 2614"/>
              <a:gd name="T32" fmla="*/ 323 w 1142"/>
              <a:gd name="T33" fmla="*/ 1361 h 2614"/>
              <a:gd name="T34" fmla="*/ 460 w 1142"/>
              <a:gd name="T35" fmla="*/ 2570 h 2614"/>
              <a:gd name="T36" fmla="*/ 519 w 1142"/>
              <a:gd name="T37" fmla="*/ 2613 h 2614"/>
              <a:gd name="T38" fmla="*/ 621 w 1142"/>
              <a:gd name="T39" fmla="*/ 2613 h 2614"/>
              <a:gd name="T40" fmla="*/ 673 w 1142"/>
              <a:gd name="T41" fmla="*/ 2570 h 2614"/>
              <a:gd name="T42" fmla="*/ 809 w 1142"/>
              <a:gd name="T43" fmla="*/ 1361 h 2614"/>
              <a:gd name="T44" fmla="*/ 996 w 1142"/>
              <a:gd name="T45" fmla="*/ 1361 h 2614"/>
              <a:gd name="T46" fmla="*/ 1039 w 1142"/>
              <a:gd name="T47" fmla="*/ 1310 h 2614"/>
              <a:gd name="T48" fmla="*/ 775 w 1142"/>
              <a:gd name="T49" fmla="*/ 349 h 2614"/>
              <a:gd name="T50" fmla="*/ 826 w 1142"/>
              <a:gd name="T51" fmla="*/ 349 h 2614"/>
              <a:gd name="T52" fmla="*/ 1013 w 1142"/>
              <a:gd name="T53" fmla="*/ 918 h 2614"/>
              <a:gd name="T54" fmla="*/ 1098 w 1142"/>
              <a:gd name="T55" fmla="*/ 952 h 2614"/>
              <a:gd name="T56" fmla="*/ 1132 w 1142"/>
              <a:gd name="T57" fmla="*/ 884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42" h="2614">
                <a:moveTo>
                  <a:pt x="1132" y="884"/>
                </a:moveTo>
                <a:lnTo>
                  <a:pt x="1132" y="884"/>
                </a:lnTo>
                <a:cubicBezTo>
                  <a:pt x="988" y="272"/>
                  <a:pt x="988" y="272"/>
                  <a:pt x="988" y="272"/>
                </a:cubicBezTo>
                <a:lnTo>
                  <a:pt x="988" y="263"/>
                </a:lnTo>
                <a:cubicBezTo>
                  <a:pt x="988" y="255"/>
                  <a:pt x="988" y="255"/>
                  <a:pt x="988" y="255"/>
                </a:cubicBezTo>
                <a:lnTo>
                  <a:pt x="988" y="255"/>
                </a:lnTo>
                <a:cubicBezTo>
                  <a:pt x="945" y="110"/>
                  <a:pt x="809" y="0"/>
                  <a:pt x="647" y="0"/>
                </a:cubicBezTo>
                <a:cubicBezTo>
                  <a:pt x="485" y="0"/>
                  <a:pt x="485" y="0"/>
                  <a:pt x="485" y="0"/>
                </a:cubicBezTo>
                <a:cubicBezTo>
                  <a:pt x="315" y="0"/>
                  <a:pt x="179" y="119"/>
                  <a:pt x="144" y="281"/>
                </a:cubicBezTo>
                <a:cubicBezTo>
                  <a:pt x="0" y="884"/>
                  <a:pt x="0" y="884"/>
                  <a:pt x="0" y="884"/>
                </a:cubicBezTo>
                <a:cubicBezTo>
                  <a:pt x="0" y="910"/>
                  <a:pt x="8" y="944"/>
                  <a:pt x="42" y="952"/>
                </a:cubicBezTo>
                <a:cubicBezTo>
                  <a:pt x="68" y="961"/>
                  <a:pt x="110" y="944"/>
                  <a:pt x="119" y="918"/>
                </a:cubicBezTo>
                <a:cubicBezTo>
                  <a:pt x="315" y="349"/>
                  <a:pt x="315" y="349"/>
                  <a:pt x="315" y="349"/>
                </a:cubicBezTo>
                <a:cubicBezTo>
                  <a:pt x="357" y="349"/>
                  <a:pt x="357" y="349"/>
                  <a:pt x="357" y="349"/>
                </a:cubicBezTo>
                <a:cubicBezTo>
                  <a:pt x="93" y="1310"/>
                  <a:pt x="93" y="1310"/>
                  <a:pt x="93" y="1310"/>
                </a:cubicBezTo>
                <a:cubicBezTo>
                  <a:pt x="85" y="1336"/>
                  <a:pt x="110" y="1361"/>
                  <a:pt x="136" y="1361"/>
                </a:cubicBezTo>
                <a:cubicBezTo>
                  <a:pt x="323" y="1361"/>
                  <a:pt x="323" y="1361"/>
                  <a:pt x="323" y="1361"/>
                </a:cubicBezTo>
                <a:cubicBezTo>
                  <a:pt x="460" y="2570"/>
                  <a:pt x="460" y="2570"/>
                  <a:pt x="460" y="2570"/>
                </a:cubicBezTo>
                <a:cubicBezTo>
                  <a:pt x="468" y="2596"/>
                  <a:pt x="485" y="2613"/>
                  <a:pt x="519" y="2613"/>
                </a:cubicBezTo>
                <a:cubicBezTo>
                  <a:pt x="621" y="2613"/>
                  <a:pt x="621" y="2613"/>
                  <a:pt x="621" y="2613"/>
                </a:cubicBezTo>
                <a:cubicBezTo>
                  <a:pt x="647" y="2613"/>
                  <a:pt x="673" y="2596"/>
                  <a:pt x="673" y="2570"/>
                </a:cubicBezTo>
                <a:cubicBezTo>
                  <a:pt x="809" y="1361"/>
                  <a:pt x="809" y="1361"/>
                  <a:pt x="809" y="1361"/>
                </a:cubicBezTo>
                <a:cubicBezTo>
                  <a:pt x="996" y="1361"/>
                  <a:pt x="996" y="1361"/>
                  <a:pt x="996" y="1361"/>
                </a:cubicBezTo>
                <a:cubicBezTo>
                  <a:pt x="1030" y="1361"/>
                  <a:pt x="1047" y="1336"/>
                  <a:pt x="1039" y="1310"/>
                </a:cubicBezTo>
                <a:cubicBezTo>
                  <a:pt x="775" y="349"/>
                  <a:pt x="775" y="349"/>
                  <a:pt x="775" y="349"/>
                </a:cubicBezTo>
                <a:cubicBezTo>
                  <a:pt x="826" y="349"/>
                  <a:pt x="826" y="349"/>
                  <a:pt x="826" y="349"/>
                </a:cubicBezTo>
                <a:cubicBezTo>
                  <a:pt x="1013" y="918"/>
                  <a:pt x="1013" y="918"/>
                  <a:pt x="1013" y="918"/>
                </a:cubicBezTo>
                <a:cubicBezTo>
                  <a:pt x="1030" y="944"/>
                  <a:pt x="1064" y="961"/>
                  <a:pt x="1098" y="952"/>
                </a:cubicBezTo>
                <a:cubicBezTo>
                  <a:pt x="1124" y="944"/>
                  <a:pt x="1141" y="910"/>
                  <a:pt x="1132" y="8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13"/>
          <p:cNvSpPr>
            <a:spLocks noChangeArrowheads="1"/>
          </p:cNvSpPr>
          <p:nvPr/>
        </p:nvSpPr>
        <p:spPr bwMode="auto">
          <a:xfrm>
            <a:off x="15119269" y="5107377"/>
            <a:ext cx="663949" cy="663946"/>
          </a:xfrm>
          <a:custGeom>
            <a:avLst/>
            <a:gdLst>
              <a:gd name="T0" fmla="*/ 307 w 614"/>
              <a:gd name="T1" fmla="*/ 613 h 614"/>
              <a:gd name="T2" fmla="*/ 307 w 614"/>
              <a:gd name="T3" fmla="*/ 613 h 614"/>
              <a:gd name="T4" fmla="*/ 613 w 614"/>
              <a:gd name="T5" fmla="*/ 307 h 614"/>
              <a:gd name="T6" fmla="*/ 307 w 614"/>
              <a:gd name="T7" fmla="*/ 0 h 614"/>
              <a:gd name="T8" fmla="*/ 0 w 614"/>
              <a:gd name="T9" fmla="*/ 307 h 614"/>
              <a:gd name="T10" fmla="*/ 307 w 614"/>
              <a:gd name="T11" fmla="*/ 61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614">
                <a:moveTo>
                  <a:pt x="307" y="613"/>
                </a:moveTo>
                <a:lnTo>
                  <a:pt x="307" y="613"/>
                </a:lnTo>
                <a:cubicBezTo>
                  <a:pt x="477" y="613"/>
                  <a:pt x="613" y="477"/>
                  <a:pt x="613" y="307"/>
                </a:cubicBezTo>
                <a:cubicBezTo>
                  <a:pt x="613" y="145"/>
                  <a:pt x="477" y="0"/>
                  <a:pt x="307" y="0"/>
                </a:cubicBezTo>
                <a:cubicBezTo>
                  <a:pt x="136" y="0"/>
                  <a:pt x="0" y="145"/>
                  <a:pt x="0" y="307"/>
                </a:cubicBezTo>
                <a:cubicBezTo>
                  <a:pt x="0" y="477"/>
                  <a:pt x="136" y="613"/>
                  <a:pt x="307" y="6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14"/>
          <p:cNvSpPr>
            <a:spLocks noChangeArrowheads="1"/>
          </p:cNvSpPr>
          <p:nvPr/>
        </p:nvSpPr>
        <p:spPr bwMode="auto">
          <a:xfrm>
            <a:off x="14837451" y="5862080"/>
            <a:ext cx="1237138" cy="2832523"/>
          </a:xfrm>
          <a:custGeom>
            <a:avLst/>
            <a:gdLst>
              <a:gd name="T0" fmla="*/ 1133 w 1142"/>
              <a:gd name="T1" fmla="*/ 884 h 2614"/>
              <a:gd name="T2" fmla="*/ 1133 w 1142"/>
              <a:gd name="T3" fmla="*/ 884 h 2614"/>
              <a:gd name="T4" fmla="*/ 996 w 1142"/>
              <a:gd name="T5" fmla="*/ 272 h 2614"/>
              <a:gd name="T6" fmla="*/ 988 w 1142"/>
              <a:gd name="T7" fmla="*/ 263 h 2614"/>
              <a:gd name="T8" fmla="*/ 988 w 1142"/>
              <a:gd name="T9" fmla="*/ 255 h 2614"/>
              <a:gd name="T10" fmla="*/ 988 w 1142"/>
              <a:gd name="T11" fmla="*/ 255 h 2614"/>
              <a:gd name="T12" fmla="*/ 647 w 1142"/>
              <a:gd name="T13" fmla="*/ 0 h 2614"/>
              <a:gd name="T14" fmla="*/ 494 w 1142"/>
              <a:gd name="T15" fmla="*/ 0 h 2614"/>
              <a:gd name="T16" fmla="*/ 145 w 1142"/>
              <a:gd name="T17" fmla="*/ 281 h 2614"/>
              <a:gd name="T18" fmla="*/ 8 w 1142"/>
              <a:gd name="T19" fmla="*/ 884 h 2614"/>
              <a:gd name="T20" fmla="*/ 42 w 1142"/>
              <a:gd name="T21" fmla="*/ 952 h 2614"/>
              <a:gd name="T22" fmla="*/ 119 w 1142"/>
              <a:gd name="T23" fmla="*/ 918 h 2614"/>
              <a:gd name="T24" fmla="*/ 315 w 1142"/>
              <a:gd name="T25" fmla="*/ 349 h 2614"/>
              <a:gd name="T26" fmla="*/ 357 w 1142"/>
              <a:gd name="T27" fmla="*/ 349 h 2614"/>
              <a:gd name="T28" fmla="*/ 102 w 1142"/>
              <a:gd name="T29" fmla="*/ 1310 h 2614"/>
              <a:gd name="T30" fmla="*/ 136 w 1142"/>
              <a:gd name="T31" fmla="*/ 1361 h 2614"/>
              <a:gd name="T32" fmla="*/ 323 w 1142"/>
              <a:gd name="T33" fmla="*/ 1361 h 2614"/>
              <a:gd name="T34" fmla="*/ 468 w 1142"/>
              <a:gd name="T35" fmla="*/ 2570 h 2614"/>
              <a:gd name="T36" fmla="*/ 519 w 1142"/>
              <a:gd name="T37" fmla="*/ 2613 h 2614"/>
              <a:gd name="T38" fmla="*/ 621 w 1142"/>
              <a:gd name="T39" fmla="*/ 2613 h 2614"/>
              <a:gd name="T40" fmla="*/ 673 w 1142"/>
              <a:gd name="T41" fmla="*/ 2570 h 2614"/>
              <a:gd name="T42" fmla="*/ 817 w 1142"/>
              <a:gd name="T43" fmla="*/ 1361 h 2614"/>
              <a:gd name="T44" fmla="*/ 1005 w 1142"/>
              <a:gd name="T45" fmla="*/ 1361 h 2614"/>
              <a:gd name="T46" fmla="*/ 1039 w 1142"/>
              <a:gd name="T47" fmla="*/ 1310 h 2614"/>
              <a:gd name="T48" fmla="*/ 783 w 1142"/>
              <a:gd name="T49" fmla="*/ 349 h 2614"/>
              <a:gd name="T50" fmla="*/ 826 w 1142"/>
              <a:gd name="T51" fmla="*/ 349 h 2614"/>
              <a:gd name="T52" fmla="*/ 1022 w 1142"/>
              <a:gd name="T53" fmla="*/ 918 h 2614"/>
              <a:gd name="T54" fmla="*/ 1098 w 1142"/>
              <a:gd name="T55" fmla="*/ 952 h 2614"/>
              <a:gd name="T56" fmla="*/ 1133 w 1142"/>
              <a:gd name="T57" fmla="*/ 884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42" h="2614">
                <a:moveTo>
                  <a:pt x="1133" y="884"/>
                </a:moveTo>
                <a:lnTo>
                  <a:pt x="1133" y="884"/>
                </a:lnTo>
                <a:cubicBezTo>
                  <a:pt x="996" y="272"/>
                  <a:pt x="996" y="272"/>
                  <a:pt x="996" y="272"/>
                </a:cubicBezTo>
                <a:lnTo>
                  <a:pt x="988" y="263"/>
                </a:lnTo>
                <a:cubicBezTo>
                  <a:pt x="988" y="255"/>
                  <a:pt x="988" y="255"/>
                  <a:pt x="988" y="255"/>
                </a:cubicBezTo>
                <a:lnTo>
                  <a:pt x="988" y="255"/>
                </a:lnTo>
                <a:cubicBezTo>
                  <a:pt x="945" y="110"/>
                  <a:pt x="809" y="0"/>
                  <a:pt x="647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323" y="0"/>
                  <a:pt x="179" y="119"/>
                  <a:pt x="145" y="281"/>
                </a:cubicBezTo>
                <a:cubicBezTo>
                  <a:pt x="8" y="884"/>
                  <a:pt x="8" y="884"/>
                  <a:pt x="8" y="884"/>
                </a:cubicBezTo>
                <a:cubicBezTo>
                  <a:pt x="0" y="910"/>
                  <a:pt x="17" y="944"/>
                  <a:pt x="42" y="952"/>
                </a:cubicBezTo>
                <a:cubicBezTo>
                  <a:pt x="76" y="961"/>
                  <a:pt x="110" y="944"/>
                  <a:pt x="119" y="918"/>
                </a:cubicBezTo>
                <a:cubicBezTo>
                  <a:pt x="315" y="349"/>
                  <a:pt x="315" y="349"/>
                  <a:pt x="315" y="349"/>
                </a:cubicBezTo>
                <a:cubicBezTo>
                  <a:pt x="357" y="349"/>
                  <a:pt x="357" y="349"/>
                  <a:pt x="357" y="349"/>
                </a:cubicBezTo>
                <a:cubicBezTo>
                  <a:pt x="102" y="1310"/>
                  <a:pt x="102" y="1310"/>
                  <a:pt x="102" y="1310"/>
                </a:cubicBezTo>
                <a:cubicBezTo>
                  <a:pt x="94" y="1336"/>
                  <a:pt x="110" y="1361"/>
                  <a:pt x="136" y="1361"/>
                </a:cubicBezTo>
                <a:cubicBezTo>
                  <a:pt x="323" y="1361"/>
                  <a:pt x="323" y="1361"/>
                  <a:pt x="323" y="1361"/>
                </a:cubicBezTo>
                <a:cubicBezTo>
                  <a:pt x="468" y="2570"/>
                  <a:pt x="468" y="2570"/>
                  <a:pt x="468" y="2570"/>
                </a:cubicBezTo>
                <a:cubicBezTo>
                  <a:pt x="468" y="2596"/>
                  <a:pt x="494" y="2613"/>
                  <a:pt x="519" y="2613"/>
                </a:cubicBezTo>
                <a:cubicBezTo>
                  <a:pt x="621" y="2613"/>
                  <a:pt x="621" y="2613"/>
                  <a:pt x="621" y="2613"/>
                </a:cubicBezTo>
                <a:cubicBezTo>
                  <a:pt x="647" y="2613"/>
                  <a:pt x="673" y="2596"/>
                  <a:pt x="673" y="2570"/>
                </a:cubicBezTo>
                <a:cubicBezTo>
                  <a:pt x="817" y="1361"/>
                  <a:pt x="817" y="1361"/>
                  <a:pt x="817" y="1361"/>
                </a:cubicBezTo>
                <a:cubicBezTo>
                  <a:pt x="1005" y="1361"/>
                  <a:pt x="1005" y="1361"/>
                  <a:pt x="1005" y="1361"/>
                </a:cubicBezTo>
                <a:cubicBezTo>
                  <a:pt x="1030" y="1361"/>
                  <a:pt x="1047" y="1336"/>
                  <a:pt x="1039" y="1310"/>
                </a:cubicBezTo>
                <a:cubicBezTo>
                  <a:pt x="783" y="349"/>
                  <a:pt x="783" y="349"/>
                  <a:pt x="783" y="349"/>
                </a:cubicBezTo>
                <a:cubicBezTo>
                  <a:pt x="826" y="349"/>
                  <a:pt x="826" y="349"/>
                  <a:pt x="826" y="349"/>
                </a:cubicBezTo>
                <a:cubicBezTo>
                  <a:pt x="1022" y="918"/>
                  <a:pt x="1022" y="918"/>
                  <a:pt x="1022" y="918"/>
                </a:cubicBezTo>
                <a:cubicBezTo>
                  <a:pt x="1030" y="944"/>
                  <a:pt x="1064" y="961"/>
                  <a:pt x="1098" y="952"/>
                </a:cubicBezTo>
                <a:cubicBezTo>
                  <a:pt x="1124" y="944"/>
                  <a:pt x="1141" y="910"/>
                  <a:pt x="1133" y="8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15"/>
          <p:cNvSpPr>
            <a:spLocks noChangeArrowheads="1"/>
          </p:cNvSpPr>
          <p:nvPr/>
        </p:nvSpPr>
        <p:spPr bwMode="auto">
          <a:xfrm>
            <a:off x="17306952" y="5107377"/>
            <a:ext cx="654396" cy="663946"/>
          </a:xfrm>
          <a:custGeom>
            <a:avLst/>
            <a:gdLst>
              <a:gd name="T0" fmla="*/ 307 w 606"/>
              <a:gd name="T1" fmla="*/ 613 h 614"/>
              <a:gd name="T2" fmla="*/ 307 w 606"/>
              <a:gd name="T3" fmla="*/ 613 h 614"/>
              <a:gd name="T4" fmla="*/ 605 w 606"/>
              <a:gd name="T5" fmla="*/ 307 h 614"/>
              <a:gd name="T6" fmla="*/ 307 w 606"/>
              <a:gd name="T7" fmla="*/ 0 h 614"/>
              <a:gd name="T8" fmla="*/ 0 w 606"/>
              <a:gd name="T9" fmla="*/ 307 h 614"/>
              <a:gd name="T10" fmla="*/ 307 w 606"/>
              <a:gd name="T11" fmla="*/ 61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6" h="614">
                <a:moveTo>
                  <a:pt x="307" y="613"/>
                </a:moveTo>
                <a:lnTo>
                  <a:pt x="307" y="613"/>
                </a:lnTo>
                <a:cubicBezTo>
                  <a:pt x="469" y="613"/>
                  <a:pt x="605" y="477"/>
                  <a:pt x="605" y="307"/>
                </a:cubicBezTo>
                <a:cubicBezTo>
                  <a:pt x="605" y="145"/>
                  <a:pt x="469" y="0"/>
                  <a:pt x="307" y="0"/>
                </a:cubicBezTo>
                <a:cubicBezTo>
                  <a:pt x="137" y="0"/>
                  <a:pt x="0" y="145"/>
                  <a:pt x="0" y="307"/>
                </a:cubicBezTo>
                <a:cubicBezTo>
                  <a:pt x="0" y="477"/>
                  <a:pt x="137" y="613"/>
                  <a:pt x="307" y="6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16"/>
          <p:cNvSpPr>
            <a:spLocks noChangeArrowheads="1"/>
          </p:cNvSpPr>
          <p:nvPr/>
        </p:nvSpPr>
        <p:spPr bwMode="auto">
          <a:xfrm>
            <a:off x="17010802" y="5862080"/>
            <a:ext cx="1246694" cy="2832523"/>
          </a:xfrm>
          <a:custGeom>
            <a:avLst/>
            <a:gdLst>
              <a:gd name="T0" fmla="*/ 1141 w 1151"/>
              <a:gd name="T1" fmla="*/ 884 h 2614"/>
              <a:gd name="T2" fmla="*/ 1141 w 1151"/>
              <a:gd name="T3" fmla="*/ 884 h 2614"/>
              <a:gd name="T4" fmla="*/ 996 w 1151"/>
              <a:gd name="T5" fmla="*/ 272 h 2614"/>
              <a:gd name="T6" fmla="*/ 996 w 1151"/>
              <a:gd name="T7" fmla="*/ 263 h 2614"/>
              <a:gd name="T8" fmla="*/ 996 w 1151"/>
              <a:gd name="T9" fmla="*/ 255 h 2614"/>
              <a:gd name="T10" fmla="*/ 996 w 1151"/>
              <a:gd name="T11" fmla="*/ 255 h 2614"/>
              <a:gd name="T12" fmla="*/ 656 w 1151"/>
              <a:gd name="T13" fmla="*/ 0 h 2614"/>
              <a:gd name="T14" fmla="*/ 494 w 1151"/>
              <a:gd name="T15" fmla="*/ 0 h 2614"/>
              <a:gd name="T16" fmla="*/ 153 w 1151"/>
              <a:gd name="T17" fmla="*/ 281 h 2614"/>
              <a:gd name="T18" fmla="*/ 8 w 1151"/>
              <a:gd name="T19" fmla="*/ 884 h 2614"/>
              <a:gd name="T20" fmla="*/ 51 w 1151"/>
              <a:gd name="T21" fmla="*/ 952 h 2614"/>
              <a:gd name="T22" fmla="*/ 128 w 1151"/>
              <a:gd name="T23" fmla="*/ 918 h 2614"/>
              <a:gd name="T24" fmla="*/ 323 w 1151"/>
              <a:gd name="T25" fmla="*/ 349 h 2614"/>
              <a:gd name="T26" fmla="*/ 366 w 1151"/>
              <a:gd name="T27" fmla="*/ 349 h 2614"/>
              <a:gd name="T28" fmla="*/ 102 w 1151"/>
              <a:gd name="T29" fmla="*/ 1310 h 2614"/>
              <a:gd name="T30" fmla="*/ 145 w 1151"/>
              <a:gd name="T31" fmla="*/ 1361 h 2614"/>
              <a:gd name="T32" fmla="*/ 332 w 1151"/>
              <a:gd name="T33" fmla="*/ 1361 h 2614"/>
              <a:gd name="T34" fmla="*/ 468 w 1151"/>
              <a:gd name="T35" fmla="*/ 2570 h 2614"/>
              <a:gd name="T36" fmla="*/ 519 w 1151"/>
              <a:gd name="T37" fmla="*/ 2613 h 2614"/>
              <a:gd name="T38" fmla="*/ 630 w 1151"/>
              <a:gd name="T39" fmla="*/ 2613 h 2614"/>
              <a:gd name="T40" fmla="*/ 681 w 1151"/>
              <a:gd name="T41" fmla="*/ 2570 h 2614"/>
              <a:gd name="T42" fmla="*/ 818 w 1151"/>
              <a:gd name="T43" fmla="*/ 1361 h 2614"/>
              <a:gd name="T44" fmla="*/ 1005 w 1151"/>
              <a:gd name="T45" fmla="*/ 1361 h 2614"/>
              <a:gd name="T46" fmla="*/ 1048 w 1151"/>
              <a:gd name="T47" fmla="*/ 1310 h 2614"/>
              <a:gd name="T48" fmla="*/ 783 w 1151"/>
              <a:gd name="T49" fmla="*/ 349 h 2614"/>
              <a:gd name="T50" fmla="*/ 826 w 1151"/>
              <a:gd name="T51" fmla="*/ 349 h 2614"/>
              <a:gd name="T52" fmla="*/ 1022 w 1151"/>
              <a:gd name="T53" fmla="*/ 918 h 2614"/>
              <a:gd name="T54" fmla="*/ 1107 w 1151"/>
              <a:gd name="T55" fmla="*/ 952 h 2614"/>
              <a:gd name="T56" fmla="*/ 1141 w 1151"/>
              <a:gd name="T57" fmla="*/ 884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51" h="2614">
                <a:moveTo>
                  <a:pt x="1141" y="884"/>
                </a:moveTo>
                <a:lnTo>
                  <a:pt x="1141" y="884"/>
                </a:lnTo>
                <a:cubicBezTo>
                  <a:pt x="996" y="272"/>
                  <a:pt x="996" y="272"/>
                  <a:pt x="996" y="272"/>
                </a:cubicBezTo>
                <a:lnTo>
                  <a:pt x="996" y="263"/>
                </a:lnTo>
                <a:cubicBezTo>
                  <a:pt x="996" y="255"/>
                  <a:pt x="996" y="255"/>
                  <a:pt x="996" y="255"/>
                </a:cubicBezTo>
                <a:lnTo>
                  <a:pt x="996" y="255"/>
                </a:lnTo>
                <a:cubicBezTo>
                  <a:pt x="954" y="110"/>
                  <a:pt x="818" y="0"/>
                  <a:pt x="656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323" y="0"/>
                  <a:pt x="187" y="119"/>
                  <a:pt x="153" y="281"/>
                </a:cubicBezTo>
                <a:cubicBezTo>
                  <a:pt x="8" y="884"/>
                  <a:pt x="8" y="884"/>
                  <a:pt x="8" y="884"/>
                </a:cubicBezTo>
                <a:cubicBezTo>
                  <a:pt x="0" y="910"/>
                  <a:pt x="17" y="944"/>
                  <a:pt x="51" y="952"/>
                </a:cubicBezTo>
                <a:cubicBezTo>
                  <a:pt x="76" y="961"/>
                  <a:pt x="119" y="944"/>
                  <a:pt x="128" y="918"/>
                </a:cubicBezTo>
                <a:cubicBezTo>
                  <a:pt x="323" y="349"/>
                  <a:pt x="323" y="349"/>
                  <a:pt x="323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102" y="1310"/>
                  <a:pt x="102" y="1310"/>
                  <a:pt x="102" y="1310"/>
                </a:cubicBezTo>
                <a:cubicBezTo>
                  <a:pt x="94" y="1336"/>
                  <a:pt x="119" y="1361"/>
                  <a:pt x="145" y="1361"/>
                </a:cubicBezTo>
                <a:cubicBezTo>
                  <a:pt x="332" y="1361"/>
                  <a:pt x="332" y="1361"/>
                  <a:pt x="332" y="1361"/>
                </a:cubicBezTo>
                <a:cubicBezTo>
                  <a:pt x="468" y="2570"/>
                  <a:pt x="468" y="2570"/>
                  <a:pt x="468" y="2570"/>
                </a:cubicBezTo>
                <a:cubicBezTo>
                  <a:pt x="477" y="2596"/>
                  <a:pt x="494" y="2613"/>
                  <a:pt x="519" y="2613"/>
                </a:cubicBezTo>
                <a:cubicBezTo>
                  <a:pt x="630" y="2613"/>
                  <a:pt x="630" y="2613"/>
                  <a:pt x="630" y="2613"/>
                </a:cubicBezTo>
                <a:cubicBezTo>
                  <a:pt x="656" y="2613"/>
                  <a:pt x="673" y="2596"/>
                  <a:pt x="681" y="2570"/>
                </a:cubicBezTo>
                <a:cubicBezTo>
                  <a:pt x="818" y="1361"/>
                  <a:pt x="818" y="1361"/>
                  <a:pt x="818" y="1361"/>
                </a:cubicBezTo>
                <a:cubicBezTo>
                  <a:pt x="1005" y="1361"/>
                  <a:pt x="1005" y="1361"/>
                  <a:pt x="1005" y="1361"/>
                </a:cubicBezTo>
                <a:cubicBezTo>
                  <a:pt x="1030" y="1361"/>
                  <a:pt x="1056" y="1336"/>
                  <a:pt x="1048" y="1310"/>
                </a:cubicBezTo>
                <a:cubicBezTo>
                  <a:pt x="783" y="349"/>
                  <a:pt x="783" y="349"/>
                  <a:pt x="783" y="349"/>
                </a:cubicBezTo>
                <a:cubicBezTo>
                  <a:pt x="826" y="349"/>
                  <a:pt x="826" y="349"/>
                  <a:pt x="826" y="349"/>
                </a:cubicBezTo>
                <a:cubicBezTo>
                  <a:pt x="1022" y="918"/>
                  <a:pt x="1022" y="918"/>
                  <a:pt x="1022" y="918"/>
                </a:cubicBezTo>
                <a:cubicBezTo>
                  <a:pt x="1030" y="944"/>
                  <a:pt x="1073" y="961"/>
                  <a:pt x="1107" y="952"/>
                </a:cubicBezTo>
                <a:cubicBezTo>
                  <a:pt x="1133" y="944"/>
                  <a:pt x="1150" y="910"/>
                  <a:pt x="1141" y="8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17"/>
          <p:cNvSpPr>
            <a:spLocks noChangeArrowheads="1"/>
          </p:cNvSpPr>
          <p:nvPr/>
        </p:nvSpPr>
        <p:spPr bwMode="auto">
          <a:xfrm>
            <a:off x="19485081" y="5107377"/>
            <a:ext cx="663949" cy="663946"/>
          </a:xfrm>
          <a:custGeom>
            <a:avLst/>
            <a:gdLst>
              <a:gd name="T0" fmla="*/ 306 w 614"/>
              <a:gd name="T1" fmla="*/ 613 h 614"/>
              <a:gd name="T2" fmla="*/ 306 w 614"/>
              <a:gd name="T3" fmla="*/ 613 h 614"/>
              <a:gd name="T4" fmla="*/ 613 w 614"/>
              <a:gd name="T5" fmla="*/ 307 h 614"/>
              <a:gd name="T6" fmla="*/ 306 w 614"/>
              <a:gd name="T7" fmla="*/ 0 h 614"/>
              <a:gd name="T8" fmla="*/ 0 w 614"/>
              <a:gd name="T9" fmla="*/ 307 h 614"/>
              <a:gd name="T10" fmla="*/ 306 w 614"/>
              <a:gd name="T11" fmla="*/ 61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614">
                <a:moveTo>
                  <a:pt x="306" y="613"/>
                </a:moveTo>
                <a:lnTo>
                  <a:pt x="306" y="613"/>
                </a:lnTo>
                <a:cubicBezTo>
                  <a:pt x="476" y="613"/>
                  <a:pt x="613" y="477"/>
                  <a:pt x="613" y="307"/>
                </a:cubicBezTo>
                <a:cubicBezTo>
                  <a:pt x="613" y="145"/>
                  <a:pt x="476" y="0"/>
                  <a:pt x="306" y="0"/>
                </a:cubicBezTo>
                <a:cubicBezTo>
                  <a:pt x="136" y="0"/>
                  <a:pt x="0" y="145"/>
                  <a:pt x="0" y="307"/>
                </a:cubicBezTo>
                <a:cubicBezTo>
                  <a:pt x="0" y="477"/>
                  <a:pt x="136" y="613"/>
                  <a:pt x="306" y="6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18"/>
          <p:cNvSpPr>
            <a:spLocks noChangeArrowheads="1"/>
          </p:cNvSpPr>
          <p:nvPr/>
        </p:nvSpPr>
        <p:spPr bwMode="auto">
          <a:xfrm>
            <a:off x="19198485" y="5862080"/>
            <a:ext cx="1237141" cy="2832523"/>
          </a:xfrm>
          <a:custGeom>
            <a:avLst/>
            <a:gdLst>
              <a:gd name="T0" fmla="*/ 1133 w 1143"/>
              <a:gd name="T1" fmla="*/ 884 h 2614"/>
              <a:gd name="T2" fmla="*/ 1133 w 1143"/>
              <a:gd name="T3" fmla="*/ 884 h 2614"/>
              <a:gd name="T4" fmla="*/ 997 w 1143"/>
              <a:gd name="T5" fmla="*/ 272 h 2614"/>
              <a:gd name="T6" fmla="*/ 988 w 1143"/>
              <a:gd name="T7" fmla="*/ 263 h 2614"/>
              <a:gd name="T8" fmla="*/ 988 w 1143"/>
              <a:gd name="T9" fmla="*/ 255 h 2614"/>
              <a:gd name="T10" fmla="*/ 988 w 1143"/>
              <a:gd name="T11" fmla="*/ 255 h 2614"/>
              <a:gd name="T12" fmla="*/ 648 w 1143"/>
              <a:gd name="T13" fmla="*/ 0 h 2614"/>
              <a:gd name="T14" fmla="*/ 495 w 1143"/>
              <a:gd name="T15" fmla="*/ 0 h 2614"/>
              <a:gd name="T16" fmla="*/ 145 w 1143"/>
              <a:gd name="T17" fmla="*/ 281 h 2614"/>
              <a:gd name="T18" fmla="*/ 9 w 1143"/>
              <a:gd name="T19" fmla="*/ 884 h 2614"/>
              <a:gd name="T20" fmla="*/ 43 w 1143"/>
              <a:gd name="T21" fmla="*/ 952 h 2614"/>
              <a:gd name="T22" fmla="*/ 120 w 1143"/>
              <a:gd name="T23" fmla="*/ 918 h 2614"/>
              <a:gd name="T24" fmla="*/ 315 w 1143"/>
              <a:gd name="T25" fmla="*/ 349 h 2614"/>
              <a:gd name="T26" fmla="*/ 358 w 1143"/>
              <a:gd name="T27" fmla="*/ 349 h 2614"/>
              <a:gd name="T28" fmla="*/ 103 w 1143"/>
              <a:gd name="T29" fmla="*/ 1310 h 2614"/>
              <a:gd name="T30" fmla="*/ 137 w 1143"/>
              <a:gd name="T31" fmla="*/ 1361 h 2614"/>
              <a:gd name="T32" fmla="*/ 324 w 1143"/>
              <a:gd name="T33" fmla="*/ 1361 h 2614"/>
              <a:gd name="T34" fmla="*/ 469 w 1143"/>
              <a:gd name="T35" fmla="*/ 2570 h 2614"/>
              <a:gd name="T36" fmla="*/ 520 w 1143"/>
              <a:gd name="T37" fmla="*/ 2613 h 2614"/>
              <a:gd name="T38" fmla="*/ 622 w 1143"/>
              <a:gd name="T39" fmla="*/ 2613 h 2614"/>
              <a:gd name="T40" fmla="*/ 673 w 1143"/>
              <a:gd name="T41" fmla="*/ 2570 h 2614"/>
              <a:gd name="T42" fmla="*/ 818 w 1143"/>
              <a:gd name="T43" fmla="*/ 1361 h 2614"/>
              <a:gd name="T44" fmla="*/ 1006 w 1143"/>
              <a:gd name="T45" fmla="*/ 1361 h 2614"/>
              <a:gd name="T46" fmla="*/ 1040 w 1143"/>
              <a:gd name="T47" fmla="*/ 1310 h 2614"/>
              <a:gd name="T48" fmla="*/ 784 w 1143"/>
              <a:gd name="T49" fmla="*/ 349 h 2614"/>
              <a:gd name="T50" fmla="*/ 827 w 1143"/>
              <a:gd name="T51" fmla="*/ 349 h 2614"/>
              <a:gd name="T52" fmla="*/ 1022 w 1143"/>
              <a:gd name="T53" fmla="*/ 918 h 2614"/>
              <a:gd name="T54" fmla="*/ 1099 w 1143"/>
              <a:gd name="T55" fmla="*/ 952 h 2614"/>
              <a:gd name="T56" fmla="*/ 1133 w 1143"/>
              <a:gd name="T57" fmla="*/ 884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43" h="2614">
                <a:moveTo>
                  <a:pt x="1133" y="884"/>
                </a:moveTo>
                <a:lnTo>
                  <a:pt x="1133" y="884"/>
                </a:lnTo>
                <a:cubicBezTo>
                  <a:pt x="997" y="272"/>
                  <a:pt x="997" y="272"/>
                  <a:pt x="997" y="272"/>
                </a:cubicBezTo>
                <a:cubicBezTo>
                  <a:pt x="988" y="272"/>
                  <a:pt x="988" y="263"/>
                  <a:pt x="988" y="263"/>
                </a:cubicBezTo>
                <a:cubicBezTo>
                  <a:pt x="988" y="255"/>
                  <a:pt x="988" y="255"/>
                  <a:pt x="988" y="255"/>
                </a:cubicBezTo>
                <a:lnTo>
                  <a:pt x="988" y="255"/>
                </a:lnTo>
                <a:cubicBezTo>
                  <a:pt x="946" y="110"/>
                  <a:pt x="810" y="0"/>
                  <a:pt x="648" y="0"/>
                </a:cubicBezTo>
                <a:cubicBezTo>
                  <a:pt x="495" y="0"/>
                  <a:pt x="495" y="0"/>
                  <a:pt x="495" y="0"/>
                </a:cubicBezTo>
                <a:cubicBezTo>
                  <a:pt x="324" y="0"/>
                  <a:pt x="179" y="119"/>
                  <a:pt x="145" y="281"/>
                </a:cubicBezTo>
                <a:cubicBezTo>
                  <a:pt x="9" y="884"/>
                  <a:pt x="9" y="884"/>
                  <a:pt x="9" y="884"/>
                </a:cubicBezTo>
                <a:cubicBezTo>
                  <a:pt x="0" y="910"/>
                  <a:pt x="18" y="944"/>
                  <a:pt x="43" y="952"/>
                </a:cubicBezTo>
                <a:cubicBezTo>
                  <a:pt x="77" y="961"/>
                  <a:pt x="111" y="944"/>
                  <a:pt x="120" y="918"/>
                </a:cubicBezTo>
                <a:cubicBezTo>
                  <a:pt x="315" y="349"/>
                  <a:pt x="315" y="349"/>
                  <a:pt x="315" y="349"/>
                </a:cubicBezTo>
                <a:cubicBezTo>
                  <a:pt x="358" y="349"/>
                  <a:pt x="358" y="349"/>
                  <a:pt x="358" y="349"/>
                </a:cubicBezTo>
                <a:cubicBezTo>
                  <a:pt x="103" y="1310"/>
                  <a:pt x="103" y="1310"/>
                  <a:pt x="103" y="1310"/>
                </a:cubicBezTo>
                <a:cubicBezTo>
                  <a:pt x="94" y="1336"/>
                  <a:pt x="111" y="1361"/>
                  <a:pt x="137" y="1361"/>
                </a:cubicBezTo>
                <a:cubicBezTo>
                  <a:pt x="324" y="1361"/>
                  <a:pt x="324" y="1361"/>
                  <a:pt x="324" y="1361"/>
                </a:cubicBezTo>
                <a:cubicBezTo>
                  <a:pt x="469" y="2570"/>
                  <a:pt x="469" y="2570"/>
                  <a:pt x="469" y="2570"/>
                </a:cubicBezTo>
                <a:cubicBezTo>
                  <a:pt x="469" y="2596"/>
                  <a:pt x="495" y="2613"/>
                  <a:pt x="520" y="2613"/>
                </a:cubicBezTo>
                <a:cubicBezTo>
                  <a:pt x="622" y="2613"/>
                  <a:pt x="622" y="2613"/>
                  <a:pt x="622" y="2613"/>
                </a:cubicBezTo>
                <a:cubicBezTo>
                  <a:pt x="648" y="2613"/>
                  <a:pt x="673" y="2596"/>
                  <a:pt x="673" y="2570"/>
                </a:cubicBezTo>
                <a:cubicBezTo>
                  <a:pt x="818" y="1361"/>
                  <a:pt x="818" y="1361"/>
                  <a:pt x="818" y="1361"/>
                </a:cubicBezTo>
                <a:cubicBezTo>
                  <a:pt x="1006" y="1361"/>
                  <a:pt x="1006" y="1361"/>
                  <a:pt x="1006" y="1361"/>
                </a:cubicBezTo>
                <a:cubicBezTo>
                  <a:pt x="1031" y="1361"/>
                  <a:pt x="1048" y="1336"/>
                  <a:pt x="1040" y="1310"/>
                </a:cubicBezTo>
                <a:cubicBezTo>
                  <a:pt x="784" y="349"/>
                  <a:pt x="784" y="349"/>
                  <a:pt x="784" y="349"/>
                </a:cubicBezTo>
                <a:cubicBezTo>
                  <a:pt x="827" y="349"/>
                  <a:pt x="827" y="349"/>
                  <a:pt x="827" y="349"/>
                </a:cubicBezTo>
                <a:cubicBezTo>
                  <a:pt x="1022" y="918"/>
                  <a:pt x="1022" y="918"/>
                  <a:pt x="1022" y="918"/>
                </a:cubicBezTo>
                <a:cubicBezTo>
                  <a:pt x="1031" y="944"/>
                  <a:pt x="1065" y="961"/>
                  <a:pt x="1099" y="952"/>
                </a:cubicBezTo>
                <a:cubicBezTo>
                  <a:pt x="1125" y="944"/>
                  <a:pt x="1142" y="910"/>
                  <a:pt x="1133" y="8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19"/>
          <p:cNvSpPr>
            <a:spLocks noChangeArrowheads="1"/>
          </p:cNvSpPr>
          <p:nvPr/>
        </p:nvSpPr>
        <p:spPr bwMode="auto">
          <a:xfrm>
            <a:off x="21663211" y="5107377"/>
            <a:ext cx="663949" cy="663946"/>
          </a:xfrm>
          <a:custGeom>
            <a:avLst/>
            <a:gdLst>
              <a:gd name="T0" fmla="*/ 306 w 614"/>
              <a:gd name="T1" fmla="*/ 613 h 614"/>
              <a:gd name="T2" fmla="*/ 306 w 614"/>
              <a:gd name="T3" fmla="*/ 613 h 614"/>
              <a:gd name="T4" fmla="*/ 613 w 614"/>
              <a:gd name="T5" fmla="*/ 307 h 614"/>
              <a:gd name="T6" fmla="*/ 306 w 614"/>
              <a:gd name="T7" fmla="*/ 0 h 614"/>
              <a:gd name="T8" fmla="*/ 0 w 614"/>
              <a:gd name="T9" fmla="*/ 307 h 614"/>
              <a:gd name="T10" fmla="*/ 306 w 614"/>
              <a:gd name="T11" fmla="*/ 613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4" h="614">
                <a:moveTo>
                  <a:pt x="306" y="613"/>
                </a:moveTo>
                <a:lnTo>
                  <a:pt x="306" y="613"/>
                </a:lnTo>
                <a:cubicBezTo>
                  <a:pt x="477" y="613"/>
                  <a:pt x="613" y="477"/>
                  <a:pt x="613" y="307"/>
                </a:cubicBezTo>
                <a:cubicBezTo>
                  <a:pt x="613" y="145"/>
                  <a:pt x="477" y="0"/>
                  <a:pt x="306" y="0"/>
                </a:cubicBezTo>
                <a:cubicBezTo>
                  <a:pt x="144" y="0"/>
                  <a:pt x="0" y="145"/>
                  <a:pt x="0" y="307"/>
                </a:cubicBezTo>
                <a:cubicBezTo>
                  <a:pt x="0" y="477"/>
                  <a:pt x="144" y="613"/>
                  <a:pt x="306" y="6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20"/>
          <p:cNvSpPr>
            <a:spLocks noChangeArrowheads="1"/>
          </p:cNvSpPr>
          <p:nvPr/>
        </p:nvSpPr>
        <p:spPr bwMode="auto">
          <a:xfrm>
            <a:off x="21376615" y="5862080"/>
            <a:ext cx="1246694" cy="2832523"/>
          </a:xfrm>
          <a:custGeom>
            <a:avLst/>
            <a:gdLst>
              <a:gd name="T0" fmla="*/ 1142 w 1151"/>
              <a:gd name="T1" fmla="*/ 884 h 2614"/>
              <a:gd name="T2" fmla="*/ 1142 w 1151"/>
              <a:gd name="T3" fmla="*/ 884 h 2614"/>
              <a:gd name="T4" fmla="*/ 997 w 1151"/>
              <a:gd name="T5" fmla="*/ 272 h 2614"/>
              <a:gd name="T6" fmla="*/ 997 w 1151"/>
              <a:gd name="T7" fmla="*/ 263 h 2614"/>
              <a:gd name="T8" fmla="*/ 988 w 1151"/>
              <a:gd name="T9" fmla="*/ 255 h 2614"/>
              <a:gd name="T10" fmla="*/ 988 w 1151"/>
              <a:gd name="T11" fmla="*/ 255 h 2614"/>
              <a:gd name="T12" fmla="*/ 656 w 1151"/>
              <a:gd name="T13" fmla="*/ 0 h 2614"/>
              <a:gd name="T14" fmla="*/ 495 w 1151"/>
              <a:gd name="T15" fmla="*/ 0 h 2614"/>
              <a:gd name="T16" fmla="*/ 154 w 1151"/>
              <a:gd name="T17" fmla="*/ 281 h 2614"/>
              <a:gd name="T18" fmla="*/ 9 w 1151"/>
              <a:gd name="T19" fmla="*/ 884 h 2614"/>
              <a:gd name="T20" fmla="*/ 43 w 1151"/>
              <a:gd name="T21" fmla="*/ 952 h 2614"/>
              <a:gd name="T22" fmla="*/ 128 w 1151"/>
              <a:gd name="T23" fmla="*/ 918 h 2614"/>
              <a:gd name="T24" fmla="*/ 324 w 1151"/>
              <a:gd name="T25" fmla="*/ 349 h 2614"/>
              <a:gd name="T26" fmla="*/ 367 w 1151"/>
              <a:gd name="T27" fmla="*/ 349 h 2614"/>
              <a:gd name="T28" fmla="*/ 103 w 1151"/>
              <a:gd name="T29" fmla="*/ 1310 h 2614"/>
              <a:gd name="T30" fmla="*/ 145 w 1151"/>
              <a:gd name="T31" fmla="*/ 1361 h 2614"/>
              <a:gd name="T32" fmla="*/ 333 w 1151"/>
              <a:gd name="T33" fmla="*/ 1361 h 2614"/>
              <a:gd name="T34" fmla="*/ 469 w 1151"/>
              <a:gd name="T35" fmla="*/ 2570 h 2614"/>
              <a:gd name="T36" fmla="*/ 520 w 1151"/>
              <a:gd name="T37" fmla="*/ 2613 h 2614"/>
              <a:gd name="T38" fmla="*/ 622 w 1151"/>
              <a:gd name="T39" fmla="*/ 2613 h 2614"/>
              <a:gd name="T40" fmla="*/ 682 w 1151"/>
              <a:gd name="T41" fmla="*/ 2570 h 2614"/>
              <a:gd name="T42" fmla="*/ 818 w 1151"/>
              <a:gd name="T43" fmla="*/ 1361 h 2614"/>
              <a:gd name="T44" fmla="*/ 1006 w 1151"/>
              <a:gd name="T45" fmla="*/ 1361 h 2614"/>
              <a:gd name="T46" fmla="*/ 1048 w 1151"/>
              <a:gd name="T47" fmla="*/ 1310 h 2614"/>
              <a:gd name="T48" fmla="*/ 784 w 1151"/>
              <a:gd name="T49" fmla="*/ 349 h 2614"/>
              <a:gd name="T50" fmla="*/ 827 w 1151"/>
              <a:gd name="T51" fmla="*/ 349 h 2614"/>
              <a:gd name="T52" fmla="*/ 1023 w 1151"/>
              <a:gd name="T53" fmla="*/ 918 h 2614"/>
              <a:gd name="T54" fmla="*/ 1099 w 1151"/>
              <a:gd name="T55" fmla="*/ 952 h 2614"/>
              <a:gd name="T56" fmla="*/ 1142 w 1151"/>
              <a:gd name="T57" fmla="*/ 884 h 2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51" h="2614">
                <a:moveTo>
                  <a:pt x="1142" y="884"/>
                </a:moveTo>
                <a:lnTo>
                  <a:pt x="1142" y="884"/>
                </a:lnTo>
                <a:cubicBezTo>
                  <a:pt x="997" y="272"/>
                  <a:pt x="997" y="272"/>
                  <a:pt x="997" y="272"/>
                </a:cubicBezTo>
                <a:lnTo>
                  <a:pt x="997" y="263"/>
                </a:lnTo>
                <a:cubicBezTo>
                  <a:pt x="988" y="255"/>
                  <a:pt x="988" y="255"/>
                  <a:pt x="988" y="255"/>
                </a:cubicBezTo>
                <a:lnTo>
                  <a:pt x="988" y="255"/>
                </a:lnTo>
                <a:cubicBezTo>
                  <a:pt x="954" y="110"/>
                  <a:pt x="818" y="0"/>
                  <a:pt x="656" y="0"/>
                </a:cubicBezTo>
                <a:cubicBezTo>
                  <a:pt x="495" y="0"/>
                  <a:pt x="495" y="0"/>
                  <a:pt x="495" y="0"/>
                </a:cubicBezTo>
                <a:cubicBezTo>
                  <a:pt x="324" y="0"/>
                  <a:pt x="179" y="119"/>
                  <a:pt x="154" y="281"/>
                </a:cubicBezTo>
                <a:cubicBezTo>
                  <a:pt x="9" y="884"/>
                  <a:pt x="9" y="884"/>
                  <a:pt x="9" y="884"/>
                </a:cubicBezTo>
                <a:cubicBezTo>
                  <a:pt x="0" y="910"/>
                  <a:pt x="18" y="944"/>
                  <a:pt x="43" y="952"/>
                </a:cubicBezTo>
                <a:cubicBezTo>
                  <a:pt x="77" y="961"/>
                  <a:pt x="111" y="944"/>
                  <a:pt x="128" y="918"/>
                </a:cubicBezTo>
                <a:cubicBezTo>
                  <a:pt x="324" y="349"/>
                  <a:pt x="324" y="349"/>
                  <a:pt x="324" y="349"/>
                </a:cubicBezTo>
                <a:cubicBezTo>
                  <a:pt x="367" y="349"/>
                  <a:pt x="367" y="349"/>
                  <a:pt x="367" y="349"/>
                </a:cubicBezTo>
                <a:cubicBezTo>
                  <a:pt x="103" y="1310"/>
                  <a:pt x="103" y="1310"/>
                  <a:pt x="103" y="1310"/>
                </a:cubicBezTo>
                <a:cubicBezTo>
                  <a:pt x="94" y="1336"/>
                  <a:pt x="111" y="1361"/>
                  <a:pt x="145" y="1361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469" y="2570"/>
                  <a:pt x="469" y="2570"/>
                  <a:pt x="469" y="2570"/>
                </a:cubicBezTo>
                <a:cubicBezTo>
                  <a:pt x="469" y="2596"/>
                  <a:pt x="495" y="2613"/>
                  <a:pt x="520" y="2613"/>
                </a:cubicBezTo>
                <a:cubicBezTo>
                  <a:pt x="622" y="2613"/>
                  <a:pt x="622" y="2613"/>
                  <a:pt x="622" y="2613"/>
                </a:cubicBezTo>
                <a:cubicBezTo>
                  <a:pt x="656" y="2613"/>
                  <a:pt x="673" y="2596"/>
                  <a:pt x="682" y="2570"/>
                </a:cubicBezTo>
                <a:cubicBezTo>
                  <a:pt x="818" y="1361"/>
                  <a:pt x="818" y="1361"/>
                  <a:pt x="818" y="1361"/>
                </a:cubicBezTo>
                <a:cubicBezTo>
                  <a:pt x="1006" y="1361"/>
                  <a:pt x="1006" y="1361"/>
                  <a:pt x="1006" y="1361"/>
                </a:cubicBezTo>
                <a:cubicBezTo>
                  <a:pt x="1031" y="1361"/>
                  <a:pt x="1057" y="1336"/>
                  <a:pt x="1048" y="1310"/>
                </a:cubicBezTo>
                <a:cubicBezTo>
                  <a:pt x="784" y="349"/>
                  <a:pt x="784" y="349"/>
                  <a:pt x="784" y="349"/>
                </a:cubicBezTo>
                <a:cubicBezTo>
                  <a:pt x="827" y="349"/>
                  <a:pt x="827" y="349"/>
                  <a:pt x="827" y="349"/>
                </a:cubicBezTo>
                <a:cubicBezTo>
                  <a:pt x="1023" y="918"/>
                  <a:pt x="1023" y="918"/>
                  <a:pt x="1023" y="918"/>
                </a:cubicBezTo>
                <a:cubicBezTo>
                  <a:pt x="1031" y="944"/>
                  <a:pt x="1074" y="961"/>
                  <a:pt x="1099" y="952"/>
                </a:cubicBezTo>
                <a:cubicBezTo>
                  <a:pt x="1133" y="944"/>
                  <a:pt x="1150" y="910"/>
                  <a:pt x="1142" y="8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CuadroTexto 424"/>
          <p:cNvSpPr txBox="1"/>
          <p:nvPr/>
        </p:nvSpPr>
        <p:spPr>
          <a:xfrm>
            <a:off x="9117309" y="1148239"/>
            <a:ext cx="6143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426" name="CuadroTexto 425"/>
          <p:cNvSpPr txBox="1"/>
          <p:nvPr/>
        </p:nvSpPr>
        <p:spPr>
          <a:xfrm>
            <a:off x="2451398" y="266366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427" name="Agrupar 426"/>
          <p:cNvGrpSpPr/>
          <p:nvPr/>
        </p:nvGrpSpPr>
        <p:grpSpPr>
          <a:xfrm>
            <a:off x="4969142" y="10659058"/>
            <a:ext cx="3634696" cy="1622851"/>
            <a:chOff x="2858924" y="10474806"/>
            <a:chExt cx="3634696" cy="1622851"/>
          </a:xfrm>
        </p:grpSpPr>
        <p:sp>
          <p:nvSpPr>
            <p:cNvPr id="428" name="CuadroTexto 427"/>
            <p:cNvSpPr txBox="1"/>
            <p:nvPr/>
          </p:nvSpPr>
          <p:spPr>
            <a:xfrm>
              <a:off x="3484934" y="1047480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29" name="Rectángulo 428"/>
            <p:cNvSpPr/>
            <p:nvPr/>
          </p:nvSpPr>
          <p:spPr>
            <a:xfrm>
              <a:off x="2858924" y="11143550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30" name="Agrupar 429"/>
          <p:cNvGrpSpPr/>
          <p:nvPr/>
        </p:nvGrpSpPr>
        <p:grpSpPr>
          <a:xfrm>
            <a:off x="12556771" y="10659058"/>
            <a:ext cx="3634696" cy="1622851"/>
            <a:chOff x="2858924" y="10474806"/>
            <a:chExt cx="3634696" cy="1622851"/>
          </a:xfrm>
        </p:grpSpPr>
        <p:sp>
          <p:nvSpPr>
            <p:cNvPr id="431" name="CuadroTexto 430"/>
            <p:cNvSpPr txBox="1"/>
            <p:nvPr/>
          </p:nvSpPr>
          <p:spPr>
            <a:xfrm>
              <a:off x="3484934" y="1047480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32" name="Rectángulo 431"/>
            <p:cNvSpPr/>
            <p:nvPr/>
          </p:nvSpPr>
          <p:spPr>
            <a:xfrm>
              <a:off x="2858924" y="11143550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433" name="Agrupar 432"/>
          <p:cNvGrpSpPr/>
          <p:nvPr/>
        </p:nvGrpSpPr>
        <p:grpSpPr>
          <a:xfrm>
            <a:off x="17992542" y="10659058"/>
            <a:ext cx="3634696" cy="1622851"/>
            <a:chOff x="2858924" y="10474806"/>
            <a:chExt cx="3634696" cy="1622851"/>
          </a:xfrm>
        </p:grpSpPr>
        <p:sp>
          <p:nvSpPr>
            <p:cNvPr id="434" name="CuadroTexto 433"/>
            <p:cNvSpPr txBox="1"/>
            <p:nvPr/>
          </p:nvSpPr>
          <p:spPr>
            <a:xfrm>
              <a:off x="3484934" y="1047480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435" name="Rectángulo 434"/>
            <p:cNvSpPr/>
            <p:nvPr/>
          </p:nvSpPr>
          <p:spPr>
            <a:xfrm>
              <a:off x="2858924" y="11143550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9004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Freeform 238"/>
          <p:cNvSpPr>
            <a:spLocks noChangeArrowheads="1"/>
          </p:cNvSpPr>
          <p:nvPr/>
        </p:nvSpPr>
        <p:spPr bwMode="auto">
          <a:xfrm>
            <a:off x="10534568" y="1258427"/>
            <a:ext cx="3928866" cy="3496503"/>
          </a:xfrm>
          <a:custGeom>
            <a:avLst/>
            <a:gdLst>
              <a:gd name="T0" fmla="*/ 2537 w 3685"/>
              <a:gd name="T1" fmla="*/ 0 h 3282"/>
              <a:gd name="T2" fmla="*/ 2537 w 3685"/>
              <a:gd name="T3" fmla="*/ 0 h 3282"/>
              <a:gd name="T4" fmla="*/ 1146 w 3685"/>
              <a:gd name="T5" fmla="*/ 0 h 3282"/>
              <a:gd name="T6" fmla="*/ 767 w 3685"/>
              <a:gd name="T7" fmla="*/ 219 h 3282"/>
              <a:gd name="T8" fmla="*/ 75 w 3685"/>
              <a:gd name="T9" fmla="*/ 1417 h 3282"/>
              <a:gd name="T10" fmla="*/ 75 w 3685"/>
              <a:gd name="T11" fmla="*/ 1855 h 3282"/>
              <a:gd name="T12" fmla="*/ 767 w 3685"/>
              <a:gd name="T13" fmla="*/ 3061 h 3282"/>
              <a:gd name="T14" fmla="*/ 1146 w 3685"/>
              <a:gd name="T15" fmla="*/ 3281 h 3282"/>
              <a:gd name="T16" fmla="*/ 2537 w 3685"/>
              <a:gd name="T17" fmla="*/ 3281 h 3282"/>
              <a:gd name="T18" fmla="*/ 2916 w 3685"/>
              <a:gd name="T19" fmla="*/ 3061 h 3282"/>
              <a:gd name="T20" fmla="*/ 3608 w 3685"/>
              <a:gd name="T21" fmla="*/ 1855 h 3282"/>
              <a:gd name="T22" fmla="*/ 3608 w 3685"/>
              <a:gd name="T23" fmla="*/ 1417 h 3282"/>
              <a:gd name="T24" fmla="*/ 2916 w 3685"/>
              <a:gd name="T25" fmla="*/ 219 h 3282"/>
              <a:gd name="T26" fmla="*/ 2537 w 3685"/>
              <a:gd name="T27" fmla="*/ 0 h 3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85" h="3282">
                <a:moveTo>
                  <a:pt x="2537" y="0"/>
                </a:moveTo>
                <a:lnTo>
                  <a:pt x="2537" y="0"/>
                </a:lnTo>
                <a:cubicBezTo>
                  <a:pt x="1146" y="0"/>
                  <a:pt x="1146" y="0"/>
                  <a:pt x="1146" y="0"/>
                </a:cubicBezTo>
                <a:cubicBezTo>
                  <a:pt x="994" y="0"/>
                  <a:pt x="843" y="84"/>
                  <a:pt x="767" y="219"/>
                </a:cubicBezTo>
                <a:cubicBezTo>
                  <a:pt x="75" y="1417"/>
                  <a:pt x="75" y="1417"/>
                  <a:pt x="75" y="1417"/>
                </a:cubicBezTo>
                <a:cubicBezTo>
                  <a:pt x="0" y="1552"/>
                  <a:pt x="0" y="1720"/>
                  <a:pt x="75" y="1855"/>
                </a:cubicBezTo>
                <a:cubicBezTo>
                  <a:pt x="767" y="3061"/>
                  <a:pt x="767" y="3061"/>
                  <a:pt x="767" y="3061"/>
                </a:cubicBezTo>
                <a:cubicBezTo>
                  <a:pt x="843" y="3196"/>
                  <a:pt x="994" y="3281"/>
                  <a:pt x="1146" y="3281"/>
                </a:cubicBezTo>
                <a:cubicBezTo>
                  <a:pt x="2537" y="3281"/>
                  <a:pt x="2537" y="3281"/>
                  <a:pt x="2537" y="3281"/>
                </a:cubicBezTo>
                <a:cubicBezTo>
                  <a:pt x="2688" y="3281"/>
                  <a:pt x="2832" y="3196"/>
                  <a:pt x="2916" y="3061"/>
                </a:cubicBezTo>
                <a:cubicBezTo>
                  <a:pt x="3608" y="1855"/>
                  <a:pt x="3608" y="1855"/>
                  <a:pt x="3608" y="1855"/>
                </a:cubicBezTo>
                <a:cubicBezTo>
                  <a:pt x="3684" y="1720"/>
                  <a:pt x="3684" y="1552"/>
                  <a:pt x="3608" y="1417"/>
                </a:cubicBezTo>
                <a:cubicBezTo>
                  <a:pt x="2916" y="219"/>
                  <a:pt x="2916" y="219"/>
                  <a:pt x="2916" y="219"/>
                </a:cubicBezTo>
                <a:cubicBezTo>
                  <a:pt x="2832" y="84"/>
                  <a:pt x="2688" y="0"/>
                  <a:pt x="253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239"/>
          <p:cNvSpPr>
            <a:spLocks noChangeArrowheads="1"/>
          </p:cNvSpPr>
          <p:nvPr/>
        </p:nvSpPr>
        <p:spPr bwMode="auto">
          <a:xfrm>
            <a:off x="14783006" y="2282940"/>
            <a:ext cx="1616663" cy="1438078"/>
          </a:xfrm>
          <a:custGeom>
            <a:avLst/>
            <a:gdLst>
              <a:gd name="T0" fmla="*/ 1038 w 1519"/>
              <a:gd name="T1" fmla="*/ 0 h 1351"/>
              <a:gd name="T2" fmla="*/ 1038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76 h 1351"/>
              <a:gd name="T12" fmla="*/ 312 w 1519"/>
              <a:gd name="T13" fmla="*/ 1257 h 1351"/>
              <a:gd name="T14" fmla="*/ 481 w 1519"/>
              <a:gd name="T15" fmla="*/ 1350 h 1351"/>
              <a:gd name="T16" fmla="*/ 1038 w 1519"/>
              <a:gd name="T17" fmla="*/ 1350 h 1351"/>
              <a:gd name="T18" fmla="*/ 1206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6 w 1519"/>
              <a:gd name="T25" fmla="*/ 93 h 1351"/>
              <a:gd name="T26" fmla="*/ 1038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8" y="0"/>
                </a:moveTo>
                <a:lnTo>
                  <a:pt x="1038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1" y="1350"/>
                </a:cubicBezTo>
                <a:cubicBezTo>
                  <a:pt x="1038" y="1350"/>
                  <a:pt x="1038" y="1350"/>
                  <a:pt x="1038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40"/>
          <p:cNvSpPr>
            <a:spLocks noChangeArrowheads="1"/>
          </p:cNvSpPr>
          <p:nvPr/>
        </p:nvSpPr>
        <p:spPr bwMode="auto">
          <a:xfrm>
            <a:off x="15473846" y="2282940"/>
            <a:ext cx="1616663" cy="1438078"/>
          </a:xfrm>
          <a:custGeom>
            <a:avLst/>
            <a:gdLst>
              <a:gd name="T0" fmla="*/ 1038 w 1519"/>
              <a:gd name="T1" fmla="*/ 0 h 1351"/>
              <a:gd name="T2" fmla="*/ 1038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76 h 1351"/>
              <a:gd name="T12" fmla="*/ 312 w 1519"/>
              <a:gd name="T13" fmla="*/ 1257 h 1351"/>
              <a:gd name="T14" fmla="*/ 481 w 1519"/>
              <a:gd name="T15" fmla="*/ 1350 h 1351"/>
              <a:gd name="T16" fmla="*/ 1038 w 1519"/>
              <a:gd name="T17" fmla="*/ 1350 h 1351"/>
              <a:gd name="T18" fmla="*/ 1206 w 1519"/>
              <a:gd name="T19" fmla="*/ 1257 h 1351"/>
              <a:gd name="T20" fmla="*/ 1485 w 1519"/>
              <a:gd name="T21" fmla="*/ 776 h 1351"/>
              <a:gd name="T22" fmla="*/ 1485 w 1519"/>
              <a:gd name="T23" fmla="*/ 582 h 1351"/>
              <a:gd name="T24" fmla="*/ 1206 w 1519"/>
              <a:gd name="T25" fmla="*/ 93 h 1351"/>
              <a:gd name="T26" fmla="*/ 1038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8" y="0"/>
                </a:moveTo>
                <a:lnTo>
                  <a:pt x="1038" y="0"/>
                </a:lnTo>
                <a:cubicBezTo>
                  <a:pt x="481" y="0"/>
                  <a:pt x="481" y="0"/>
                  <a:pt x="481" y="0"/>
                </a:cubicBezTo>
                <a:cubicBezTo>
                  <a:pt x="414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4" y="1350"/>
                  <a:pt x="481" y="1350"/>
                </a:cubicBezTo>
                <a:cubicBezTo>
                  <a:pt x="1038" y="1350"/>
                  <a:pt x="1038" y="1350"/>
                  <a:pt x="1038" y="1350"/>
                </a:cubicBezTo>
                <a:cubicBezTo>
                  <a:pt x="1105" y="1350"/>
                  <a:pt x="1173" y="1316"/>
                  <a:pt x="1206" y="1257"/>
                </a:cubicBezTo>
                <a:cubicBezTo>
                  <a:pt x="1485" y="776"/>
                  <a:pt x="1485" y="776"/>
                  <a:pt x="1485" y="776"/>
                </a:cubicBezTo>
                <a:cubicBezTo>
                  <a:pt x="1518" y="709"/>
                  <a:pt x="1518" y="641"/>
                  <a:pt x="1485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3" y="34"/>
                  <a:pt x="1105" y="0"/>
                  <a:pt x="103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41"/>
          <p:cNvSpPr>
            <a:spLocks noChangeArrowheads="1"/>
          </p:cNvSpPr>
          <p:nvPr/>
        </p:nvSpPr>
        <p:spPr bwMode="auto">
          <a:xfrm>
            <a:off x="16169387" y="2282940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3 w 1519"/>
              <a:gd name="T9" fmla="*/ 582 h 1351"/>
              <a:gd name="T10" fmla="*/ 33 w 1519"/>
              <a:gd name="T11" fmla="*/ 776 h 1351"/>
              <a:gd name="T12" fmla="*/ 312 w 1519"/>
              <a:gd name="T13" fmla="*/ 1257 h 1351"/>
              <a:gd name="T14" fmla="*/ 481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3" y="582"/>
                  <a:pt x="33" y="582"/>
                  <a:pt x="33" y="582"/>
                </a:cubicBezTo>
                <a:cubicBezTo>
                  <a:pt x="0" y="641"/>
                  <a:pt x="0" y="709"/>
                  <a:pt x="33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1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42"/>
          <p:cNvSpPr>
            <a:spLocks noChangeArrowheads="1"/>
          </p:cNvSpPr>
          <p:nvPr/>
        </p:nvSpPr>
        <p:spPr bwMode="auto">
          <a:xfrm>
            <a:off x="16860230" y="2282940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76 h 1351"/>
              <a:gd name="T12" fmla="*/ 312 w 1519"/>
              <a:gd name="T13" fmla="*/ 1257 h 1351"/>
              <a:gd name="T14" fmla="*/ 481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1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43"/>
          <p:cNvSpPr>
            <a:spLocks noChangeArrowheads="1"/>
          </p:cNvSpPr>
          <p:nvPr/>
        </p:nvSpPr>
        <p:spPr bwMode="auto">
          <a:xfrm>
            <a:off x="17551070" y="2282940"/>
            <a:ext cx="1616663" cy="1438078"/>
          </a:xfrm>
          <a:custGeom>
            <a:avLst/>
            <a:gdLst>
              <a:gd name="T0" fmla="*/ 1037 w 1518"/>
              <a:gd name="T1" fmla="*/ 0 h 1351"/>
              <a:gd name="T2" fmla="*/ 1037 w 1518"/>
              <a:gd name="T3" fmla="*/ 0 h 1351"/>
              <a:gd name="T4" fmla="*/ 480 w 1518"/>
              <a:gd name="T5" fmla="*/ 0 h 1351"/>
              <a:gd name="T6" fmla="*/ 312 w 1518"/>
              <a:gd name="T7" fmla="*/ 93 h 1351"/>
              <a:gd name="T8" fmla="*/ 33 w 1518"/>
              <a:gd name="T9" fmla="*/ 582 h 1351"/>
              <a:gd name="T10" fmla="*/ 33 w 1518"/>
              <a:gd name="T11" fmla="*/ 776 h 1351"/>
              <a:gd name="T12" fmla="*/ 312 w 1518"/>
              <a:gd name="T13" fmla="*/ 1257 h 1351"/>
              <a:gd name="T14" fmla="*/ 480 w 1518"/>
              <a:gd name="T15" fmla="*/ 1350 h 1351"/>
              <a:gd name="T16" fmla="*/ 1037 w 1518"/>
              <a:gd name="T17" fmla="*/ 1350 h 1351"/>
              <a:gd name="T18" fmla="*/ 1206 w 1518"/>
              <a:gd name="T19" fmla="*/ 1257 h 1351"/>
              <a:gd name="T20" fmla="*/ 1484 w 1518"/>
              <a:gd name="T21" fmla="*/ 776 h 1351"/>
              <a:gd name="T22" fmla="*/ 1484 w 1518"/>
              <a:gd name="T23" fmla="*/ 582 h 1351"/>
              <a:gd name="T24" fmla="*/ 1206 w 1518"/>
              <a:gd name="T25" fmla="*/ 93 h 1351"/>
              <a:gd name="T26" fmla="*/ 1037 w 1518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8" h="1351">
                <a:moveTo>
                  <a:pt x="1037" y="0"/>
                </a:moveTo>
                <a:lnTo>
                  <a:pt x="1037" y="0"/>
                </a:lnTo>
                <a:cubicBezTo>
                  <a:pt x="480" y="0"/>
                  <a:pt x="480" y="0"/>
                  <a:pt x="480" y="0"/>
                </a:cubicBezTo>
                <a:cubicBezTo>
                  <a:pt x="413" y="0"/>
                  <a:pt x="345" y="34"/>
                  <a:pt x="312" y="93"/>
                </a:cubicBezTo>
                <a:cubicBezTo>
                  <a:pt x="33" y="582"/>
                  <a:pt x="33" y="582"/>
                  <a:pt x="33" y="582"/>
                </a:cubicBezTo>
                <a:cubicBezTo>
                  <a:pt x="0" y="641"/>
                  <a:pt x="0" y="709"/>
                  <a:pt x="33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5" y="1316"/>
                  <a:pt x="413" y="1350"/>
                  <a:pt x="480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4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7" y="709"/>
                  <a:pt x="1517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4" y="0"/>
                  <a:pt x="10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44"/>
          <p:cNvSpPr>
            <a:spLocks noChangeArrowheads="1"/>
          </p:cNvSpPr>
          <p:nvPr/>
        </p:nvSpPr>
        <p:spPr bwMode="auto">
          <a:xfrm>
            <a:off x="18241912" y="2282940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0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76 h 1351"/>
              <a:gd name="T12" fmla="*/ 312 w 1519"/>
              <a:gd name="T13" fmla="*/ 1257 h 1351"/>
              <a:gd name="T14" fmla="*/ 480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0" y="0"/>
                  <a:pt x="480" y="0"/>
                  <a:pt x="480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0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45"/>
          <p:cNvSpPr>
            <a:spLocks noChangeArrowheads="1"/>
          </p:cNvSpPr>
          <p:nvPr/>
        </p:nvSpPr>
        <p:spPr bwMode="auto">
          <a:xfrm>
            <a:off x="18932752" y="2282940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76 h 1351"/>
              <a:gd name="T12" fmla="*/ 312 w 1519"/>
              <a:gd name="T13" fmla="*/ 1257 h 1351"/>
              <a:gd name="T14" fmla="*/ 481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1" y="0"/>
                  <a:pt x="481" y="0"/>
                  <a:pt x="481" y="0"/>
                </a:cubicBezTo>
                <a:cubicBezTo>
                  <a:pt x="414" y="0"/>
                  <a:pt x="354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54" y="1316"/>
                  <a:pt x="414" y="1350"/>
                  <a:pt x="481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13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13" y="0"/>
                  <a:pt x="10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46"/>
          <p:cNvSpPr>
            <a:spLocks noChangeArrowheads="1"/>
          </p:cNvSpPr>
          <p:nvPr/>
        </p:nvSpPr>
        <p:spPr bwMode="auto">
          <a:xfrm>
            <a:off x="19628293" y="2282940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0 w 1519"/>
              <a:gd name="T5" fmla="*/ 0 h 1351"/>
              <a:gd name="T6" fmla="*/ 320 w 1519"/>
              <a:gd name="T7" fmla="*/ 93 h 1351"/>
              <a:gd name="T8" fmla="*/ 33 w 1519"/>
              <a:gd name="T9" fmla="*/ 582 h 1351"/>
              <a:gd name="T10" fmla="*/ 33 w 1519"/>
              <a:gd name="T11" fmla="*/ 776 h 1351"/>
              <a:gd name="T12" fmla="*/ 320 w 1519"/>
              <a:gd name="T13" fmla="*/ 1257 h 1351"/>
              <a:gd name="T14" fmla="*/ 480 w 1519"/>
              <a:gd name="T15" fmla="*/ 1350 h 1351"/>
              <a:gd name="T16" fmla="*/ 1037 w 1519"/>
              <a:gd name="T17" fmla="*/ 1350 h 1351"/>
              <a:gd name="T18" fmla="*/ 1205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5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0" y="0"/>
                  <a:pt x="480" y="0"/>
                  <a:pt x="480" y="0"/>
                </a:cubicBezTo>
                <a:cubicBezTo>
                  <a:pt x="413" y="0"/>
                  <a:pt x="354" y="34"/>
                  <a:pt x="320" y="93"/>
                </a:cubicBezTo>
                <a:cubicBezTo>
                  <a:pt x="33" y="582"/>
                  <a:pt x="33" y="582"/>
                  <a:pt x="33" y="582"/>
                </a:cubicBezTo>
                <a:cubicBezTo>
                  <a:pt x="0" y="641"/>
                  <a:pt x="0" y="709"/>
                  <a:pt x="33" y="776"/>
                </a:cubicBezTo>
                <a:cubicBezTo>
                  <a:pt x="320" y="1257"/>
                  <a:pt x="320" y="1257"/>
                  <a:pt x="320" y="1257"/>
                </a:cubicBezTo>
                <a:cubicBezTo>
                  <a:pt x="354" y="1316"/>
                  <a:pt x="413" y="1350"/>
                  <a:pt x="480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13" y="1350"/>
                  <a:pt x="1172" y="1316"/>
                  <a:pt x="1205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5" y="93"/>
                  <a:pt x="1205" y="93"/>
                  <a:pt x="1205" y="93"/>
                </a:cubicBezTo>
                <a:cubicBezTo>
                  <a:pt x="1172" y="34"/>
                  <a:pt x="1113" y="0"/>
                  <a:pt x="1037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247"/>
          <p:cNvSpPr>
            <a:spLocks noChangeArrowheads="1"/>
          </p:cNvSpPr>
          <p:nvPr/>
        </p:nvSpPr>
        <p:spPr bwMode="auto">
          <a:xfrm>
            <a:off x="20319136" y="2282940"/>
            <a:ext cx="1616663" cy="1438078"/>
          </a:xfrm>
          <a:custGeom>
            <a:avLst/>
            <a:gdLst>
              <a:gd name="T0" fmla="*/ 1046 w 1519"/>
              <a:gd name="T1" fmla="*/ 0 h 1351"/>
              <a:gd name="T2" fmla="*/ 1046 w 1519"/>
              <a:gd name="T3" fmla="*/ 0 h 1351"/>
              <a:gd name="T4" fmla="*/ 481 w 1519"/>
              <a:gd name="T5" fmla="*/ 0 h 1351"/>
              <a:gd name="T6" fmla="*/ 320 w 1519"/>
              <a:gd name="T7" fmla="*/ 93 h 1351"/>
              <a:gd name="T8" fmla="*/ 34 w 1519"/>
              <a:gd name="T9" fmla="*/ 582 h 1351"/>
              <a:gd name="T10" fmla="*/ 34 w 1519"/>
              <a:gd name="T11" fmla="*/ 776 h 1351"/>
              <a:gd name="T12" fmla="*/ 320 w 1519"/>
              <a:gd name="T13" fmla="*/ 1257 h 1351"/>
              <a:gd name="T14" fmla="*/ 481 w 1519"/>
              <a:gd name="T15" fmla="*/ 1350 h 1351"/>
              <a:gd name="T16" fmla="*/ 1046 w 1519"/>
              <a:gd name="T17" fmla="*/ 1350 h 1351"/>
              <a:gd name="T18" fmla="*/ 1206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6 w 1519"/>
              <a:gd name="T25" fmla="*/ 93 h 1351"/>
              <a:gd name="T26" fmla="*/ 1046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46" y="0"/>
                </a:moveTo>
                <a:lnTo>
                  <a:pt x="1046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54" y="34"/>
                  <a:pt x="320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76"/>
                </a:cubicBezTo>
                <a:cubicBezTo>
                  <a:pt x="320" y="1257"/>
                  <a:pt x="320" y="1257"/>
                  <a:pt x="320" y="1257"/>
                </a:cubicBezTo>
                <a:cubicBezTo>
                  <a:pt x="354" y="1316"/>
                  <a:pt x="413" y="1350"/>
                  <a:pt x="481" y="1350"/>
                </a:cubicBezTo>
                <a:cubicBezTo>
                  <a:pt x="1046" y="1350"/>
                  <a:pt x="1046" y="1350"/>
                  <a:pt x="1046" y="1350"/>
                </a:cubicBezTo>
                <a:cubicBezTo>
                  <a:pt x="1113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13" y="0"/>
                  <a:pt x="1046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48"/>
          <p:cNvSpPr>
            <a:spLocks noChangeArrowheads="1"/>
          </p:cNvSpPr>
          <p:nvPr/>
        </p:nvSpPr>
        <p:spPr bwMode="auto">
          <a:xfrm>
            <a:off x="21009975" y="2282940"/>
            <a:ext cx="1616663" cy="1438078"/>
          </a:xfrm>
          <a:custGeom>
            <a:avLst/>
            <a:gdLst>
              <a:gd name="T0" fmla="*/ 1046 w 1519"/>
              <a:gd name="T1" fmla="*/ 0 h 1351"/>
              <a:gd name="T2" fmla="*/ 1046 w 1519"/>
              <a:gd name="T3" fmla="*/ 0 h 1351"/>
              <a:gd name="T4" fmla="*/ 481 w 1519"/>
              <a:gd name="T5" fmla="*/ 0 h 1351"/>
              <a:gd name="T6" fmla="*/ 321 w 1519"/>
              <a:gd name="T7" fmla="*/ 93 h 1351"/>
              <a:gd name="T8" fmla="*/ 42 w 1519"/>
              <a:gd name="T9" fmla="*/ 582 h 1351"/>
              <a:gd name="T10" fmla="*/ 42 w 1519"/>
              <a:gd name="T11" fmla="*/ 776 h 1351"/>
              <a:gd name="T12" fmla="*/ 321 w 1519"/>
              <a:gd name="T13" fmla="*/ 1257 h 1351"/>
              <a:gd name="T14" fmla="*/ 481 w 1519"/>
              <a:gd name="T15" fmla="*/ 1350 h 1351"/>
              <a:gd name="T16" fmla="*/ 1046 w 1519"/>
              <a:gd name="T17" fmla="*/ 1350 h 1351"/>
              <a:gd name="T18" fmla="*/ 1206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6 w 1519"/>
              <a:gd name="T25" fmla="*/ 93 h 1351"/>
              <a:gd name="T26" fmla="*/ 1046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46" y="0"/>
                </a:moveTo>
                <a:lnTo>
                  <a:pt x="1046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54" y="34"/>
                  <a:pt x="321" y="93"/>
                </a:cubicBezTo>
                <a:cubicBezTo>
                  <a:pt x="42" y="582"/>
                  <a:pt x="42" y="582"/>
                  <a:pt x="42" y="582"/>
                </a:cubicBezTo>
                <a:cubicBezTo>
                  <a:pt x="0" y="641"/>
                  <a:pt x="0" y="709"/>
                  <a:pt x="42" y="776"/>
                </a:cubicBezTo>
                <a:cubicBezTo>
                  <a:pt x="321" y="1257"/>
                  <a:pt x="321" y="1257"/>
                  <a:pt x="321" y="1257"/>
                </a:cubicBezTo>
                <a:cubicBezTo>
                  <a:pt x="354" y="1316"/>
                  <a:pt x="413" y="1350"/>
                  <a:pt x="481" y="1350"/>
                </a:cubicBezTo>
                <a:cubicBezTo>
                  <a:pt x="1046" y="1350"/>
                  <a:pt x="1046" y="1350"/>
                  <a:pt x="1046" y="1350"/>
                </a:cubicBezTo>
                <a:cubicBezTo>
                  <a:pt x="1113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13" y="0"/>
                  <a:pt x="1046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49"/>
          <p:cNvSpPr>
            <a:spLocks noChangeArrowheads="1"/>
          </p:cNvSpPr>
          <p:nvPr/>
        </p:nvSpPr>
        <p:spPr bwMode="auto">
          <a:xfrm>
            <a:off x="14783006" y="2282940"/>
            <a:ext cx="1616663" cy="1438078"/>
          </a:xfrm>
          <a:custGeom>
            <a:avLst/>
            <a:gdLst>
              <a:gd name="T0" fmla="*/ 1038 w 1519"/>
              <a:gd name="T1" fmla="*/ 0 h 1351"/>
              <a:gd name="T2" fmla="*/ 1038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76 h 1351"/>
              <a:gd name="T12" fmla="*/ 312 w 1519"/>
              <a:gd name="T13" fmla="*/ 1257 h 1351"/>
              <a:gd name="T14" fmla="*/ 481 w 1519"/>
              <a:gd name="T15" fmla="*/ 1350 h 1351"/>
              <a:gd name="T16" fmla="*/ 1038 w 1519"/>
              <a:gd name="T17" fmla="*/ 1350 h 1351"/>
              <a:gd name="T18" fmla="*/ 1206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6 w 1519"/>
              <a:gd name="T25" fmla="*/ 93 h 1351"/>
              <a:gd name="T26" fmla="*/ 1038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8" y="0"/>
                </a:moveTo>
                <a:lnTo>
                  <a:pt x="1038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1" y="1350"/>
                </a:cubicBezTo>
                <a:cubicBezTo>
                  <a:pt x="1038" y="1350"/>
                  <a:pt x="1038" y="1350"/>
                  <a:pt x="1038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50"/>
          <p:cNvSpPr>
            <a:spLocks noChangeArrowheads="1"/>
          </p:cNvSpPr>
          <p:nvPr/>
        </p:nvSpPr>
        <p:spPr bwMode="auto">
          <a:xfrm>
            <a:off x="15473846" y="2282940"/>
            <a:ext cx="1616663" cy="1438078"/>
          </a:xfrm>
          <a:custGeom>
            <a:avLst/>
            <a:gdLst>
              <a:gd name="T0" fmla="*/ 1038 w 1519"/>
              <a:gd name="T1" fmla="*/ 0 h 1351"/>
              <a:gd name="T2" fmla="*/ 1038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76 h 1351"/>
              <a:gd name="T12" fmla="*/ 312 w 1519"/>
              <a:gd name="T13" fmla="*/ 1257 h 1351"/>
              <a:gd name="T14" fmla="*/ 481 w 1519"/>
              <a:gd name="T15" fmla="*/ 1350 h 1351"/>
              <a:gd name="T16" fmla="*/ 1038 w 1519"/>
              <a:gd name="T17" fmla="*/ 1350 h 1351"/>
              <a:gd name="T18" fmla="*/ 1206 w 1519"/>
              <a:gd name="T19" fmla="*/ 1257 h 1351"/>
              <a:gd name="T20" fmla="*/ 1485 w 1519"/>
              <a:gd name="T21" fmla="*/ 776 h 1351"/>
              <a:gd name="T22" fmla="*/ 1485 w 1519"/>
              <a:gd name="T23" fmla="*/ 582 h 1351"/>
              <a:gd name="T24" fmla="*/ 1206 w 1519"/>
              <a:gd name="T25" fmla="*/ 93 h 1351"/>
              <a:gd name="T26" fmla="*/ 1038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8" y="0"/>
                </a:moveTo>
                <a:lnTo>
                  <a:pt x="1038" y="0"/>
                </a:lnTo>
                <a:cubicBezTo>
                  <a:pt x="481" y="0"/>
                  <a:pt x="481" y="0"/>
                  <a:pt x="481" y="0"/>
                </a:cubicBezTo>
                <a:cubicBezTo>
                  <a:pt x="414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4" y="1350"/>
                  <a:pt x="481" y="1350"/>
                </a:cubicBezTo>
                <a:cubicBezTo>
                  <a:pt x="1038" y="1350"/>
                  <a:pt x="1038" y="1350"/>
                  <a:pt x="1038" y="1350"/>
                </a:cubicBezTo>
                <a:cubicBezTo>
                  <a:pt x="1105" y="1350"/>
                  <a:pt x="1173" y="1316"/>
                  <a:pt x="1206" y="1257"/>
                </a:cubicBezTo>
                <a:cubicBezTo>
                  <a:pt x="1485" y="776"/>
                  <a:pt x="1485" y="776"/>
                  <a:pt x="1485" y="776"/>
                </a:cubicBezTo>
                <a:cubicBezTo>
                  <a:pt x="1518" y="709"/>
                  <a:pt x="1518" y="641"/>
                  <a:pt x="1485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3" y="34"/>
                  <a:pt x="1105" y="0"/>
                  <a:pt x="103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51"/>
          <p:cNvSpPr>
            <a:spLocks noChangeArrowheads="1"/>
          </p:cNvSpPr>
          <p:nvPr/>
        </p:nvSpPr>
        <p:spPr bwMode="auto">
          <a:xfrm>
            <a:off x="16169387" y="2282940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3 w 1519"/>
              <a:gd name="T9" fmla="*/ 582 h 1351"/>
              <a:gd name="T10" fmla="*/ 33 w 1519"/>
              <a:gd name="T11" fmla="*/ 776 h 1351"/>
              <a:gd name="T12" fmla="*/ 312 w 1519"/>
              <a:gd name="T13" fmla="*/ 1257 h 1351"/>
              <a:gd name="T14" fmla="*/ 481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3" y="582"/>
                  <a:pt x="33" y="582"/>
                  <a:pt x="33" y="582"/>
                </a:cubicBezTo>
                <a:cubicBezTo>
                  <a:pt x="0" y="641"/>
                  <a:pt x="0" y="709"/>
                  <a:pt x="33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1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52"/>
          <p:cNvSpPr>
            <a:spLocks noChangeArrowheads="1"/>
          </p:cNvSpPr>
          <p:nvPr/>
        </p:nvSpPr>
        <p:spPr bwMode="auto">
          <a:xfrm>
            <a:off x="16860230" y="2282940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76 h 1351"/>
              <a:gd name="T12" fmla="*/ 312 w 1519"/>
              <a:gd name="T13" fmla="*/ 1257 h 1351"/>
              <a:gd name="T14" fmla="*/ 481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1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53"/>
          <p:cNvSpPr>
            <a:spLocks noChangeArrowheads="1"/>
          </p:cNvSpPr>
          <p:nvPr/>
        </p:nvSpPr>
        <p:spPr bwMode="auto">
          <a:xfrm>
            <a:off x="17551070" y="2282940"/>
            <a:ext cx="1616663" cy="1438078"/>
          </a:xfrm>
          <a:custGeom>
            <a:avLst/>
            <a:gdLst>
              <a:gd name="T0" fmla="*/ 1037 w 1518"/>
              <a:gd name="T1" fmla="*/ 0 h 1351"/>
              <a:gd name="T2" fmla="*/ 1037 w 1518"/>
              <a:gd name="T3" fmla="*/ 0 h 1351"/>
              <a:gd name="T4" fmla="*/ 480 w 1518"/>
              <a:gd name="T5" fmla="*/ 0 h 1351"/>
              <a:gd name="T6" fmla="*/ 312 w 1518"/>
              <a:gd name="T7" fmla="*/ 93 h 1351"/>
              <a:gd name="T8" fmla="*/ 33 w 1518"/>
              <a:gd name="T9" fmla="*/ 582 h 1351"/>
              <a:gd name="T10" fmla="*/ 33 w 1518"/>
              <a:gd name="T11" fmla="*/ 776 h 1351"/>
              <a:gd name="T12" fmla="*/ 312 w 1518"/>
              <a:gd name="T13" fmla="*/ 1257 h 1351"/>
              <a:gd name="T14" fmla="*/ 480 w 1518"/>
              <a:gd name="T15" fmla="*/ 1350 h 1351"/>
              <a:gd name="T16" fmla="*/ 1037 w 1518"/>
              <a:gd name="T17" fmla="*/ 1350 h 1351"/>
              <a:gd name="T18" fmla="*/ 1206 w 1518"/>
              <a:gd name="T19" fmla="*/ 1257 h 1351"/>
              <a:gd name="T20" fmla="*/ 1484 w 1518"/>
              <a:gd name="T21" fmla="*/ 776 h 1351"/>
              <a:gd name="T22" fmla="*/ 1484 w 1518"/>
              <a:gd name="T23" fmla="*/ 582 h 1351"/>
              <a:gd name="T24" fmla="*/ 1206 w 1518"/>
              <a:gd name="T25" fmla="*/ 93 h 1351"/>
              <a:gd name="T26" fmla="*/ 1037 w 1518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8" h="1351">
                <a:moveTo>
                  <a:pt x="1037" y="0"/>
                </a:moveTo>
                <a:lnTo>
                  <a:pt x="1037" y="0"/>
                </a:lnTo>
                <a:cubicBezTo>
                  <a:pt x="480" y="0"/>
                  <a:pt x="480" y="0"/>
                  <a:pt x="480" y="0"/>
                </a:cubicBezTo>
                <a:cubicBezTo>
                  <a:pt x="413" y="0"/>
                  <a:pt x="345" y="34"/>
                  <a:pt x="312" y="93"/>
                </a:cubicBezTo>
                <a:cubicBezTo>
                  <a:pt x="33" y="582"/>
                  <a:pt x="33" y="582"/>
                  <a:pt x="33" y="582"/>
                </a:cubicBezTo>
                <a:cubicBezTo>
                  <a:pt x="0" y="641"/>
                  <a:pt x="0" y="709"/>
                  <a:pt x="33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5" y="1316"/>
                  <a:pt x="413" y="1350"/>
                  <a:pt x="480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4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7" y="709"/>
                  <a:pt x="1517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4" y="0"/>
                  <a:pt x="10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54"/>
          <p:cNvSpPr>
            <a:spLocks noChangeArrowheads="1"/>
          </p:cNvSpPr>
          <p:nvPr/>
        </p:nvSpPr>
        <p:spPr bwMode="auto">
          <a:xfrm>
            <a:off x="18241912" y="2282940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0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76 h 1351"/>
              <a:gd name="T12" fmla="*/ 312 w 1519"/>
              <a:gd name="T13" fmla="*/ 1257 h 1351"/>
              <a:gd name="T14" fmla="*/ 480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0" y="0"/>
                  <a:pt x="480" y="0"/>
                  <a:pt x="480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0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55"/>
          <p:cNvSpPr>
            <a:spLocks noChangeArrowheads="1"/>
          </p:cNvSpPr>
          <p:nvPr/>
        </p:nvSpPr>
        <p:spPr bwMode="auto">
          <a:xfrm>
            <a:off x="18932752" y="2282940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76 h 1351"/>
              <a:gd name="T12" fmla="*/ 312 w 1519"/>
              <a:gd name="T13" fmla="*/ 1257 h 1351"/>
              <a:gd name="T14" fmla="*/ 481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76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1" y="0"/>
                  <a:pt x="481" y="0"/>
                  <a:pt x="481" y="0"/>
                </a:cubicBezTo>
                <a:cubicBezTo>
                  <a:pt x="414" y="0"/>
                  <a:pt x="354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76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54" y="1316"/>
                  <a:pt x="414" y="1350"/>
                  <a:pt x="481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13" y="1350"/>
                  <a:pt x="1172" y="1316"/>
                  <a:pt x="1206" y="1257"/>
                </a:cubicBezTo>
                <a:cubicBezTo>
                  <a:pt x="1484" y="776"/>
                  <a:pt x="1484" y="776"/>
                  <a:pt x="1484" y="776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13" y="0"/>
                  <a:pt x="10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256"/>
          <p:cNvSpPr>
            <a:spLocks noChangeArrowheads="1"/>
          </p:cNvSpPr>
          <p:nvPr/>
        </p:nvSpPr>
        <p:spPr bwMode="auto">
          <a:xfrm>
            <a:off x="14783006" y="8303126"/>
            <a:ext cx="1616663" cy="1438078"/>
          </a:xfrm>
          <a:custGeom>
            <a:avLst/>
            <a:gdLst>
              <a:gd name="T0" fmla="*/ 1038 w 1519"/>
              <a:gd name="T1" fmla="*/ 0 h 1351"/>
              <a:gd name="T2" fmla="*/ 1038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68 h 1351"/>
              <a:gd name="T12" fmla="*/ 312 w 1519"/>
              <a:gd name="T13" fmla="*/ 1257 h 1351"/>
              <a:gd name="T14" fmla="*/ 481 w 1519"/>
              <a:gd name="T15" fmla="*/ 1350 h 1351"/>
              <a:gd name="T16" fmla="*/ 1038 w 1519"/>
              <a:gd name="T17" fmla="*/ 1350 h 1351"/>
              <a:gd name="T18" fmla="*/ 1206 w 1519"/>
              <a:gd name="T19" fmla="*/ 1257 h 1351"/>
              <a:gd name="T20" fmla="*/ 1484 w 1519"/>
              <a:gd name="T21" fmla="*/ 768 h 1351"/>
              <a:gd name="T22" fmla="*/ 1484 w 1519"/>
              <a:gd name="T23" fmla="*/ 582 h 1351"/>
              <a:gd name="T24" fmla="*/ 1206 w 1519"/>
              <a:gd name="T25" fmla="*/ 93 h 1351"/>
              <a:gd name="T26" fmla="*/ 1038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8" y="0"/>
                </a:moveTo>
                <a:lnTo>
                  <a:pt x="1038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68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1" y="1350"/>
                </a:cubicBezTo>
                <a:cubicBezTo>
                  <a:pt x="1038" y="1350"/>
                  <a:pt x="1038" y="1350"/>
                  <a:pt x="1038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257"/>
          <p:cNvSpPr>
            <a:spLocks noChangeArrowheads="1"/>
          </p:cNvSpPr>
          <p:nvPr/>
        </p:nvSpPr>
        <p:spPr bwMode="auto">
          <a:xfrm>
            <a:off x="15473846" y="8303126"/>
            <a:ext cx="1616663" cy="1438078"/>
          </a:xfrm>
          <a:custGeom>
            <a:avLst/>
            <a:gdLst>
              <a:gd name="T0" fmla="*/ 1038 w 1519"/>
              <a:gd name="T1" fmla="*/ 0 h 1351"/>
              <a:gd name="T2" fmla="*/ 1038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68 h 1351"/>
              <a:gd name="T12" fmla="*/ 312 w 1519"/>
              <a:gd name="T13" fmla="*/ 1257 h 1351"/>
              <a:gd name="T14" fmla="*/ 481 w 1519"/>
              <a:gd name="T15" fmla="*/ 1350 h 1351"/>
              <a:gd name="T16" fmla="*/ 1038 w 1519"/>
              <a:gd name="T17" fmla="*/ 1350 h 1351"/>
              <a:gd name="T18" fmla="*/ 1206 w 1519"/>
              <a:gd name="T19" fmla="*/ 1257 h 1351"/>
              <a:gd name="T20" fmla="*/ 1485 w 1519"/>
              <a:gd name="T21" fmla="*/ 768 h 1351"/>
              <a:gd name="T22" fmla="*/ 1485 w 1519"/>
              <a:gd name="T23" fmla="*/ 582 h 1351"/>
              <a:gd name="T24" fmla="*/ 1206 w 1519"/>
              <a:gd name="T25" fmla="*/ 93 h 1351"/>
              <a:gd name="T26" fmla="*/ 1038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8" y="0"/>
                </a:moveTo>
                <a:lnTo>
                  <a:pt x="1038" y="0"/>
                </a:lnTo>
                <a:cubicBezTo>
                  <a:pt x="481" y="0"/>
                  <a:pt x="481" y="0"/>
                  <a:pt x="481" y="0"/>
                </a:cubicBezTo>
                <a:cubicBezTo>
                  <a:pt x="414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68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4" y="1350"/>
                  <a:pt x="481" y="1350"/>
                </a:cubicBezTo>
                <a:cubicBezTo>
                  <a:pt x="1038" y="1350"/>
                  <a:pt x="1038" y="1350"/>
                  <a:pt x="1038" y="1350"/>
                </a:cubicBezTo>
                <a:cubicBezTo>
                  <a:pt x="1105" y="1350"/>
                  <a:pt x="1173" y="1316"/>
                  <a:pt x="1206" y="1257"/>
                </a:cubicBezTo>
                <a:cubicBezTo>
                  <a:pt x="1485" y="768"/>
                  <a:pt x="1485" y="768"/>
                  <a:pt x="1485" y="768"/>
                </a:cubicBezTo>
                <a:cubicBezTo>
                  <a:pt x="1518" y="709"/>
                  <a:pt x="1518" y="641"/>
                  <a:pt x="1485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3" y="34"/>
                  <a:pt x="1105" y="0"/>
                  <a:pt x="103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258"/>
          <p:cNvSpPr>
            <a:spLocks noChangeArrowheads="1"/>
          </p:cNvSpPr>
          <p:nvPr/>
        </p:nvSpPr>
        <p:spPr bwMode="auto">
          <a:xfrm>
            <a:off x="16169387" y="8303126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3 w 1519"/>
              <a:gd name="T9" fmla="*/ 582 h 1351"/>
              <a:gd name="T10" fmla="*/ 33 w 1519"/>
              <a:gd name="T11" fmla="*/ 768 h 1351"/>
              <a:gd name="T12" fmla="*/ 312 w 1519"/>
              <a:gd name="T13" fmla="*/ 1257 h 1351"/>
              <a:gd name="T14" fmla="*/ 481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68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3" y="582"/>
                  <a:pt x="33" y="582"/>
                  <a:pt x="33" y="582"/>
                </a:cubicBezTo>
                <a:cubicBezTo>
                  <a:pt x="0" y="641"/>
                  <a:pt x="0" y="709"/>
                  <a:pt x="33" y="768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1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259"/>
          <p:cNvSpPr>
            <a:spLocks noChangeArrowheads="1"/>
          </p:cNvSpPr>
          <p:nvPr/>
        </p:nvSpPr>
        <p:spPr bwMode="auto">
          <a:xfrm>
            <a:off x="16860230" y="8303126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68 h 1351"/>
              <a:gd name="T12" fmla="*/ 312 w 1519"/>
              <a:gd name="T13" fmla="*/ 1257 h 1351"/>
              <a:gd name="T14" fmla="*/ 481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68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68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1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260"/>
          <p:cNvSpPr>
            <a:spLocks noChangeArrowheads="1"/>
          </p:cNvSpPr>
          <p:nvPr/>
        </p:nvSpPr>
        <p:spPr bwMode="auto">
          <a:xfrm>
            <a:off x="17551070" y="8303126"/>
            <a:ext cx="1616663" cy="1438078"/>
          </a:xfrm>
          <a:custGeom>
            <a:avLst/>
            <a:gdLst>
              <a:gd name="T0" fmla="*/ 1037 w 1518"/>
              <a:gd name="T1" fmla="*/ 0 h 1351"/>
              <a:gd name="T2" fmla="*/ 1037 w 1518"/>
              <a:gd name="T3" fmla="*/ 0 h 1351"/>
              <a:gd name="T4" fmla="*/ 480 w 1518"/>
              <a:gd name="T5" fmla="*/ 0 h 1351"/>
              <a:gd name="T6" fmla="*/ 312 w 1518"/>
              <a:gd name="T7" fmla="*/ 93 h 1351"/>
              <a:gd name="T8" fmla="*/ 33 w 1518"/>
              <a:gd name="T9" fmla="*/ 582 h 1351"/>
              <a:gd name="T10" fmla="*/ 33 w 1518"/>
              <a:gd name="T11" fmla="*/ 768 h 1351"/>
              <a:gd name="T12" fmla="*/ 312 w 1518"/>
              <a:gd name="T13" fmla="*/ 1257 h 1351"/>
              <a:gd name="T14" fmla="*/ 480 w 1518"/>
              <a:gd name="T15" fmla="*/ 1350 h 1351"/>
              <a:gd name="T16" fmla="*/ 1037 w 1518"/>
              <a:gd name="T17" fmla="*/ 1350 h 1351"/>
              <a:gd name="T18" fmla="*/ 1206 w 1518"/>
              <a:gd name="T19" fmla="*/ 1257 h 1351"/>
              <a:gd name="T20" fmla="*/ 1484 w 1518"/>
              <a:gd name="T21" fmla="*/ 768 h 1351"/>
              <a:gd name="T22" fmla="*/ 1484 w 1518"/>
              <a:gd name="T23" fmla="*/ 582 h 1351"/>
              <a:gd name="T24" fmla="*/ 1206 w 1518"/>
              <a:gd name="T25" fmla="*/ 93 h 1351"/>
              <a:gd name="T26" fmla="*/ 1037 w 1518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8" h="1351">
                <a:moveTo>
                  <a:pt x="1037" y="0"/>
                </a:moveTo>
                <a:lnTo>
                  <a:pt x="1037" y="0"/>
                </a:lnTo>
                <a:cubicBezTo>
                  <a:pt x="480" y="0"/>
                  <a:pt x="480" y="0"/>
                  <a:pt x="480" y="0"/>
                </a:cubicBezTo>
                <a:cubicBezTo>
                  <a:pt x="413" y="0"/>
                  <a:pt x="345" y="34"/>
                  <a:pt x="312" y="93"/>
                </a:cubicBezTo>
                <a:cubicBezTo>
                  <a:pt x="33" y="582"/>
                  <a:pt x="33" y="582"/>
                  <a:pt x="33" y="582"/>
                </a:cubicBezTo>
                <a:cubicBezTo>
                  <a:pt x="0" y="641"/>
                  <a:pt x="0" y="709"/>
                  <a:pt x="33" y="768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5" y="1316"/>
                  <a:pt x="413" y="1350"/>
                  <a:pt x="480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4" y="1350"/>
                  <a:pt x="1172" y="1316"/>
                  <a:pt x="1206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7" y="709"/>
                  <a:pt x="1517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4" y="0"/>
                  <a:pt x="10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Freeform 261"/>
          <p:cNvSpPr>
            <a:spLocks noChangeArrowheads="1"/>
          </p:cNvSpPr>
          <p:nvPr/>
        </p:nvSpPr>
        <p:spPr bwMode="auto">
          <a:xfrm>
            <a:off x="18241912" y="8303126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0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68 h 1351"/>
              <a:gd name="T12" fmla="*/ 312 w 1519"/>
              <a:gd name="T13" fmla="*/ 1257 h 1351"/>
              <a:gd name="T14" fmla="*/ 480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68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0" y="0"/>
                  <a:pt x="480" y="0"/>
                  <a:pt x="480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68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0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7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Freeform 262"/>
          <p:cNvSpPr>
            <a:spLocks noChangeArrowheads="1"/>
          </p:cNvSpPr>
          <p:nvPr/>
        </p:nvSpPr>
        <p:spPr bwMode="auto">
          <a:xfrm>
            <a:off x="18932752" y="8303126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68 h 1351"/>
              <a:gd name="T12" fmla="*/ 312 w 1519"/>
              <a:gd name="T13" fmla="*/ 1257 h 1351"/>
              <a:gd name="T14" fmla="*/ 481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68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1" y="0"/>
                  <a:pt x="481" y="0"/>
                  <a:pt x="481" y="0"/>
                </a:cubicBezTo>
                <a:cubicBezTo>
                  <a:pt x="414" y="0"/>
                  <a:pt x="354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68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54" y="1316"/>
                  <a:pt x="414" y="1350"/>
                  <a:pt x="481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13" y="1350"/>
                  <a:pt x="1172" y="1316"/>
                  <a:pt x="1206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13" y="0"/>
                  <a:pt x="1037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Freeform 263"/>
          <p:cNvSpPr>
            <a:spLocks noChangeArrowheads="1"/>
          </p:cNvSpPr>
          <p:nvPr/>
        </p:nvSpPr>
        <p:spPr bwMode="auto">
          <a:xfrm>
            <a:off x="19628293" y="8303126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0 w 1519"/>
              <a:gd name="T5" fmla="*/ 0 h 1351"/>
              <a:gd name="T6" fmla="*/ 320 w 1519"/>
              <a:gd name="T7" fmla="*/ 93 h 1351"/>
              <a:gd name="T8" fmla="*/ 33 w 1519"/>
              <a:gd name="T9" fmla="*/ 582 h 1351"/>
              <a:gd name="T10" fmla="*/ 33 w 1519"/>
              <a:gd name="T11" fmla="*/ 768 h 1351"/>
              <a:gd name="T12" fmla="*/ 320 w 1519"/>
              <a:gd name="T13" fmla="*/ 1257 h 1351"/>
              <a:gd name="T14" fmla="*/ 480 w 1519"/>
              <a:gd name="T15" fmla="*/ 1350 h 1351"/>
              <a:gd name="T16" fmla="*/ 1037 w 1519"/>
              <a:gd name="T17" fmla="*/ 1350 h 1351"/>
              <a:gd name="T18" fmla="*/ 1205 w 1519"/>
              <a:gd name="T19" fmla="*/ 1257 h 1351"/>
              <a:gd name="T20" fmla="*/ 1484 w 1519"/>
              <a:gd name="T21" fmla="*/ 768 h 1351"/>
              <a:gd name="T22" fmla="*/ 1484 w 1519"/>
              <a:gd name="T23" fmla="*/ 582 h 1351"/>
              <a:gd name="T24" fmla="*/ 1205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0" y="0"/>
                  <a:pt x="480" y="0"/>
                  <a:pt x="480" y="0"/>
                </a:cubicBezTo>
                <a:cubicBezTo>
                  <a:pt x="413" y="0"/>
                  <a:pt x="354" y="34"/>
                  <a:pt x="320" y="93"/>
                </a:cubicBezTo>
                <a:cubicBezTo>
                  <a:pt x="33" y="582"/>
                  <a:pt x="33" y="582"/>
                  <a:pt x="33" y="582"/>
                </a:cubicBezTo>
                <a:cubicBezTo>
                  <a:pt x="0" y="641"/>
                  <a:pt x="0" y="709"/>
                  <a:pt x="33" y="768"/>
                </a:cubicBezTo>
                <a:cubicBezTo>
                  <a:pt x="320" y="1257"/>
                  <a:pt x="320" y="1257"/>
                  <a:pt x="320" y="1257"/>
                </a:cubicBezTo>
                <a:cubicBezTo>
                  <a:pt x="354" y="1316"/>
                  <a:pt x="413" y="1350"/>
                  <a:pt x="480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13" y="1350"/>
                  <a:pt x="1172" y="1316"/>
                  <a:pt x="1205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5" y="93"/>
                  <a:pt x="1205" y="93"/>
                  <a:pt x="1205" y="93"/>
                </a:cubicBezTo>
                <a:cubicBezTo>
                  <a:pt x="1172" y="34"/>
                  <a:pt x="1113" y="0"/>
                  <a:pt x="1037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Freeform 264"/>
          <p:cNvSpPr>
            <a:spLocks noChangeArrowheads="1"/>
          </p:cNvSpPr>
          <p:nvPr/>
        </p:nvSpPr>
        <p:spPr bwMode="auto">
          <a:xfrm>
            <a:off x="20319136" y="8303126"/>
            <a:ext cx="1616663" cy="1438078"/>
          </a:xfrm>
          <a:custGeom>
            <a:avLst/>
            <a:gdLst>
              <a:gd name="T0" fmla="*/ 1046 w 1519"/>
              <a:gd name="T1" fmla="*/ 0 h 1351"/>
              <a:gd name="T2" fmla="*/ 1046 w 1519"/>
              <a:gd name="T3" fmla="*/ 0 h 1351"/>
              <a:gd name="T4" fmla="*/ 481 w 1519"/>
              <a:gd name="T5" fmla="*/ 0 h 1351"/>
              <a:gd name="T6" fmla="*/ 320 w 1519"/>
              <a:gd name="T7" fmla="*/ 93 h 1351"/>
              <a:gd name="T8" fmla="*/ 34 w 1519"/>
              <a:gd name="T9" fmla="*/ 582 h 1351"/>
              <a:gd name="T10" fmla="*/ 34 w 1519"/>
              <a:gd name="T11" fmla="*/ 768 h 1351"/>
              <a:gd name="T12" fmla="*/ 320 w 1519"/>
              <a:gd name="T13" fmla="*/ 1257 h 1351"/>
              <a:gd name="T14" fmla="*/ 481 w 1519"/>
              <a:gd name="T15" fmla="*/ 1350 h 1351"/>
              <a:gd name="T16" fmla="*/ 1046 w 1519"/>
              <a:gd name="T17" fmla="*/ 1350 h 1351"/>
              <a:gd name="T18" fmla="*/ 1206 w 1519"/>
              <a:gd name="T19" fmla="*/ 1257 h 1351"/>
              <a:gd name="T20" fmla="*/ 1484 w 1519"/>
              <a:gd name="T21" fmla="*/ 768 h 1351"/>
              <a:gd name="T22" fmla="*/ 1484 w 1519"/>
              <a:gd name="T23" fmla="*/ 582 h 1351"/>
              <a:gd name="T24" fmla="*/ 1206 w 1519"/>
              <a:gd name="T25" fmla="*/ 93 h 1351"/>
              <a:gd name="T26" fmla="*/ 1046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46" y="0"/>
                </a:moveTo>
                <a:lnTo>
                  <a:pt x="1046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54" y="34"/>
                  <a:pt x="320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68"/>
                </a:cubicBezTo>
                <a:cubicBezTo>
                  <a:pt x="320" y="1257"/>
                  <a:pt x="320" y="1257"/>
                  <a:pt x="320" y="1257"/>
                </a:cubicBezTo>
                <a:cubicBezTo>
                  <a:pt x="354" y="1316"/>
                  <a:pt x="413" y="1350"/>
                  <a:pt x="481" y="1350"/>
                </a:cubicBezTo>
                <a:cubicBezTo>
                  <a:pt x="1046" y="1350"/>
                  <a:pt x="1046" y="1350"/>
                  <a:pt x="1046" y="1350"/>
                </a:cubicBezTo>
                <a:cubicBezTo>
                  <a:pt x="1113" y="1350"/>
                  <a:pt x="1172" y="1316"/>
                  <a:pt x="1206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13" y="0"/>
                  <a:pt x="1046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Freeform 265"/>
          <p:cNvSpPr>
            <a:spLocks noChangeArrowheads="1"/>
          </p:cNvSpPr>
          <p:nvPr/>
        </p:nvSpPr>
        <p:spPr bwMode="auto">
          <a:xfrm>
            <a:off x="21009975" y="8303126"/>
            <a:ext cx="1616663" cy="1438078"/>
          </a:xfrm>
          <a:custGeom>
            <a:avLst/>
            <a:gdLst>
              <a:gd name="T0" fmla="*/ 1046 w 1519"/>
              <a:gd name="T1" fmla="*/ 0 h 1351"/>
              <a:gd name="T2" fmla="*/ 1046 w 1519"/>
              <a:gd name="T3" fmla="*/ 0 h 1351"/>
              <a:gd name="T4" fmla="*/ 481 w 1519"/>
              <a:gd name="T5" fmla="*/ 0 h 1351"/>
              <a:gd name="T6" fmla="*/ 321 w 1519"/>
              <a:gd name="T7" fmla="*/ 93 h 1351"/>
              <a:gd name="T8" fmla="*/ 42 w 1519"/>
              <a:gd name="T9" fmla="*/ 582 h 1351"/>
              <a:gd name="T10" fmla="*/ 42 w 1519"/>
              <a:gd name="T11" fmla="*/ 768 h 1351"/>
              <a:gd name="T12" fmla="*/ 321 w 1519"/>
              <a:gd name="T13" fmla="*/ 1257 h 1351"/>
              <a:gd name="T14" fmla="*/ 481 w 1519"/>
              <a:gd name="T15" fmla="*/ 1350 h 1351"/>
              <a:gd name="T16" fmla="*/ 1046 w 1519"/>
              <a:gd name="T17" fmla="*/ 1350 h 1351"/>
              <a:gd name="T18" fmla="*/ 1206 w 1519"/>
              <a:gd name="T19" fmla="*/ 1257 h 1351"/>
              <a:gd name="T20" fmla="*/ 1484 w 1519"/>
              <a:gd name="T21" fmla="*/ 768 h 1351"/>
              <a:gd name="T22" fmla="*/ 1484 w 1519"/>
              <a:gd name="T23" fmla="*/ 582 h 1351"/>
              <a:gd name="T24" fmla="*/ 1206 w 1519"/>
              <a:gd name="T25" fmla="*/ 93 h 1351"/>
              <a:gd name="T26" fmla="*/ 1046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46" y="0"/>
                </a:moveTo>
                <a:lnTo>
                  <a:pt x="1046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54" y="34"/>
                  <a:pt x="321" y="93"/>
                </a:cubicBezTo>
                <a:cubicBezTo>
                  <a:pt x="42" y="582"/>
                  <a:pt x="42" y="582"/>
                  <a:pt x="42" y="582"/>
                </a:cubicBezTo>
                <a:cubicBezTo>
                  <a:pt x="0" y="641"/>
                  <a:pt x="0" y="709"/>
                  <a:pt x="42" y="768"/>
                </a:cubicBezTo>
                <a:cubicBezTo>
                  <a:pt x="321" y="1257"/>
                  <a:pt x="321" y="1257"/>
                  <a:pt x="321" y="1257"/>
                </a:cubicBezTo>
                <a:cubicBezTo>
                  <a:pt x="354" y="1316"/>
                  <a:pt x="413" y="1350"/>
                  <a:pt x="481" y="1350"/>
                </a:cubicBezTo>
                <a:cubicBezTo>
                  <a:pt x="1046" y="1350"/>
                  <a:pt x="1046" y="1350"/>
                  <a:pt x="1046" y="1350"/>
                </a:cubicBezTo>
                <a:cubicBezTo>
                  <a:pt x="1113" y="1350"/>
                  <a:pt x="1172" y="1316"/>
                  <a:pt x="1206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13" y="0"/>
                  <a:pt x="1046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Freeform 266"/>
          <p:cNvSpPr>
            <a:spLocks noChangeArrowheads="1"/>
          </p:cNvSpPr>
          <p:nvPr/>
        </p:nvSpPr>
        <p:spPr bwMode="auto">
          <a:xfrm>
            <a:off x="14783006" y="8303126"/>
            <a:ext cx="1616663" cy="1438078"/>
          </a:xfrm>
          <a:custGeom>
            <a:avLst/>
            <a:gdLst>
              <a:gd name="T0" fmla="*/ 1038 w 1519"/>
              <a:gd name="T1" fmla="*/ 0 h 1351"/>
              <a:gd name="T2" fmla="*/ 1038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68 h 1351"/>
              <a:gd name="T12" fmla="*/ 312 w 1519"/>
              <a:gd name="T13" fmla="*/ 1257 h 1351"/>
              <a:gd name="T14" fmla="*/ 481 w 1519"/>
              <a:gd name="T15" fmla="*/ 1350 h 1351"/>
              <a:gd name="T16" fmla="*/ 1038 w 1519"/>
              <a:gd name="T17" fmla="*/ 1350 h 1351"/>
              <a:gd name="T18" fmla="*/ 1206 w 1519"/>
              <a:gd name="T19" fmla="*/ 1257 h 1351"/>
              <a:gd name="T20" fmla="*/ 1484 w 1519"/>
              <a:gd name="T21" fmla="*/ 768 h 1351"/>
              <a:gd name="T22" fmla="*/ 1484 w 1519"/>
              <a:gd name="T23" fmla="*/ 582 h 1351"/>
              <a:gd name="T24" fmla="*/ 1206 w 1519"/>
              <a:gd name="T25" fmla="*/ 93 h 1351"/>
              <a:gd name="T26" fmla="*/ 1038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8" y="0"/>
                </a:moveTo>
                <a:lnTo>
                  <a:pt x="1038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68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1" y="1350"/>
                </a:cubicBezTo>
                <a:cubicBezTo>
                  <a:pt x="1038" y="1350"/>
                  <a:pt x="1038" y="1350"/>
                  <a:pt x="1038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Freeform 267"/>
          <p:cNvSpPr>
            <a:spLocks noChangeArrowheads="1"/>
          </p:cNvSpPr>
          <p:nvPr/>
        </p:nvSpPr>
        <p:spPr bwMode="auto">
          <a:xfrm>
            <a:off x="15473846" y="8303126"/>
            <a:ext cx="1616663" cy="1438078"/>
          </a:xfrm>
          <a:custGeom>
            <a:avLst/>
            <a:gdLst>
              <a:gd name="T0" fmla="*/ 1038 w 1519"/>
              <a:gd name="T1" fmla="*/ 0 h 1351"/>
              <a:gd name="T2" fmla="*/ 1038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68 h 1351"/>
              <a:gd name="T12" fmla="*/ 312 w 1519"/>
              <a:gd name="T13" fmla="*/ 1257 h 1351"/>
              <a:gd name="T14" fmla="*/ 481 w 1519"/>
              <a:gd name="T15" fmla="*/ 1350 h 1351"/>
              <a:gd name="T16" fmla="*/ 1038 w 1519"/>
              <a:gd name="T17" fmla="*/ 1350 h 1351"/>
              <a:gd name="T18" fmla="*/ 1206 w 1519"/>
              <a:gd name="T19" fmla="*/ 1257 h 1351"/>
              <a:gd name="T20" fmla="*/ 1485 w 1519"/>
              <a:gd name="T21" fmla="*/ 768 h 1351"/>
              <a:gd name="T22" fmla="*/ 1485 w 1519"/>
              <a:gd name="T23" fmla="*/ 582 h 1351"/>
              <a:gd name="T24" fmla="*/ 1206 w 1519"/>
              <a:gd name="T25" fmla="*/ 93 h 1351"/>
              <a:gd name="T26" fmla="*/ 1038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8" y="0"/>
                </a:moveTo>
                <a:lnTo>
                  <a:pt x="1038" y="0"/>
                </a:lnTo>
                <a:cubicBezTo>
                  <a:pt x="481" y="0"/>
                  <a:pt x="481" y="0"/>
                  <a:pt x="481" y="0"/>
                </a:cubicBezTo>
                <a:cubicBezTo>
                  <a:pt x="414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68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4" y="1350"/>
                  <a:pt x="481" y="1350"/>
                </a:cubicBezTo>
                <a:cubicBezTo>
                  <a:pt x="1038" y="1350"/>
                  <a:pt x="1038" y="1350"/>
                  <a:pt x="1038" y="1350"/>
                </a:cubicBezTo>
                <a:cubicBezTo>
                  <a:pt x="1105" y="1350"/>
                  <a:pt x="1173" y="1316"/>
                  <a:pt x="1206" y="1257"/>
                </a:cubicBezTo>
                <a:cubicBezTo>
                  <a:pt x="1485" y="768"/>
                  <a:pt x="1485" y="768"/>
                  <a:pt x="1485" y="768"/>
                </a:cubicBezTo>
                <a:cubicBezTo>
                  <a:pt x="1518" y="709"/>
                  <a:pt x="1518" y="641"/>
                  <a:pt x="1485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3" y="34"/>
                  <a:pt x="1105" y="0"/>
                  <a:pt x="103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Freeform 268"/>
          <p:cNvSpPr>
            <a:spLocks noChangeArrowheads="1"/>
          </p:cNvSpPr>
          <p:nvPr/>
        </p:nvSpPr>
        <p:spPr bwMode="auto">
          <a:xfrm>
            <a:off x="16169387" y="8303126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3 w 1519"/>
              <a:gd name="T9" fmla="*/ 582 h 1351"/>
              <a:gd name="T10" fmla="*/ 33 w 1519"/>
              <a:gd name="T11" fmla="*/ 768 h 1351"/>
              <a:gd name="T12" fmla="*/ 312 w 1519"/>
              <a:gd name="T13" fmla="*/ 1257 h 1351"/>
              <a:gd name="T14" fmla="*/ 481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68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3" y="582"/>
                  <a:pt x="33" y="582"/>
                  <a:pt x="33" y="582"/>
                </a:cubicBezTo>
                <a:cubicBezTo>
                  <a:pt x="0" y="641"/>
                  <a:pt x="0" y="709"/>
                  <a:pt x="33" y="768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1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Freeform 269"/>
          <p:cNvSpPr>
            <a:spLocks noChangeArrowheads="1"/>
          </p:cNvSpPr>
          <p:nvPr/>
        </p:nvSpPr>
        <p:spPr bwMode="auto">
          <a:xfrm>
            <a:off x="16860230" y="8303126"/>
            <a:ext cx="1616663" cy="1438078"/>
          </a:xfrm>
          <a:custGeom>
            <a:avLst/>
            <a:gdLst>
              <a:gd name="T0" fmla="*/ 1037 w 1519"/>
              <a:gd name="T1" fmla="*/ 0 h 1351"/>
              <a:gd name="T2" fmla="*/ 1037 w 1519"/>
              <a:gd name="T3" fmla="*/ 0 h 1351"/>
              <a:gd name="T4" fmla="*/ 481 w 1519"/>
              <a:gd name="T5" fmla="*/ 0 h 1351"/>
              <a:gd name="T6" fmla="*/ 312 w 1519"/>
              <a:gd name="T7" fmla="*/ 93 h 1351"/>
              <a:gd name="T8" fmla="*/ 34 w 1519"/>
              <a:gd name="T9" fmla="*/ 582 h 1351"/>
              <a:gd name="T10" fmla="*/ 34 w 1519"/>
              <a:gd name="T11" fmla="*/ 768 h 1351"/>
              <a:gd name="T12" fmla="*/ 312 w 1519"/>
              <a:gd name="T13" fmla="*/ 1257 h 1351"/>
              <a:gd name="T14" fmla="*/ 481 w 1519"/>
              <a:gd name="T15" fmla="*/ 1350 h 1351"/>
              <a:gd name="T16" fmla="*/ 1037 w 1519"/>
              <a:gd name="T17" fmla="*/ 1350 h 1351"/>
              <a:gd name="T18" fmla="*/ 1206 w 1519"/>
              <a:gd name="T19" fmla="*/ 1257 h 1351"/>
              <a:gd name="T20" fmla="*/ 1484 w 1519"/>
              <a:gd name="T21" fmla="*/ 768 h 1351"/>
              <a:gd name="T22" fmla="*/ 1484 w 1519"/>
              <a:gd name="T23" fmla="*/ 582 h 1351"/>
              <a:gd name="T24" fmla="*/ 1206 w 1519"/>
              <a:gd name="T25" fmla="*/ 93 h 1351"/>
              <a:gd name="T26" fmla="*/ 1037 w 1519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9" h="1351">
                <a:moveTo>
                  <a:pt x="1037" y="0"/>
                </a:moveTo>
                <a:lnTo>
                  <a:pt x="1037" y="0"/>
                </a:lnTo>
                <a:cubicBezTo>
                  <a:pt x="481" y="0"/>
                  <a:pt x="481" y="0"/>
                  <a:pt x="481" y="0"/>
                </a:cubicBezTo>
                <a:cubicBezTo>
                  <a:pt x="413" y="0"/>
                  <a:pt x="346" y="34"/>
                  <a:pt x="312" y="93"/>
                </a:cubicBezTo>
                <a:cubicBezTo>
                  <a:pt x="34" y="582"/>
                  <a:pt x="34" y="582"/>
                  <a:pt x="34" y="582"/>
                </a:cubicBezTo>
                <a:cubicBezTo>
                  <a:pt x="0" y="641"/>
                  <a:pt x="0" y="709"/>
                  <a:pt x="34" y="768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6" y="1316"/>
                  <a:pt x="413" y="1350"/>
                  <a:pt x="481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5" y="1350"/>
                  <a:pt x="1172" y="1316"/>
                  <a:pt x="1206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8" y="709"/>
                  <a:pt x="1518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5" y="0"/>
                  <a:pt x="10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Freeform 270"/>
          <p:cNvSpPr>
            <a:spLocks noChangeArrowheads="1"/>
          </p:cNvSpPr>
          <p:nvPr/>
        </p:nvSpPr>
        <p:spPr bwMode="auto">
          <a:xfrm>
            <a:off x="17551070" y="8303126"/>
            <a:ext cx="1616663" cy="1438078"/>
          </a:xfrm>
          <a:custGeom>
            <a:avLst/>
            <a:gdLst>
              <a:gd name="T0" fmla="*/ 1037 w 1518"/>
              <a:gd name="T1" fmla="*/ 0 h 1351"/>
              <a:gd name="T2" fmla="*/ 1037 w 1518"/>
              <a:gd name="T3" fmla="*/ 0 h 1351"/>
              <a:gd name="T4" fmla="*/ 480 w 1518"/>
              <a:gd name="T5" fmla="*/ 0 h 1351"/>
              <a:gd name="T6" fmla="*/ 312 w 1518"/>
              <a:gd name="T7" fmla="*/ 93 h 1351"/>
              <a:gd name="T8" fmla="*/ 33 w 1518"/>
              <a:gd name="T9" fmla="*/ 582 h 1351"/>
              <a:gd name="T10" fmla="*/ 33 w 1518"/>
              <a:gd name="T11" fmla="*/ 768 h 1351"/>
              <a:gd name="T12" fmla="*/ 312 w 1518"/>
              <a:gd name="T13" fmla="*/ 1257 h 1351"/>
              <a:gd name="T14" fmla="*/ 480 w 1518"/>
              <a:gd name="T15" fmla="*/ 1350 h 1351"/>
              <a:gd name="T16" fmla="*/ 1037 w 1518"/>
              <a:gd name="T17" fmla="*/ 1350 h 1351"/>
              <a:gd name="T18" fmla="*/ 1206 w 1518"/>
              <a:gd name="T19" fmla="*/ 1257 h 1351"/>
              <a:gd name="T20" fmla="*/ 1484 w 1518"/>
              <a:gd name="T21" fmla="*/ 768 h 1351"/>
              <a:gd name="T22" fmla="*/ 1484 w 1518"/>
              <a:gd name="T23" fmla="*/ 582 h 1351"/>
              <a:gd name="T24" fmla="*/ 1206 w 1518"/>
              <a:gd name="T25" fmla="*/ 93 h 1351"/>
              <a:gd name="T26" fmla="*/ 1037 w 1518"/>
              <a:gd name="T27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18" h="1351">
                <a:moveTo>
                  <a:pt x="1037" y="0"/>
                </a:moveTo>
                <a:lnTo>
                  <a:pt x="1037" y="0"/>
                </a:lnTo>
                <a:cubicBezTo>
                  <a:pt x="480" y="0"/>
                  <a:pt x="480" y="0"/>
                  <a:pt x="480" y="0"/>
                </a:cubicBezTo>
                <a:cubicBezTo>
                  <a:pt x="413" y="0"/>
                  <a:pt x="345" y="34"/>
                  <a:pt x="312" y="93"/>
                </a:cubicBezTo>
                <a:cubicBezTo>
                  <a:pt x="33" y="582"/>
                  <a:pt x="33" y="582"/>
                  <a:pt x="33" y="582"/>
                </a:cubicBezTo>
                <a:cubicBezTo>
                  <a:pt x="0" y="641"/>
                  <a:pt x="0" y="709"/>
                  <a:pt x="33" y="768"/>
                </a:cubicBezTo>
                <a:cubicBezTo>
                  <a:pt x="312" y="1257"/>
                  <a:pt x="312" y="1257"/>
                  <a:pt x="312" y="1257"/>
                </a:cubicBezTo>
                <a:cubicBezTo>
                  <a:pt x="345" y="1316"/>
                  <a:pt x="413" y="1350"/>
                  <a:pt x="480" y="1350"/>
                </a:cubicBezTo>
                <a:cubicBezTo>
                  <a:pt x="1037" y="1350"/>
                  <a:pt x="1037" y="1350"/>
                  <a:pt x="1037" y="1350"/>
                </a:cubicBezTo>
                <a:cubicBezTo>
                  <a:pt x="1104" y="1350"/>
                  <a:pt x="1172" y="1316"/>
                  <a:pt x="1206" y="1257"/>
                </a:cubicBezTo>
                <a:cubicBezTo>
                  <a:pt x="1484" y="768"/>
                  <a:pt x="1484" y="768"/>
                  <a:pt x="1484" y="768"/>
                </a:cubicBezTo>
                <a:cubicBezTo>
                  <a:pt x="1517" y="709"/>
                  <a:pt x="1517" y="641"/>
                  <a:pt x="1484" y="582"/>
                </a:cubicBezTo>
                <a:cubicBezTo>
                  <a:pt x="1206" y="93"/>
                  <a:pt x="1206" y="93"/>
                  <a:pt x="1206" y="93"/>
                </a:cubicBezTo>
                <a:cubicBezTo>
                  <a:pt x="1172" y="34"/>
                  <a:pt x="1104" y="0"/>
                  <a:pt x="10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Freeform 271"/>
          <p:cNvSpPr>
            <a:spLocks noChangeArrowheads="1"/>
          </p:cNvSpPr>
          <p:nvPr/>
        </p:nvSpPr>
        <p:spPr bwMode="auto">
          <a:xfrm>
            <a:off x="10525168" y="7349109"/>
            <a:ext cx="3938265" cy="3496503"/>
          </a:xfrm>
          <a:custGeom>
            <a:avLst/>
            <a:gdLst>
              <a:gd name="T0" fmla="*/ 2537 w 3694"/>
              <a:gd name="T1" fmla="*/ 0 h 3281"/>
              <a:gd name="T2" fmla="*/ 2537 w 3694"/>
              <a:gd name="T3" fmla="*/ 0 h 3281"/>
              <a:gd name="T4" fmla="*/ 1155 w 3694"/>
              <a:gd name="T5" fmla="*/ 0 h 3281"/>
              <a:gd name="T6" fmla="*/ 776 w 3694"/>
              <a:gd name="T7" fmla="*/ 219 h 3281"/>
              <a:gd name="T8" fmla="*/ 76 w 3694"/>
              <a:gd name="T9" fmla="*/ 1425 h 3281"/>
              <a:gd name="T10" fmla="*/ 76 w 3694"/>
              <a:gd name="T11" fmla="*/ 1863 h 3281"/>
              <a:gd name="T12" fmla="*/ 776 w 3694"/>
              <a:gd name="T13" fmla="*/ 3061 h 3281"/>
              <a:gd name="T14" fmla="*/ 1155 w 3694"/>
              <a:gd name="T15" fmla="*/ 3280 h 3281"/>
              <a:gd name="T16" fmla="*/ 2537 w 3694"/>
              <a:gd name="T17" fmla="*/ 3280 h 3281"/>
              <a:gd name="T18" fmla="*/ 2917 w 3694"/>
              <a:gd name="T19" fmla="*/ 3061 h 3281"/>
              <a:gd name="T20" fmla="*/ 3608 w 3694"/>
              <a:gd name="T21" fmla="*/ 1863 h 3281"/>
              <a:gd name="T22" fmla="*/ 3608 w 3694"/>
              <a:gd name="T23" fmla="*/ 1425 h 3281"/>
              <a:gd name="T24" fmla="*/ 2917 w 3694"/>
              <a:gd name="T25" fmla="*/ 219 h 3281"/>
              <a:gd name="T26" fmla="*/ 2537 w 3694"/>
              <a:gd name="T27" fmla="*/ 0 h 3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94" h="3281">
                <a:moveTo>
                  <a:pt x="2537" y="0"/>
                </a:moveTo>
                <a:lnTo>
                  <a:pt x="2537" y="0"/>
                </a:lnTo>
                <a:cubicBezTo>
                  <a:pt x="1155" y="0"/>
                  <a:pt x="1155" y="0"/>
                  <a:pt x="1155" y="0"/>
                </a:cubicBezTo>
                <a:cubicBezTo>
                  <a:pt x="995" y="0"/>
                  <a:pt x="852" y="84"/>
                  <a:pt x="776" y="219"/>
                </a:cubicBezTo>
                <a:cubicBezTo>
                  <a:pt x="76" y="1425"/>
                  <a:pt x="76" y="1425"/>
                  <a:pt x="76" y="1425"/>
                </a:cubicBezTo>
                <a:cubicBezTo>
                  <a:pt x="0" y="1560"/>
                  <a:pt x="0" y="1728"/>
                  <a:pt x="76" y="1863"/>
                </a:cubicBezTo>
                <a:cubicBezTo>
                  <a:pt x="776" y="3061"/>
                  <a:pt x="776" y="3061"/>
                  <a:pt x="776" y="3061"/>
                </a:cubicBezTo>
                <a:cubicBezTo>
                  <a:pt x="852" y="3196"/>
                  <a:pt x="995" y="3280"/>
                  <a:pt x="1155" y="3280"/>
                </a:cubicBezTo>
                <a:cubicBezTo>
                  <a:pt x="2537" y="3280"/>
                  <a:pt x="2537" y="3280"/>
                  <a:pt x="2537" y="3280"/>
                </a:cubicBezTo>
                <a:cubicBezTo>
                  <a:pt x="2697" y="3280"/>
                  <a:pt x="2841" y="3196"/>
                  <a:pt x="2917" y="3061"/>
                </a:cubicBezTo>
                <a:cubicBezTo>
                  <a:pt x="3608" y="1863"/>
                  <a:pt x="3608" y="1863"/>
                  <a:pt x="3608" y="1863"/>
                </a:cubicBezTo>
                <a:cubicBezTo>
                  <a:pt x="3693" y="1728"/>
                  <a:pt x="3693" y="1560"/>
                  <a:pt x="3608" y="1425"/>
                </a:cubicBezTo>
                <a:cubicBezTo>
                  <a:pt x="2917" y="219"/>
                  <a:pt x="2917" y="219"/>
                  <a:pt x="2917" y="219"/>
                </a:cubicBezTo>
                <a:cubicBezTo>
                  <a:pt x="2841" y="84"/>
                  <a:pt x="2697" y="0"/>
                  <a:pt x="2537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Freeform 272"/>
          <p:cNvSpPr>
            <a:spLocks noChangeArrowheads="1"/>
          </p:cNvSpPr>
          <p:nvPr/>
        </p:nvSpPr>
        <p:spPr bwMode="auto">
          <a:xfrm>
            <a:off x="11855154" y="2156049"/>
            <a:ext cx="1282992" cy="2312203"/>
          </a:xfrm>
          <a:custGeom>
            <a:avLst/>
            <a:gdLst>
              <a:gd name="T0" fmla="*/ 1197 w 1206"/>
              <a:gd name="T1" fmla="*/ 1029 h 2169"/>
              <a:gd name="T2" fmla="*/ 1197 w 1206"/>
              <a:gd name="T3" fmla="*/ 1029 h 2169"/>
              <a:gd name="T4" fmla="*/ 1045 w 1206"/>
              <a:gd name="T5" fmla="*/ 220 h 2169"/>
              <a:gd name="T6" fmla="*/ 1036 w 1206"/>
              <a:gd name="T7" fmla="*/ 211 h 2169"/>
              <a:gd name="T8" fmla="*/ 766 w 1206"/>
              <a:gd name="T9" fmla="*/ 0 h 2169"/>
              <a:gd name="T10" fmla="*/ 437 w 1206"/>
              <a:gd name="T11" fmla="*/ 0 h 2169"/>
              <a:gd name="T12" fmla="*/ 160 w 1206"/>
              <a:gd name="T13" fmla="*/ 220 h 2169"/>
              <a:gd name="T14" fmla="*/ 160 w 1206"/>
              <a:gd name="T15" fmla="*/ 220 h 2169"/>
              <a:gd name="T16" fmla="*/ 9 w 1206"/>
              <a:gd name="T17" fmla="*/ 1029 h 2169"/>
              <a:gd name="T18" fmla="*/ 84 w 1206"/>
              <a:gd name="T19" fmla="*/ 1139 h 2169"/>
              <a:gd name="T20" fmla="*/ 84 w 1206"/>
              <a:gd name="T21" fmla="*/ 1139 h 2169"/>
              <a:gd name="T22" fmla="*/ 202 w 1206"/>
              <a:gd name="T23" fmla="*/ 1063 h 2169"/>
              <a:gd name="T24" fmla="*/ 304 w 1206"/>
              <a:gd name="T25" fmla="*/ 532 h 2169"/>
              <a:gd name="T26" fmla="*/ 304 w 1206"/>
              <a:gd name="T27" fmla="*/ 1063 h 2169"/>
              <a:gd name="T28" fmla="*/ 304 w 1206"/>
              <a:gd name="T29" fmla="*/ 1105 h 2169"/>
              <a:gd name="T30" fmla="*/ 304 w 1206"/>
              <a:gd name="T31" fmla="*/ 2041 h 2169"/>
              <a:gd name="T32" fmla="*/ 421 w 1206"/>
              <a:gd name="T33" fmla="*/ 2168 h 2169"/>
              <a:gd name="T34" fmla="*/ 437 w 1206"/>
              <a:gd name="T35" fmla="*/ 2168 h 2169"/>
              <a:gd name="T36" fmla="*/ 556 w 1206"/>
              <a:gd name="T37" fmla="*/ 2041 h 2169"/>
              <a:gd name="T38" fmla="*/ 556 w 1206"/>
              <a:gd name="T39" fmla="*/ 1105 h 2169"/>
              <a:gd name="T40" fmla="*/ 648 w 1206"/>
              <a:gd name="T41" fmla="*/ 1105 h 2169"/>
              <a:gd name="T42" fmla="*/ 648 w 1206"/>
              <a:gd name="T43" fmla="*/ 2041 h 2169"/>
              <a:gd name="T44" fmla="*/ 775 w 1206"/>
              <a:gd name="T45" fmla="*/ 2168 h 2169"/>
              <a:gd name="T46" fmla="*/ 783 w 1206"/>
              <a:gd name="T47" fmla="*/ 2168 h 2169"/>
              <a:gd name="T48" fmla="*/ 901 w 1206"/>
              <a:gd name="T49" fmla="*/ 2041 h 2169"/>
              <a:gd name="T50" fmla="*/ 901 w 1206"/>
              <a:gd name="T51" fmla="*/ 1105 h 2169"/>
              <a:gd name="T52" fmla="*/ 901 w 1206"/>
              <a:gd name="T53" fmla="*/ 1063 h 2169"/>
              <a:gd name="T54" fmla="*/ 901 w 1206"/>
              <a:gd name="T55" fmla="*/ 557 h 2169"/>
              <a:gd name="T56" fmla="*/ 1003 w 1206"/>
              <a:gd name="T57" fmla="*/ 1063 h 2169"/>
              <a:gd name="T58" fmla="*/ 1121 w 1206"/>
              <a:gd name="T59" fmla="*/ 1139 h 2169"/>
              <a:gd name="T60" fmla="*/ 1197 w 1206"/>
              <a:gd name="T61" fmla="*/ 1029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06" h="2169">
                <a:moveTo>
                  <a:pt x="1197" y="1029"/>
                </a:moveTo>
                <a:lnTo>
                  <a:pt x="1197" y="1029"/>
                </a:lnTo>
                <a:cubicBezTo>
                  <a:pt x="1045" y="220"/>
                  <a:pt x="1045" y="220"/>
                  <a:pt x="1045" y="220"/>
                </a:cubicBezTo>
                <a:cubicBezTo>
                  <a:pt x="1036" y="220"/>
                  <a:pt x="1036" y="211"/>
                  <a:pt x="1036" y="211"/>
                </a:cubicBezTo>
                <a:cubicBezTo>
                  <a:pt x="1003" y="85"/>
                  <a:pt x="893" y="0"/>
                  <a:pt x="766" y="0"/>
                </a:cubicBezTo>
                <a:cubicBezTo>
                  <a:pt x="437" y="0"/>
                  <a:pt x="437" y="0"/>
                  <a:pt x="437" y="0"/>
                </a:cubicBezTo>
                <a:cubicBezTo>
                  <a:pt x="304" y="0"/>
                  <a:pt x="186" y="93"/>
                  <a:pt x="160" y="220"/>
                </a:cubicBezTo>
                <a:lnTo>
                  <a:pt x="160" y="220"/>
                </a:lnTo>
                <a:cubicBezTo>
                  <a:pt x="9" y="1029"/>
                  <a:pt x="9" y="1029"/>
                  <a:pt x="9" y="1029"/>
                </a:cubicBezTo>
                <a:cubicBezTo>
                  <a:pt x="0" y="1080"/>
                  <a:pt x="34" y="1130"/>
                  <a:pt x="84" y="1139"/>
                </a:cubicBezTo>
                <a:lnTo>
                  <a:pt x="84" y="1139"/>
                </a:lnTo>
                <a:cubicBezTo>
                  <a:pt x="135" y="1147"/>
                  <a:pt x="194" y="1113"/>
                  <a:pt x="202" y="1063"/>
                </a:cubicBezTo>
                <a:cubicBezTo>
                  <a:pt x="304" y="532"/>
                  <a:pt x="304" y="532"/>
                  <a:pt x="304" y="532"/>
                </a:cubicBezTo>
                <a:cubicBezTo>
                  <a:pt x="304" y="1063"/>
                  <a:pt x="304" y="1063"/>
                  <a:pt x="304" y="1063"/>
                </a:cubicBezTo>
                <a:cubicBezTo>
                  <a:pt x="304" y="1105"/>
                  <a:pt x="304" y="1105"/>
                  <a:pt x="304" y="1105"/>
                </a:cubicBezTo>
                <a:cubicBezTo>
                  <a:pt x="304" y="2041"/>
                  <a:pt x="304" y="2041"/>
                  <a:pt x="304" y="2041"/>
                </a:cubicBezTo>
                <a:cubicBezTo>
                  <a:pt x="304" y="2109"/>
                  <a:pt x="353" y="2168"/>
                  <a:pt x="421" y="2168"/>
                </a:cubicBezTo>
                <a:cubicBezTo>
                  <a:pt x="437" y="2168"/>
                  <a:pt x="437" y="2168"/>
                  <a:pt x="437" y="2168"/>
                </a:cubicBezTo>
                <a:cubicBezTo>
                  <a:pt x="505" y="2168"/>
                  <a:pt x="556" y="2109"/>
                  <a:pt x="556" y="2041"/>
                </a:cubicBezTo>
                <a:cubicBezTo>
                  <a:pt x="556" y="1105"/>
                  <a:pt x="556" y="1105"/>
                  <a:pt x="556" y="1105"/>
                </a:cubicBezTo>
                <a:cubicBezTo>
                  <a:pt x="648" y="1105"/>
                  <a:pt x="648" y="1105"/>
                  <a:pt x="648" y="1105"/>
                </a:cubicBezTo>
                <a:cubicBezTo>
                  <a:pt x="648" y="2041"/>
                  <a:pt x="648" y="2041"/>
                  <a:pt x="648" y="2041"/>
                </a:cubicBezTo>
                <a:cubicBezTo>
                  <a:pt x="648" y="2109"/>
                  <a:pt x="707" y="2168"/>
                  <a:pt x="775" y="2168"/>
                </a:cubicBezTo>
                <a:cubicBezTo>
                  <a:pt x="783" y="2168"/>
                  <a:pt x="783" y="2168"/>
                  <a:pt x="783" y="2168"/>
                </a:cubicBezTo>
                <a:cubicBezTo>
                  <a:pt x="851" y="2168"/>
                  <a:pt x="901" y="2109"/>
                  <a:pt x="901" y="2041"/>
                </a:cubicBezTo>
                <a:cubicBezTo>
                  <a:pt x="901" y="1105"/>
                  <a:pt x="901" y="1105"/>
                  <a:pt x="901" y="1105"/>
                </a:cubicBezTo>
                <a:cubicBezTo>
                  <a:pt x="901" y="1063"/>
                  <a:pt x="901" y="1063"/>
                  <a:pt x="901" y="1063"/>
                </a:cubicBezTo>
                <a:cubicBezTo>
                  <a:pt x="901" y="557"/>
                  <a:pt x="901" y="557"/>
                  <a:pt x="901" y="557"/>
                </a:cubicBezTo>
                <a:cubicBezTo>
                  <a:pt x="1003" y="1063"/>
                  <a:pt x="1003" y="1063"/>
                  <a:pt x="1003" y="1063"/>
                </a:cubicBezTo>
                <a:cubicBezTo>
                  <a:pt x="1011" y="1113"/>
                  <a:pt x="1062" y="1147"/>
                  <a:pt x="1121" y="1139"/>
                </a:cubicBezTo>
                <a:cubicBezTo>
                  <a:pt x="1171" y="1130"/>
                  <a:pt x="1205" y="1080"/>
                  <a:pt x="1197" y="10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Freeform 273"/>
          <p:cNvSpPr>
            <a:spLocks noChangeArrowheads="1"/>
          </p:cNvSpPr>
          <p:nvPr/>
        </p:nvSpPr>
        <p:spPr bwMode="auto">
          <a:xfrm>
            <a:off x="12221723" y="1545101"/>
            <a:ext cx="540456" cy="540456"/>
          </a:xfrm>
          <a:custGeom>
            <a:avLst/>
            <a:gdLst>
              <a:gd name="T0" fmla="*/ 253 w 507"/>
              <a:gd name="T1" fmla="*/ 506 h 507"/>
              <a:gd name="T2" fmla="*/ 253 w 507"/>
              <a:gd name="T3" fmla="*/ 506 h 507"/>
              <a:gd name="T4" fmla="*/ 506 w 507"/>
              <a:gd name="T5" fmla="*/ 253 h 507"/>
              <a:gd name="T6" fmla="*/ 253 w 507"/>
              <a:gd name="T7" fmla="*/ 0 h 507"/>
              <a:gd name="T8" fmla="*/ 0 w 507"/>
              <a:gd name="T9" fmla="*/ 253 h 507"/>
              <a:gd name="T10" fmla="*/ 253 w 507"/>
              <a:gd name="T11" fmla="*/ 506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7" h="507">
                <a:moveTo>
                  <a:pt x="253" y="506"/>
                </a:moveTo>
                <a:lnTo>
                  <a:pt x="253" y="506"/>
                </a:lnTo>
                <a:cubicBezTo>
                  <a:pt x="396" y="506"/>
                  <a:pt x="506" y="388"/>
                  <a:pt x="506" y="253"/>
                </a:cubicBezTo>
                <a:cubicBezTo>
                  <a:pt x="506" y="110"/>
                  <a:pt x="396" y="0"/>
                  <a:pt x="253" y="0"/>
                </a:cubicBezTo>
                <a:cubicBezTo>
                  <a:pt x="109" y="0"/>
                  <a:pt x="0" y="110"/>
                  <a:pt x="0" y="253"/>
                </a:cubicBezTo>
                <a:cubicBezTo>
                  <a:pt x="0" y="388"/>
                  <a:pt x="109" y="506"/>
                  <a:pt x="253" y="5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Freeform 274"/>
          <p:cNvSpPr>
            <a:spLocks noChangeArrowheads="1"/>
          </p:cNvSpPr>
          <p:nvPr/>
        </p:nvSpPr>
        <p:spPr bwMode="auto">
          <a:xfrm>
            <a:off x="12221723" y="7635783"/>
            <a:ext cx="540456" cy="540456"/>
          </a:xfrm>
          <a:custGeom>
            <a:avLst/>
            <a:gdLst>
              <a:gd name="T0" fmla="*/ 253 w 507"/>
              <a:gd name="T1" fmla="*/ 506 h 507"/>
              <a:gd name="T2" fmla="*/ 253 w 507"/>
              <a:gd name="T3" fmla="*/ 506 h 507"/>
              <a:gd name="T4" fmla="*/ 506 w 507"/>
              <a:gd name="T5" fmla="*/ 253 h 507"/>
              <a:gd name="T6" fmla="*/ 253 w 507"/>
              <a:gd name="T7" fmla="*/ 0 h 507"/>
              <a:gd name="T8" fmla="*/ 0 w 507"/>
              <a:gd name="T9" fmla="*/ 253 h 507"/>
              <a:gd name="T10" fmla="*/ 253 w 507"/>
              <a:gd name="T11" fmla="*/ 506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7" h="507">
                <a:moveTo>
                  <a:pt x="253" y="506"/>
                </a:moveTo>
                <a:lnTo>
                  <a:pt x="253" y="506"/>
                </a:lnTo>
                <a:cubicBezTo>
                  <a:pt x="396" y="506"/>
                  <a:pt x="506" y="397"/>
                  <a:pt x="506" y="253"/>
                </a:cubicBezTo>
                <a:cubicBezTo>
                  <a:pt x="506" y="118"/>
                  <a:pt x="396" y="0"/>
                  <a:pt x="253" y="0"/>
                </a:cubicBezTo>
                <a:cubicBezTo>
                  <a:pt x="109" y="0"/>
                  <a:pt x="0" y="118"/>
                  <a:pt x="0" y="253"/>
                </a:cubicBezTo>
                <a:cubicBezTo>
                  <a:pt x="0" y="397"/>
                  <a:pt x="109" y="506"/>
                  <a:pt x="253" y="5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Freeform 275"/>
          <p:cNvSpPr>
            <a:spLocks noChangeArrowheads="1"/>
          </p:cNvSpPr>
          <p:nvPr/>
        </p:nvSpPr>
        <p:spPr bwMode="auto">
          <a:xfrm>
            <a:off x="11991444" y="8251432"/>
            <a:ext cx="1005714" cy="2312203"/>
          </a:xfrm>
          <a:custGeom>
            <a:avLst/>
            <a:gdLst>
              <a:gd name="T0" fmla="*/ 935 w 944"/>
              <a:gd name="T1" fmla="*/ 734 h 2168"/>
              <a:gd name="T2" fmla="*/ 935 w 944"/>
              <a:gd name="T3" fmla="*/ 734 h 2168"/>
              <a:gd name="T4" fmla="*/ 816 w 944"/>
              <a:gd name="T5" fmla="*/ 228 h 2168"/>
              <a:gd name="T6" fmla="*/ 816 w 944"/>
              <a:gd name="T7" fmla="*/ 219 h 2168"/>
              <a:gd name="T8" fmla="*/ 816 w 944"/>
              <a:gd name="T9" fmla="*/ 219 h 2168"/>
              <a:gd name="T10" fmla="*/ 816 w 944"/>
              <a:gd name="T11" fmla="*/ 219 h 2168"/>
              <a:gd name="T12" fmla="*/ 538 w 944"/>
              <a:gd name="T13" fmla="*/ 0 h 2168"/>
              <a:gd name="T14" fmla="*/ 403 w 944"/>
              <a:gd name="T15" fmla="*/ 0 h 2168"/>
              <a:gd name="T16" fmla="*/ 118 w 944"/>
              <a:gd name="T17" fmla="*/ 236 h 2168"/>
              <a:gd name="T18" fmla="*/ 8 w 944"/>
              <a:gd name="T19" fmla="*/ 734 h 2168"/>
              <a:gd name="T20" fmla="*/ 33 w 944"/>
              <a:gd name="T21" fmla="*/ 792 h 2168"/>
              <a:gd name="T22" fmla="*/ 101 w 944"/>
              <a:gd name="T23" fmla="*/ 759 h 2168"/>
              <a:gd name="T24" fmla="*/ 260 w 944"/>
              <a:gd name="T25" fmla="*/ 295 h 2168"/>
              <a:gd name="T26" fmla="*/ 294 w 944"/>
              <a:gd name="T27" fmla="*/ 295 h 2168"/>
              <a:gd name="T28" fmla="*/ 84 w 944"/>
              <a:gd name="T29" fmla="*/ 1088 h 2168"/>
              <a:gd name="T30" fmla="*/ 118 w 944"/>
              <a:gd name="T31" fmla="*/ 1130 h 2168"/>
              <a:gd name="T32" fmla="*/ 268 w 944"/>
              <a:gd name="T33" fmla="*/ 1130 h 2168"/>
              <a:gd name="T34" fmla="*/ 387 w 944"/>
              <a:gd name="T35" fmla="*/ 2133 h 2168"/>
              <a:gd name="T36" fmla="*/ 429 w 944"/>
              <a:gd name="T37" fmla="*/ 2167 h 2168"/>
              <a:gd name="T38" fmla="*/ 513 w 944"/>
              <a:gd name="T39" fmla="*/ 2167 h 2168"/>
              <a:gd name="T40" fmla="*/ 555 w 944"/>
              <a:gd name="T41" fmla="*/ 2133 h 2168"/>
              <a:gd name="T42" fmla="*/ 673 w 944"/>
              <a:gd name="T43" fmla="*/ 1130 h 2168"/>
              <a:gd name="T44" fmla="*/ 825 w 944"/>
              <a:gd name="T45" fmla="*/ 1130 h 2168"/>
              <a:gd name="T46" fmla="*/ 859 w 944"/>
              <a:gd name="T47" fmla="*/ 1088 h 2168"/>
              <a:gd name="T48" fmla="*/ 648 w 944"/>
              <a:gd name="T49" fmla="*/ 295 h 2168"/>
              <a:gd name="T50" fmla="*/ 682 w 944"/>
              <a:gd name="T51" fmla="*/ 295 h 2168"/>
              <a:gd name="T52" fmla="*/ 842 w 944"/>
              <a:gd name="T53" fmla="*/ 759 h 2168"/>
              <a:gd name="T54" fmla="*/ 909 w 944"/>
              <a:gd name="T55" fmla="*/ 792 h 2168"/>
              <a:gd name="T56" fmla="*/ 935 w 944"/>
              <a:gd name="T57" fmla="*/ 734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44" h="2168">
                <a:moveTo>
                  <a:pt x="935" y="734"/>
                </a:moveTo>
                <a:lnTo>
                  <a:pt x="935" y="734"/>
                </a:lnTo>
                <a:cubicBezTo>
                  <a:pt x="816" y="228"/>
                  <a:pt x="816" y="228"/>
                  <a:pt x="816" y="228"/>
                </a:cubicBezTo>
                <a:lnTo>
                  <a:pt x="816" y="219"/>
                </a:lnTo>
                <a:lnTo>
                  <a:pt x="816" y="219"/>
                </a:lnTo>
                <a:lnTo>
                  <a:pt x="816" y="219"/>
                </a:lnTo>
                <a:cubicBezTo>
                  <a:pt x="783" y="93"/>
                  <a:pt x="673" y="0"/>
                  <a:pt x="538" y="0"/>
                </a:cubicBezTo>
                <a:cubicBezTo>
                  <a:pt x="403" y="0"/>
                  <a:pt x="403" y="0"/>
                  <a:pt x="403" y="0"/>
                </a:cubicBezTo>
                <a:cubicBezTo>
                  <a:pt x="268" y="0"/>
                  <a:pt x="151" y="101"/>
                  <a:pt x="118" y="236"/>
                </a:cubicBezTo>
                <a:cubicBezTo>
                  <a:pt x="8" y="734"/>
                  <a:pt x="8" y="734"/>
                  <a:pt x="8" y="734"/>
                </a:cubicBezTo>
                <a:cubicBezTo>
                  <a:pt x="0" y="759"/>
                  <a:pt x="8" y="784"/>
                  <a:pt x="33" y="792"/>
                </a:cubicBezTo>
                <a:cubicBezTo>
                  <a:pt x="59" y="801"/>
                  <a:pt x="92" y="784"/>
                  <a:pt x="101" y="759"/>
                </a:cubicBezTo>
                <a:cubicBezTo>
                  <a:pt x="260" y="295"/>
                  <a:pt x="260" y="295"/>
                  <a:pt x="260" y="295"/>
                </a:cubicBezTo>
                <a:cubicBezTo>
                  <a:pt x="294" y="295"/>
                  <a:pt x="294" y="295"/>
                  <a:pt x="294" y="295"/>
                </a:cubicBezTo>
                <a:cubicBezTo>
                  <a:pt x="84" y="1088"/>
                  <a:pt x="84" y="1088"/>
                  <a:pt x="84" y="1088"/>
                </a:cubicBezTo>
                <a:cubicBezTo>
                  <a:pt x="75" y="1113"/>
                  <a:pt x="92" y="1130"/>
                  <a:pt x="118" y="1130"/>
                </a:cubicBezTo>
                <a:cubicBezTo>
                  <a:pt x="268" y="1130"/>
                  <a:pt x="268" y="1130"/>
                  <a:pt x="268" y="1130"/>
                </a:cubicBezTo>
                <a:cubicBezTo>
                  <a:pt x="387" y="2133"/>
                  <a:pt x="387" y="2133"/>
                  <a:pt x="387" y="2133"/>
                </a:cubicBezTo>
                <a:cubicBezTo>
                  <a:pt x="387" y="2150"/>
                  <a:pt x="403" y="2167"/>
                  <a:pt x="429" y="2167"/>
                </a:cubicBezTo>
                <a:cubicBezTo>
                  <a:pt x="513" y="2167"/>
                  <a:pt x="513" y="2167"/>
                  <a:pt x="513" y="2167"/>
                </a:cubicBezTo>
                <a:cubicBezTo>
                  <a:pt x="538" y="2167"/>
                  <a:pt x="555" y="2150"/>
                  <a:pt x="555" y="2133"/>
                </a:cubicBezTo>
                <a:cubicBezTo>
                  <a:pt x="673" y="1130"/>
                  <a:pt x="673" y="1130"/>
                  <a:pt x="673" y="1130"/>
                </a:cubicBezTo>
                <a:cubicBezTo>
                  <a:pt x="825" y="1130"/>
                  <a:pt x="825" y="1130"/>
                  <a:pt x="825" y="1130"/>
                </a:cubicBezTo>
                <a:cubicBezTo>
                  <a:pt x="850" y="1130"/>
                  <a:pt x="867" y="1113"/>
                  <a:pt x="859" y="1088"/>
                </a:cubicBezTo>
                <a:cubicBezTo>
                  <a:pt x="648" y="295"/>
                  <a:pt x="648" y="295"/>
                  <a:pt x="648" y="295"/>
                </a:cubicBezTo>
                <a:cubicBezTo>
                  <a:pt x="682" y="295"/>
                  <a:pt x="682" y="295"/>
                  <a:pt x="682" y="295"/>
                </a:cubicBezTo>
                <a:cubicBezTo>
                  <a:pt x="842" y="759"/>
                  <a:pt x="842" y="759"/>
                  <a:pt x="842" y="759"/>
                </a:cubicBezTo>
                <a:cubicBezTo>
                  <a:pt x="850" y="784"/>
                  <a:pt x="884" y="801"/>
                  <a:pt x="909" y="792"/>
                </a:cubicBezTo>
                <a:cubicBezTo>
                  <a:pt x="935" y="784"/>
                  <a:pt x="943" y="759"/>
                  <a:pt x="935" y="7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CuadroTexto 329"/>
          <p:cNvSpPr txBox="1"/>
          <p:nvPr/>
        </p:nvSpPr>
        <p:spPr>
          <a:xfrm>
            <a:off x="1861732" y="4628679"/>
            <a:ext cx="5548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31" name="CuadroTexto 330"/>
          <p:cNvSpPr txBox="1"/>
          <p:nvPr/>
        </p:nvSpPr>
        <p:spPr>
          <a:xfrm>
            <a:off x="1924351" y="6047318"/>
            <a:ext cx="56863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grpSp>
        <p:nvGrpSpPr>
          <p:cNvPr id="332" name="Agrupar 331"/>
          <p:cNvGrpSpPr/>
          <p:nvPr/>
        </p:nvGrpSpPr>
        <p:grpSpPr>
          <a:xfrm>
            <a:off x="10681653" y="4877236"/>
            <a:ext cx="3634696" cy="1622851"/>
            <a:chOff x="2858924" y="10474806"/>
            <a:chExt cx="3634696" cy="1622851"/>
          </a:xfrm>
        </p:grpSpPr>
        <p:sp>
          <p:nvSpPr>
            <p:cNvPr id="333" name="CuadroTexto 332"/>
            <p:cNvSpPr txBox="1"/>
            <p:nvPr/>
          </p:nvSpPr>
          <p:spPr>
            <a:xfrm>
              <a:off x="3484934" y="1047480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34" name="Rectángulo 333"/>
            <p:cNvSpPr/>
            <p:nvPr/>
          </p:nvSpPr>
          <p:spPr>
            <a:xfrm>
              <a:off x="2858924" y="11143550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  <p:grpSp>
        <p:nvGrpSpPr>
          <p:cNvPr id="335" name="Agrupar 334"/>
          <p:cNvGrpSpPr/>
          <p:nvPr/>
        </p:nvGrpSpPr>
        <p:grpSpPr>
          <a:xfrm>
            <a:off x="10828737" y="11016481"/>
            <a:ext cx="3634696" cy="1622851"/>
            <a:chOff x="2858924" y="10474806"/>
            <a:chExt cx="3634696" cy="1622851"/>
          </a:xfrm>
        </p:grpSpPr>
        <p:sp>
          <p:nvSpPr>
            <p:cNvPr id="336" name="CuadroTexto 335"/>
            <p:cNvSpPr txBox="1"/>
            <p:nvPr/>
          </p:nvSpPr>
          <p:spPr>
            <a:xfrm>
              <a:off x="3484934" y="1047480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337" name="Rectángulo 336"/>
            <p:cNvSpPr/>
            <p:nvPr/>
          </p:nvSpPr>
          <p:spPr>
            <a:xfrm>
              <a:off x="2858924" y="11143550"/>
              <a:ext cx="36346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pPr algn="ctr"/>
              <a:r>
                <a:rPr lang="en-US" sz="2800" dirty="0">
                  <a:latin typeface="Lato" charset="0"/>
                  <a:ea typeface="Lato" charset="0"/>
                  <a:cs typeface="Lato" charset="0"/>
                </a:rPr>
                <a:t>service being offered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6875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162"/>
          <p:cNvSpPr>
            <a:spLocks noChangeArrowheads="1"/>
          </p:cNvSpPr>
          <p:nvPr/>
        </p:nvSpPr>
        <p:spPr bwMode="auto">
          <a:xfrm>
            <a:off x="6631940" y="7124769"/>
            <a:ext cx="2520009" cy="4282591"/>
          </a:xfrm>
          <a:custGeom>
            <a:avLst/>
            <a:gdLst>
              <a:gd name="T0" fmla="*/ 0 w 2334"/>
              <a:gd name="T1" fmla="*/ 3207 h 3963"/>
              <a:gd name="T2" fmla="*/ 0 w 2334"/>
              <a:gd name="T3" fmla="*/ 3207 h 3963"/>
              <a:gd name="T4" fmla="*/ 2333 w 2334"/>
              <a:gd name="T5" fmla="*/ 3962 h 3963"/>
              <a:gd name="T6" fmla="*/ 2333 w 2334"/>
              <a:gd name="T7" fmla="*/ 0 h 3963"/>
              <a:gd name="T8" fmla="*/ 0 w 2334"/>
              <a:gd name="T9" fmla="*/ 3207 h 3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4" h="3963">
                <a:moveTo>
                  <a:pt x="0" y="3207"/>
                </a:moveTo>
                <a:lnTo>
                  <a:pt x="0" y="3207"/>
                </a:lnTo>
                <a:cubicBezTo>
                  <a:pt x="653" y="3682"/>
                  <a:pt x="1459" y="3962"/>
                  <a:pt x="2333" y="3962"/>
                </a:cubicBezTo>
                <a:cubicBezTo>
                  <a:pt x="2333" y="0"/>
                  <a:pt x="2333" y="0"/>
                  <a:pt x="2333" y="0"/>
                </a:cubicBezTo>
                <a:lnTo>
                  <a:pt x="0" y="320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63"/>
          <p:cNvSpPr>
            <a:spLocks noChangeArrowheads="1"/>
          </p:cNvSpPr>
          <p:nvPr/>
        </p:nvSpPr>
        <p:spPr bwMode="auto">
          <a:xfrm>
            <a:off x="5074200" y="7124769"/>
            <a:ext cx="4082515" cy="3463230"/>
          </a:xfrm>
          <a:custGeom>
            <a:avLst/>
            <a:gdLst>
              <a:gd name="T0" fmla="*/ 0 w 3777"/>
              <a:gd name="T1" fmla="*/ 1222 h 3208"/>
              <a:gd name="T2" fmla="*/ 0 w 3777"/>
              <a:gd name="T3" fmla="*/ 1222 h 3208"/>
              <a:gd name="T4" fmla="*/ 1443 w 3777"/>
              <a:gd name="T5" fmla="*/ 3207 h 3208"/>
              <a:gd name="T6" fmla="*/ 3776 w 3777"/>
              <a:gd name="T7" fmla="*/ 0 h 3208"/>
              <a:gd name="T8" fmla="*/ 0 w 3777"/>
              <a:gd name="T9" fmla="*/ 1222 h 3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7" h="3208">
                <a:moveTo>
                  <a:pt x="0" y="1222"/>
                </a:moveTo>
                <a:lnTo>
                  <a:pt x="0" y="1222"/>
                </a:lnTo>
                <a:cubicBezTo>
                  <a:pt x="264" y="2028"/>
                  <a:pt x="773" y="2723"/>
                  <a:pt x="1443" y="3207"/>
                </a:cubicBezTo>
                <a:cubicBezTo>
                  <a:pt x="3776" y="0"/>
                  <a:pt x="3776" y="0"/>
                  <a:pt x="3776" y="0"/>
                </a:cubicBezTo>
                <a:lnTo>
                  <a:pt x="0" y="122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64"/>
          <p:cNvSpPr>
            <a:spLocks noChangeArrowheads="1"/>
          </p:cNvSpPr>
          <p:nvPr/>
        </p:nvSpPr>
        <p:spPr bwMode="auto">
          <a:xfrm>
            <a:off x="5074200" y="3652014"/>
            <a:ext cx="4082515" cy="3472755"/>
          </a:xfrm>
          <a:custGeom>
            <a:avLst/>
            <a:gdLst>
              <a:gd name="T0" fmla="*/ 1443 w 3777"/>
              <a:gd name="T1" fmla="*/ 0 h 3215"/>
              <a:gd name="T2" fmla="*/ 1443 w 3777"/>
              <a:gd name="T3" fmla="*/ 0 h 3215"/>
              <a:gd name="T4" fmla="*/ 0 w 3777"/>
              <a:gd name="T5" fmla="*/ 1985 h 3215"/>
              <a:gd name="T6" fmla="*/ 3776 w 3777"/>
              <a:gd name="T7" fmla="*/ 3214 h 3215"/>
              <a:gd name="T8" fmla="*/ 1443 w 3777"/>
              <a:gd name="T9" fmla="*/ 0 h 3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7" h="3215">
                <a:moveTo>
                  <a:pt x="1443" y="0"/>
                </a:moveTo>
                <a:lnTo>
                  <a:pt x="1443" y="0"/>
                </a:lnTo>
                <a:cubicBezTo>
                  <a:pt x="773" y="492"/>
                  <a:pt x="264" y="1179"/>
                  <a:pt x="0" y="1985"/>
                </a:cubicBezTo>
                <a:cubicBezTo>
                  <a:pt x="3776" y="3214"/>
                  <a:pt x="3776" y="3214"/>
                  <a:pt x="3776" y="3214"/>
                </a:cubicBezTo>
                <a:lnTo>
                  <a:pt x="144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65"/>
          <p:cNvSpPr>
            <a:spLocks noChangeArrowheads="1"/>
          </p:cNvSpPr>
          <p:nvPr/>
        </p:nvSpPr>
        <p:spPr bwMode="auto">
          <a:xfrm>
            <a:off x="9151950" y="7124769"/>
            <a:ext cx="2520012" cy="4282591"/>
          </a:xfrm>
          <a:custGeom>
            <a:avLst/>
            <a:gdLst>
              <a:gd name="T0" fmla="*/ 0 w 2334"/>
              <a:gd name="T1" fmla="*/ 3962 h 3963"/>
              <a:gd name="T2" fmla="*/ 0 w 2334"/>
              <a:gd name="T3" fmla="*/ 3962 h 3963"/>
              <a:gd name="T4" fmla="*/ 2333 w 2334"/>
              <a:gd name="T5" fmla="*/ 3207 h 3963"/>
              <a:gd name="T6" fmla="*/ 0 w 2334"/>
              <a:gd name="T7" fmla="*/ 0 h 3963"/>
              <a:gd name="T8" fmla="*/ 0 w 2334"/>
              <a:gd name="T9" fmla="*/ 3962 h 3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4" h="3963">
                <a:moveTo>
                  <a:pt x="0" y="3962"/>
                </a:moveTo>
                <a:lnTo>
                  <a:pt x="0" y="3962"/>
                </a:lnTo>
                <a:cubicBezTo>
                  <a:pt x="865" y="3962"/>
                  <a:pt x="1671" y="3682"/>
                  <a:pt x="2333" y="3207"/>
                </a:cubicBezTo>
                <a:cubicBezTo>
                  <a:pt x="0" y="0"/>
                  <a:pt x="0" y="0"/>
                  <a:pt x="0" y="0"/>
                </a:cubicBezTo>
                <a:lnTo>
                  <a:pt x="0" y="39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66"/>
          <p:cNvSpPr>
            <a:spLocks noChangeArrowheads="1"/>
          </p:cNvSpPr>
          <p:nvPr/>
        </p:nvSpPr>
        <p:spPr bwMode="auto">
          <a:xfrm>
            <a:off x="4864596" y="5800453"/>
            <a:ext cx="4292118" cy="2648632"/>
          </a:xfrm>
          <a:custGeom>
            <a:avLst/>
            <a:gdLst>
              <a:gd name="T0" fmla="*/ 195 w 3972"/>
              <a:gd name="T1" fmla="*/ 0 h 2452"/>
              <a:gd name="T2" fmla="*/ 195 w 3972"/>
              <a:gd name="T3" fmla="*/ 0 h 2452"/>
              <a:gd name="T4" fmla="*/ 0 w 3972"/>
              <a:gd name="T5" fmla="*/ 1229 h 2452"/>
              <a:gd name="T6" fmla="*/ 195 w 3972"/>
              <a:gd name="T7" fmla="*/ 2451 h 2452"/>
              <a:gd name="T8" fmla="*/ 3971 w 3972"/>
              <a:gd name="T9" fmla="*/ 1229 h 2452"/>
              <a:gd name="T10" fmla="*/ 195 w 3972"/>
              <a:gd name="T11" fmla="*/ 0 h 2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72" h="2452">
                <a:moveTo>
                  <a:pt x="195" y="0"/>
                </a:moveTo>
                <a:lnTo>
                  <a:pt x="195" y="0"/>
                </a:lnTo>
                <a:cubicBezTo>
                  <a:pt x="68" y="390"/>
                  <a:pt x="0" y="797"/>
                  <a:pt x="0" y="1229"/>
                </a:cubicBezTo>
                <a:cubicBezTo>
                  <a:pt x="0" y="1653"/>
                  <a:pt x="68" y="2069"/>
                  <a:pt x="195" y="2451"/>
                </a:cubicBezTo>
                <a:cubicBezTo>
                  <a:pt x="3971" y="1229"/>
                  <a:pt x="3971" y="1229"/>
                  <a:pt x="3971" y="1229"/>
                </a:cubicBezTo>
                <a:lnTo>
                  <a:pt x="19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67"/>
          <p:cNvSpPr>
            <a:spLocks noChangeArrowheads="1"/>
          </p:cNvSpPr>
          <p:nvPr/>
        </p:nvSpPr>
        <p:spPr bwMode="auto">
          <a:xfrm>
            <a:off x="6631940" y="2837416"/>
            <a:ext cx="2520009" cy="4287353"/>
          </a:xfrm>
          <a:custGeom>
            <a:avLst/>
            <a:gdLst>
              <a:gd name="T0" fmla="*/ 2333 w 2334"/>
              <a:gd name="T1" fmla="*/ 3969 h 3970"/>
              <a:gd name="T2" fmla="*/ 2333 w 2334"/>
              <a:gd name="T3" fmla="*/ 3969 h 3970"/>
              <a:gd name="T4" fmla="*/ 2333 w 2334"/>
              <a:gd name="T5" fmla="*/ 0 h 3970"/>
              <a:gd name="T6" fmla="*/ 0 w 2334"/>
              <a:gd name="T7" fmla="*/ 755 h 3970"/>
              <a:gd name="T8" fmla="*/ 2333 w 2334"/>
              <a:gd name="T9" fmla="*/ 3969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4" h="3970">
                <a:moveTo>
                  <a:pt x="2333" y="3969"/>
                </a:moveTo>
                <a:lnTo>
                  <a:pt x="2333" y="3969"/>
                </a:lnTo>
                <a:cubicBezTo>
                  <a:pt x="2333" y="0"/>
                  <a:pt x="2333" y="0"/>
                  <a:pt x="2333" y="0"/>
                </a:cubicBezTo>
                <a:cubicBezTo>
                  <a:pt x="1459" y="0"/>
                  <a:pt x="653" y="280"/>
                  <a:pt x="0" y="755"/>
                </a:cubicBezTo>
                <a:lnTo>
                  <a:pt x="2333" y="396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68"/>
          <p:cNvSpPr>
            <a:spLocks noChangeArrowheads="1"/>
          </p:cNvSpPr>
          <p:nvPr/>
        </p:nvSpPr>
        <p:spPr bwMode="auto">
          <a:xfrm>
            <a:off x="9151950" y="3652014"/>
            <a:ext cx="4077749" cy="3472755"/>
          </a:xfrm>
          <a:custGeom>
            <a:avLst/>
            <a:gdLst>
              <a:gd name="T0" fmla="*/ 3774 w 3775"/>
              <a:gd name="T1" fmla="*/ 1985 h 3215"/>
              <a:gd name="T2" fmla="*/ 3774 w 3775"/>
              <a:gd name="T3" fmla="*/ 1985 h 3215"/>
              <a:gd name="T4" fmla="*/ 2333 w 3775"/>
              <a:gd name="T5" fmla="*/ 0 h 3215"/>
              <a:gd name="T6" fmla="*/ 0 w 3775"/>
              <a:gd name="T7" fmla="*/ 3214 h 3215"/>
              <a:gd name="T8" fmla="*/ 3774 w 3775"/>
              <a:gd name="T9" fmla="*/ 1985 h 3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5" h="3215">
                <a:moveTo>
                  <a:pt x="3774" y="1985"/>
                </a:moveTo>
                <a:lnTo>
                  <a:pt x="3774" y="1985"/>
                </a:lnTo>
                <a:cubicBezTo>
                  <a:pt x="3511" y="1179"/>
                  <a:pt x="3002" y="492"/>
                  <a:pt x="2333" y="0"/>
                </a:cubicBezTo>
                <a:cubicBezTo>
                  <a:pt x="0" y="3214"/>
                  <a:pt x="0" y="3214"/>
                  <a:pt x="0" y="3214"/>
                </a:cubicBezTo>
                <a:lnTo>
                  <a:pt x="3774" y="198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69"/>
          <p:cNvSpPr>
            <a:spLocks noChangeArrowheads="1"/>
          </p:cNvSpPr>
          <p:nvPr/>
        </p:nvSpPr>
        <p:spPr bwMode="auto">
          <a:xfrm>
            <a:off x="9151950" y="2837416"/>
            <a:ext cx="2520012" cy="4287353"/>
          </a:xfrm>
          <a:custGeom>
            <a:avLst/>
            <a:gdLst>
              <a:gd name="T0" fmla="*/ 2333 w 2334"/>
              <a:gd name="T1" fmla="*/ 755 h 3970"/>
              <a:gd name="T2" fmla="*/ 2333 w 2334"/>
              <a:gd name="T3" fmla="*/ 755 h 3970"/>
              <a:gd name="T4" fmla="*/ 0 w 2334"/>
              <a:gd name="T5" fmla="*/ 0 h 3970"/>
              <a:gd name="T6" fmla="*/ 0 w 2334"/>
              <a:gd name="T7" fmla="*/ 3969 h 3970"/>
              <a:gd name="T8" fmla="*/ 2333 w 2334"/>
              <a:gd name="T9" fmla="*/ 755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4" h="3970">
                <a:moveTo>
                  <a:pt x="2333" y="755"/>
                </a:moveTo>
                <a:lnTo>
                  <a:pt x="2333" y="755"/>
                </a:lnTo>
                <a:cubicBezTo>
                  <a:pt x="1671" y="280"/>
                  <a:pt x="865" y="0"/>
                  <a:pt x="0" y="0"/>
                </a:cubicBezTo>
                <a:cubicBezTo>
                  <a:pt x="0" y="3969"/>
                  <a:pt x="0" y="3969"/>
                  <a:pt x="0" y="3969"/>
                </a:cubicBezTo>
                <a:lnTo>
                  <a:pt x="2333" y="75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0"/>
          <p:cNvSpPr>
            <a:spLocks noChangeArrowheads="1"/>
          </p:cNvSpPr>
          <p:nvPr/>
        </p:nvSpPr>
        <p:spPr bwMode="auto">
          <a:xfrm>
            <a:off x="9151950" y="5800453"/>
            <a:ext cx="4277826" cy="2648632"/>
          </a:xfrm>
          <a:custGeom>
            <a:avLst/>
            <a:gdLst>
              <a:gd name="T0" fmla="*/ 3774 w 3962"/>
              <a:gd name="T1" fmla="*/ 2451 h 2452"/>
              <a:gd name="T2" fmla="*/ 3774 w 3962"/>
              <a:gd name="T3" fmla="*/ 2451 h 2452"/>
              <a:gd name="T4" fmla="*/ 3961 w 3962"/>
              <a:gd name="T5" fmla="*/ 1229 h 2452"/>
              <a:gd name="T6" fmla="*/ 3774 w 3962"/>
              <a:gd name="T7" fmla="*/ 0 h 2452"/>
              <a:gd name="T8" fmla="*/ 0 w 3962"/>
              <a:gd name="T9" fmla="*/ 1229 h 2452"/>
              <a:gd name="T10" fmla="*/ 3774 w 3962"/>
              <a:gd name="T11" fmla="*/ 2451 h 2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62" h="2452">
                <a:moveTo>
                  <a:pt x="3774" y="2451"/>
                </a:moveTo>
                <a:lnTo>
                  <a:pt x="3774" y="2451"/>
                </a:lnTo>
                <a:cubicBezTo>
                  <a:pt x="3893" y="2069"/>
                  <a:pt x="3961" y="1653"/>
                  <a:pt x="3961" y="1229"/>
                </a:cubicBezTo>
                <a:cubicBezTo>
                  <a:pt x="3961" y="797"/>
                  <a:pt x="3893" y="390"/>
                  <a:pt x="3774" y="0"/>
                </a:cubicBezTo>
                <a:cubicBezTo>
                  <a:pt x="0" y="1229"/>
                  <a:pt x="0" y="1229"/>
                  <a:pt x="0" y="1229"/>
                </a:cubicBezTo>
                <a:lnTo>
                  <a:pt x="3774" y="24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1"/>
          <p:cNvSpPr>
            <a:spLocks noChangeArrowheads="1"/>
          </p:cNvSpPr>
          <p:nvPr/>
        </p:nvSpPr>
        <p:spPr bwMode="auto">
          <a:xfrm>
            <a:off x="9151950" y="7124769"/>
            <a:ext cx="4077749" cy="3463230"/>
          </a:xfrm>
          <a:custGeom>
            <a:avLst/>
            <a:gdLst>
              <a:gd name="T0" fmla="*/ 2333 w 3775"/>
              <a:gd name="T1" fmla="*/ 3207 h 3208"/>
              <a:gd name="T2" fmla="*/ 2333 w 3775"/>
              <a:gd name="T3" fmla="*/ 3207 h 3208"/>
              <a:gd name="T4" fmla="*/ 3774 w 3775"/>
              <a:gd name="T5" fmla="*/ 1222 h 3208"/>
              <a:gd name="T6" fmla="*/ 0 w 3775"/>
              <a:gd name="T7" fmla="*/ 0 h 3208"/>
              <a:gd name="T8" fmla="*/ 2333 w 3775"/>
              <a:gd name="T9" fmla="*/ 3207 h 3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5" h="3208">
                <a:moveTo>
                  <a:pt x="2333" y="3207"/>
                </a:moveTo>
                <a:lnTo>
                  <a:pt x="2333" y="3207"/>
                </a:lnTo>
                <a:cubicBezTo>
                  <a:pt x="3002" y="2723"/>
                  <a:pt x="3511" y="2028"/>
                  <a:pt x="3774" y="1222"/>
                </a:cubicBezTo>
                <a:cubicBezTo>
                  <a:pt x="0" y="0"/>
                  <a:pt x="0" y="0"/>
                  <a:pt x="0" y="0"/>
                </a:cubicBezTo>
                <a:lnTo>
                  <a:pt x="2333" y="320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2"/>
          <p:cNvSpPr>
            <a:spLocks noChangeArrowheads="1"/>
          </p:cNvSpPr>
          <p:nvPr/>
        </p:nvSpPr>
        <p:spPr bwMode="auto">
          <a:xfrm>
            <a:off x="5536283" y="3509103"/>
            <a:ext cx="7240863" cy="7240864"/>
          </a:xfrm>
          <a:custGeom>
            <a:avLst/>
            <a:gdLst>
              <a:gd name="T0" fmla="*/ 6701 w 6702"/>
              <a:gd name="T1" fmla="*/ 3350 h 6702"/>
              <a:gd name="T2" fmla="*/ 6701 w 6702"/>
              <a:gd name="T3" fmla="*/ 3350 h 6702"/>
              <a:gd name="T4" fmla="*/ 3351 w 6702"/>
              <a:gd name="T5" fmla="*/ 6701 h 6702"/>
              <a:gd name="T6" fmla="*/ 0 w 6702"/>
              <a:gd name="T7" fmla="*/ 3350 h 6702"/>
              <a:gd name="T8" fmla="*/ 3351 w 6702"/>
              <a:gd name="T9" fmla="*/ 0 h 6702"/>
              <a:gd name="T10" fmla="*/ 6701 w 6702"/>
              <a:gd name="T11" fmla="*/ 3350 h 6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02" h="6702">
                <a:moveTo>
                  <a:pt x="6701" y="3350"/>
                </a:moveTo>
                <a:lnTo>
                  <a:pt x="6701" y="3350"/>
                </a:lnTo>
                <a:cubicBezTo>
                  <a:pt x="6701" y="5200"/>
                  <a:pt x="5200" y="6701"/>
                  <a:pt x="3351" y="6701"/>
                </a:cubicBezTo>
                <a:cubicBezTo>
                  <a:pt x="1501" y="6701"/>
                  <a:pt x="0" y="5200"/>
                  <a:pt x="0" y="3350"/>
                </a:cubicBezTo>
                <a:cubicBezTo>
                  <a:pt x="0" y="1502"/>
                  <a:pt x="1501" y="0"/>
                  <a:pt x="3351" y="0"/>
                </a:cubicBezTo>
                <a:cubicBezTo>
                  <a:pt x="5200" y="0"/>
                  <a:pt x="6701" y="1502"/>
                  <a:pt x="6701" y="33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73"/>
          <p:cNvSpPr>
            <a:spLocks noChangeArrowheads="1"/>
          </p:cNvSpPr>
          <p:nvPr/>
        </p:nvSpPr>
        <p:spPr bwMode="auto">
          <a:xfrm>
            <a:off x="12153097" y="1694122"/>
            <a:ext cx="1043257" cy="1881673"/>
          </a:xfrm>
          <a:custGeom>
            <a:avLst/>
            <a:gdLst>
              <a:gd name="T0" fmla="*/ 958 w 967"/>
              <a:gd name="T1" fmla="*/ 823 h 1740"/>
              <a:gd name="T2" fmla="*/ 958 w 967"/>
              <a:gd name="T3" fmla="*/ 823 h 1740"/>
              <a:gd name="T4" fmla="*/ 839 w 967"/>
              <a:gd name="T5" fmla="*/ 187 h 1740"/>
              <a:gd name="T6" fmla="*/ 831 w 967"/>
              <a:gd name="T7" fmla="*/ 170 h 1740"/>
              <a:gd name="T8" fmla="*/ 618 w 967"/>
              <a:gd name="T9" fmla="*/ 0 h 1740"/>
              <a:gd name="T10" fmla="*/ 356 w 967"/>
              <a:gd name="T11" fmla="*/ 0 h 1740"/>
              <a:gd name="T12" fmla="*/ 135 w 967"/>
              <a:gd name="T13" fmla="*/ 178 h 1740"/>
              <a:gd name="T14" fmla="*/ 135 w 967"/>
              <a:gd name="T15" fmla="*/ 187 h 1740"/>
              <a:gd name="T16" fmla="*/ 9 w 967"/>
              <a:gd name="T17" fmla="*/ 823 h 1740"/>
              <a:gd name="T18" fmla="*/ 67 w 967"/>
              <a:gd name="T19" fmla="*/ 917 h 1740"/>
              <a:gd name="T20" fmla="*/ 67 w 967"/>
              <a:gd name="T21" fmla="*/ 917 h 1740"/>
              <a:gd name="T22" fmla="*/ 160 w 967"/>
              <a:gd name="T23" fmla="*/ 857 h 1740"/>
              <a:gd name="T24" fmla="*/ 245 w 967"/>
              <a:gd name="T25" fmla="*/ 433 h 1740"/>
              <a:gd name="T26" fmla="*/ 245 w 967"/>
              <a:gd name="T27" fmla="*/ 857 h 1740"/>
              <a:gd name="T28" fmla="*/ 245 w 967"/>
              <a:gd name="T29" fmla="*/ 891 h 1740"/>
              <a:gd name="T30" fmla="*/ 245 w 967"/>
              <a:gd name="T31" fmla="*/ 1646 h 1740"/>
              <a:gd name="T32" fmla="*/ 338 w 967"/>
              <a:gd name="T33" fmla="*/ 1739 h 1740"/>
              <a:gd name="T34" fmla="*/ 347 w 967"/>
              <a:gd name="T35" fmla="*/ 1739 h 1740"/>
              <a:gd name="T36" fmla="*/ 449 w 967"/>
              <a:gd name="T37" fmla="*/ 1646 h 1740"/>
              <a:gd name="T38" fmla="*/ 449 w 967"/>
              <a:gd name="T39" fmla="*/ 891 h 1740"/>
              <a:gd name="T40" fmla="*/ 525 w 967"/>
              <a:gd name="T41" fmla="*/ 891 h 1740"/>
              <a:gd name="T42" fmla="*/ 525 w 967"/>
              <a:gd name="T43" fmla="*/ 1646 h 1740"/>
              <a:gd name="T44" fmla="*/ 618 w 967"/>
              <a:gd name="T45" fmla="*/ 1739 h 1740"/>
              <a:gd name="T46" fmla="*/ 627 w 967"/>
              <a:gd name="T47" fmla="*/ 1739 h 1740"/>
              <a:gd name="T48" fmla="*/ 729 w 967"/>
              <a:gd name="T49" fmla="*/ 1646 h 1740"/>
              <a:gd name="T50" fmla="*/ 729 w 967"/>
              <a:gd name="T51" fmla="*/ 891 h 1740"/>
              <a:gd name="T52" fmla="*/ 729 w 967"/>
              <a:gd name="T53" fmla="*/ 857 h 1740"/>
              <a:gd name="T54" fmla="*/ 729 w 967"/>
              <a:gd name="T55" fmla="*/ 450 h 1740"/>
              <a:gd name="T56" fmla="*/ 805 w 967"/>
              <a:gd name="T57" fmla="*/ 857 h 1740"/>
              <a:gd name="T58" fmla="*/ 899 w 967"/>
              <a:gd name="T59" fmla="*/ 917 h 1740"/>
              <a:gd name="T60" fmla="*/ 958 w 967"/>
              <a:gd name="T61" fmla="*/ 823 h 1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67" h="1740">
                <a:moveTo>
                  <a:pt x="958" y="823"/>
                </a:moveTo>
                <a:lnTo>
                  <a:pt x="958" y="823"/>
                </a:lnTo>
                <a:cubicBezTo>
                  <a:pt x="839" y="187"/>
                  <a:pt x="839" y="187"/>
                  <a:pt x="839" y="187"/>
                </a:cubicBezTo>
                <a:cubicBezTo>
                  <a:pt x="839" y="178"/>
                  <a:pt x="839" y="178"/>
                  <a:pt x="831" y="170"/>
                </a:cubicBezTo>
                <a:cubicBezTo>
                  <a:pt x="805" y="77"/>
                  <a:pt x="720" y="0"/>
                  <a:pt x="618" y="0"/>
                </a:cubicBezTo>
                <a:cubicBezTo>
                  <a:pt x="356" y="0"/>
                  <a:pt x="356" y="0"/>
                  <a:pt x="356" y="0"/>
                </a:cubicBezTo>
                <a:cubicBezTo>
                  <a:pt x="245" y="0"/>
                  <a:pt x="152" y="77"/>
                  <a:pt x="135" y="178"/>
                </a:cubicBezTo>
                <a:cubicBezTo>
                  <a:pt x="135" y="178"/>
                  <a:pt x="135" y="178"/>
                  <a:pt x="135" y="187"/>
                </a:cubicBezTo>
                <a:cubicBezTo>
                  <a:pt x="9" y="823"/>
                  <a:pt x="9" y="823"/>
                  <a:pt x="9" y="823"/>
                </a:cubicBezTo>
                <a:cubicBezTo>
                  <a:pt x="0" y="874"/>
                  <a:pt x="26" y="908"/>
                  <a:pt x="67" y="917"/>
                </a:cubicBezTo>
                <a:lnTo>
                  <a:pt x="67" y="917"/>
                </a:lnTo>
                <a:cubicBezTo>
                  <a:pt x="109" y="925"/>
                  <a:pt x="152" y="899"/>
                  <a:pt x="160" y="857"/>
                </a:cubicBezTo>
                <a:cubicBezTo>
                  <a:pt x="245" y="433"/>
                  <a:pt x="245" y="433"/>
                  <a:pt x="245" y="433"/>
                </a:cubicBezTo>
                <a:cubicBezTo>
                  <a:pt x="245" y="857"/>
                  <a:pt x="245" y="857"/>
                  <a:pt x="245" y="857"/>
                </a:cubicBezTo>
                <a:cubicBezTo>
                  <a:pt x="245" y="891"/>
                  <a:pt x="245" y="891"/>
                  <a:pt x="245" y="891"/>
                </a:cubicBezTo>
                <a:cubicBezTo>
                  <a:pt x="245" y="1646"/>
                  <a:pt x="245" y="1646"/>
                  <a:pt x="245" y="1646"/>
                </a:cubicBezTo>
                <a:cubicBezTo>
                  <a:pt x="245" y="1697"/>
                  <a:pt x="288" y="1739"/>
                  <a:pt x="338" y="1739"/>
                </a:cubicBezTo>
                <a:cubicBezTo>
                  <a:pt x="347" y="1739"/>
                  <a:pt x="347" y="1739"/>
                  <a:pt x="347" y="1739"/>
                </a:cubicBezTo>
                <a:cubicBezTo>
                  <a:pt x="406" y="1739"/>
                  <a:pt x="449" y="1697"/>
                  <a:pt x="449" y="1646"/>
                </a:cubicBezTo>
                <a:cubicBezTo>
                  <a:pt x="449" y="891"/>
                  <a:pt x="449" y="891"/>
                  <a:pt x="449" y="891"/>
                </a:cubicBezTo>
                <a:cubicBezTo>
                  <a:pt x="525" y="891"/>
                  <a:pt x="525" y="891"/>
                  <a:pt x="525" y="891"/>
                </a:cubicBezTo>
                <a:cubicBezTo>
                  <a:pt x="525" y="1646"/>
                  <a:pt x="525" y="1646"/>
                  <a:pt x="525" y="1646"/>
                </a:cubicBezTo>
                <a:cubicBezTo>
                  <a:pt x="525" y="1697"/>
                  <a:pt x="568" y="1739"/>
                  <a:pt x="618" y="1739"/>
                </a:cubicBezTo>
                <a:cubicBezTo>
                  <a:pt x="627" y="1739"/>
                  <a:pt x="627" y="1739"/>
                  <a:pt x="627" y="1739"/>
                </a:cubicBezTo>
                <a:cubicBezTo>
                  <a:pt x="686" y="1739"/>
                  <a:pt x="729" y="1697"/>
                  <a:pt x="729" y="1646"/>
                </a:cubicBezTo>
                <a:cubicBezTo>
                  <a:pt x="729" y="891"/>
                  <a:pt x="729" y="891"/>
                  <a:pt x="729" y="891"/>
                </a:cubicBezTo>
                <a:cubicBezTo>
                  <a:pt x="729" y="857"/>
                  <a:pt x="729" y="857"/>
                  <a:pt x="729" y="857"/>
                </a:cubicBezTo>
                <a:cubicBezTo>
                  <a:pt x="729" y="450"/>
                  <a:pt x="729" y="450"/>
                  <a:pt x="729" y="450"/>
                </a:cubicBezTo>
                <a:cubicBezTo>
                  <a:pt x="805" y="857"/>
                  <a:pt x="805" y="857"/>
                  <a:pt x="805" y="857"/>
                </a:cubicBezTo>
                <a:cubicBezTo>
                  <a:pt x="814" y="899"/>
                  <a:pt x="856" y="925"/>
                  <a:pt x="899" y="917"/>
                </a:cubicBezTo>
                <a:cubicBezTo>
                  <a:pt x="941" y="908"/>
                  <a:pt x="966" y="874"/>
                  <a:pt x="958" y="8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74"/>
          <p:cNvSpPr>
            <a:spLocks noChangeArrowheads="1"/>
          </p:cNvSpPr>
          <p:nvPr/>
        </p:nvSpPr>
        <p:spPr bwMode="auto">
          <a:xfrm>
            <a:off x="12453213" y="1198694"/>
            <a:ext cx="443025" cy="443028"/>
          </a:xfrm>
          <a:custGeom>
            <a:avLst/>
            <a:gdLst>
              <a:gd name="T0" fmla="*/ 204 w 408"/>
              <a:gd name="T1" fmla="*/ 407 h 408"/>
              <a:gd name="T2" fmla="*/ 204 w 408"/>
              <a:gd name="T3" fmla="*/ 407 h 408"/>
              <a:gd name="T4" fmla="*/ 407 w 408"/>
              <a:gd name="T5" fmla="*/ 204 h 408"/>
              <a:gd name="T6" fmla="*/ 204 w 408"/>
              <a:gd name="T7" fmla="*/ 0 h 408"/>
              <a:gd name="T8" fmla="*/ 0 w 408"/>
              <a:gd name="T9" fmla="*/ 204 h 408"/>
              <a:gd name="T10" fmla="*/ 204 w 408"/>
              <a:gd name="T11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8" h="408">
                <a:moveTo>
                  <a:pt x="204" y="407"/>
                </a:moveTo>
                <a:lnTo>
                  <a:pt x="204" y="407"/>
                </a:lnTo>
                <a:cubicBezTo>
                  <a:pt x="314" y="407"/>
                  <a:pt x="407" y="314"/>
                  <a:pt x="407" y="204"/>
                </a:cubicBezTo>
                <a:cubicBezTo>
                  <a:pt x="407" y="93"/>
                  <a:pt x="314" y="0"/>
                  <a:pt x="204" y="0"/>
                </a:cubicBezTo>
                <a:cubicBezTo>
                  <a:pt x="93" y="0"/>
                  <a:pt x="0" y="93"/>
                  <a:pt x="0" y="204"/>
                </a:cubicBezTo>
                <a:cubicBezTo>
                  <a:pt x="0" y="314"/>
                  <a:pt x="93" y="407"/>
                  <a:pt x="204" y="4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75"/>
          <p:cNvSpPr>
            <a:spLocks noChangeArrowheads="1"/>
          </p:cNvSpPr>
          <p:nvPr/>
        </p:nvSpPr>
        <p:spPr bwMode="auto">
          <a:xfrm>
            <a:off x="5240932" y="2975565"/>
            <a:ext cx="452552" cy="671684"/>
          </a:xfrm>
          <a:custGeom>
            <a:avLst/>
            <a:gdLst>
              <a:gd name="T0" fmla="*/ 263 w 417"/>
              <a:gd name="T1" fmla="*/ 331 h 620"/>
              <a:gd name="T2" fmla="*/ 263 w 417"/>
              <a:gd name="T3" fmla="*/ 331 h 620"/>
              <a:gd name="T4" fmla="*/ 416 w 417"/>
              <a:gd name="T5" fmla="*/ 178 h 620"/>
              <a:gd name="T6" fmla="*/ 229 w 417"/>
              <a:gd name="T7" fmla="*/ 0 h 620"/>
              <a:gd name="T8" fmla="*/ 60 w 417"/>
              <a:gd name="T9" fmla="*/ 178 h 620"/>
              <a:gd name="T10" fmla="*/ 0 w 417"/>
              <a:gd name="T11" fmla="*/ 331 h 620"/>
              <a:gd name="T12" fmla="*/ 60 w 417"/>
              <a:gd name="T13" fmla="*/ 484 h 620"/>
              <a:gd name="T14" fmla="*/ 145 w 417"/>
              <a:gd name="T15" fmla="*/ 568 h 620"/>
              <a:gd name="T16" fmla="*/ 323 w 417"/>
              <a:gd name="T17" fmla="*/ 568 h 620"/>
              <a:gd name="T18" fmla="*/ 323 w 417"/>
              <a:gd name="T19" fmla="*/ 568 h 620"/>
              <a:gd name="T20" fmla="*/ 323 w 417"/>
              <a:gd name="T21" fmla="*/ 390 h 620"/>
              <a:gd name="T22" fmla="*/ 263 w 417"/>
              <a:gd name="T23" fmla="*/ 331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7" h="620">
                <a:moveTo>
                  <a:pt x="263" y="331"/>
                </a:moveTo>
                <a:lnTo>
                  <a:pt x="263" y="331"/>
                </a:lnTo>
                <a:cubicBezTo>
                  <a:pt x="416" y="178"/>
                  <a:pt x="416" y="178"/>
                  <a:pt x="416" y="178"/>
                </a:cubicBezTo>
                <a:cubicBezTo>
                  <a:pt x="229" y="0"/>
                  <a:pt x="229" y="0"/>
                  <a:pt x="229" y="0"/>
                </a:cubicBezTo>
                <a:cubicBezTo>
                  <a:pt x="60" y="178"/>
                  <a:pt x="60" y="178"/>
                  <a:pt x="60" y="178"/>
                </a:cubicBezTo>
                <a:cubicBezTo>
                  <a:pt x="17" y="220"/>
                  <a:pt x="0" y="280"/>
                  <a:pt x="0" y="331"/>
                </a:cubicBezTo>
                <a:cubicBezTo>
                  <a:pt x="0" y="382"/>
                  <a:pt x="17" y="441"/>
                  <a:pt x="60" y="484"/>
                </a:cubicBezTo>
                <a:cubicBezTo>
                  <a:pt x="145" y="568"/>
                  <a:pt x="145" y="568"/>
                  <a:pt x="145" y="568"/>
                </a:cubicBezTo>
                <a:cubicBezTo>
                  <a:pt x="187" y="619"/>
                  <a:pt x="272" y="619"/>
                  <a:pt x="323" y="568"/>
                </a:cubicBezTo>
                <a:lnTo>
                  <a:pt x="323" y="568"/>
                </a:lnTo>
                <a:cubicBezTo>
                  <a:pt x="374" y="517"/>
                  <a:pt x="374" y="441"/>
                  <a:pt x="323" y="390"/>
                </a:cubicBezTo>
                <a:lnTo>
                  <a:pt x="263" y="33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76"/>
          <p:cNvSpPr>
            <a:spLocks noChangeArrowheads="1"/>
          </p:cNvSpPr>
          <p:nvPr/>
        </p:nvSpPr>
        <p:spPr bwMode="auto">
          <a:xfrm>
            <a:off x="5798287" y="2975565"/>
            <a:ext cx="447790" cy="671684"/>
          </a:xfrm>
          <a:custGeom>
            <a:avLst/>
            <a:gdLst>
              <a:gd name="T0" fmla="*/ 356 w 416"/>
              <a:gd name="T1" fmla="*/ 178 h 620"/>
              <a:gd name="T2" fmla="*/ 356 w 416"/>
              <a:gd name="T3" fmla="*/ 178 h 620"/>
              <a:gd name="T4" fmla="*/ 186 w 416"/>
              <a:gd name="T5" fmla="*/ 0 h 620"/>
              <a:gd name="T6" fmla="*/ 0 w 416"/>
              <a:gd name="T7" fmla="*/ 178 h 620"/>
              <a:gd name="T8" fmla="*/ 144 w 416"/>
              <a:gd name="T9" fmla="*/ 331 h 620"/>
              <a:gd name="T10" fmla="*/ 85 w 416"/>
              <a:gd name="T11" fmla="*/ 390 h 620"/>
              <a:gd name="T12" fmla="*/ 93 w 416"/>
              <a:gd name="T13" fmla="*/ 568 h 620"/>
              <a:gd name="T14" fmla="*/ 93 w 416"/>
              <a:gd name="T15" fmla="*/ 568 h 620"/>
              <a:gd name="T16" fmla="*/ 271 w 416"/>
              <a:gd name="T17" fmla="*/ 568 h 620"/>
              <a:gd name="T18" fmla="*/ 356 w 416"/>
              <a:gd name="T19" fmla="*/ 484 h 620"/>
              <a:gd name="T20" fmla="*/ 415 w 416"/>
              <a:gd name="T21" fmla="*/ 331 h 620"/>
              <a:gd name="T22" fmla="*/ 356 w 416"/>
              <a:gd name="T23" fmla="*/ 178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6" h="620">
                <a:moveTo>
                  <a:pt x="356" y="178"/>
                </a:moveTo>
                <a:lnTo>
                  <a:pt x="356" y="178"/>
                </a:lnTo>
                <a:cubicBezTo>
                  <a:pt x="186" y="0"/>
                  <a:pt x="186" y="0"/>
                  <a:pt x="186" y="0"/>
                </a:cubicBezTo>
                <a:cubicBezTo>
                  <a:pt x="0" y="178"/>
                  <a:pt x="0" y="178"/>
                  <a:pt x="0" y="178"/>
                </a:cubicBezTo>
                <a:cubicBezTo>
                  <a:pt x="144" y="331"/>
                  <a:pt x="144" y="331"/>
                  <a:pt x="144" y="331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2" y="441"/>
                  <a:pt x="42" y="526"/>
                  <a:pt x="93" y="568"/>
                </a:cubicBezTo>
                <a:lnTo>
                  <a:pt x="93" y="568"/>
                </a:lnTo>
                <a:cubicBezTo>
                  <a:pt x="144" y="619"/>
                  <a:pt x="220" y="619"/>
                  <a:pt x="271" y="568"/>
                </a:cubicBezTo>
                <a:cubicBezTo>
                  <a:pt x="356" y="484"/>
                  <a:pt x="356" y="484"/>
                  <a:pt x="356" y="484"/>
                </a:cubicBezTo>
                <a:cubicBezTo>
                  <a:pt x="399" y="441"/>
                  <a:pt x="415" y="382"/>
                  <a:pt x="415" y="331"/>
                </a:cubicBezTo>
                <a:cubicBezTo>
                  <a:pt x="415" y="280"/>
                  <a:pt x="399" y="220"/>
                  <a:pt x="356" y="1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77"/>
          <p:cNvSpPr>
            <a:spLocks noChangeArrowheads="1"/>
          </p:cNvSpPr>
          <p:nvPr/>
        </p:nvSpPr>
        <p:spPr bwMode="auto">
          <a:xfrm>
            <a:off x="5469591" y="1636957"/>
            <a:ext cx="552592" cy="552592"/>
          </a:xfrm>
          <a:custGeom>
            <a:avLst/>
            <a:gdLst>
              <a:gd name="T0" fmla="*/ 255 w 510"/>
              <a:gd name="T1" fmla="*/ 509 h 510"/>
              <a:gd name="T2" fmla="*/ 255 w 510"/>
              <a:gd name="T3" fmla="*/ 509 h 510"/>
              <a:gd name="T4" fmla="*/ 509 w 510"/>
              <a:gd name="T5" fmla="*/ 255 h 510"/>
              <a:gd name="T6" fmla="*/ 255 w 510"/>
              <a:gd name="T7" fmla="*/ 0 h 510"/>
              <a:gd name="T8" fmla="*/ 0 w 510"/>
              <a:gd name="T9" fmla="*/ 255 h 510"/>
              <a:gd name="T10" fmla="*/ 255 w 510"/>
              <a:gd name="T11" fmla="*/ 509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0" h="510">
                <a:moveTo>
                  <a:pt x="255" y="509"/>
                </a:moveTo>
                <a:lnTo>
                  <a:pt x="255" y="509"/>
                </a:lnTo>
                <a:cubicBezTo>
                  <a:pt x="391" y="509"/>
                  <a:pt x="509" y="391"/>
                  <a:pt x="509" y="255"/>
                </a:cubicBezTo>
                <a:cubicBezTo>
                  <a:pt x="509" y="110"/>
                  <a:pt x="391" y="0"/>
                  <a:pt x="255" y="0"/>
                </a:cubicBezTo>
                <a:cubicBezTo>
                  <a:pt x="111" y="0"/>
                  <a:pt x="0" y="110"/>
                  <a:pt x="0" y="255"/>
                </a:cubicBezTo>
                <a:cubicBezTo>
                  <a:pt x="0" y="391"/>
                  <a:pt x="111" y="509"/>
                  <a:pt x="255" y="5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78"/>
          <p:cNvSpPr>
            <a:spLocks noChangeArrowheads="1"/>
          </p:cNvSpPr>
          <p:nvPr/>
        </p:nvSpPr>
        <p:spPr bwMode="auto">
          <a:xfrm>
            <a:off x="5121837" y="2261006"/>
            <a:ext cx="1267151" cy="824123"/>
          </a:xfrm>
          <a:custGeom>
            <a:avLst/>
            <a:gdLst>
              <a:gd name="T0" fmla="*/ 1120 w 1172"/>
              <a:gd name="T1" fmla="*/ 373 h 765"/>
              <a:gd name="T2" fmla="*/ 1120 w 1172"/>
              <a:gd name="T3" fmla="*/ 373 h 765"/>
              <a:gd name="T4" fmla="*/ 848 w 1172"/>
              <a:gd name="T5" fmla="*/ 119 h 765"/>
              <a:gd name="T6" fmla="*/ 619 w 1172"/>
              <a:gd name="T7" fmla="*/ 0 h 765"/>
              <a:gd name="T8" fmla="*/ 526 w 1172"/>
              <a:gd name="T9" fmla="*/ 0 h 765"/>
              <a:gd name="T10" fmla="*/ 297 w 1172"/>
              <a:gd name="T11" fmla="*/ 127 h 765"/>
              <a:gd name="T12" fmla="*/ 42 w 1172"/>
              <a:gd name="T13" fmla="*/ 391 h 765"/>
              <a:gd name="T14" fmla="*/ 51 w 1172"/>
              <a:gd name="T15" fmla="*/ 569 h 765"/>
              <a:gd name="T16" fmla="*/ 51 w 1172"/>
              <a:gd name="T17" fmla="*/ 569 h 765"/>
              <a:gd name="T18" fmla="*/ 229 w 1172"/>
              <a:gd name="T19" fmla="*/ 569 h 765"/>
              <a:gd name="T20" fmla="*/ 322 w 1172"/>
              <a:gd name="T21" fmla="*/ 467 h 765"/>
              <a:gd name="T22" fmla="*/ 322 w 1172"/>
              <a:gd name="T23" fmla="*/ 764 h 765"/>
              <a:gd name="T24" fmla="*/ 831 w 1172"/>
              <a:gd name="T25" fmla="*/ 764 h 765"/>
              <a:gd name="T26" fmla="*/ 831 w 1172"/>
              <a:gd name="T27" fmla="*/ 450 h 765"/>
              <a:gd name="T28" fmla="*/ 942 w 1172"/>
              <a:gd name="T29" fmla="*/ 560 h 765"/>
              <a:gd name="T30" fmla="*/ 1120 w 1172"/>
              <a:gd name="T31" fmla="*/ 560 h 765"/>
              <a:gd name="T32" fmla="*/ 1120 w 1172"/>
              <a:gd name="T33" fmla="*/ 373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2" h="765">
                <a:moveTo>
                  <a:pt x="1120" y="373"/>
                </a:moveTo>
                <a:lnTo>
                  <a:pt x="1120" y="373"/>
                </a:lnTo>
                <a:cubicBezTo>
                  <a:pt x="848" y="119"/>
                  <a:pt x="848" y="119"/>
                  <a:pt x="848" y="119"/>
                </a:cubicBezTo>
                <a:cubicBezTo>
                  <a:pt x="797" y="42"/>
                  <a:pt x="721" y="0"/>
                  <a:pt x="619" y="0"/>
                </a:cubicBezTo>
                <a:cubicBezTo>
                  <a:pt x="526" y="0"/>
                  <a:pt x="526" y="0"/>
                  <a:pt x="526" y="0"/>
                </a:cubicBezTo>
                <a:cubicBezTo>
                  <a:pt x="433" y="0"/>
                  <a:pt x="348" y="51"/>
                  <a:pt x="297" y="127"/>
                </a:cubicBezTo>
                <a:cubicBezTo>
                  <a:pt x="42" y="391"/>
                  <a:pt x="42" y="391"/>
                  <a:pt x="42" y="391"/>
                </a:cubicBezTo>
                <a:cubicBezTo>
                  <a:pt x="0" y="441"/>
                  <a:pt x="0" y="518"/>
                  <a:pt x="51" y="569"/>
                </a:cubicBezTo>
                <a:lnTo>
                  <a:pt x="51" y="569"/>
                </a:lnTo>
                <a:cubicBezTo>
                  <a:pt x="102" y="619"/>
                  <a:pt x="178" y="619"/>
                  <a:pt x="229" y="569"/>
                </a:cubicBezTo>
                <a:cubicBezTo>
                  <a:pt x="322" y="467"/>
                  <a:pt x="322" y="467"/>
                  <a:pt x="322" y="467"/>
                </a:cubicBezTo>
                <a:cubicBezTo>
                  <a:pt x="322" y="764"/>
                  <a:pt x="322" y="764"/>
                  <a:pt x="322" y="764"/>
                </a:cubicBezTo>
                <a:cubicBezTo>
                  <a:pt x="831" y="764"/>
                  <a:pt x="831" y="764"/>
                  <a:pt x="831" y="764"/>
                </a:cubicBezTo>
                <a:cubicBezTo>
                  <a:pt x="831" y="450"/>
                  <a:pt x="831" y="450"/>
                  <a:pt x="831" y="450"/>
                </a:cubicBezTo>
                <a:cubicBezTo>
                  <a:pt x="942" y="560"/>
                  <a:pt x="942" y="560"/>
                  <a:pt x="942" y="560"/>
                </a:cubicBezTo>
                <a:cubicBezTo>
                  <a:pt x="993" y="611"/>
                  <a:pt x="1069" y="611"/>
                  <a:pt x="1120" y="560"/>
                </a:cubicBezTo>
                <a:cubicBezTo>
                  <a:pt x="1171" y="509"/>
                  <a:pt x="1171" y="424"/>
                  <a:pt x="1120" y="3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79"/>
          <p:cNvSpPr>
            <a:spLocks noChangeArrowheads="1"/>
          </p:cNvSpPr>
          <p:nvPr/>
        </p:nvSpPr>
        <p:spPr bwMode="auto">
          <a:xfrm>
            <a:off x="5469591" y="3004148"/>
            <a:ext cx="552592" cy="238186"/>
          </a:xfrm>
          <a:custGeom>
            <a:avLst/>
            <a:gdLst>
              <a:gd name="T0" fmla="*/ 162 w 510"/>
              <a:gd name="T1" fmla="*/ 162 h 222"/>
              <a:gd name="T2" fmla="*/ 162 w 510"/>
              <a:gd name="T3" fmla="*/ 162 h 222"/>
              <a:gd name="T4" fmla="*/ 0 w 510"/>
              <a:gd name="T5" fmla="*/ 0 h 222"/>
              <a:gd name="T6" fmla="*/ 509 w 510"/>
              <a:gd name="T7" fmla="*/ 0 h 222"/>
              <a:gd name="T8" fmla="*/ 340 w 510"/>
              <a:gd name="T9" fmla="*/ 170 h 222"/>
              <a:gd name="T10" fmla="*/ 170 w 510"/>
              <a:gd name="T11" fmla="*/ 170 h 222"/>
              <a:gd name="T12" fmla="*/ 0 w 510"/>
              <a:gd name="T13" fmla="*/ 0 h 222"/>
              <a:gd name="T14" fmla="*/ 509 w 510"/>
              <a:gd name="T15" fmla="*/ 0 h 222"/>
              <a:gd name="T16" fmla="*/ 340 w 510"/>
              <a:gd name="T17" fmla="*/ 162 h 222"/>
              <a:gd name="T18" fmla="*/ 162 w 510"/>
              <a:gd name="T19" fmla="*/ 16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0" h="222">
                <a:moveTo>
                  <a:pt x="162" y="162"/>
                </a:moveTo>
                <a:lnTo>
                  <a:pt x="162" y="162"/>
                </a:lnTo>
                <a:cubicBezTo>
                  <a:pt x="0" y="0"/>
                  <a:pt x="0" y="0"/>
                  <a:pt x="0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340" y="170"/>
                  <a:pt x="340" y="170"/>
                  <a:pt x="340" y="170"/>
                </a:cubicBezTo>
                <a:cubicBezTo>
                  <a:pt x="289" y="221"/>
                  <a:pt x="221" y="221"/>
                  <a:pt x="170" y="170"/>
                </a:cubicBezTo>
                <a:cubicBezTo>
                  <a:pt x="0" y="0"/>
                  <a:pt x="0" y="0"/>
                  <a:pt x="0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340" y="162"/>
                  <a:pt x="340" y="162"/>
                  <a:pt x="340" y="162"/>
                </a:cubicBezTo>
                <a:cubicBezTo>
                  <a:pt x="289" y="221"/>
                  <a:pt x="212" y="221"/>
                  <a:pt x="162" y="1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80"/>
          <p:cNvSpPr>
            <a:spLocks noChangeArrowheads="1"/>
          </p:cNvSpPr>
          <p:nvPr/>
        </p:nvSpPr>
        <p:spPr bwMode="auto">
          <a:xfrm>
            <a:off x="12434158" y="10707091"/>
            <a:ext cx="1000382" cy="1805454"/>
          </a:xfrm>
          <a:custGeom>
            <a:avLst/>
            <a:gdLst>
              <a:gd name="T0" fmla="*/ 925 w 926"/>
              <a:gd name="T1" fmla="*/ 789 h 1673"/>
              <a:gd name="T2" fmla="*/ 925 w 926"/>
              <a:gd name="T3" fmla="*/ 789 h 1673"/>
              <a:gd name="T4" fmla="*/ 806 w 926"/>
              <a:gd name="T5" fmla="*/ 179 h 1673"/>
              <a:gd name="T6" fmla="*/ 798 w 926"/>
              <a:gd name="T7" fmla="*/ 161 h 1673"/>
              <a:gd name="T8" fmla="*/ 586 w 926"/>
              <a:gd name="T9" fmla="*/ 0 h 1673"/>
              <a:gd name="T10" fmla="*/ 340 w 926"/>
              <a:gd name="T11" fmla="*/ 0 h 1673"/>
              <a:gd name="T12" fmla="*/ 128 w 926"/>
              <a:gd name="T13" fmla="*/ 170 h 1673"/>
              <a:gd name="T14" fmla="*/ 128 w 926"/>
              <a:gd name="T15" fmla="*/ 179 h 1673"/>
              <a:gd name="T16" fmla="*/ 9 w 926"/>
              <a:gd name="T17" fmla="*/ 789 h 1673"/>
              <a:gd name="T18" fmla="*/ 68 w 926"/>
              <a:gd name="T19" fmla="*/ 883 h 1673"/>
              <a:gd name="T20" fmla="*/ 68 w 926"/>
              <a:gd name="T21" fmla="*/ 883 h 1673"/>
              <a:gd name="T22" fmla="*/ 153 w 926"/>
              <a:gd name="T23" fmla="*/ 823 h 1673"/>
              <a:gd name="T24" fmla="*/ 229 w 926"/>
              <a:gd name="T25" fmla="*/ 408 h 1673"/>
              <a:gd name="T26" fmla="*/ 229 w 926"/>
              <a:gd name="T27" fmla="*/ 815 h 1673"/>
              <a:gd name="T28" fmla="*/ 229 w 926"/>
              <a:gd name="T29" fmla="*/ 849 h 1673"/>
              <a:gd name="T30" fmla="*/ 229 w 926"/>
              <a:gd name="T31" fmla="*/ 1578 h 1673"/>
              <a:gd name="T32" fmla="*/ 322 w 926"/>
              <a:gd name="T33" fmla="*/ 1672 h 1673"/>
              <a:gd name="T34" fmla="*/ 331 w 926"/>
              <a:gd name="T35" fmla="*/ 1672 h 1673"/>
              <a:gd name="T36" fmla="*/ 424 w 926"/>
              <a:gd name="T37" fmla="*/ 1578 h 1673"/>
              <a:gd name="T38" fmla="*/ 424 w 926"/>
              <a:gd name="T39" fmla="*/ 849 h 1673"/>
              <a:gd name="T40" fmla="*/ 501 w 926"/>
              <a:gd name="T41" fmla="*/ 849 h 1673"/>
              <a:gd name="T42" fmla="*/ 501 w 926"/>
              <a:gd name="T43" fmla="*/ 1578 h 1673"/>
              <a:gd name="T44" fmla="*/ 594 w 926"/>
              <a:gd name="T45" fmla="*/ 1672 h 1673"/>
              <a:gd name="T46" fmla="*/ 603 w 926"/>
              <a:gd name="T47" fmla="*/ 1672 h 1673"/>
              <a:gd name="T48" fmla="*/ 696 w 926"/>
              <a:gd name="T49" fmla="*/ 1578 h 1673"/>
              <a:gd name="T50" fmla="*/ 696 w 926"/>
              <a:gd name="T51" fmla="*/ 849 h 1673"/>
              <a:gd name="T52" fmla="*/ 696 w 926"/>
              <a:gd name="T53" fmla="*/ 815 h 1673"/>
              <a:gd name="T54" fmla="*/ 696 w 926"/>
              <a:gd name="T55" fmla="*/ 433 h 1673"/>
              <a:gd name="T56" fmla="*/ 772 w 926"/>
              <a:gd name="T57" fmla="*/ 823 h 1673"/>
              <a:gd name="T58" fmla="*/ 857 w 926"/>
              <a:gd name="T59" fmla="*/ 883 h 1673"/>
              <a:gd name="T60" fmla="*/ 925 w 926"/>
              <a:gd name="T61" fmla="*/ 789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26" h="1673">
                <a:moveTo>
                  <a:pt x="925" y="789"/>
                </a:moveTo>
                <a:lnTo>
                  <a:pt x="925" y="789"/>
                </a:lnTo>
                <a:cubicBezTo>
                  <a:pt x="806" y="179"/>
                  <a:pt x="806" y="179"/>
                  <a:pt x="806" y="179"/>
                </a:cubicBezTo>
                <a:cubicBezTo>
                  <a:pt x="798" y="170"/>
                  <a:pt x="798" y="170"/>
                  <a:pt x="798" y="161"/>
                </a:cubicBezTo>
                <a:cubicBezTo>
                  <a:pt x="772" y="68"/>
                  <a:pt x="687" y="0"/>
                  <a:pt x="586" y="0"/>
                </a:cubicBezTo>
                <a:cubicBezTo>
                  <a:pt x="340" y="0"/>
                  <a:pt x="340" y="0"/>
                  <a:pt x="340" y="0"/>
                </a:cubicBezTo>
                <a:cubicBezTo>
                  <a:pt x="229" y="0"/>
                  <a:pt x="144" y="77"/>
                  <a:pt x="128" y="170"/>
                </a:cubicBezTo>
                <a:cubicBezTo>
                  <a:pt x="128" y="170"/>
                  <a:pt x="128" y="170"/>
                  <a:pt x="128" y="179"/>
                </a:cubicBezTo>
                <a:cubicBezTo>
                  <a:pt x="9" y="789"/>
                  <a:pt x="9" y="789"/>
                  <a:pt x="9" y="789"/>
                </a:cubicBezTo>
                <a:cubicBezTo>
                  <a:pt x="0" y="832"/>
                  <a:pt x="26" y="874"/>
                  <a:pt x="68" y="883"/>
                </a:cubicBezTo>
                <a:lnTo>
                  <a:pt x="68" y="883"/>
                </a:lnTo>
                <a:cubicBezTo>
                  <a:pt x="110" y="891"/>
                  <a:pt x="144" y="866"/>
                  <a:pt x="153" y="823"/>
                </a:cubicBezTo>
                <a:cubicBezTo>
                  <a:pt x="229" y="408"/>
                  <a:pt x="229" y="408"/>
                  <a:pt x="229" y="408"/>
                </a:cubicBezTo>
                <a:cubicBezTo>
                  <a:pt x="229" y="815"/>
                  <a:pt x="229" y="815"/>
                  <a:pt x="229" y="815"/>
                </a:cubicBezTo>
                <a:cubicBezTo>
                  <a:pt x="229" y="849"/>
                  <a:pt x="229" y="849"/>
                  <a:pt x="229" y="849"/>
                </a:cubicBezTo>
                <a:cubicBezTo>
                  <a:pt x="229" y="1578"/>
                  <a:pt x="229" y="1578"/>
                  <a:pt x="229" y="1578"/>
                </a:cubicBezTo>
                <a:cubicBezTo>
                  <a:pt x="229" y="1629"/>
                  <a:pt x="272" y="1672"/>
                  <a:pt x="322" y="1672"/>
                </a:cubicBezTo>
                <a:cubicBezTo>
                  <a:pt x="331" y="1672"/>
                  <a:pt x="331" y="1672"/>
                  <a:pt x="331" y="1672"/>
                </a:cubicBezTo>
                <a:cubicBezTo>
                  <a:pt x="382" y="1672"/>
                  <a:pt x="424" y="1629"/>
                  <a:pt x="424" y="1578"/>
                </a:cubicBezTo>
                <a:cubicBezTo>
                  <a:pt x="424" y="849"/>
                  <a:pt x="424" y="849"/>
                  <a:pt x="424" y="849"/>
                </a:cubicBezTo>
                <a:cubicBezTo>
                  <a:pt x="501" y="849"/>
                  <a:pt x="501" y="849"/>
                  <a:pt x="501" y="849"/>
                </a:cubicBezTo>
                <a:cubicBezTo>
                  <a:pt x="501" y="1578"/>
                  <a:pt x="501" y="1578"/>
                  <a:pt x="501" y="1578"/>
                </a:cubicBezTo>
                <a:cubicBezTo>
                  <a:pt x="501" y="1629"/>
                  <a:pt x="543" y="1672"/>
                  <a:pt x="594" y="1672"/>
                </a:cubicBezTo>
                <a:cubicBezTo>
                  <a:pt x="603" y="1672"/>
                  <a:pt x="603" y="1672"/>
                  <a:pt x="603" y="1672"/>
                </a:cubicBezTo>
                <a:cubicBezTo>
                  <a:pt x="653" y="1672"/>
                  <a:pt x="696" y="1629"/>
                  <a:pt x="696" y="1578"/>
                </a:cubicBezTo>
                <a:cubicBezTo>
                  <a:pt x="696" y="849"/>
                  <a:pt x="696" y="849"/>
                  <a:pt x="696" y="849"/>
                </a:cubicBezTo>
                <a:cubicBezTo>
                  <a:pt x="696" y="815"/>
                  <a:pt x="696" y="815"/>
                  <a:pt x="696" y="815"/>
                </a:cubicBezTo>
                <a:cubicBezTo>
                  <a:pt x="696" y="433"/>
                  <a:pt x="696" y="433"/>
                  <a:pt x="696" y="433"/>
                </a:cubicBezTo>
                <a:cubicBezTo>
                  <a:pt x="772" y="823"/>
                  <a:pt x="772" y="823"/>
                  <a:pt x="772" y="823"/>
                </a:cubicBezTo>
                <a:cubicBezTo>
                  <a:pt x="781" y="866"/>
                  <a:pt x="823" y="891"/>
                  <a:pt x="857" y="883"/>
                </a:cubicBezTo>
                <a:cubicBezTo>
                  <a:pt x="899" y="874"/>
                  <a:pt x="925" y="832"/>
                  <a:pt x="925" y="7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81"/>
          <p:cNvSpPr>
            <a:spLocks noChangeArrowheads="1"/>
          </p:cNvSpPr>
          <p:nvPr/>
        </p:nvSpPr>
        <p:spPr bwMode="auto">
          <a:xfrm>
            <a:off x="12719982" y="10230719"/>
            <a:ext cx="423970" cy="423973"/>
          </a:xfrm>
          <a:custGeom>
            <a:avLst/>
            <a:gdLst>
              <a:gd name="T0" fmla="*/ 195 w 391"/>
              <a:gd name="T1" fmla="*/ 390 h 391"/>
              <a:gd name="T2" fmla="*/ 195 w 391"/>
              <a:gd name="T3" fmla="*/ 390 h 391"/>
              <a:gd name="T4" fmla="*/ 390 w 391"/>
              <a:gd name="T5" fmla="*/ 195 h 391"/>
              <a:gd name="T6" fmla="*/ 195 w 391"/>
              <a:gd name="T7" fmla="*/ 0 h 391"/>
              <a:gd name="T8" fmla="*/ 0 w 391"/>
              <a:gd name="T9" fmla="*/ 195 h 391"/>
              <a:gd name="T10" fmla="*/ 195 w 391"/>
              <a:gd name="T11" fmla="*/ 39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1" h="391">
                <a:moveTo>
                  <a:pt x="195" y="390"/>
                </a:moveTo>
                <a:lnTo>
                  <a:pt x="195" y="390"/>
                </a:lnTo>
                <a:cubicBezTo>
                  <a:pt x="306" y="390"/>
                  <a:pt x="390" y="306"/>
                  <a:pt x="390" y="195"/>
                </a:cubicBezTo>
                <a:cubicBezTo>
                  <a:pt x="390" y="85"/>
                  <a:pt x="306" y="0"/>
                  <a:pt x="195" y="0"/>
                </a:cubicBezTo>
                <a:cubicBezTo>
                  <a:pt x="93" y="0"/>
                  <a:pt x="0" y="85"/>
                  <a:pt x="0" y="195"/>
                </a:cubicBezTo>
                <a:cubicBezTo>
                  <a:pt x="0" y="306"/>
                  <a:pt x="93" y="390"/>
                  <a:pt x="195" y="3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82"/>
          <p:cNvSpPr>
            <a:spLocks noChangeArrowheads="1"/>
          </p:cNvSpPr>
          <p:nvPr/>
        </p:nvSpPr>
        <p:spPr bwMode="auto">
          <a:xfrm>
            <a:off x="12353173" y="11488342"/>
            <a:ext cx="176259" cy="1028965"/>
          </a:xfrm>
          <a:custGeom>
            <a:avLst/>
            <a:gdLst>
              <a:gd name="T0" fmla="*/ 110 w 162"/>
              <a:gd name="T1" fmla="*/ 0 h 951"/>
              <a:gd name="T2" fmla="*/ 110 w 162"/>
              <a:gd name="T3" fmla="*/ 0 h 951"/>
              <a:gd name="T4" fmla="*/ 102 w 162"/>
              <a:gd name="T5" fmla="*/ 0 h 951"/>
              <a:gd name="T6" fmla="*/ 51 w 162"/>
              <a:gd name="T7" fmla="*/ 0 h 951"/>
              <a:gd name="T8" fmla="*/ 51 w 162"/>
              <a:gd name="T9" fmla="*/ 0 h 951"/>
              <a:gd name="T10" fmla="*/ 51 w 162"/>
              <a:gd name="T11" fmla="*/ 0 h 951"/>
              <a:gd name="T12" fmla="*/ 42 w 162"/>
              <a:gd name="T13" fmla="*/ 0 h 951"/>
              <a:gd name="T14" fmla="*/ 0 w 162"/>
              <a:gd name="T15" fmla="*/ 42 h 951"/>
              <a:gd name="T16" fmla="*/ 0 w 162"/>
              <a:gd name="T17" fmla="*/ 84 h 951"/>
              <a:gd name="T18" fmla="*/ 25 w 162"/>
              <a:gd name="T19" fmla="*/ 101 h 951"/>
              <a:gd name="T20" fmla="*/ 51 w 162"/>
              <a:gd name="T21" fmla="*/ 84 h 951"/>
              <a:gd name="T22" fmla="*/ 51 w 162"/>
              <a:gd name="T23" fmla="*/ 59 h 951"/>
              <a:gd name="T24" fmla="*/ 102 w 162"/>
              <a:gd name="T25" fmla="*/ 59 h 951"/>
              <a:gd name="T26" fmla="*/ 102 w 162"/>
              <a:gd name="T27" fmla="*/ 924 h 951"/>
              <a:gd name="T28" fmla="*/ 136 w 162"/>
              <a:gd name="T29" fmla="*/ 950 h 951"/>
              <a:gd name="T30" fmla="*/ 136 w 162"/>
              <a:gd name="T31" fmla="*/ 950 h 951"/>
              <a:gd name="T32" fmla="*/ 161 w 162"/>
              <a:gd name="T33" fmla="*/ 924 h 951"/>
              <a:gd name="T34" fmla="*/ 161 w 162"/>
              <a:gd name="T35" fmla="*/ 59 h 951"/>
              <a:gd name="T36" fmla="*/ 110 w 162"/>
              <a:gd name="T37" fmla="*/ 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2" h="951">
                <a:moveTo>
                  <a:pt x="110" y="0"/>
                </a:moveTo>
                <a:lnTo>
                  <a:pt x="110" y="0"/>
                </a:lnTo>
                <a:cubicBezTo>
                  <a:pt x="102" y="0"/>
                  <a:pt x="102" y="0"/>
                  <a:pt x="102" y="0"/>
                </a:cubicBezTo>
                <a:cubicBezTo>
                  <a:pt x="51" y="0"/>
                  <a:pt x="51" y="0"/>
                  <a:pt x="51" y="0"/>
                </a:cubicBezTo>
                <a:lnTo>
                  <a:pt x="51" y="0"/>
                </a:lnTo>
                <a:lnTo>
                  <a:pt x="51" y="0"/>
                </a:lnTo>
                <a:cubicBezTo>
                  <a:pt x="42" y="0"/>
                  <a:pt x="42" y="0"/>
                  <a:pt x="42" y="0"/>
                </a:cubicBezTo>
                <a:cubicBezTo>
                  <a:pt x="17" y="0"/>
                  <a:pt x="0" y="25"/>
                  <a:pt x="0" y="42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8" y="101"/>
                  <a:pt x="25" y="101"/>
                </a:cubicBezTo>
                <a:cubicBezTo>
                  <a:pt x="34" y="101"/>
                  <a:pt x="51" y="93"/>
                  <a:pt x="51" y="84"/>
                </a:cubicBezTo>
                <a:cubicBezTo>
                  <a:pt x="51" y="59"/>
                  <a:pt x="51" y="59"/>
                  <a:pt x="51" y="59"/>
                </a:cubicBezTo>
                <a:cubicBezTo>
                  <a:pt x="102" y="59"/>
                  <a:pt x="102" y="59"/>
                  <a:pt x="102" y="59"/>
                </a:cubicBezTo>
                <a:cubicBezTo>
                  <a:pt x="102" y="924"/>
                  <a:pt x="102" y="924"/>
                  <a:pt x="102" y="924"/>
                </a:cubicBezTo>
                <a:cubicBezTo>
                  <a:pt x="102" y="933"/>
                  <a:pt x="119" y="950"/>
                  <a:pt x="136" y="950"/>
                </a:cubicBezTo>
                <a:lnTo>
                  <a:pt x="136" y="950"/>
                </a:lnTo>
                <a:cubicBezTo>
                  <a:pt x="144" y="950"/>
                  <a:pt x="161" y="933"/>
                  <a:pt x="161" y="924"/>
                </a:cubicBezTo>
                <a:cubicBezTo>
                  <a:pt x="161" y="59"/>
                  <a:pt x="161" y="59"/>
                  <a:pt x="161" y="59"/>
                </a:cubicBezTo>
                <a:cubicBezTo>
                  <a:pt x="161" y="25"/>
                  <a:pt x="136" y="0"/>
                  <a:pt x="11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CuadroTexto 394"/>
          <p:cNvSpPr txBox="1"/>
          <p:nvPr/>
        </p:nvSpPr>
        <p:spPr>
          <a:xfrm>
            <a:off x="16294551" y="4628679"/>
            <a:ext cx="5548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96" name="CuadroTexto 395"/>
          <p:cNvSpPr txBox="1"/>
          <p:nvPr/>
        </p:nvSpPr>
        <p:spPr>
          <a:xfrm>
            <a:off x="16357170" y="6047318"/>
            <a:ext cx="56863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97" name="CuadroTexto 396"/>
          <p:cNvSpPr txBox="1"/>
          <p:nvPr/>
        </p:nvSpPr>
        <p:spPr>
          <a:xfrm>
            <a:off x="2477361" y="180432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98" name="Rectángulo 397"/>
          <p:cNvSpPr/>
          <p:nvPr/>
        </p:nvSpPr>
        <p:spPr>
          <a:xfrm>
            <a:off x="1220174" y="2442028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99" name="CuadroTexto 398"/>
          <p:cNvSpPr txBox="1"/>
          <p:nvPr/>
        </p:nvSpPr>
        <p:spPr>
          <a:xfrm>
            <a:off x="13524238" y="168251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0" name="Rectángulo 399"/>
          <p:cNvSpPr/>
          <p:nvPr/>
        </p:nvSpPr>
        <p:spPr>
          <a:xfrm>
            <a:off x="13497330" y="232022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01" name="CuadroTexto 400"/>
          <p:cNvSpPr txBox="1"/>
          <p:nvPr/>
        </p:nvSpPr>
        <p:spPr>
          <a:xfrm>
            <a:off x="13852074" y="1061564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02" name="Rectángulo 401"/>
          <p:cNvSpPr/>
          <p:nvPr/>
        </p:nvSpPr>
        <p:spPr>
          <a:xfrm>
            <a:off x="13825166" y="11253357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813839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162"/>
          <p:cNvSpPr>
            <a:spLocks noChangeArrowheads="1"/>
          </p:cNvSpPr>
          <p:nvPr/>
        </p:nvSpPr>
        <p:spPr bwMode="auto">
          <a:xfrm>
            <a:off x="12684781" y="7114614"/>
            <a:ext cx="2576005" cy="4372300"/>
          </a:xfrm>
          <a:custGeom>
            <a:avLst/>
            <a:gdLst>
              <a:gd name="T0" fmla="*/ 0 w 2302"/>
              <a:gd name="T1" fmla="*/ 3162 h 3908"/>
              <a:gd name="T2" fmla="*/ 0 w 2302"/>
              <a:gd name="T3" fmla="*/ 3162 h 3908"/>
              <a:gd name="T4" fmla="*/ 2301 w 2302"/>
              <a:gd name="T5" fmla="*/ 3907 h 3908"/>
              <a:gd name="T6" fmla="*/ 2301 w 2302"/>
              <a:gd name="T7" fmla="*/ 0 h 3908"/>
              <a:gd name="T8" fmla="*/ 0 w 2302"/>
              <a:gd name="T9" fmla="*/ 3162 h 3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2" h="3908">
                <a:moveTo>
                  <a:pt x="0" y="3162"/>
                </a:moveTo>
                <a:lnTo>
                  <a:pt x="0" y="3162"/>
                </a:lnTo>
                <a:cubicBezTo>
                  <a:pt x="644" y="3631"/>
                  <a:pt x="1439" y="3907"/>
                  <a:pt x="2301" y="3907"/>
                </a:cubicBezTo>
                <a:cubicBezTo>
                  <a:pt x="2301" y="0"/>
                  <a:pt x="2301" y="0"/>
                  <a:pt x="2301" y="0"/>
                </a:cubicBezTo>
                <a:lnTo>
                  <a:pt x="0" y="31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163"/>
          <p:cNvSpPr>
            <a:spLocks noChangeArrowheads="1"/>
          </p:cNvSpPr>
          <p:nvPr/>
        </p:nvSpPr>
        <p:spPr bwMode="auto">
          <a:xfrm>
            <a:off x="11095751" y="7114614"/>
            <a:ext cx="4165035" cy="3538304"/>
          </a:xfrm>
          <a:custGeom>
            <a:avLst/>
            <a:gdLst>
              <a:gd name="T0" fmla="*/ 0 w 3724"/>
              <a:gd name="T1" fmla="*/ 1204 h 3163"/>
              <a:gd name="T2" fmla="*/ 0 w 3724"/>
              <a:gd name="T3" fmla="*/ 1204 h 3163"/>
              <a:gd name="T4" fmla="*/ 1422 w 3724"/>
              <a:gd name="T5" fmla="*/ 3162 h 3163"/>
              <a:gd name="T6" fmla="*/ 3723 w 3724"/>
              <a:gd name="T7" fmla="*/ 0 h 3163"/>
              <a:gd name="T8" fmla="*/ 0 w 3724"/>
              <a:gd name="T9" fmla="*/ 1204 h 3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4" h="3163">
                <a:moveTo>
                  <a:pt x="0" y="1204"/>
                </a:moveTo>
                <a:lnTo>
                  <a:pt x="0" y="1204"/>
                </a:lnTo>
                <a:cubicBezTo>
                  <a:pt x="259" y="1999"/>
                  <a:pt x="761" y="2685"/>
                  <a:pt x="1422" y="3162"/>
                </a:cubicBezTo>
                <a:cubicBezTo>
                  <a:pt x="3723" y="0"/>
                  <a:pt x="3723" y="0"/>
                  <a:pt x="3723" y="0"/>
                </a:cubicBezTo>
                <a:lnTo>
                  <a:pt x="0" y="120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164"/>
          <p:cNvSpPr>
            <a:spLocks noChangeArrowheads="1"/>
          </p:cNvSpPr>
          <p:nvPr/>
        </p:nvSpPr>
        <p:spPr bwMode="auto">
          <a:xfrm>
            <a:off x="11095751" y="3566436"/>
            <a:ext cx="4165035" cy="3548177"/>
          </a:xfrm>
          <a:custGeom>
            <a:avLst/>
            <a:gdLst>
              <a:gd name="T0" fmla="*/ 1422 w 3724"/>
              <a:gd name="T1" fmla="*/ 0 h 3172"/>
              <a:gd name="T2" fmla="*/ 1422 w 3724"/>
              <a:gd name="T3" fmla="*/ 0 h 3172"/>
              <a:gd name="T4" fmla="*/ 0 w 3724"/>
              <a:gd name="T5" fmla="*/ 1958 h 3172"/>
              <a:gd name="T6" fmla="*/ 3723 w 3724"/>
              <a:gd name="T7" fmla="*/ 3171 h 3172"/>
              <a:gd name="T8" fmla="*/ 1422 w 3724"/>
              <a:gd name="T9" fmla="*/ 0 h 3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4" h="3172">
                <a:moveTo>
                  <a:pt x="1422" y="0"/>
                </a:moveTo>
                <a:lnTo>
                  <a:pt x="1422" y="0"/>
                </a:lnTo>
                <a:cubicBezTo>
                  <a:pt x="761" y="486"/>
                  <a:pt x="259" y="1163"/>
                  <a:pt x="0" y="1958"/>
                </a:cubicBezTo>
                <a:cubicBezTo>
                  <a:pt x="3723" y="3171"/>
                  <a:pt x="3723" y="3171"/>
                  <a:pt x="3723" y="3171"/>
                </a:cubicBezTo>
                <a:lnTo>
                  <a:pt x="142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165"/>
          <p:cNvSpPr>
            <a:spLocks noChangeArrowheads="1"/>
          </p:cNvSpPr>
          <p:nvPr/>
        </p:nvSpPr>
        <p:spPr bwMode="auto">
          <a:xfrm>
            <a:off x="15260786" y="7114614"/>
            <a:ext cx="2576005" cy="4372300"/>
          </a:xfrm>
          <a:custGeom>
            <a:avLst/>
            <a:gdLst>
              <a:gd name="T0" fmla="*/ 0 w 2302"/>
              <a:gd name="T1" fmla="*/ 3907 h 3908"/>
              <a:gd name="T2" fmla="*/ 0 w 2302"/>
              <a:gd name="T3" fmla="*/ 3907 h 3908"/>
              <a:gd name="T4" fmla="*/ 2301 w 2302"/>
              <a:gd name="T5" fmla="*/ 3162 h 3908"/>
              <a:gd name="T6" fmla="*/ 0 w 2302"/>
              <a:gd name="T7" fmla="*/ 0 h 3908"/>
              <a:gd name="T8" fmla="*/ 0 w 2302"/>
              <a:gd name="T9" fmla="*/ 3907 h 3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2" h="3908">
                <a:moveTo>
                  <a:pt x="0" y="3907"/>
                </a:moveTo>
                <a:lnTo>
                  <a:pt x="0" y="3907"/>
                </a:lnTo>
                <a:cubicBezTo>
                  <a:pt x="862" y="3907"/>
                  <a:pt x="1657" y="3631"/>
                  <a:pt x="2301" y="3162"/>
                </a:cubicBezTo>
                <a:cubicBezTo>
                  <a:pt x="0" y="0"/>
                  <a:pt x="0" y="0"/>
                  <a:pt x="0" y="0"/>
                </a:cubicBezTo>
                <a:lnTo>
                  <a:pt x="0" y="390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66"/>
          <p:cNvSpPr>
            <a:spLocks noChangeArrowheads="1"/>
          </p:cNvSpPr>
          <p:nvPr/>
        </p:nvSpPr>
        <p:spPr bwMode="auto">
          <a:xfrm>
            <a:off x="10878616" y="5757521"/>
            <a:ext cx="4382170" cy="2704312"/>
          </a:xfrm>
          <a:custGeom>
            <a:avLst/>
            <a:gdLst>
              <a:gd name="T0" fmla="*/ 192 w 3916"/>
              <a:gd name="T1" fmla="*/ 0 h 2418"/>
              <a:gd name="T2" fmla="*/ 192 w 3916"/>
              <a:gd name="T3" fmla="*/ 0 h 2418"/>
              <a:gd name="T4" fmla="*/ 0 w 3916"/>
              <a:gd name="T5" fmla="*/ 1213 h 2418"/>
              <a:gd name="T6" fmla="*/ 192 w 3916"/>
              <a:gd name="T7" fmla="*/ 2417 h 2418"/>
              <a:gd name="T8" fmla="*/ 3915 w 3916"/>
              <a:gd name="T9" fmla="*/ 1213 h 2418"/>
              <a:gd name="T10" fmla="*/ 192 w 3916"/>
              <a:gd name="T11" fmla="*/ 0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16" h="2418">
                <a:moveTo>
                  <a:pt x="192" y="0"/>
                </a:moveTo>
                <a:lnTo>
                  <a:pt x="192" y="0"/>
                </a:lnTo>
                <a:cubicBezTo>
                  <a:pt x="67" y="385"/>
                  <a:pt x="0" y="787"/>
                  <a:pt x="0" y="1213"/>
                </a:cubicBezTo>
                <a:cubicBezTo>
                  <a:pt x="0" y="1631"/>
                  <a:pt x="67" y="2041"/>
                  <a:pt x="192" y="2417"/>
                </a:cubicBezTo>
                <a:cubicBezTo>
                  <a:pt x="3915" y="1213"/>
                  <a:pt x="3915" y="1213"/>
                  <a:pt x="3915" y="1213"/>
                </a:cubicBezTo>
                <a:lnTo>
                  <a:pt x="19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67"/>
          <p:cNvSpPr>
            <a:spLocks noChangeArrowheads="1"/>
          </p:cNvSpPr>
          <p:nvPr/>
        </p:nvSpPr>
        <p:spPr bwMode="auto">
          <a:xfrm>
            <a:off x="12684781" y="2732444"/>
            <a:ext cx="2576005" cy="4382170"/>
          </a:xfrm>
          <a:custGeom>
            <a:avLst/>
            <a:gdLst>
              <a:gd name="T0" fmla="*/ 2301 w 2302"/>
              <a:gd name="T1" fmla="*/ 3916 h 3917"/>
              <a:gd name="T2" fmla="*/ 2301 w 2302"/>
              <a:gd name="T3" fmla="*/ 3916 h 3917"/>
              <a:gd name="T4" fmla="*/ 2301 w 2302"/>
              <a:gd name="T5" fmla="*/ 0 h 3917"/>
              <a:gd name="T6" fmla="*/ 0 w 2302"/>
              <a:gd name="T7" fmla="*/ 745 h 3917"/>
              <a:gd name="T8" fmla="*/ 2301 w 2302"/>
              <a:gd name="T9" fmla="*/ 3916 h 3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2" h="3917">
                <a:moveTo>
                  <a:pt x="2301" y="3916"/>
                </a:moveTo>
                <a:lnTo>
                  <a:pt x="2301" y="3916"/>
                </a:lnTo>
                <a:cubicBezTo>
                  <a:pt x="2301" y="0"/>
                  <a:pt x="2301" y="0"/>
                  <a:pt x="2301" y="0"/>
                </a:cubicBezTo>
                <a:cubicBezTo>
                  <a:pt x="1439" y="0"/>
                  <a:pt x="644" y="276"/>
                  <a:pt x="0" y="745"/>
                </a:cubicBezTo>
                <a:lnTo>
                  <a:pt x="2301" y="39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68"/>
          <p:cNvSpPr>
            <a:spLocks noChangeArrowheads="1"/>
          </p:cNvSpPr>
          <p:nvPr/>
        </p:nvSpPr>
        <p:spPr bwMode="auto">
          <a:xfrm>
            <a:off x="15260786" y="3566436"/>
            <a:ext cx="4169968" cy="3548177"/>
          </a:xfrm>
          <a:custGeom>
            <a:avLst/>
            <a:gdLst>
              <a:gd name="T0" fmla="*/ 3724 w 3725"/>
              <a:gd name="T1" fmla="*/ 1958 h 3172"/>
              <a:gd name="T2" fmla="*/ 3724 w 3725"/>
              <a:gd name="T3" fmla="*/ 1958 h 3172"/>
              <a:gd name="T4" fmla="*/ 2301 w 3725"/>
              <a:gd name="T5" fmla="*/ 0 h 3172"/>
              <a:gd name="T6" fmla="*/ 0 w 3725"/>
              <a:gd name="T7" fmla="*/ 3171 h 3172"/>
              <a:gd name="T8" fmla="*/ 3724 w 3725"/>
              <a:gd name="T9" fmla="*/ 1958 h 3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5" h="3172">
                <a:moveTo>
                  <a:pt x="3724" y="1958"/>
                </a:moveTo>
                <a:lnTo>
                  <a:pt x="3724" y="1958"/>
                </a:lnTo>
                <a:cubicBezTo>
                  <a:pt x="3464" y="1163"/>
                  <a:pt x="2962" y="486"/>
                  <a:pt x="2301" y="0"/>
                </a:cubicBezTo>
                <a:cubicBezTo>
                  <a:pt x="0" y="3171"/>
                  <a:pt x="0" y="3171"/>
                  <a:pt x="0" y="3171"/>
                </a:cubicBezTo>
                <a:lnTo>
                  <a:pt x="3724" y="195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69"/>
          <p:cNvSpPr>
            <a:spLocks noChangeArrowheads="1"/>
          </p:cNvSpPr>
          <p:nvPr/>
        </p:nvSpPr>
        <p:spPr bwMode="auto">
          <a:xfrm>
            <a:off x="15260786" y="2732444"/>
            <a:ext cx="2576005" cy="4382170"/>
          </a:xfrm>
          <a:custGeom>
            <a:avLst/>
            <a:gdLst>
              <a:gd name="T0" fmla="*/ 2301 w 2302"/>
              <a:gd name="T1" fmla="*/ 745 h 3917"/>
              <a:gd name="T2" fmla="*/ 2301 w 2302"/>
              <a:gd name="T3" fmla="*/ 745 h 3917"/>
              <a:gd name="T4" fmla="*/ 0 w 2302"/>
              <a:gd name="T5" fmla="*/ 0 h 3917"/>
              <a:gd name="T6" fmla="*/ 0 w 2302"/>
              <a:gd name="T7" fmla="*/ 3916 h 3917"/>
              <a:gd name="T8" fmla="*/ 2301 w 2302"/>
              <a:gd name="T9" fmla="*/ 745 h 3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2" h="3917">
                <a:moveTo>
                  <a:pt x="2301" y="745"/>
                </a:moveTo>
                <a:lnTo>
                  <a:pt x="2301" y="745"/>
                </a:lnTo>
                <a:cubicBezTo>
                  <a:pt x="1657" y="276"/>
                  <a:pt x="862" y="0"/>
                  <a:pt x="0" y="0"/>
                </a:cubicBezTo>
                <a:cubicBezTo>
                  <a:pt x="0" y="3916"/>
                  <a:pt x="0" y="3916"/>
                  <a:pt x="0" y="3916"/>
                </a:cubicBezTo>
                <a:lnTo>
                  <a:pt x="2301" y="7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70"/>
          <p:cNvSpPr>
            <a:spLocks noChangeArrowheads="1"/>
          </p:cNvSpPr>
          <p:nvPr/>
        </p:nvSpPr>
        <p:spPr bwMode="auto">
          <a:xfrm>
            <a:off x="15260786" y="5757521"/>
            <a:ext cx="4382170" cy="2704312"/>
          </a:xfrm>
          <a:custGeom>
            <a:avLst/>
            <a:gdLst>
              <a:gd name="T0" fmla="*/ 3724 w 3917"/>
              <a:gd name="T1" fmla="*/ 2417 h 2418"/>
              <a:gd name="T2" fmla="*/ 3724 w 3917"/>
              <a:gd name="T3" fmla="*/ 2417 h 2418"/>
              <a:gd name="T4" fmla="*/ 3916 w 3917"/>
              <a:gd name="T5" fmla="*/ 1213 h 2418"/>
              <a:gd name="T6" fmla="*/ 3724 w 3917"/>
              <a:gd name="T7" fmla="*/ 0 h 2418"/>
              <a:gd name="T8" fmla="*/ 0 w 3917"/>
              <a:gd name="T9" fmla="*/ 1213 h 2418"/>
              <a:gd name="T10" fmla="*/ 3724 w 3917"/>
              <a:gd name="T11" fmla="*/ 2417 h 2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17" h="2418">
                <a:moveTo>
                  <a:pt x="3724" y="2417"/>
                </a:moveTo>
                <a:lnTo>
                  <a:pt x="3724" y="2417"/>
                </a:lnTo>
                <a:cubicBezTo>
                  <a:pt x="3849" y="2041"/>
                  <a:pt x="3916" y="1631"/>
                  <a:pt x="3916" y="1213"/>
                </a:cubicBezTo>
                <a:cubicBezTo>
                  <a:pt x="3916" y="787"/>
                  <a:pt x="3849" y="385"/>
                  <a:pt x="3724" y="0"/>
                </a:cubicBezTo>
                <a:cubicBezTo>
                  <a:pt x="0" y="1213"/>
                  <a:pt x="0" y="1213"/>
                  <a:pt x="0" y="1213"/>
                </a:cubicBezTo>
                <a:lnTo>
                  <a:pt x="3724" y="241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1"/>
          <p:cNvSpPr>
            <a:spLocks noChangeArrowheads="1"/>
          </p:cNvSpPr>
          <p:nvPr/>
        </p:nvSpPr>
        <p:spPr bwMode="auto">
          <a:xfrm>
            <a:off x="15260786" y="7114614"/>
            <a:ext cx="4169968" cy="3538304"/>
          </a:xfrm>
          <a:custGeom>
            <a:avLst/>
            <a:gdLst>
              <a:gd name="T0" fmla="*/ 2301 w 3725"/>
              <a:gd name="T1" fmla="*/ 3162 h 3163"/>
              <a:gd name="T2" fmla="*/ 2301 w 3725"/>
              <a:gd name="T3" fmla="*/ 3162 h 3163"/>
              <a:gd name="T4" fmla="*/ 3724 w 3725"/>
              <a:gd name="T5" fmla="*/ 1204 h 3163"/>
              <a:gd name="T6" fmla="*/ 0 w 3725"/>
              <a:gd name="T7" fmla="*/ 0 h 3163"/>
              <a:gd name="T8" fmla="*/ 2301 w 3725"/>
              <a:gd name="T9" fmla="*/ 3162 h 3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5" h="3163">
                <a:moveTo>
                  <a:pt x="2301" y="3162"/>
                </a:moveTo>
                <a:lnTo>
                  <a:pt x="2301" y="3162"/>
                </a:lnTo>
                <a:cubicBezTo>
                  <a:pt x="2962" y="2685"/>
                  <a:pt x="3464" y="1999"/>
                  <a:pt x="3724" y="1204"/>
                </a:cubicBezTo>
                <a:cubicBezTo>
                  <a:pt x="0" y="0"/>
                  <a:pt x="0" y="0"/>
                  <a:pt x="0" y="0"/>
                </a:cubicBezTo>
                <a:lnTo>
                  <a:pt x="2301" y="316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2"/>
          <p:cNvSpPr>
            <a:spLocks noChangeArrowheads="1"/>
          </p:cNvSpPr>
          <p:nvPr/>
        </p:nvSpPr>
        <p:spPr bwMode="auto">
          <a:xfrm>
            <a:off x="11564562" y="3418390"/>
            <a:ext cx="7397380" cy="7397380"/>
          </a:xfrm>
          <a:custGeom>
            <a:avLst/>
            <a:gdLst>
              <a:gd name="T0" fmla="*/ 6610 w 6611"/>
              <a:gd name="T1" fmla="*/ 3305 h 6611"/>
              <a:gd name="T2" fmla="*/ 6610 w 6611"/>
              <a:gd name="T3" fmla="*/ 3305 h 6611"/>
              <a:gd name="T4" fmla="*/ 3305 w 6611"/>
              <a:gd name="T5" fmla="*/ 6610 h 6611"/>
              <a:gd name="T6" fmla="*/ 0 w 6611"/>
              <a:gd name="T7" fmla="*/ 3305 h 6611"/>
              <a:gd name="T8" fmla="*/ 3305 w 6611"/>
              <a:gd name="T9" fmla="*/ 0 h 6611"/>
              <a:gd name="T10" fmla="*/ 6610 w 6611"/>
              <a:gd name="T11" fmla="*/ 3305 h 6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11" h="6611">
                <a:moveTo>
                  <a:pt x="6610" y="3305"/>
                </a:moveTo>
                <a:lnTo>
                  <a:pt x="6610" y="3305"/>
                </a:lnTo>
                <a:cubicBezTo>
                  <a:pt x="6610" y="5129"/>
                  <a:pt x="5129" y="6610"/>
                  <a:pt x="3305" y="6610"/>
                </a:cubicBezTo>
                <a:cubicBezTo>
                  <a:pt x="1481" y="6610"/>
                  <a:pt x="0" y="5129"/>
                  <a:pt x="0" y="3305"/>
                </a:cubicBezTo>
                <a:cubicBezTo>
                  <a:pt x="0" y="1481"/>
                  <a:pt x="1481" y="0"/>
                  <a:pt x="3305" y="0"/>
                </a:cubicBezTo>
                <a:cubicBezTo>
                  <a:pt x="5129" y="0"/>
                  <a:pt x="6610" y="1481"/>
                  <a:pt x="6610" y="33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Freeform 292"/>
          <p:cNvSpPr>
            <a:spLocks noChangeArrowheads="1"/>
          </p:cNvSpPr>
          <p:nvPr/>
        </p:nvSpPr>
        <p:spPr bwMode="auto">
          <a:xfrm>
            <a:off x="11283276" y="2910099"/>
            <a:ext cx="444139" cy="656337"/>
          </a:xfrm>
          <a:custGeom>
            <a:avLst/>
            <a:gdLst>
              <a:gd name="T0" fmla="*/ 260 w 395"/>
              <a:gd name="T1" fmla="*/ 310 h 587"/>
              <a:gd name="T2" fmla="*/ 260 w 395"/>
              <a:gd name="T3" fmla="*/ 310 h 587"/>
              <a:gd name="T4" fmla="*/ 394 w 395"/>
              <a:gd name="T5" fmla="*/ 168 h 587"/>
              <a:gd name="T6" fmla="*/ 218 w 395"/>
              <a:gd name="T7" fmla="*/ 0 h 587"/>
              <a:gd name="T8" fmla="*/ 59 w 395"/>
              <a:gd name="T9" fmla="*/ 168 h 587"/>
              <a:gd name="T10" fmla="*/ 0 w 395"/>
              <a:gd name="T11" fmla="*/ 310 h 587"/>
              <a:gd name="T12" fmla="*/ 59 w 395"/>
              <a:gd name="T13" fmla="*/ 452 h 587"/>
              <a:gd name="T14" fmla="*/ 134 w 395"/>
              <a:gd name="T15" fmla="*/ 536 h 587"/>
              <a:gd name="T16" fmla="*/ 310 w 395"/>
              <a:gd name="T17" fmla="*/ 544 h 587"/>
              <a:gd name="T18" fmla="*/ 310 w 395"/>
              <a:gd name="T19" fmla="*/ 544 h 587"/>
              <a:gd name="T20" fmla="*/ 310 w 395"/>
              <a:gd name="T21" fmla="*/ 369 h 587"/>
              <a:gd name="T22" fmla="*/ 260 w 395"/>
              <a:gd name="T23" fmla="*/ 31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5" h="587">
                <a:moveTo>
                  <a:pt x="260" y="310"/>
                </a:moveTo>
                <a:lnTo>
                  <a:pt x="260" y="310"/>
                </a:lnTo>
                <a:cubicBezTo>
                  <a:pt x="394" y="168"/>
                  <a:pt x="394" y="168"/>
                  <a:pt x="394" y="168"/>
                </a:cubicBezTo>
                <a:cubicBezTo>
                  <a:pt x="218" y="0"/>
                  <a:pt x="218" y="0"/>
                  <a:pt x="218" y="0"/>
                </a:cubicBezTo>
                <a:cubicBezTo>
                  <a:pt x="59" y="168"/>
                  <a:pt x="59" y="168"/>
                  <a:pt x="59" y="168"/>
                </a:cubicBezTo>
                <a:cubicBezTo>
                  <a:pt x="17" y="210"/>
                  <a:pt x="0" y="260"/>
                  <a:pt x="0" y="310"/>
                </a:cubicBezTo>
                <a:cubicBezTo>
                  <a:pt x="0" y="360"/>
                  <a:pt x="17" y="419"/>
                  <a:pt x="59" y="452"/>
                </a:cubicBezTo>
                <a:cubicBezTo>
                  <a:pt x="134" y="536"/>
                  <a:pt x="134" y="536"/>
                  <a:pt x="134" y="536"/>
                </a:cubicBezTo>
                <a:cubicBezTo>
                  <a:pt x="184" y="586"/>
                  <a:pt x="260" y="586"/>
                  <a:pt x="310" y="544"/>
                </a:cubicBezTo>
                <a:lnTo>
                  <a:pt x="310" y="544"/>
                </a:lnTo>
                <a:cubicBezTo>
                  <a:pt x="352" y="494"/>
                  <a:pt x="360" y="419"/>
                  <a:pt x="310" y="369"/>
                </a:cubicBezTo>
                <a:lnTo>
                  <a:pt x="260" y="31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Freeform 293"/>
          <p:cNvSpPr>
            <a:spLocks noChangeArrowheads="1"/>
          </p:cNvSpPr>
          <p:nvPr/>
        </p:nvSpPr>
        <p:spPr bwMode="auto">
          <a:xfrm>
            <a:off x="11835982" y="2910099"/>
            <a:ext cx="439202" cy="656337"/>
          </a:xfrm>
          <a:custGeom>
            <a:avLst/>
            <a:gdLst>
              <a:gd name="T0" fmla="*/ 334 w 393"/>
              <a:gd name="T1" fmla="*/ 168 h 587"/>
              <a:gd name="T2" fmla="*/ 334 w 393"/>
              <a:gd name="T3" fmla="*/ 168 h 587"/>
              <a:gd name="T4" fmla="*/ 176 w 393"/>
              <a:gd name="T5" fmla="*/ 0 h 587"/>
              <a:gd name="T6" fmla="*/ 0 w 393"/>
              <a:gd name="T7" fmla="*/ 168 h 587"/>
              <a:gd name="T8" fmla="*/ 142 w 393"/>
              <a:gd name="T9" fmla="*/ 318 h 587"/>
              <a:gd name="T10" fmla="*/ 84 w 393"/>
              <a:gd name="T11" fmla="*/ 369 h 587"/>
              <a:gd name="T12" fmla="*/ 84 w 393"/>
              <a:gd name="T13" fmla="*/ 544 h 587"/>
              <a:gd name="T14" fmla="*/ 84 w 393"/>
              <a:gd name="T15" fmla="*/ 544 h 587"/>
              <a:gd name="T16" fmla="*/ 260 w 393"/>
              <a:gd name="T17" fmla="*/ 536 h 587"/>
              <a:gd name="T18" fmla="*/ 334 w 393"/>
              <a:gd name="T19" fmla="*/ 460 h 587"/>
              <a:gd name="T20" fmla="*/ 392 w 393"/>
              <a:gd name="T21" fmla="*/ 318 h 587"/>
              <a:gd name="T22" fmla="*/ 334 w 393"/>
              <a:gd name="T23" fmla="*/ 168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3" h="587">
                <a:moveTo>
                  <a:pt x="334" y="168"/>
                </a:moveTo>
                <a:lnTo>
                  <a:pt x="334" y="168"/>
                </a:lnTo>
                <a:cubicBezTo>
                  <a:pt x="176" y="0"/>
                  <a:pt x="176" y="0"/>
                  <a:pt x="176" y="0"/>
                </a:cubicBezTo>
                <a:cubicBezTo>
                  <a:pt x="0" y="168"/>
                  <a:pt x="0" y="168"/>
                  <a:pt x="0" y="168"/>
                </a:cubicBezTo>
                <a:cubicBezTo>
                  <a:pt x="142" y="318"/>
                  <a:pt x="142" y="318"/>
                  <a:pt x="142" y="318"/>
                </a:cubicBezTo>
                <a:cubicBezTo>
                  <a:pt x="84" y="369"/>
                  <a:pt x="84" y="369"/>
                  <a:pt x="84" y="369"/>
                </a:cubicBezTo>
                <a:cubicBezTo>
                  <a:pt x="42" y="419"/>
                  <a:pt x="42" y="494"/>
                  <a:pt x="84" y="544"/>
                </a:cubicBezTo>
                <a:lnTo>
                  <a:pt x="84" y="544"/>
                </a:lnTo>
                <a:cubicBezTo>
                  <a:pt x="134" y="586"/>
                  <a:pt x="209" y="586"/>
                  <a:pt x="260" y="536"/>
                </a:cubicBezTo>
                <a:cubicBezTo>
                  <a:pt x="334" y="460"/>
                  <a:pt x="334" y="460"/>
                  <a:pt x="334" y="460"/>
                </a:cubicBezTo>
                <a:cubicBezTo>
                  <a:pt x="376" y="419"/>
                  <a:pt x="392" y="369"/>
                  <a:pt x="392" y="318"/>
                </a:cubicBezTo>
                <a:cubicBezTo>
                  <a:pt x="392" y="260"/>
                  <a:pt x="376" y="210"/>
                  <a:pt x="334" y="16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Freeform 294"/>
          <p:cNvSpPr>
            <a:spLocks noChangeArrowheads="1"/>
          </p:cNvSpPr>
          <p:nvPr/>
        </p:nvSpPr>
        <p:spPr bwMode="auto">
          <a:xfrm>
            <a:off x="11505344" y="1513528"/>
            <a:ext cx="542836" cy="542836"/>
          </a:xfrm>
          <a:custGeom>
            <a:avLst/>
            <a:gdLst>
              <a:gd name="T0" fmla="*/ 243 w 487"/>
              <a:gd name="T1" fmla="*/ 486 h 487"/>
              <a:gd name="T2" fmla="*/ 243 w 487"/>
              <a:gd name="T3" fmla="*/ 486 h 487"/>
              <a:gd name="T4" fmla="*/ 486 w 487"/>
              <a:gd name="T5" fmla="*/ 243 h 487"/>
              <a:gd name="T6" fmla="*/ 243 w 487"/>
              <a:gd name="T7" fmla="*/ 0 h 487"/>
              <a:gd name="T8" fmla="*/ 0 w 487"/>
              <a:gd name="T9" fmla="*/ 243 h 487"/>
              <a:gd name="T10" fmla="*/ 243 w 487"/>
              <a:gd name="T11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7" h="487">
                <a:moveTo>
                  <a:pt x="243" y="486"/>
                </a:moveTo>
                <a:lnTo>
                  <a:pt x="243" y="486"/>
                </a:lnTo>
                <a:cubicBezTo>
                  <a:pt x="377" y="486"/>
                  <a:pt x="486" y="377"/>
                  <a:pt x="486" y="243"/>
                </a:cubicBezTo>
                <a:cubicBezTo>
                  <a:pt x="486" y="109"/>
                  <a:pt x="377" y="0"/>
                  <a:pt x="243" y="0"/>
                </a:cubicBezTo>
                <a:cubicBezTo>
                  <a:pt x="109" y="0"/>
                  <a:pt x="0" y="109"/>
                  <a:pt x="0" y="243"/>
                </a:cubicBezTo>
                <a:cubicBezTo>
                  <a:pt x="0" y="377"/>
                  <a:pt x="109" y="486"/>
                  <a:pt x="243" y="48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Freeform 295"/>
          <p:cNvSpPr>
            <a:spLocks noChangeArrowheads="1"/>
          </p:cNvSpPr>
          <p:nvPr/>
        </p:nvSpPr>
        <p:spPr bwMode="auto">
          <a:xfrm>
            <a:off x="11169772" y="2125452"/>
            <a:ext cx="1233719" cy="814256"/>
          </a:xfrm>
          <a:custGeom>
            <a:avLst/>
            <a:gdLst>
              <a:gd name="T0" fmla="*/ 1053 w 1104"/>
              <a:gd name="T1" fmla="*/ 359 h 728"/>
              <a:gd name="T2" fmla="*/ 1053 w 1104"/>
              <a:gd name="T3" fmla="*/ 359 h 728"/>
              <a:gd name="T4" fmla="*/ 803 w 1104"/>
              <a:gd name="T5" fmla="*/ 117 h 728"/>
              <a:gd name="T6" fmla="*/ 586 w 1104"/>
              <a:gd name="T7" fmla="*/ 0 h 728"/>
              <a:gd name="T8" fmla="*/ 502 w 1104"/>
              <a:gd name="T9" fmla="*/ 0 h 728"/>
              <a:gd name="T10" fmla="*/ 276 w 1104"/>
              <a:gd name="T11" fmla="*/ 125 h 728"/>
              <a:gd name="T12" fmla="*/ 42 w 1104"/>
              <a:gd name="T13" fmla="*/ 376 h 728"/>
              <a:gd name="T14" fmla="*/ 42 w 1104"/>
              <a:gd name="T15" fmla="*/ 543 h 728"/>
              <a:gd name="T16" fmla="*/ 42 w 1104"/>
              <a:gd name="T17" fmla="*/ 543 h 728"/>
              <a:gd name="T18" fmla="*/ 218 w 1104"/>
              <a:gd name="T19" fmla="*/ 535 h 728"/>
              <a:gd name="T20" fmla="*/ 301 w 1104"/>
              <a:gd name="T21" fmla="*/ 451 h 728"/>
              <a:gd name="T22" fmla="*/ 301 w 1104"/>
              <a:gd name="T23" fmla="*/ 727 h 728"/>
              <a:gd name="T24" fmla="*/ 787 w 1104"/>
              <a:gd name="T25" fmla="*/ 727 h 728"/>
              <a:gd name="T26" fmla="*/ 787 w 1104"/>
              <a:gd name="T27" fmla="*/ 435 h 728"/>
              <a:gd name="T28" fmla="*/ 887 w 1104"/>
              <a:gd name="T29" fmla="*/ 535 h 728"/>
              <a:gd name="T30" fmla="*/ 1062 w 1104"/>
              <a:gd name="T31" fmla="*/ 527 h 728"/>
              <a:gd name="T32" fmla="*/ 1053 w 1104"/>
              <a:gd name="T33" fmla="*/ 359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04" h="728">
                <a:moveTo>
                  <a:pt x="1053" y="359"/>
                </a:moveTo>
                <a:lnTo>
                  <a:pt x="1053" y="359"/>
                </a:lnTo>
                <a:cubicBezTo>
                  <a:pt x="803" y="117"/>
                  <a:pt x="803" y="117"/>
                  <a:pt x="803" y="117"/>
                </a:cubicBezTo>
                <a:cubicBezTo>
                  <a:pt x="761" y="50"/>
                  <a:pt x="678" y="0"/>
                  <a:pt x="586" y="0"/>
                </a:cubicBezTo>
                <a:cubicBezTo>
                  <a:pt x="502" y="0"/>
                  <a:pt x="502" y="0"/>
                  <a:pt x="502" y="0"/>
                </a:cubicBezTo>
                <a:cubicBezTo>
                  <a:pt x="410" y="0"/>
                  <a:pt x="326" y="50"/>
                  <a:pt x="276" y="125"/>
                </a:cubicBezTo>
                <a:cubicBezTo>
                  <a:pt x="42" y="376"/>
                  <a:pt x="42" y="376"/>
                  <a:pt x="42" y="376"/>
                </a:cubicBezTo>
                <a:cubicBezTo>
                  <a:pt x="0" y="418"/>
                  <a:pt x="0" y="493"/>
                  <a:pt x="42" y="543"/>
                </a:cubicBezTo>
                <a:lnTo>
                  <a:pt x="42" y="543"/>
                </a:lnTo>
                <a:cubicBezTo>
                  <a:pt x="92" y="585"/>
                  <a:pt x="167" y="585"/>
                  <a:pt x="218" y="535"/>
                </a:cubicBezTo>
                <a:cubicBezTo>
                  <a:pt x="301" y="451"/>
                  <a:pt x="301" y="451"/>
                  <a:pt x="301" y="451"/>
                </a:cubicBezTo>
                <a:cubicBezTo>
                  <a:pt x="301" y="727"/>
                  <a:pt x="301" y="727"/>
                  <a:pt x="301" y="727"/>
                </a:cubicBezTo>
                <a:cubicBezTo>
                  <a:pt x="787" y="727"/>
                  <a:pt x="787" y="727"/>
                  <a:pt x="787" y="727"/>
                </a:cubicBezTo>
                <a:cubicBezTo>
                  <a:pt x="787" y="435"/>
                  <a:pt x="787" y="435"/>
                  <a:pt x="787" y="435"/>
                </a:cubicBezTo>
                <a:cubicBezTo>
                  <a:pt x="887" y="535"/>
                  <a:pt x="887" y="535"/>
                  <a:pt x="887" y="535"/>
                </a:cubicBezTo>
                <a:cubicBezTo>
                  <a:pt x="936" y="577"/>
                  <a:pt x="1012" y="577"/>
                  <a:pt x="1062" y="527"/>
                </a:cubicBezTo>
                <a:cubicBezTo>
                  <a:pt x="1103" y="485"/>
                  <a:pt x="1103" y="410"/>
                  <a:pt x="1053" y="3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Freeform 296"/>
          <p:cNvSpPr>
            <a:spLocks noChangeArrowheads="1"/>
          </p:cNvSpPr>
          <p:nvPr/>
        </p:nvSpPr>
        <p:spPr bwMode="auto">
          <a:xfrm>
            <a:off x="11505344" y="2929839"/>
            <a:ext cx="542836" cy="246744"/>
          </a:xfrm>
          <a:custGeom>
            <a:avLst/>
            <a:gdLst>
              <a:gd name="T0" fmla="*/ 159 w 487"/>
              <a:gd name="T1" fmla="*/ 167 h 219"/>
              <a:gd name="T2" fmla="*/ 159 w 487"/>
              <a:gd name="T3" fmla="*/ 167 h 219"/>
              <a:gd name="T4" fmla="*/ 0 w 487"/>
              <a:gd name="T5" fmla="*/ 0 h 219"/>
              <a:gd name="T6" fmla="*/ 486 w 487"/>
              <a:gd name="T7" fmla="*/ 0 h 219"/>
              <a:gd name="T8" fmla="*/ 327 w 487"/>
              <a:gd name="T9" fmla="*/ 167 h 219"/>
              <a:gd name="T10" fmla="*/ 159 w 487"/>
              <a:gd name="T11" fmla="*/ 167 h 219"/>
              <a:gd name="T12" fmla="*/ 0 w 487"/>
              <a:gd name="T13" fmla="*/ 0 h 219"/>
              <a:gd name="T14" fmla="*/ 486 w 487"/>
              <a:gd name="T15" fmla="*/ 0 h 219"/>
              <a:gd name="T16" fmla="*/ 327 w 487"/>
              <a:gd name="T17" fmla="*/ 167 h 219"/>
              <a:gd name="T18" fmla="*/ 159 w 487"/>
              <a:gd name="T19" fmla="*/ 167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" h="219">
                <a:moveTo>
                  <a:pt x="159" y="167"/>
                </a:moveTo>
                <a:lnTo>
                  <a:pt x="159" y="167"/>
                </a:lnTo>
                <a:cubicBezTo>
                  <a:pt x="0" y="0"/>
                  <a:pt x="0" y="0"/>
                  <a:pt x="0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327" y="167"/>
                  <a:pt x="327" y="167"/>
                  <a:pt x="327" y="167"/>
                </a:cubicBezTo>
                <a:cubicBezTo>
                  <a:pt x="276" y="218"/>
                  <a:pt x="209" y="218"/>
                  <a:pt x="159" y="167"/>
                </a:cubicBezTo>
                <a:cubicBezTo>
                  <a:pt x="0" y="0"/>
                  <a:pt x="0" y="0"/>
                  <a:pt x="0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327" y="167"/>
                  <a:pt x="327" y="167"/>
                  <a:pt x="327" y="167"/>
                </a:cubicBezTo>
                <a:cubicBezTo>
                  <a:pt x="276" y="209"/>
                  <a:pt x="209" y="209"/>
                  <a:pt x="159" y="16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Freeform 297"/>
          <p:cNvSpPr>
            <a:spLocks noChangeArrowheads="1"/>
          </p:cNvSpPr>
          <p:nvPr/>
        </p:nvSpPr>
        <p:spPr bwMode="auto">
          <a:xfrm>
            <a:off x="11253667" y="1365482"/>
            <a:ext cx="424399" cy="355311"/>
          </a:xfrm>
          <a:custGeom>
            <a:avLst/>
            <a:gdLst>
              <a:gd name="T0" fmla="*/ 377 w 378"/>
              <a:gd name="T1" fmla="*/ 209 h 319"/>
              <a:gd name="T2" fmla="*/ 377 w 378"/>
              <a:gd name="T3" fmla="*/ 209 h 319"/>
              <a:gd name="T4" fmla="*/ 34 w 378"/>
              <a:gd name="T5" fmla="*/ 200 h 319"/>
              <a:gd name="T6" fmla="*/ 34 w 378"/>
              <a:gd name="T7" fmla="*/ 301 h 319"/>
              <a:gd name="T8" fmla="*/ 34 w 378"/>
              <a:gd name="T9" fmla="*/ 301 h 319"/>
              <a:gd name="T10" fmla="*/ 134 w 378"/>
              <a:gd name="T11" fmla="*/ 293 h 319"/>
              <a:gd name="T12" fmla="*/ 377 w 378"/>
              <a:gd name="T13" fmla="*/ 209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8" h="319">
                <a:moveTo>
                  <a:pt x="377" y="209"/>
                </a:moveTo>
                <a:lnTo>
                  <a:pt x="377" y="209"/>
                </a:lnTo>
                <a:cubicBezTo>
                  <a:pt x="377" y="209"/>
                  <a:pt x="218" y="0"/>
                  <a:pt x="34" y="200"/>
                </a:cubicBezTo>
                <a:cubicBezTo>
                  <a:pt x="0" y="226"/>
                  <a:pt x="9" y="276"/>
                  <a:pt x="34" y="301"/>
                </a:cubicBezTo>
                <a:lnTo>
                  <a:pt x="34" y="301"/>
                </a:lnTo>
                <a:cubicBezTo>
                  <a:pt x="67" y="318"/>
                  <a:pt x="109" y="318"/>
                  <a:pt x="134" y="293"/>
                </a:cubicBezTo>
                <a:cubicBezTo>
                  <a:pt x="168" y="242"/>
                  <a:pt x="243" y="192"/>
                  <a:pt x="377" y="2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Freeform 298"/>
          <p:cNvSpPr>
            <a:spLocks noChangeArrowheads="1"/>
          </p:cNvSpPr>
          <p:nvPr/>
        </p:nvSpPr>
        <p:spPr bwMode="auto">
          <a:xfrm>
            <a:off x="11865591" y="1365482"/>
            <a:ext cx="419463" cy="355311"/>
          </a:xfrm>
          <a:custGeom>
            <a:avLst/>
            <a:gdLst>
              <a:gd name="T0" fmla="*/ 0 w 377"/>
              <a:gd name="T1" fmla="*/ 209 h 319"/>
              <a:gd name="T2" fmla="*/ 0 w 377"/>
              <a:gd name="T3" fmla="*/ 209 h 319"/>
              <a:gd name="T4" fmla="*/ 351 w 377"/>
              <a:gd name="T5" fmla="*/ 200 h 319"/>
              <a:gd name="T6" fmla="*/ 342 w 377"/>
              <a:gd name="T7" fmla="*/ 301 h 319"/>
              <a:gd name="T8" fmla="*/ 342 w 377"/>
              <a:gd name="T9" fmla="*/ 301 h 319"/>
              <a:gd name="T10" fmla="*/ 251 w 377"/>
              <a:gd name="T11" fmla="*/ 293 h 319"/>
              <a:gd name="T12" fmla="*/ 0 w 377"/>
              <a:gd name="T13" fmla="*/ 209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319">
                <a:moveTo>
                  <a:pt x="0" y="209"/>
                </a:moveTo>
                <a:lnTo>
                  <a:pt x="0" y="209"/>
                </a:lnTo>
                <a:cubicBezTo>
                  <a:pt x="0" y="209"/>
                  <a:pt x="168" y="0"/>
                  <a:pt x="351" y="200"/>
                </a:cubicBezTo>
                <a:cubicBezTo>
                  <a:pt x="376" y="226"/>
                  <a:pt x="367" y="276"/>
                  <a:pt x="342" y="301"/>
                </a:cubicBezTo>
                <a:lnTo>
                  <a:pt x="342" y="301"/>
                </a:lnTo>
                <a:cubicBezTo>
                  <a:pt x="317" y="318"/>
                  <a:pt x="276" y="318"/>
                  <a:pt x="251" y="293"/>
                </a:cubicBezTo>
                <a:cubicBezTo>
                  <a:pt x="209" y="242"/>
                  <a:pt x="134" y="192"/>
                  <a:pt x="0" y="2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Freeform 299"/>
          <p:cNvSpPr>
            <a:spLocks noChangeArrowheads="1"/>
          </p:cNvSpPr>
          <p:nvPr/>
        </p:nvSpPr>
        <p:spPr bwMode="auto">
          <a:xfrm>
            <a:off x="18641174" y="1094065"/>
            <a:ext cx="439205" cy="439202"/>
          </a:xfrm>
          <a:custGeom>
            <a:avLst/>
            <a:gdLst>
              <a:gd name="T0" fmla="*/ 192 w 394"/>
              <a:gd name="T1" fmla="*/ 393 h 394"/>
              <a:gd name="T2" fmla="*/ 192 w 394"/>
              <a:gd name="T3" fmla="*/ 393 h 394"/>
              <a:gd name="T4" fmla="*/ 393 w 394"/>
              <a:gd name="T5" fmla="*/ 193 h 394"/>
              <a:gd name="T6" fmla="*/ 192 w 394"/>
              <a:gd name="T7" fmla="*/ 0 h 394"/>
              <a:gd name="T8" fmla="*/ 0 w 394"/>
              <a:gd name="T9" fmla="*/ 193 h 394"/>
              <a:gd name="T10" fmla="*/ 192 w 394"/>
              <a:gd name="T11" fmla="*/ 39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4" h="394">
                <a:moveTo>
                  <a:pt x="192" y="393"/>
                </a:moveTo>
                <a:lnTo>
                  <a:pt x="192" y="393"/>
                </a:lnTo>
                <a:cubicBezTo>
                  <a:pt x="301" y="393"/>
                  <a:pt x="393" y="301"/>
                  <a:pt x="393" y="193"/>
                </a:cubicBezTo>
                <a:cubicBezTo>
                  <a:pt x="393" y="84"/>
                  <a:pt x="301" y="0"/>
                  <a:pt x="192" y="0"/>
                </a:cubicBezTo>
                <a:cubicBezTo>
                  <a:pt x="83" y="0"/>
                  <a:pt x="0" y="84"/>
                  <a:pt x="0" y="193"/>
                </a:cubicBezTo>
                <a:cubicBezTo>
                  <a:pt x="0" y="301"/>
                  <a:pt x="83" y="393"/>
                  <a:pt x="192" y="3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Freeform 300"/>
          <p:cNvSpPr>
            <a:spLocks noChangeArrowheads="1"/>
          </p:cNvSpPr>
          <p:nvPr/>
        </p:nvSpPr>
        <p:spPr bwMode="auto">
          <a:xfrm>
            <a:off x="18443779" y="1592486"/>
            <a:ext cx="833996" cy="1894992"/>
          </a:xfrm>
          <a:custGeom>
            <a:avLst/>
            <a:gdLst>
              <a:gd name="T0" fmla="*/ 736 w 746"/>
              <a:gd name="T1" fmla="*/ 569 h 1692"/>
              <a:gd name="T2" fmla="*/ 736 w 746"/>
              <a:gd name="T3" fmla="*/ 569 h 1692"/>
              <a:gd name="T4" fmla="*/ 644 w 746"/>
              <a:gd name="T5" fmla="*/ 176 h 1692"/>
              <a:gd name="T6" fmla="*/ 644 w 746"/>
              <a:gd name="T7" fmla="*/ 168 h 1692"/>
              <a:gd name="T8" fmla="*/ 644 w 746"/>
              <a:gd name="T9" fmla="*/ 168 h 1692"/>
              <a:gd name="T10" fmla="*/ 644 w 746"/>
              <a:gd name="T11" fmla="*/ 168 h 1692"/>
              <a:gd name="T12" fmla="*/ 418 w 746"/>
              <a:gd name="T13" fmla="*/ 0 h 1692"/>
              <a:gd name="T14" fmla="*/ 318 w 746"/>
              <a:gd name="T15" fmla="*/ 0 h 1692"/>
              <a:gd name="T16" fmla="*/ 100 w 746"/>
              <a:gd name="T17" fmla="*/ 185 h 1692"/>
              <a:gd name="T18" fmla="*/ 8 w 746"/>
              <a:gd name="T19" fmla="*/ 569 h 1692"/>
              <a:gd name="T20" fmla="*/ 34 w 746"/>
              <a:gd name="T21" fmla="*/ 620 h 1692"/>
              <a:gd name="T22" fmla="*/ 84 w 746"/>
              <a:gd name="T23" fmla="*/ 595 h 1692"/>
              <a:gd name="T24" fmla="*/ 209 w 746"/>
              <a:gd name="T25" fmla="*/ 226 h 1692"/>
              <a:gd name="T26" fmla="*/ 234 w 746"/>
              <a:gd name="T27" fmla="*/ 226 h 1692"/>
              <a:gd name="T28" fmla="*/ 67 w 746"/>
              <a:gd name="T29" fmla="*/ 854 h 1692"/>
              <a:gd name="T30" fmla="*/ 92 w 746"/>
              <a:gd name="T31" fmla="*/ 888 h 1692"/>
              <a:gd name="T32" fmla="*/ 209 w 746"/>
              <a:gd name="T33" fmla="*/ 888 h 1692"/>
              <a:gd name="T34" fmla="*/ 301 w 746"/>
              <a:gd name="T35" fmla="*/ 1666 h 1692"/>
              <a:gd name="T36" fmla="*/ 335 w 746"/>
              <a:gd name="T37" fmla="*/ 1691 h 1692"/>
              <a:gd name="T38" fmla="*/ 402 w 746"/>
              <a:gd name="T39" fmla="*/ 1691 h 1692"/>
              <a:gd name="T40" fmla="*/ 435 w 746"/>
              <a:gd name="T41" fmla="*/ 1666 h 1692"/>
              <a:gd name="T42" fmla="*/ 527 w 746"/>
              <a:gd name="T43" fmla="*/ 888 h 1692"/>
              <a:gd name="T44" fmla="*/ 653 w 746"/>
              <a:gd name="T45" fmla="*/ 888 h 1692"/>
              <a:gd name="T46" fmla="*/ 678 w 746"/>
              <a:gd name="T47" fmla="*/ 854 h 1692"/>
              <a:gd name="T48" fmla="*/ 510 w 746"/>
              <a:gd name="T49" fmla="*/ 226 h 1692"/>
              <a:gd name="T50" fmla="*/ 536 w 746"/>
              <a:gd name="T51" fmla="*/ 226 h 1692"/>
              <a:gd name="T52" fmla="*/ 661 w 746"/>
              <a:gd name="T53" fmla="*/ 595 h 1692"/>
              <a:gd name="T54" fmla="*/ 711 w 746"/>
              <a:gd name="T55" fmla="*/ 620 h 1692"/>
              <a:gd name="T56" fmla="*/ 736 w 746"/>
              <a:gd name="T57" fmla="*/ 569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46" h="1692">
                <a:moveTo>
                  <a:pt x="736" y="569"/>
                </a:moveTo>
                <a:lnTo>
                  <a:pt x="736" y="569"/>
                </a:lnTo>
                <a:cubicBezTo>
                  <a:pt x="644" y="176"/>
                  <a:pt x="644" y="176"/>
                  <a:pt x="644" y="176"/>
                </a:cubicBezTo>
                <a:cubicBezTo>
                  <a:pt x="644" y="176"/>
                  <a:pt x="644" y="176"/>
                  <a:pt x="644" y="168"/>
                </a:cubicBezTo>
                <a:lnTo>
                  <a:pt x="644" y="168"/>
                </a:lnTo>
                <a:lnTo>
                  <a:pt x="644" y="168"/>
                </a:lnTo>
                <a:cubicBezTo>
                  <a:pt x="619" y="76"/>
                  <a:pt x="527" y="0"/>
                  <a:pt x="418" y="0"/>
                </a:cubicBezTo>
                <a:cubicBezTo>
                  <a:pt x="318" y="0"/>
                  <a:pt x="318" y="0"/>
                  <a:pt x="318" y="0"/>
                </a:cubicBezTo>
                <a:cubicBezTo>
                  <a:pt x="209" y="0"/>
                  <a:pt x="117" y="84"/>
                  <a:pt x="100" y="185"/>
                </a:cubicBezTo>
                <a:cubicBezTo>
                  <a:pt x="8" y="569"/>
                  <a:pt x="8" y="569"/>
                  <a:pt x="8" y="569"/>
                </a:cubicBezTo>
                <a:cubicBezTo>
                  <a:pt x="0" y="595"/>
                  <a:pt x="8" y="611"/>
                  <a:pt x="34" y="620"/>
                </a:cubicBezTo>
                <a:cubicBezTo>
                  <a:pt x="50" y="628"/>
                  <a:pt x="75" y="620"/>
                  <a:pt x="84" y="595"/>
                </a:cubicBezTo>
                <a:cubicBezTo>
                  <a:pt x="209" y="226"/>
                  <a:pt x="209" y="226"/>
                  <a:pt x="209" y="226"/>
                </a:cubicBezTo>
                <a:cubicBezTo>
                  <a:pt x="234" y="226"/>
                  <a:pt x="234" y="226"/>
                  <a:pt x="234" y="226"/>
                </a:cubicBezTo>
                <a:cubicBezTo>
                  <a:pt x="67" y="854"/>
                  <a:pt x="67" y="854"/>
                  <a:pt x="67" y="854"/>
                </a:cubicBezTo>
                <a:cubicBezTo>
                  <a:pt x="58" y="871"/>
                  <a:pt x="75" y="888"/>
                  <a:pt x="92" y="888"/>
                </a:cubicBezTo>
                <a:cubicBezTo>
                  <a:pt x="209" y="888"/>
                  <a:pt x="209" y="888"/>
                  <a:pt x="209" y="888"/>
                </a:cubicBezTo>
                <a:cubicBezTo>
                  <a:pt x="301" y="1666"/>
                  <a:pt x="301" y="1666"/>
                  <a:pt x="301" y="1666"/>
                </a:cubicBezTo>
                <a:cubicBezTo>
                  <a:pt x="301" y="1683"/>
                  <a:pt x="318" y="1691"/>
                  <a:pt x="335" y="1691"/>
                </a:cubicBezTo>
                <a:cubicBezTo>
                  <a:pt x="402" y="1691"/>
                  <a:pt x="402" y="1691"/>
                  <a:pt x="402" y="1691"/>
                </a:cubicBezTo>
                <a:cubicBezTo>
                  <a:pt x="418" y="1691"/>
                  <a:pt x="435" y="1683"/>
                  <a:pt x="435" y="1666"/>
                </a:cubicBezTo>
                <a:cubicBezTo>
                  <a:pt x="527" y="888"/>
                  <a:pt x="527" y="888"/>
                  <a:pt x="527" y="888"/>
                </a:cubicBezTo>
                <a:cubicBezTo>
                  <a:pt x="653" y="888"/>
                  <a:pt x="653" y="888"/>
                  <a:pt x="653" y="888"/>
                </a:cubicBezTo>
                <a:cubicBezTo>
                  <a:pt x="670" y="888"/>
                  <a:pt x="678" y="871"/>
                  <a:pt x="678" y="854"/>
                </a:cubicBezTo>
                <a:cubicBezTo>
                  <a:pt x="510" y="226"/>
                  <a:pt x="510" y="226"/>
                  <a:pt x="510" y="226"/>
                </a:cubicBezTo>
                <a:cubicBezTo>
                  <a:pt x="536" y="226"/>
                  <a:pt x="536" y="226"/>
                  <a:pt x="536" y="226"/>
                </a:cubicBezTo>
                <a:cubicBezTo>
                  <a:pt x="661" y="595"/>
                  <a:pt x="661" y="595"/>
                  <a:pt x="661" y="595"/>
                </a:cubicBezTo>
                <a:cubicBezTo>
                  <a:pt x="670" y="620"/>
                  <a:pt x="694" y="628"/>
                  <a:pt x="711" y="620"/>
                </a:cubicBezTo>
                <a:cubicBezTo>
                  <a:pt x="728" y="611"/>
                  <a:pt x="745" y="595"/>
                  <a:pt x="736" y="5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Freeform 301"/>
          <p:cNvSpPr>
            <a:spLocks noChangeArrowheads="1"/>
          </p:cNvSpPr>
          <p:nvPr/>
        </p:nvSpPr>
        <p:spPr bwMode="auto">
          <a:xfrm>
            <a:off x="18577022" y="11363540"/>
            <a:ext cx="217135" cy="1258395"/>
          </a:xfrm>
          <a:custGeom>
            <a:avLst/>
            <a:gdLst>
              <a:gd name="T0" fmla="*/ 134 w 194"/>
              <a:gd name="T1" fmla="*/ 0 h 1123"/>
              <a:gd name="T2" fmla="*/ 134 w 194"/>
              <a:gd name="T3" fmla="*/ 0 h 1123"/>
              <a:gd name="T4" fmla="*/ 126 w 194"/>
              <a:gd name="T5" fmla="*/ 0 h 1123"/>
              <a:gd name="T6" fmla="*/ 59 w 194"/>
              <a:gd name="T7" fmla="*/ 0 h 1123"/>
              <a:gd name="T8" fmla="*/ 59 w 194"/>
              <a:gd name="T9" fmla="*/ 0 h 1123"/>
              <a:gd name="T10" fmla="*/ 59 w 194"/>
              <a:gd name="T11" fmla="*/ 0 h 1123"/>
              <a:gd name="T12" fmla="*/ 50 w 194"/>
              <a:gd name="T13" fmla="*/ 0 h 1123"/>
              <a:gd name="T14" fmla="*/ 0 w 194"/>
              <a:gd name="T15" fmla="*/ 51 h 1123"/>
              <a:gd name="T16" fmla="*/ 0 w 194"/>
              <a:gd name="T17" fmla="*/ 92 h 1123"/>
              <a:gd name="T18" fmla="*/ 34 w 194"/>
              <a:gd name="T19" fmla="*/ 126 h 1123"/>
              <a:gd name="T20" fmla="*/ 59 w 194"/>
              <a:gd name="T21" fmla="*/ 92 h 1123"/>
              <a:gd name="T22" fmla="*/ 59 w 194"/>
              <a:gd name="T23" fmla="*/ 67 h 1123"/>
              <a:gd name="T24" fmla="*/ 126 w 194"/>
              <a:gd name="T25" fmla="*/ 67 h 1123"/>
              <a:gd name="T26" fmla="*/ 126 w 194"/>
              <a:gd name="T27" fmla="*/ 1088 h 1123"/>
              <a:gd name="T28" fmla="*/ 159 w 194"/>
              <a:gd name="T29" fmla="*/ 1122 h 1123"/>
              <a:gd name="T30" fmla="*/ 159 w 194"/>
              <a:gd name="T31" fmla="*/ 1122 h 1123"/>
              <a:gd name="T32" fmla="*/ 193 w 194"/>
              <a:gd name="T33" fmla="*/ 1088 h 1123"/>
              <a:gd name="T34" fmla="*/ 193 w 194"/>
              <a:gd name="T35" fmla="*/ 67 h 1123"/>
              <a:gd name="T36" fmla="*/ 134 w 194"/>
              <a:gd name="T37" fmla="*/ 0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4" h="1123">
                <a:moveTo>
                  <a:pt x="134" y="0"/>
                </a:moveTo>
                <a:lnTo>
                  <a:pt x="134" y="0"/>
                </a:lnTo>
                <a:cubicBezTo>
                  <a:pt x="126" y="0"/>
                  <a:pt x="126" y="0"/>
                  <a:pt x="126" y="0"/>
                </a:cubicBezTo>
                <a:cubicBezTo>
                  <a:pt x="59" y="0"/>
                  <a:pt x="59" y="0"/>
                  <a:pt x="59" y="0"/>
                </a:cubicBezTo>
                <a:lnTo>
                  <a:pt x="59" y="0"/>
                </a:lnTo>
                <a:lnTo>
                  <a:pt x="59" y="0"/>
                </a:lnTo>
                <a:cubicBezTo>
                  <a:pt x="50" y="0"/>
                  <a:pt x="50" y="0"/>
                  <a:pt x="50" y="0"/>
                </a:cubicBezTo>
                <a:cubicBezTo>
                  <a:pt x="25" y="0"/>
                  <a:pt x="0" y="25"/>
                  <a:pt x="0" y="51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109"/>
                  <a:pt x="17" y="126"/>
                  <a:pt x="34" y="126"/>
                </a:cubicBezTo>
                <a:cubicBezTo>
                  <a:pt x="50" y="126"/>
                  <a:pt x="59" y="109"/>
                  <a:pt x="59" y="92"/>
                </a:cubicBezTo>
                <a:cubicBezTo>
                  <a:pt x="59" y="67"/>
                  <a:pt x="59" y="67"/>
                  <a:pt x="59" y="67"/>
                </a:cubicBezTo>
                <a:cubicBezTo>
                  <a:pt x="126" y="67"/>
                  <a:pt x="126" y="67"/>
                  <a:pt x="126" y="67"/>
                </a:cubicBezTo>
                <a:cubicBezTo>
                  <a:pt x="126" y="1088"/>
                  <a:pt x="126" y="1088"/>
                  <a:pt x="126" y="1088"/>
                </a:cubicBezTo>
                <a:cubicBezTo>
                  <a:pt x="126" y="1105"/>
                  <a:pt x="142" y="1122"/>
                  <a:pt x="159" y="1122"/>
                </a:cubicBezTo>
                <a:lnTo>
                  <a:pt x="159" y="1122"/>
                </a:lnTo>
                <a:cubicBezTo>
                  <a:pt x="176" y="1122"/>
                  <a:pt x="193" y="1105"/>
                  <a:pt x="193" y="1088"/>
                </a:cubicBezTo>
                <a:cubicBezTo>
                  <a:pt x="193" y="67"/>
                  <a:pt x="193" y="67"/>
                  <a:pt x="193" y="67"/>
                </a:cubicBezTo>
                <a:cubicBezTo>
                  <a:pt x="193" y="34"/>
                  <a:pt x="167" y="0"/>
                  <a:pt x="13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302"/>
          <p:cNvSpPr>
            <a:spLocks noChangeArrowheads="1"/>
          </p:cNvSpPr>
          <p:nvPr/>
        </p:nvSpPr>
        <p:spPr bwMode="auto">
          <a:xfrm>
            <a:off x="18922464" y="10287737"/>
            <a:ext cx="434269" cy="434269"/>
          </a:xfrm>
          <a:custGeom>
            <a:avLst/>
            <a:gdLst>
              <a:gd name="T0" fmla="*/ 192 w 386"/>
              <a:gd name="T1" fmla="*/ 385 h 386"/>
              <a:gd name="T2" fmla="*/ 192 w 386"/>
              <a:gd name="T3" fmla="*/ 385 h 386"/>
              <a:gd name="T4" fmla="*/ 385 w 386"/>
              <a:gd name="T5" fmla="*/ 192 h 386"/>
              <a:gd name="T6" fmla="*/ 192 w 386"/>
              <a:gd name="T7" fmla="*/ 0 h 386"/>
              <a:gd name="T8" fmla="*/ 0 w 386"/>
              <a:gd name="T9" fmla="*/ 192 h 386"/>
              <a:gd name="T10" fmla="*/ 192 w 386"/>
              <a:gd name="T11" fmla="*/ 385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6" h="386">
                <a:moveTo>
                  <a:pt x="192" y="385"/>
                </a:moveTo>
                <a:lnTo>
                  <a:pt x="192" y="385"/>
                </a:lnTo>
                <a:cubicBezTo>
                  <a:pt x="293" y="385"/>
                  <a:pt x="385" y="301"/>
                  <a:pt x="385" y="192"/>
                </a:cubicBezTo>
                <a:cubicBezTo>
                  <a:pt x="385" y="84"/>
                  <a:pt x="293" y="0"/>
                  <a:pt x="192" y="0"/>
                </a:cubicBezTo>
                <a:cubicBezTo>
                  <a:pt x="83" y="0"/>
                  <a:pt x="0" y="84"/>
                  <a:pt x="0" y="192"/>
                </a:cubicBezTo>
                <a:cubicBezTo>
                  <a:pt x="0" y="301"/>
                  <a:pt x="83" y="385"/>
                  <a:pt x="192" y="3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Freeform 303"/>
          <p:cNvSpPr>
            <a:spLocks noChangeArrowheads="1"/>
          </p:cNvSpPr>
          <p:nvPr/>
        </p:nvSpPr>
        <p:spPr bwMode="auto">
          <a:xfrm>
            <a:off x="18734938" y="10776291"/>
            <a:ext cx="809320" cy="1845644"/>
          </a:xfrm>
          <a:custGeom>
            <a:avLst/>
            <a:gdLst>
              <a:gd name="T0" fmla="*/ 712 w 721"/>
              <a:gd name="T1" fmla="*/ 552 h 1650"/>
              <a:gd name="T2" fmla="*/ 712 w 721"/>
              <a:gd name="T3" fmla="*/ 552 h 1650"/>
              <a:gd name="T4" fmla="*/ 620 w 721"/>
              <a:gd name="T5" fmla="*/ 176 h 1650"/>
              <a:gd name="T6" fmla="*/ 620 w 721"/>
              <a:gd name="T7" fmla="*/ 168 h 1650"/>
              <a:gd name="T8" fmla="*/ 620 w 721"/>
              <a:gd name="T9" fmla="*/ 168 h 1650"/>
              <a:gd name="T10" fmla="*/ 620 w 721"/>
              <a:gd name="T11" fmla="*/ 168 h 1650"/>
              <a:gd name="T12" fmla="*/ 402 w 721"/>
              <a:gd name="T13" fmla="*/ 0 h 1650"/>
              <a:gd name="T14" fmla="*/ 310 w 721"/>
              <a:gd name="T15" fmla="*/ 0 h 1650"/>
              <a:gd name="T16" fmla="*/ 92 w 721"/>
              <a:gd name="T17" fmla="*/ 176 h 1650"/>
              <a:gd name="T18" fmla="*/ 0 w 721"/>
              <a:gd name="T19" fmla="*/ 552 h 1650"/>
              <a:gd name="T20" fmla="*/ 25 w 721"/>
              <a:gd name="T21" fmla="*/ 603 h 1650"/>
              <a:gd name="T22" fmla="*/ 76 w 721"/>
              <a:gd name="T23" fmla="*/ 578 h 1650"/>
              <a:gd name="T24" fmla="*/ 193 w 721"/>
              <a:gd name="T25" fmla="*/ 218 h 1650"/>
              <a:gd name="T26" fmla="*/ 226 w 721"/>
              <a:gd name="T27" fmla="*/ 218 h 1650"/>
              <a:gd name="T28" fmla="*/ 59 w 721"/>
              <a:gd name="T29" fmla="*/ 829 h 1650"/>
              <a:gd name="T30" fmla="*/ 84 w 721"/>
              <a:gd name="T31" fmla="*/ 862 h 1650"/>
              <a:gd name="T32" fmla="*/ 201 w 721"/>
              <a:gd name="T33" fmla="*/ 862 h 1650"/>
              <a:gd name="T34" fmla="*/ 293 w 721"/>
              <a:gd name="T35" fmla="*/ 1615 h 1650"/>
              <a:gd name="T36" fmla="*/ 327 w 721"/>
              <a:gd name="T37" fmla="*/ 1649 h 1650"/>
              <a:gd name="T38" fmla="*/ 385 w 721"/>
              <a:gd name="T39" fmla="*/ 1649 h 1650"/>
              <a:gd name="T40" fmla="*/ 427 w 721"/>
              <a:gd name="T41" fmla="*/ 1615 h 1650"/>
              <a:gd name="T42" fmla="*/ 511 w 721"/>
              <a:gd name="T43" fmla="*/ 862 h 1650"/>
              <a:gd name="T44" fmla="*/ 628 w 721"/>
              <a:gd name="T45" fmla="*/ 862 h 1650"/>
              <a:gd name="T46" fmla="*/ 653 w 721"/>
              <a:gd name="T47" fmla="*/ 829 h 1650"/>
              <a:gd name="T48" fmla="*/ 486 w 721"/>
              <a:gd name="T49" fmla="*/ 218 h 1650"/>
              <a:gd name="T50" fmla="*/ 519 w 721"/>
              <a:gd name="T51" fmla="*/ 218 h 1650"/>
              <a:gd name="T52" fmla="*/ 636 w 721"/>
              <a:gd name="T53" fmla="*/ 578 h 1650"/>
              <a:gd name="T54" fmla="*/ 687 w 721"/>
              <a:gd name="T55" fmla="*/ 603 h 1650"/>
              <a:gd name="T56" fmla="*/ 712 w 721"/>
              <a:gd name="T57" fmla="*/ 552 h 1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21" h="1650">
                <a:moveTo>
                  <a:pt x="712" y="552"/>
                </a:moveTo>
                <a:lnTo>
                  <a:pt x="712" y="552"/>
                </a:lnTo>
                <a:cubicBezTo>
                  <a:pt x="620" y="176"/>
                  <a:pt x="620" y="176"/>
                  <a:pt x="620" y="176"/>
                </a:cubicBezTo>
                <a:cubicBezTo>
                  <a:pt x="620" y="168"/>
                  <a:pt x="620" y="168"/>
                  <a:pt x="620" y="168"/>
                </a:cubicBezTo>
                <a:lnTo>
                  <a:pt x="620" y="168"/>
                </a:lnTo>
                <a:lnTo>
                  <a:pt x="620" y="168"/>
                </a:lnTo>
                <a:cubicBezTo>
                  <a:pt x="594" y="67"/>
                  <a:pt x="511" y="0"/>
                  <a:pt x="402" y="0"/>
                </a:cubicBezTo>
                <a:cubicBezTo>
                  <a:pt x="310" y="0"/>
                  <a:pt x="310" y="0"/>
                  <a:pt x="310" y="0"/>
                </a:cubicBezTo>
                <a:cubicBezTo>
                  <a:pt x="201" y="0"/>
                  <a:pt x="109" y="76"/>
                  <a:pt x="92" y="176"/>
                </a:cubicBezTo>
                <a:cubicBezTo>
                  <a:pt x="0" y="552"/>
                  <a:pt x="0" y="552"/>
                  <a:pt x="0" y="552"/>
                </a:cubicBezTo>
                <a:cubicBezTo>
                  <a:pt x="0" y="578"/>
                  <a:pt x="9" y="594"/>
                  <a:pt x="25" y="603"/>
                </a:cubicBezTo>
                <a:cubicBezTo>
                  <a:pt x="42" y="611"/>
                  <a:pt x="67" y="594"/>
                  <a:pt x="76" y="578"/>
                </a:cubicBezTo>
                <a:cubicBezTo>
                  <a:pt x="193" y="218"/>
                  <a:pt x="193" y="218"/>
                  <a:pt x="193" y="218"/>
                </a:cubicBezTo>
                <a:cubicBezTo>
                  <a:pt x="226" y="218"/>
                  <a:pt x="226" y="218"/>
                  <a:pt x="226" y="218"/>
                </a:cubicBezTo>
                <a:cubicBezTo>
                  <a:pt x="59" y="829"/>
                  <a:pt x="59" y="829"/>
                  <a:pt x="59" y="829"/>
                </a:cubicBezTo>
                <a:cubicBezTo>
                  <a:pt x="59" y="845"/>
                  <a:pt x="67" y="862"/>
                  <a:pt x="84" y="862"/>
                </a:cubicBezTo>
                <a:cubicBezTo>
                  <a:pt x="201" y="862"/>
                  <a:pt x="201" y="862"/>
                  <a:pt x="201" y="862"/>
                </a:cubicBezTo>
                <a:cubicBezTo>
                  <a:pt x="293" y="1615"/>
                  <a:pt x="293" y="1615"/>
                  <a:pt x="293" y="1615"/>
                </a:cubicBezTo>
                <a:cubicBezTo>
                  <a:pt x="293" y="1632"/>
                  <a:pt x="310" y="1649"/>
                  <a:pt x="327" y="1649"/>
                </a:cubicBezTo>
                <a:cubicBezTo>
                  <a:pt x="385" y="1649"/>
                  <a:pt x="385" y="1649"/>
                  <a:pt x="385" y="1649"/>
                </a:cubicBezTo>
                <a:cubicBezTo>
                  <a:pt x="411" y="1649"/>
                  <a:pt x="419" y="1632"/>
                  <a:pt x="427" y="1615"/>
                </a:cubicBezTo>
                <a:cubicBezTo>
                  <a:pt x="511" y="862"/>
                  <a:pt x="511" y="862"/>
                  <a:pt x="511" y="862"/>
                </a:cubicBezTo>
                <a:cubicBezTo>
                  <a:pt x="628" y="862"/>
                  <a:pt x="628" y="862"/>
                  <a:pt x="628" y="862"/>
                </a:cubicBezTo>
                <a:cubicBezTo>
                  <a:pt x="645" y="862"/>
                  <a:pt x="661" y="845"/>
                  <a:pt x="653" y="829"/>
                </a:cubicBezTo>
                <a:cubicBezTo>
                  <a:pt x="486" y="218"/>
                  <a:pt x="486" y="218"/>
                  <a:pt x="486" y="218"/>
                </a:cubicBezTo>
                <a:cubicBezTo>
                  <a:pt x="519" y="218"/>
                  <a:pt x="519" y="218"/>
                  <a:pt x="519" y="218"/>
                </a:cubicBezTo>
                <a:cubicBezTo>
                  <a:pt x="636" y="578"/>
                  <a:pt x="636" y="578"/>
                  <a:pt x="636" y="578"/>
                </a:cubicBezTo>
                <a:cubicBezTo>
                  <a:pt x="645" y="594"/>
                  <a:pt x="670" y="611"/>
                  <a:pt x="687" y="603"/>
                </a:cubicBezTo>
                <a:cubicBezTo>
                  <a:pt x="703" y="594"/>
                  <a:pt x="720" y="578"/>
                  <a:pt x="712" y="55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CuadroTexto 354"/>
          <p:cNvSpPr txBox="1"/>
          <p:nvPr/>
        </p:nvSpPr>
        <p:spPr>
          <a:xfrm>
            <a:off x="1887386" y="4384602"/>
            <a:ext cx="5548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Demography</a:t>
            </a:r>
          </a:p>
        </p:txBody>
      </p:sp>
      <p:sp>
        <p:nvSpPr>
          <p:cNvPr id="356" name="CuadroTexto 355"/>
          <p:cNvSpPr txBox="1"/>
          <p:nvPr/>
        </p:nvSpPr>
        <p:spPr>
          <a:xfrm>
            <a:off x="1950005" y="5803241"/>
            <a:ext cx="56863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357" name="CuadroTexto 356"/>
          <p:cNvSpPr txBox="1"/>
          <p:nvPr/>
        </p:nvSpPr>
        <p:spPr>
          <a:xfrm>
            <a:off x="8570275" y="175343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58" name="Rectángulo 357"/>
          <p:cNvSpPr/>
          <p:nvPr/>
        </p:nvSpPr>
        <p:spPr>
          <a:xfrm>
            <a:off x="7313088" y="2391140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59" name="CuadroTexto 358"/>
          <p:cNvSpPr txBox="1"/>
          <p:nvPr/>
        </p:nvSpPr>
        <p:spPr>
          <a:xfrm>
            <a:off x="19585298" y="143355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60" name="Rectángulo 359"/>
          <p:cNvSpPr/>
          <p:nvPr/>
        </p:nvSpPr>
        <p:spPr>
          <a:xfrm>
            <a:off x="19558390" y="2071260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361" name="CuadroTexto 360"/>
          <p:cNvSpPr txBox="1"/>
          <p:nvPr/>
        </p:nvSpPr>
        <p:spPr>
          <a:xfrm>
            <a:off x="19886997" y="1071540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362" name="Rectángulo 361"/>
          <p:cNvSpPr/>
          <p:nvPr/>
        </p:nvSpPr>
        <p:spPr>
          <a:xfrm>
            <a:off x="19860089" y="11353112"/>
            <a:ext cx="363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8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325765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98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00B8A7"/>
      </a:accent1>
      <a:accent2>
        <a:srgbClr val="FFA364"/>
      </a:accent2>
      <a:accent3>
        <a:srgbClr val="004351"/>
      </a:accent3>
      <a:accent4>
        <a:srgbClr val="F4C36B"/>
      </a:accent4>
      <a:accent5>
        <a:srgbClr val="FF6F55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90837</TotalTime>
  <Words>548</Words>
  <Application>Microsoft Macintosh PowerPoint</Application>
  <PresentationFormat>Personalizado</PresentationFormat>
  <Paragraphs>102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15974</cp:revision>
  <dcterms:created xsi:type="dcterms:W3CDTF">2014-11-12T21:47:38Z</dcterms:created>
  <dcterms:modified xsi:type="dcterms:W3CDTF">2019-07-08T17:35:43Z</dcterms:modified>
  <cp:category/>
</cp:coreProperties>
</file>