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5213" autoAdjust="0"/>
  </p:normalViewPr>
  <p:slideViewPr>
    <p:cSldViewPr snapToGrid="0" snapToObjects="1">
      <p:cViewPr varScale="1">
        <p:scale>
          <a:sx n="46" d="100"/>
          <a:sy n="46" d="100"/>
        </p:scale>
        <p:origin x="888" y="1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48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79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30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1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10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956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59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29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"/>
          <p:cNvSpPr>
            <a:spLocks noChangeArrowheads="1"/>
          </p:cNvSpPr>
          <p:nvPr/>
        </p:nvSpPr>
        <p:spPr bwMode="auto">
          <a:xfrm>
            <a:off x="14404248" y="4602127"/>
            <a:ext cx="1548735" cy="939323"/>
          </a:xfrm>
          <a:custGeom>
            <a:avLst/>
            <a:gdLst>
              <a:gd name="T0" fmla="*/ 1031 w 1492"/>
              <a:gd name="T1" fmla="*/ 904 h 905"/>
              <a:gd name="T2" fmla="*/ 1031 w 1492"/>
              <a:gd name="T3" fmla="*/ 904 h 905"/>
              <a:gd name="T4" fmla="*/ 0 w 1492"/>
              <a:gd name="T5" fmla="*/ 904 h 905"/>
              <a:gd name="T6" fmla="*/ 0 w 1492"/>
              <a:gd name="T7" fmla="*/ 0 h 905"/>
              <a:gd name="T8" fmla="*/ 1031 w 1492"/>
              <a:gd name="T9" fmla="*/ 0 h 905"/>
              <a:gd name="T10" fmla="*/ 1491 w 1492"/>
              <a:gd name="T11" fmla="*/ 452 h 905"/>
              <a:gd name="T12" fmla="*/ 1491 w 1492"/>
              <a:gd name="T13" fmla="*/ 452 h 905"/>
              <a:gd name="T14" fmla="*/ 1031 w 1492"/>
              <a:gd name="T15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92" h="905">
                <a:moveTo>
                  <a:pt x="1031" y="904"/>
                </a:moveTo>
                <a:lnTo>
                  <a:pt x="1031" y="904"/>
                </a:lnTo>
                <a:cubicBezTo>
                  <a:pt x="0" y="904"/>
                  <a:pt x="0" y="904"/>
                  <a:pt x="0" y="904"/>
                </a:cubicBezTo>
                <a:cubicBezTo>
                  <a:pt x="0" y="0"/>
                  <a:pt x="0" y="0"/>
                  <a:pt x="0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284" y="0"/>
                  <a:pt x="1491" y="199"/>
                  <a:pt x="1491" y="452"/>
                </a:cubicBezTo>
                <a:lnTo>
                  <a:pt x="1491" y="452"/>
                </a:lnTo>
                <a:cubicBezTo>
                  <a:pt x="1491" y="705"/>
                  <a:pt x="1284" y="904"/>
                  <a:pt x="1031" y="904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2"/>
          <p:cNvSpPr>
            <a:spLocks noChangeArrowheads="1"/>
          </p:cNvSpPr>
          <p:nvPr/>
        </p:nvSpPr>
        <p:spPr bwMode="auto">
          <a:xfrm>
            <a:off x="14404248" y="7030616"/>
            <a:ext cx="4618712" cy="948487"/>
          </a:xfrm>
          <a:custGeom>
            <a:avLst/>
            <a:gdLst>
              <a:gd name="T0" fmla="*/ 3994 w 4447"/>
              <a:gd name="T1" fmla="*/ 912 h 913"/>
              <a:gd name="T2" fmla="*/ 3994 w 4447"/>
              <a:gd name="T3" fmla="*/ 912 h 913"/>
              <a:gd name="T4" fmla="*/ 0 w 4447"/>
              <a:gd name="T5" fmla="*/ 912 h 913"/>
              <a:gd name="T6" fmla="*/ 0 w 4447"/>
              <a:gd name="T7" fmla="*/ 0 h 913"/>
              <a:gd name="T8" fmla="*/ 3994 w 4447"/>
              <a:gd name="T9" fmla="*/ 0 h 913"/>
              <a:gd name="T10" fmla="*/ 4446 w 4447"/>
              <a:gd name="T11" fmla="*/ 451 h 913"/>
              <a:gd name="T12" fmla="*/ 4446 w 4447"/>
              <a:gd name="T13" fmla="*/ 451 h 913"/>
              <a:gd name="T14" fmla="*/ 3994 w 4447"/>
              <a:gd name="T15" fmla="*/ 912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47" h="913">
                <a:moveTo>
                  <a:pt x="3994" y="912"/>
                </a:moveTo>
                <a:lnTo>
                  <a:pt x="3994" y="912"/>
                </a:lnTo>
                <a:cubicBezTo>
                  <a:pt x="0" y="912"/>
                  <a:pt x="0" y="912"/>
                  <a:pt x="0" y="912"/>
                </a:cubicBezTo>
                <a:cubicBezTo>
                  <a:pt x="0" y="0"/>
                  <a:pt x="0" y="0"/>
                  <a:pt x="0" y="0"/>
                </a:cubicBezTo>
                <a:cubicBezTo>
                  <a:pt x="3994" y="0"/>
                  <a:pt x="3994" y="0"/>
                  <a:pt x="3994" y="0"/>
                </a:cubicBezTo>
                <a:cubicBezTo>
                  <a:pt x="4247" y="0"/>
                  <a:pt x="4446" y="207"/>
                  <a:pt x="4446" y="451"/>
                </a:cubicBezTo>
                <a:lnTo>
                  <a:pt x="4446" y="451"/>
                </a:lnTo>
                <a:cubicBezTo>
                  <a:pt x="4446" y="704"/>
                  <a:pt x="4247" y="912"/>
                  <a:pt x="3994" y="91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3"/>
          <p:cNvSpPr>
            <a:spLocks noChangeArrowheads="1"/>
          </p:cNvSpPr>
          <p:nvPr/>
        </p:nvSpPr>
        <p:spPr bwMode="auto">
          <a:xfrm>
            <a:off x="14404248" y="9358300"/>
            <a:ext cx="2950844" cy="939323"/>
          </a:xfrm>
          <a:custGeom>
            <a:avLst/>
            <a:gdLst>
              <a:gd name="T0" fmla="*/ 2386 w 2839"/>
              <a:gd name="T1" fmla="*/ 904 h 905"/>
              <a:gd name="T2" fmla="*/ 2386 w 2839"/>
              <a:gd name="T3" fmla="*/ 904 h 905"/>
              <a:gd name="T4" fmla="*/ 0 w 2839"/>
              <a:gd name="T5" fmla="*/ 904 h 905"/>
              <a:gd name="T6" fmla="*/ 0 w 2839"/>
              <a:gd name="T7" fmla="*/ 0 h 905"/>
              <a:gd name="T8" fmla="*/ 2386 w 2839"/>
              <a:gd name="T9" fmla="*/ 0 h 905"/>
              <a:gd name="T10" fmla="*/ 2838 w 2839"/>
              <a:gd name="T11" fmla="*/ 452 h 905"/>
              <a:gd name="T12" fmla="*/ 2838 w 2839"/>
              <a:gd name="T13" fmla="*/ 452 h 905"/>
              <a:gd name="T14" fmla="*/ 2386 w 2839"/>
              <a:gd name="T15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39" h="905">
                <a:moveTo>
                  <a:pt x="2386" y="904"/>
                </a:moveTo>
                <a:lnTo>
                  <a:pt x="2386" y="904"/>
                </a:lnTo>
                <a:cubicBezTo>
                  <a:pt x="0" y="904"/>
                  <a:pt x="0" y="904"/>
                  <a:pt x="0" y="904"/>
                </a:cubicBezTo>
                <a:cubicBezTo>
                  <a:pt x="0" y="0"/>
                  <a:pt x="0" y="0"/>
                  <a:pt x="0" y="0"/>
                </a:cubicBezTo>
                <a:cubicBezTo>
                  <a:pt x="2386" y="0"/>
                  <a:pt x="2386" y="0"/>
                  <a:pt x="2386" y="0"/>
                </a:cubicBezTo>
                <a:cubicBezTo>
                  <a:pt x="2639" y="0"/>
                  <a:pt x="2838" y="199"/>
                  <a:pt x="2838" y="452"/>
                </a:cubicBezTo>
                <a:lnTo>
                  <a:pt x="2838" y="452"/>
                </a:lnTo>
                <a:cubicBezTo>
                  <a:pt x="2838" y="705"/>
                  <a:pt x="2639" y="904"/>
                  <a:pt x="2386" y="9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4"/>
          <p:cNvSpPr>
            <a:spLocks noChangeArrowheads="1"/>
          </p:cNvSpPr>
          <p:nvPr/>
        </p:nvSpPr>
        <p:spPr bwMode="auto">
          <a:xfrm>
            <a:off x="14404248" y="11676820"/>
            <a:ext cx="4096357" cy="948487"/>
          </a:xfrm>
          <a:custGeom>
            <a:avLst/>
            <a:gdLst>
              <a:gd name="T0" fmla="*/ 3479 w 3941"/>
              <a:gd name="T1" fmla="*/ 913 h 914"/>
              <a:gd name="T2" fmla="*/ 3479 w 3941"/>
              <a:gd name="T3" fmla="*/ 913 h 914"/>
              <a:gd name="T4" fmla="*/ 0 w 3941"/>
              <a:gd name="T5" fmla="*/ 913 h 914"/>
              <a:gd name="T6" fmla="*/ 0 w 3941"/>
              <a:gd name="T7" fmla="*/ 0 h 914"/>
              <a:gd name="T8" fmla="*/ 3479 w 3941"/>
              <a:gd name="T9" fmla="*/ 0 h 914"/>
              <a:gd name="T10" fmla="*/ 3940 w 3941"/>
              <a:gd name="T11" fmla="*/ 461 h 914"/>
              <a:gd name="T12" fmla="*/ 3940 w 3941"/>
              <a:gd name="T13" fmla="*/ 461 h 914"/>
              <a:gd name="T14" fmla="*/ 3479 w 3941"/>
              <a:gd name="T15" fmla="*/ 913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41" h="914">
                <a:moveTo>
                  <a:pt x="3479" y="913"/>
                </a:moveTo>
                <a:lnTo>
                  <a:pt x="3479" y="913"/>
                </a:lnTo>
                <a:cubicBezTo>
                  <a:pt x="0" y="913"/>
                  <a:pt x="0" y="913"/>
                  <a:pt x="0" y="913"/>
                </a:cubicBezTo>
                <a:cubicBezTo>
                  <a:pt x="0" y="0"/>
                  <a:pt x="0" y="0"/>
                  <a:pt x="0" y="0"/>
                </a:cubicBezTo>
                <a:cubicBezTo>
                  <a:pt x="3479" y="0"/>
                  <a:pt x="3479" y="0"/>
                  <a:pt x="3479" y="0"/>
                </a:cubicBezTo>
                <a:cubicBezTo>
                  <a:pt x="3732" y="0"/>
                  <a:pt x="3940" y="208"/>
                  <a:pt x="3940" y="461"/>
                </a:cubicBezTo>
                <a:lnTo>
                  <a:pt x="3940" y="461"/>
                </a:lnTo>
                <a:cubicBezTo>
                  <a:pt x="3940" y="714"/>
                  <a:pt x="3732" y="913"/>
                  <a:pt x="3479" y="9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5"/>
          <p:cNvSpPr>
            <a:spLocks noChangeArrowheads="1"/>
          </p:cNvSpPr>
          <p:nvPr/>
        </p:nvSpPr>
        <p:spPr bwMode="auto">
          <a:xfrm>
            <a:off x="7576986" y="4602127"/>
            <a:ext cx="2318520" cy="939323"/>
          </a:xfrm>
          <a:custGeom>
            <a:avLst/>
            <a:gdLst>
              <a:gd name="T0" fmla="*/ 2232 w 2233"/>
              <a:gd name="T1" fmla="*/ 904 h 905"/>
              <a:gd name="T2" fmla="*/ 2232 w 2233"/>
              <a:gd name="T3" fmla="*/ 904 h 905"/>
              <a:gd name="T4" fmla="*/ 461 w 2233"/>
              <a:gd name="T5" fmla="*/ 904 h 905"/>
              <a:gd name="T6" fmla="*/ 0 w 2233"/>
              <a:gd name="T7" fmla="*/ 452 h 905"/>
              <a:gd name="T8" fmla="*/ 0 w 2233"/>
              <a:gd name="T9" fmla="*/ 452 h 905"/>
              <a:gd name="T10" fmla="*/ 461 w 2233"/>
              <a:gd name="T11" fmla="*/ 0 h 905"/>
              <a:gd name="T12" fmla="*/ 2232 w 2233"/>
              <a:gd name="T13" fmla="*/ 0 h 905"/>
              <a:gd name="T14" fmla="*/ 2232 w 2233"/>
              <a:gd name="T15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3" h="905">
                <a:moveTo>
                  <a:pt x="2232" y="904"/>
                </a:moveTo>
                <a:lnTo>
                  <a:pt x="2232" y="904"/>
                </a:lnTo>
                <a:cubicBezTo>
                  <a:pt x="461" y="904"/>
                  <a:pt x="461" y="904"/>
                  <a:pt x="461" y="904"/>
                </a:cubicBezTo>
                <a:cubicBezTo>
                  <a:pt x="208" y="904"/>
                  <a:pt x="0" y="705"/>
                  <a:pt x="0" y="452"/>
                </a:cubicBezTo>
                <a:lnTo>
                  <a:pt x="0" y="452"/>
                </a:lnTo>
                <a:cubicBezTo>
                  <a:pt x="0" y="199"/>
                  <a:pt x="208" y="0"/>
                  <a:pt x="461" y="0"/>
                </a:cubicBezTo>
                <a:cubicBezTo>
                  <a:pt x="2232" y="0"/>
                  <a:pt x="2232" y="0"/>
                  <a:pt x="2232" y="0"/>
                </a:cubicBezTo>
                <a:lnTo>
                  <a:pt x="2232" y="90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6"/>
          <p:cNvSpPr>
            <a:spLocks noChangeArrowheads="1"/>
          </p:cNvSpPr>
          <p:nvPr/>
        </p:nvSpPr>
        <p:spPr bwMode="auto">
          <a:xfrm>
            <a:off x="8947022" y="7030616"/>
            <a:ext cx="948484" cy="948487"/>
          </a:xfrm>
          <a:custGeom>
            <a:avLst/>
            <a:gdLst>
              <a:gd name="T0" fmla="*/ 912 w 913"/>
              <a:gd name="T1" fmla="*/ 912 h 913"/>
              <a:gd name="T2" fmla="*/ 912 w 913"/>
              <a:gd name="T3" fmla="*/ 912 h 913"/>
              <a:gd name="T4" fmla="*/ 461 w 913"/>
              <a:gd name="T5" fmla="*/ 912 h 913"/>
              <a:gd name="T6" fmla="*/ 0 w 913"/>
              <a:gd name="T7" fmla="*/ 451 h 913"/>
              <a:gd name="T8" fmla="*/ 0 w 913"/>
              <a:gd name="T9" fmla="*/ 451 h 913"/>
              <a:gd name="T10" fmla="*/ 461 w 913"/>
              <a:gd name="T11" fmla="*/ 0 h 913"/>
              <a:gd name="T12" fmla="*/ 912 w 913"/>
              <a:gd name="T13" fmla="*/ 0 h 913"/>
              <a:gd name="T14" fmla="*/ 912 w 913"/>
              <a:gd name="T15" fmla="*/ 912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3" h="913">
                <a:moveTo>
                  <a:pt x="912" y="912"/>
                </a:moveTo>
                <a:lnTo>
                  <a:pt x="912" y="912"/>
                </a:lnTo>
                <a:cubicBezTo>
                  <a:pt x="461" y="912"/>
                  <a:pt x="461" y="912"/>
                  <a:pt x="461" y="912"/>
                </a:cubicBezTo>
                <a:cubicBezTo>
                  <a:pt x="208" y="912"/>
                  <a:pt x="0" y="704"/>
                  <a:pt x="0" y="451"/>
                </a:cubicBezTo>
                <a:lnTo>
                  <a:pt x="0" y="451"/>
                </a:lnTo>
                <a:cubicBezTo>
                  <a:pt x="0" y="207"/>
                  <a:pt x="208" y="0"/>
                  <a:pt x="461" y="0"/>
                </a:cubicBezTo>
                <a:cubicBezTo>
                  <a:pt x="912" y="0"/>
                  <a:pt x="912" y="0"/>
                  <a:pt x="912" y="0"/>
                </a:cubicBezTo>
                <a:lnTo>
                  <a:pt x="912" y="91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7"/>
          <p:cNvSpPr>
            <a:spLocks noChangeArrowheads="1"/>
          </p:cNvSpPr>
          <p:nvPr/>
        </p:nvSpPr>
        <p:spPr bwMode="auto">
          <a:xfrm>
            <a:off x="5175989" y="9358300"/>
            <a:ext cx="4724100" cy="939323"/>
          </a:xfrm>
          <a:custGeom>
            <a:avLst/>
            <a:gdLst>
              <a:gd name="T0" fmla="*/ 4545 w 4546"/>
              <a:gd name="T1" fmla="*/ 904 h 905"/>
              <a:gd name="T2" fmla="*/ 4545 w 4546"/>
              <a:gd name="T3" fmla="*/ 904 h 905"/>
              <a:gd name="T4" fmla="*/ 452 w 4546"/>
              <a:gd name="T5" fmla="*/ 904 h 905"/>
              <a:gd name="T6" fmla="*/ 0 w 4546"/>
              <a:gd name="T7" fmla="*/ 452 h 905"/>
              <a:gd name="T8" fmla="*/ 0 w 4546"/>
              <a:gd name="T9" fmla="*/ 452 h 905"/>
              <a:gd name="T10" fmla="*/ 452 w 4546"/>
              <a:gd name="T11" fmla="*/ 0 h 905"/>
              <a:gd name="T12" fmla="*/ 4545 w 4546"/>
              <a:gd name="T13" fmla="*/ 0 h 905"/>
              <a:gd name="T14" fmla="*/ 4545 w 4546"/>
              <a:gd name="T15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46" h="905">
                <a:moveTo>
                  <a:pt x="4545" y="904"/>
                </a:moveTo>
                <a:lnTo>
                  <a:pt x="4545" y="904"/>
                </a:lnTo>
                <a:cubicBezTo>
                  <a:pt x="452" y="904"/>
                  <a:pt x="452" y="904"/>
                  <a:pt x="452" y="904"/>
                </a:cubicBezTo>
                <a:cubicBezTo>
                  <a:pt x="208" y="904"/>
                  <a:pt x="0" y="705"/>
                  <a:pt x="0" y="452"/>
                </a:cubicBezTo>
                <a:lnTo>
                  <a:pt x="0" y="452"/>
                </a:lnTo>
                <a:cubicBezTo>
                  <a:pt x="0" y="199"/>
                  <a:pt x="208" y="0"/>
                  <a:pt x="452" y="0"/>
                </a:cubicBezTo>
                <a:cubicBezTo>
                  <a:pt x="4545" y="0"/>
                  <a:pt x="4545" y="0"/>
                  <a:pt x="4545" y="0"/>
                </a:cubicBezTo>
                <a:lnTo>
                  <a:pt x="4545" y="904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8"/>
          <p:cNvSpPr>
            <a:spLocks noChangeArrowheads="1"/>
          </p:cNvSpPr>
          <p:nvPr/>
        </p:nvSpPr>
        <p:spPr bwMode="auto">
          <a:xfrm>
            <a:off x="6161133" y="11676820"/>
            <a:ext cx="3738957" cy="948487"/>
          </a:xfrm>
          <a:custGeom>
            <a:avLst/>
            <a:gdLst>
              <a:gd name="T0" fmla="*/ 3596 w 3597"/>
              <a:gd name="T1" fmla="*/ 913 h 914"/>
              <a:gd name="T2" fmla="*/ 3596 w 3597"/>
              <a:gd name="T3" fmla="*/ 913 h 914"/>
              <a:gd name="T4" fmla="*/ 452 w 3597"/>
              <a:gd name="T5" fmla="*/ 913 h 914"/>
              <a:gd name="T6" fmla="*/ 0 w 3597"/>
              <a:gd name="T7" fmla="*/ 461 h 914"/>
              <a:gd name="T8" fmla="*/ 0 w 3597"/>
              <a:gd name="T9" fmla="*/ 461 h 914"/>
              <a:gd name="T10" fmla="*/ 452 w 3597"/>
              <a:gd name="T11" fmla="*/ 0 h 914"/>
              <a:gd name="T12" fmla="*/ 3596 w 3597"/>
              <a:gd name="T13" fmla="*/ 0 h 914"/>
              <a:gd name="T14" fmla="*/ 3596 w 3597"/>
              <a:gd name="T15" fmla="*/ 913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97" h="914">
                <a:moveTo>
                  <a:pt x="3596" y="913"/>
                </a:moveTo>
                <a:lnTo>
                  <a:pt x="3596" y="913"/>
                </a:lnTo>
                <a:cubicBezTo>
                  <a:pt x="452" y="913"/>
                  <a:pt x="452" y="913"/>
                  <a:pt x="452" y="913"/>
                </a:cubicBezTo>
                <a:cubicBezTo>
                  <a:pt x="208" y="913"/>
                  <a:pt x="0" y="714"/>
                  <a:pt x="0" y="461"/>
                </a:cubicBezTo>
                <a:lnTo>
                  <a:pt x="0" y="461"/>
                </a:lnTo>
                <a:cubicBezTo>
                  <a:pt x="0" y="208"/>
                  <a:pt x="208" y="0"/>
                  <a:pt x="452" y="0"/>
                </a:cubicBezTo>
                <a:cubicBezTo>
                  <a:pt x="3596" y="0"/>
                  <a:pt x="3596" y="0"/>
                  <a:pt x="3596" y="0"/>
                </a:cubicBezTo>
                <a:lnTo>
                  <a:pt x="3596" y="913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Line 328"/>
          <p:cNvSpPr>
            <a:spLocks noChangeShapeType="1"/>
          </p:cNvSpPr>
          <p:nvPr/>
        </p:nvSpPr>
        <p:spPr bwMode="auto">
          <a:xfrm flipH="1">
            <a:off x="14248459" y="13376764"/>
            <a:ext cx="160373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1" name="Line 329"/>
          <p:cNvSpPr>
            <a:spLocks noChangeShapeType="1"/>
          </p:cNvSpPr>
          <p:nvPr/>
        </p:nvSpPr>
        <p:spPr bwMode="auto">
          <a:xfrm flipH="1">
            <a:off x="13946043" y="13376764"/>
            <a:ext cx="160373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2" name="Line 330"/>
          <p:cNvSpPr>
            <a:spLocks noChangeShapeType="1"/>
          </p:cNvSpPr>
          <p:nvPr/>
        </p:nvSpPr>
        <p:spPr bwMode="auto">
          <a:xfrm flipH="1">
            <a:off x="13643627" y="13376764"/>
            <a:ext cx="160373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3" name="Line 331"/>
          <p:cNvSpPr>
            <a:spLocks noChangeShapeType="1"/>
          </p:cNvSpPr>
          <p:nvPr/>
        </p:nvSpPr>
        <p:spPr bwMode="auto">
          <a:xfrm flipH="1">
            <a:off x="13345795" y="13376764"/>
            <a:ext cx="160370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4" name="Line 332"/>
          <p:cNvSpPr>
            <a:spLocks noChangeShapeType="1"/>
          </p:cNvSpPr>
          <p:nvPr/>
        </p:nvSpPr>
        <p:spPr bwMode="auto">
          <a:xfrm flipH="1">
            <a:off x="13043380" y="13376764"/>
            <a:ext cx="160370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" name="Line 333"/>
          <p:cNvSpPr>
            <a:spLocks noChangeShapeType="1"/>
          </p:cNvSpPr>
          <p:nvPr/>
        </p:nvSpPr>
        <p:spPr bwMode="auto">
          <a:xfrm flipH="1">
            <a:off x="12745544" y="13376764"/>
            <a:ext cx="160373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" name="Line 334"/>
          <p:cNvSpPr>
            <a:spLocks noChangeShapeType="1"/>
          </p:cNvSpPr>
          <p:nvPr/>
        </p:nvSpPr>
        <p:spPr bwMode="auto">
          <a:xfrm flipH="1">
            <a:off x="12443129" y="13376764"/>
            <a:ext cx="160373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7" name="Line 335"/>
          <p:cNvSpPr>
            <a:spLocks noChangeShapeType="1"/>
          </p:cNvSpPr>
          <p:nvPr/>
        </p:nvSpPr>
        <p:spPr bwMode="auto">
          <a:xfrm flipH="1">
            <a:off x="12149877" y="13376764"/>
            <a:ext cx="155790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" name="Line 336"/>
          <p:cNvSpPr>
            <a:spLocks noChangeShapeType="1"/>
          </p:cNvSpPr>
          <p:nvPr/>
        </p:nvSpPr>
        <p:spPr bwMode="auto">
          <a:xfrm flipH="1">
            <a:off x="11842881" y="13376764"/>
            <a:ext cx="160370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" name="Line 337"/>
          <p:cNvSpPr>
            <a:spLocks noChangeShapeType="1"/>
          </p:cNvSpPr>
          <p:nvPr/>
        </p:nvSpPr>
        <p:spPr bwMode="auto">
          <a:xfrm flipH="1">
            <a:off x="11545046" y="13376764"/>
            <a:ext cx="160373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" name="Line 338"/>
          <p:cNvSpPr>
            <a:spLocks noChangeShapeType="1"/>
          </p:cNvSpPr>
          <p:nvPr/>
        </p:nvSpPr>
        <p:spPr bwMode="auto">
          <a:xfrm flipH="1">
            <a:off x="11242630" y="13376764"/>
            <a:ext cx="160373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" name="Line 339"/>
          <p:cNvSpPr>
            <a:spLocks noChangeShapeType="1"/>
          </p:cNvSpPr>
          <p:nvPr/>
        </p:nvSpPr>
        <p:spPr bwMode="auto">
          <a:xfrm flipH="1">
            <a:off x="10944798" y="13376764"/>
            <a:ext cx="160370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2" name="Line 340"/>
          <p:cNvSpPr>
            <a:spLocks noChangeShapeType="1"/>
          </p:cNvSpPr>
          <p:nvPr/>
        </p:nvSpPr>
        <p:spPr bwMode="auto">
          <a:xfrm flipH="1">
            <a:off x="10642383" y="13376764"/>
            <a:ext cx="160370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" name="Line 341"/>
          <p:cNvSpPr>
            <a:spLocks noChangeShapeType="1"/>
          </p:cNvSpPr>
          <p:nvPr/>
        </p:nvSpPr>
        <p:spPr bwMode="auto">
          <a:xfrm flipH="1">
            <a:off x="10344548" y="13376764"/>
            <a:ext cx="160373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4" name="Line 342"/>
          <p:cNvSpPr>
            <a:spLocks noChangeShapeType="1"/>
          </p:cNvSpPr>
          <p:nvPr/>
        </p:nvSpPr>
        <p:spPr bwMode="auto">
          <a:xfrm flipH="1">
            <a:off x="10042132" y="13376764"/>
            <a:ext cx="160373" cy="4581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5" name="Freeform 343"/>
          <p:cNvSpPr>
            <a:spLocks noChangeArrowheads="1"/>
          </p:cNvSpPr>
          <p:nvPr/>
        </p:nvSpPr>
        <p:spPr bwMode="auto">
          <a:xfrm>
            <a:off x="9895506" y="13230139"/>
            <a:ext cx="4583" cy="151206"/>
          </a:xfrm>
          <a:custGeom>
            <a:avLst/>
            <a:gdLst>
              <a:gd name="T0" fmla="*/ 0 w 1"/>
              <a:gd name="T1" fmla="*/ 145 h 146"/>
              <a:gd name="T2" fmla="*/ 0 w 1"/>
              <a:gd name="T3" fmla="*/ 145 h 146"/>
              <a:gd name="T4" fmla="*/ 0 w 1"/>
              <a:gd name="T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6">
                <a:moveTo>
                  <a:pt x="0" y="145"/>
                </a:moveTo>
                <a:lnTo>
                  <a:pt x="0" y="145"/>
                </a:lnTo>
                <a:lnTo>
                  <a:pt x="0" y="0"/>
                </a:lnTo>
              </a:path>
            </a:pathLst>
          </a:cu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6" name="Line 344"/>
          <p:cNvSpPr>
            <a:spLocks noChangeShapeType="1"/>
          </p:cNvSpPr>
          <p:nvPr/>
        </p:nvSpPr>
        <p:spPr bwMode="auto">
          <a:xfrm flipV="1">
            <a:off x="9895506" y="12923139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" name="Line 345"/>
          <p:cNvSpPr>
            <a:spLocks noChangeShapeType="1"/>
          </p:cNvSpPr>
          <p:nvPr/>
        </p:nvSpPr>
        <p:spPr bwMode="auto">
          <a:xfrm flipV="1">
            <a:off x="9895506" y="12620724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8" name="Line 346"/>
          <p:cNvSpPr>
            <a:spLocks noChangeShapeType="1"/>
          </p:cNvSpPr>
          <p:nvPr/>
        </p:nvSpPr>
        <p:spPr bwMode="auto">
          <a:xfrm flipV="1">
            <a:off x="9895506" y="12322892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" name="Line 347"/>
          <p:cNvSpPr>
            <a:spLocks noChangeShapeType="1"/>
          </p:cNvSpPr>
          <p:nvPr/>
        </p:nvSpPr>
        <p:spPr bwMode="auto">
          <a:xfrm flipV="1">
            <a:off x="9895506" y="12020476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" name="Line 348"/>
          <p:cNvSpPr>
            <a:spLocks noChangeShapeType="1"/>
          </p:cNvSpPr>
          <p:nvPr/>
        </p:nvSpPr>
        <p:spPr bwMode="auto">
          <a:xfrm flipV="1">
            <a:off x="9895506" y="11722641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" name="Line 349"/>
          <p:cNvSpPr>
            <a:spLocks noChangeShapeType="1"/>
          </p:cNvSpPr>
          <p:nvPr/>
        </p:nvSpPr>
        <p:spPr bwMode="auto">
          <a:xfrm flipV="1">
            <a:off x="9895506" y="11420225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2" name="Line 350"/>
          <p:cNvSpPr>
            <a:spLocks noChangeShapeType="1"/>
          </p:cNvSpPr>
          <p:nvPr/>
        </p:nvSpPr>
        <p:spPr bwMode="auto">
          <a:xfrm flipV="1">
            <a:off x="9895506" y="11117810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" name="Line 351"/>
          <p:cNvSpPr>
            <a:spLocks noChangeShapeType="1"/>
          </p:cNvSpPr>
          <p:nvPr/>
        </p:nvSpPr>
        <p:spPr bwMode="auto">
          <a:xfrm flipV="1">
            <a:off x="9895506" y="10819978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4" name="Line 352"/>
          <p:cNvSpPr>
            <a:spLocks noChangeShapeType="1"/>
          </p:cNvSpPr>
          <p:nvPr/>
        </p:nvSpPr>
        <p:spPr bwMode="auto">
          <a:xfrm flipV="1">
            <a:off x="9895506" y="10517562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" name="Line 353"/>
          <p:cNvSpPr>
            <a:spLocks noChangeShapeType="1"/>
          </p:cNvSpPr>
          <p:nvPr/>
        </p:nvSpPr>
        <p:spPr bwMode="auto">
          <a:xfrm flipV="1">
            <a:off x="9895506" y="10219727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6" name="Line 354"/>
          <p:cNvSpPr>
            <a:spLocks noChangeShapeType="1"/>
          </p:cNvSpPr>
          <p:nvPr/>
        </p:nvSpPr>
        <p:spPr bwMode="auto">
          <a:xfrm flipV="1">
            <a:off x="9895506" y="9917311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7" name="Line 355"/>
          <p:cNvSpPr>
            <a:spLocks noChangeShapeType="1"/>
          </p:cNvSpPr>
          <p:nvPr/>
        </p:nvSpPr>
        <p:spPr bwMode="auto">
          <a:xfrm flipV="1">
            <a:off x="9895506" y="9619479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" name="Line 356"/>
          <p:cNvSpPr>
            <a:spLocks noChangeShapeType="1"/>
          </p:cNvSpPr>
          <p:nvPr/>
        </p:nvSpPr>
        <p:spPr bwMode="auto">
          <a:xfrm flipV="1">
            <a:off x="9895506" y="9317063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" name="Line 357"/>
          <p:cNvSpPr>
            <a:spLocks noChangeShapeType="1"/>
          </p:cNvSpPr>
          <p:nvPr/>
        </p:nvSpPr>
        <p:spPr bwMode="auto">
          <a:xfrm flipV="1">
            <a:off x="9895506" y="9014648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" name="Line 358"/>
          <p:cNvSpPr>
            <a:spLocks noChangeShapeType="1"/>
          </p:cNvSpPr>
          <p:nvPr/>
        </p:nvSpPr>
        <p:spPr bwMode="auto">
          <a:xfrm flipV="1">
            <a:off x="9895506" y="8716813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" name="Line 359"/>
          <p:cNvSpPr>
            <a:spLocks noChangeShapeType="1"/>
          </p:cNvSpPr>
          <p:nvPr/>
        </p:nvSpPr>
        <p:spPr bwMode="auto">
          <a:xfrm flipV="1">
            <a:off x="9895506" y="8414397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" name="Line 360"/>
          <p:cNvSpPr>
            <a:spLocks noChangeShapeType="1"/>
          </p:cNvSpPr>
          <p:nvPr/>
        </p:nvSpPr>
        <p:spPr bwMode="auto">
          <a:xfrm flipV="1">
            <a:off x="9895506" y="8116565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" name="Line 361"/>
          <p:cNvSpPr>
            <a:spLocks noChangeShapeType="1"/>
          </p:cNvSpPr>
          <p:nvPr/>
        </p:nvSpPr>
        <p:spPr bwMode="auto">
          <a:xfrm flipV="1">
            <a:off x="9895506" y="7814149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" name="Line 362"/>
          <p:cNvSpPr>
            <a:spLocks noChangeShapeType="1"/>
          </p:cNvSpPr>
          <p:nvPr/>
        </p:nvSpPr>
        <p:spPr bwMode="auto">
          <a:xfrm flipV="1">
            <a:off x="9895506" y="7516314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" name="Line 363"/>
          <p:cNvSpPr>
            <a:spLocks noChangeShapeType="1"/>
          </p:cNvSpPr>
          <p:nvPr/>
        </p:nvSpPr>
        <p:spPr bwMode="auto">
          <a:xfrm flipV="1">
            <a:off x="9895506" y="7213899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" name="Line 364"/>
          <p:cNvSpPr>
            <a:spLocks noChangeShapeType="1"/>
          </p:cNvSpPr>
          <p:nvPr/>
        </p:nvSpPr>
        <p:spPr bwMode="auto">
          <a:xfrm flipV="1">
            <a:off x="9895506" y="6916066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" name="Line 365"/>
          <p:cNvSpPr>
            <a:spLocks noChangeShapeType="1"/>
          </p:cNvSpPr>
          <p:nvPr/>
        </p:nvSpPr>
        <p:spPr bwMode="auto">
          <a:xfrm flipV="1">
            <a:off x="9895506" y="6613651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" name="Line 366"/>
          <p:cNvSpPr>
            <a:spLocks noChangeShapeType="1"/>
          </p:cNvSpPr>
          <p:nvPr/>
        </p:nvSpPr>
        <p:spPr bwMode="auto">
          <a:xfrm flipV="1">
            <a:off x="9895506" y="6311235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" name="Line 367"/>
          <p:cNvSpPr>
            <a:spLocks noChangeShapeType="1"/>
          </p:cNvSpPr>
          <p:nvPr/>
        </p:nvSpPr>
        <p:spPr bwMode="auto">
          <a:xfrm flipV="1">
            <a:off x="9895506" y="6013400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" name="Line 368"/>
          <p:cNvSpPr>
            <a:spLocks noChangeShapeType="1"/>
          </p:cNvSpPr>
          <p:nvPr/>
        </p:nvSpPr>
        <p:spPr bwMode="auto">
          <a:xfrm flipV="1">
            <a:off x="9895506" y="5710984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" name="Line 369"/>
          <p:cNvSpPr>
            <a:spLocks noChangeShapeType="1"/>
          </p:cNvSpPr>
          <p:nvPr/>
        </p:nvSpPr>
        <p:spPr bwMode="auto">
          <a:xfrm flipV="1">
            <a:off x="9895506" y="5413152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" name="Line 370"/>
          <p:cNvSpPr>
            <a:spLocks noChangeShapeType="1"/>
          </p:cNvSpPr>
          <p:nvPr/>
        </p:nvSpPr>
        <p:spPr bwMode="auto">
          <a:xfrm flipV="1">
            <a:off x="9895506" y="5110737"/>
            <a:ext cx="4583" cy="160370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" name="Line 371"/>
          <p:cNvSpPr>
            <a:spLocks noChangeShapeType="1"/>
          </p:cNvSpPr>
          <p:nvPr/>
        </p:nvSpPr>
        <p:spPr bwMode="auto">
          <a:xfrm flipV="1">
            <a:off x="9895506" y="4812902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4" name="Freeform 372"/>
          <p:cNvSpPr>
            <a:spLocks noChangeArrowheads="1"/>
          </p:cNvSpPr>
          <p:nvPr/>
        </p:nvSpPr>
        <p:spPr bwMode="auto">
          <a:xfrm>
            <a:off x="9895506" y="4515069"/>
            <a:ext cx="4583" cy="151206"/>
          </a:xfrm>
          <a:custGeom>
            <a:avLst/>
            <a:gdLst>
              <a:gd name="T0" fmla="*/ 0 w 1"/>
              <a:gd name="T1" fmla="*/ 144 h 145"/>
              <a:gd name="T2" fmla="*/ 0 w 1"/>
              <a:gd name="T3" fmla="*/ 81 h 145"/>
              <a:gd name="T4" fmla="*/ 0 w 1"/>
              <a:gd name="T5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5">
                <a:moveTo>
                  <a:pt x="0" y="144"/>
                </a:moveTo>
                <a:lnTo>
                  <a:pt x="0" y="81"/>
                </a:lnTo>
                <a:lnTo>
                  <a:pt x="0" y="0"/>
                </a:lnTo>
              </a:path>
            </a:pathLst>
          </a:cu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5" name="Line 373"/>
          <p:cNvSpPr>
            <a:spLocks noChangeShapeType="1"/>
          </p:cNvSpPr>
          <p:nvPr/>
        </p:nvSpPr>
        <p:spPr bwMode="auto">
          <a:xfrm flipV="1">
            <a:off x="9895506" y="4208070"/>
            <a:ext cx="4583" cy="16037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" name="Freeform 374"/>
          <p:cNvSpPr>
            <a:spLocks noChangeArrowheads="1"/>
          </p:cNvSpPr>
          <p:nvPr/>
        </p:nvSpPr>
        <p:spPr bwMode="auto">
          <a:xfrm>
            <a:off x="9895506" y="3923983"/>
            <a:ext cx="18328" cy="142045"/>
          </a:xfrm>
          <a:custGeom>
            <a:avLst/>
            <a:gdLst>
              <a:gd name="T0" fmla="*/ 0 w 19"/>
              <a:gd name="T1" fmla="*/ 135 h 136"/>
              <a:gd name="T2" fmla="*/ 0 w 19"/>
              <a:gd name="T3" fmla="*/ 27 h 136"/>
              <a:gd name="T4" fmla="*/ 18 w 19"/>
              <a:gd name="T5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136">
                <a:moveTo>
                  <a:pt x="0" y="135"/>
                </a:moveTo>
                <a:lnTo>
                  <a:pt x="0" y="27"/>
                </a:lnTo>
                <a:lnTo>
                  <a:pt x="18" y="0"/>
                </a:lnTo>
              </a:path>
            </a:pathLst>
          </a:cu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7" name="Line 375"/>
          <p:cNvSpPr>
            <a:spLocks noChangeShapeType="1"/>
          </p:cNvSpPr>
          <p:nvPr/>
        </p:nvSpPr>
        <p:spPr bwMode="auto">
          <a:xfrm flipV="1">
            <a:off x="10028387" y="3717792"/>
            <a:ext cx="100805" cy="10996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8" name="Line 376"/>
          <p:cNvSpPr>
            <a:spLocks noChangeShapeType="1"/>
          </p:cNvSpPr>
          <p:nvPr/>
        </p:nvSpPr>
        <p:spPr bwMode="auto">
          <a:xfrm flipV="1">
            <a:off x="10234578" y="3497853"/>
            <a:ext cx="109969" cy="10996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" name="Line 377"/>
          <p:cNvSpPr>
            <a:spLocks noChangeShapeType="1"/>
          </p:cNvSpPr>
          <p:nvPr/>
        </p:nvSpPr>
        <p:spPr bwMode="auto">
          <a:xfrm>
            <a:off x="10459100" y="3429121"/>
            <a:ext cx="151206" cy="458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" name="Line 378"/>
          <p:cNvSpPr>
            <a:spLocks noChangeShapeType="1"/>
          </p:cNvSpPr>
          <p:nvPr/>
        </p:nvSpPr>
        <p:spPr bwMode="auto">
          <a:xfrm>
            <a:off x="10761516" y="3429121"/>
            <a:ext cx="151206" cy="458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" name="Freeform 379"/>
          <p:cNvSpPr>
            <a:spLocks noChangeArrowheads="1"/>
          </p:cNvSpPr>
          <p:nvPr/>
        </p:nvSpPr>
        <p:spPr bwMode="auto">
          <a:xfrm>
            <a:off x="11059348" y="3429121"/>
            <a:ext cx="151209" cy="4583"/>
          </a:xfrm>
          <a:custGeom>
            <a:avLst/>
            <a:gdLst>
              <a:gd name="T0" fmla="*/ 0 w 145"/>
              <a:gd name="T1" fmla="*/ 0 h 1"/>
              <a:gd name="T2" fmla="*/ 9 w 145"/>
              <a:gd name="T3" fmla="*/ 0 h 1"/>
              <a:gd name="T4" fmla="*/ 144 w 145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">
                <a:moveTo>
                  <a:pt x="0" y="0"/>
                </a:moveTo>
                <a:lnTo>
                  <a:pt x="9" y="0"/>
                </a:lnTo>
                <a:lnTo>
                  <a:pt x="144" y="0"/>
                </a:lnTo>
              </a:path>
            </a:pathLst>
          </a:cu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" name="Line 380"/>
          <p:cNvSpPr>
            <a:spLocks noChangeShapeType="1"/>
          </p:cNvSpPr>
          <p:nvPr/>
        </p:nvSpPr>
        <p:spPr bwMode="auto">
          <a:xfrm>
            <a:off x="11361764" y="3429121"/>
            <a:ext cx="151209" cy="458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" name="Line 381"/>
          <p:cNvSpPr>
            <a:spLocks noChangeShapeType="1"/>
          </p:cNvSpPr>
          <p:nvPr/>
        </p:nvSpPr>
        <p:spPr bwMode="auto">
          <a:xfrm>
            <a:off x="11664179" y="3429121"/>
            <a:ext cx="151209" cy="458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" name="Line 382"/>
          <p:cNvSpPr>
            <a:spLocks noChangeShapeType="1"/>
          </p:cNvSpPr>
          <p:nvPr/>
        </p:nvSpPr>
        <p:spPr bwMode="auto">
          <a:xfrm>
            <a:off x="11962014" y="3429121"/>
            <a:ext cx="151206" cy="458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" name="Line 383"/>
          <p:cNvSpPr>
            <a:spLocks noChangeShapeType="1"/>
          </p:cNvSpPr>
          <p:nvPr/>
        </p:nvSpPr>
        <p:spPr bwMode="auto">
          <a:xfrm>
            <a:off x="12259847" y="3429121"/>
            <a:ext cx="151209" cy="458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" name="Line 384"/>
          <p:cNvSpPr>
            <a:spLocks noChangeShapeType="1"/>
          </p:cNvSpPr>
          <p:nvPr/>
        </p:nvSpPr>
        <p:spPr bwMode="auto">
          <a:xfrm>
            <a:off x="12562262" y="3429121"/>
            <a:ext cx="151209" cy="458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" name="Line 385"/>
          <p:cNvSpPr>
            <a:spLocks noChangeShapeType="1"/>
          </p:cNvSpPr>
          <p:nvPr/>
        </p:nvSpPr>
        <p:spPr bwMode="auto">
          <a:xfrm>
            <a:off x="12864678" y="3429121"/>
            <a:ext cx="151209" cy="458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" name="Freeform 386"/>
          <p:cNvSpPr>
            <a:spLocks noChangeArrowheads="1"/>
          </p:cNvSpPr>
          <p:nvPr/>
        </p:nvSpPr>
        <p:spPr bwMode="auto">
          <a:xfrm>
            <a:off x="13162513" y="3429121"/>
            <a:ext cx="151206" cy="4583"/>
          </a:xfrm>
          <a:custGeom>
            <a:avLst/>
            <a:gdLst>
              <a:gd name="T0" fmla="*/ 0 w 145"/>
              <a:gd name="T1" fmla="*/ 0 h 1"/>
              <a:gd name="T2" fmla="*/ 63 w 145"/>
              <a:gd name="T3" fmla="*/ 0 h 1"/>
              <a:gd name="T4" fmla="*/ 144 w 145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" h="1">
                <a:moveTo>
                  <a:pt x="0" y="0"/>
                </a:moveTo>
                <a:lnTo>
                  <a:pt x="63" y="0"/>
                </a:lnTo>
                <a:lnTo>
                  <a:pt x="144" y="0"/>
                </a:lnTo>
              </a:path>
            </a:pathLst>
          </a:cu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9" name="Line 387"/>
          <p:cNvSpPr>
            <a:spLocks noChangeShapeType="1"/>
          </p:cNvSpPr>
          <p:nvPr/>
        </p:nvSpPr>
        <p:spPr bwMode="auto">
          <a:xfrm>
            <a:off x="13464929" y="3429121"/>
            <a:ext cx="151206" cy="4583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" name="Freeform 388"/>
          <p:cNvSpPr>
            <a:spLocks noChangeArrowheads="1"/>
          </p:cNvSpPr>
          <p:nvPr/>
        </p:nvSpPr>
        <p:spPr bwMode="auto">
          <a:xfrm>
            <a:off x="13762761" y="3429121"/>
            <a:ext cx="142045" cy="27492"/>
          </a:xfrm>
          <a:custGeom>
            <a:avLst/>
            <a:gdLst>
              <a:gd name="T0" fmla="*/ 0 w 137"/>
              <a:gd name="T1" fmla="*/ 0 h 28"/>
              <a:gd name="T2" fmla="*/ 108 w 137"/>
              <a:gd name="T3" fmla="*/ 0 h 28"/>
              <a:gd name="T4" fmla="*/ 136 w 137"/>
              <a:gd name="T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28">
                <a:moveTo>
                  <a:pt x="0" y="0"/>
                </a:moveTo>
                <a:lnTo>
                  <a:pt x="108" y="0"/>
                </a:lnTo>
                <a:lnTo>
                  <a:pt x="136" y="27"/>
                </a:lnTo>
              </a:path>
            </a:pathLst>
          </a:cu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" name="Line 389"/>
          <p:cNvSpPr>
            <a:spLocks noChangeShapeType="1"/>
          </p:cNvSpPr>
          <p:nvPr/>
        </p:nvSpPr>
        <p:spPr bwMode="auto">
          <a:xfrm>
            <a:off x="14010192" y="3557418"/>
            <a:ext cx="114553" cy="10538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" name="Line 390"/>
          <p:cNvSpPr>
            <a:spLocks noChangeShapeType="1"/>
          </p:cNvSpPr>
          <p:nvPr/>
        </p:nvSpPr>
        <p:spPr bwMode="auto">
          <a:xfrm>
            <a:off x="14225550" y="3772776"/>
            <a:ext cx="100805" cy="100805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" name="Line 391"/>
          <p:cNvSpPr>
            <a:spLocks noChangeShapeType="1"/>
          </p:cNvSpPr>
          <p:nvPr/>
        </p:nvSpPr>
        <p:spPr bwMode="auto">
          <a:xfrm>
            <a:off x="14404248" y="4001879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" name="Line 392"/>
          <p:cNvSpPr>
            <a:spLocks noChangeShapeType="1"/>
          </p:cNvSpPr>
          <p:nvPr/>
        </p:nvSpPr>
        <p:spPr bwMode="auto">
          <a:xfrm>
            <a:off x="14404248" y="4299711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" name="Freeform 393"/>
          <p:cNvSpPr>
            <a:spLocks noChangeArrowheads="1"/>
          </p:cNvSpPr>
          <p:nvPr/>
        </p:nvSpPr>
        <p:spPr bwMode="auto">
          <a:xfrm>
            <a:off x="14404248" y="4602127"/>
            <a:ext cx="4583" cy="151209"/>
          </a:xfrm>
          <a:custGeom>
            <a:avLst/>
            <a:gdLst>
              <a:gd name="T0" fmla="*/ 0 w 1"/>
              <a:gd name="T1" fmla="*/ 0 h 146"/>
              <a:gd name="T2" fmla="*/ 0 w 1"/>
              <a:gd name="T3" fmla="*/ 0 h 146"/>
              <a:gd name="T4" fmla="*/ 0 w 1"/>
              <a:gd name="T5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6">
                <a:moveTo>
                  <a:pt x="0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6" name="Line 394"/>
          <p:cNvSpPr>
            <a:spLocks noChangeShapeType="1"/>
          </p:cNvSpPr>
          <p:nvPr/>
        </p:nvSpPr>
        <p:spPr bwMode="auto">
          <a:xfrm>
            <a:off x="14404248" y="4899962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" name="Line 395"/>
          <p:cNvSpPr>
            <a:spLocks noChangeShapeType="1"/>
          </p:cNvSpPr>
          <p:nvPr/>
        </p:nvSpPr>
        <p:spPr bwMode="auto">
          <a:xfrm>
            <a:off x="14404248" y="5202378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8" name="Line 396"/>
          <p:cNvSpPr>
            <a:spLocks noChangeShapeType="1"/>
          </p:cNvSpPr>
          <p:nvPr/>
        </p:nvSpPr>
        <p:spPr bwMode="auto">
          <a:xfrm>
            <a:off x="14404248" y="5504793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" name="Line 397"/>
          <p:cNvSpPr>
            <a:spLocks noChangeShapeType="1"/>
          </p:cNvSpPr>
          <p:nvPr/>
        </p:nvSpPr>
        <p:spPr bwMode="auto">
          <a:xfrm>
            <a:off x="14404248" y="5802625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" name="Line 398"/>
          <p:cNvSpPr>
            <a:spLocks noChangeShapeType="1"/>
          </p:cNvSpPr>
          <p:nvPr/>
        </p:nvSpPr>
        <p:spPr bwMode="auto">
          <a:xfrm>
            <a:off x="14404248" y="6105041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8" name="Line 399"/>
          <p:cNvSpPr>
            <a:spLocks noChangeShapeType="1"/>
          </p:cNvSpPr>
          <p:nvPr/>
        </p:nvSpPr>
        <p:spPr bwMode="auto">
          <a:xfrm>
            <a:off x="14404248" y="6402876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" name="Line 400"/>
          <p:cNvSpPr>
            <a:spLocks noChangeShapeType="1"/>
          </p:cNvSpPr>
          <p:nvPr/>
        </p:nvSpPr>
        <p:spPr bwMode="auto">
          <a:xfrm>
            <a:off x="14404248" y="6705292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0" name="Line 401"/>
          <p:cNvSpPr>
            <a:spLocks noChangeShapeType="1"/>
          </p:cNvSpPr>
          <p:nvPr/>
        </p:nvSpPr>
        <p:spPr bwMode="auto">
          <a:xfrm>
            <a:off x="14404248" y="7003124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" name="Line 402"/>
          <p:cNvSpPr>
            <a:spLocks noChangeShapeType="1"/>
          </p:cNvSpPr>
          <p:nvPr/>
        </p:nvSpPr>
        <p:spPr bwMode="auto">
          <a:xfrm>
            <a:off x="14404248" y="7305540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" name="Line 403"/>
          <p:cNvSpPr>
            <a:spLocks noChangeShapeType="1"/>
          </p:cNvSpPr>
          <p:nvPr/>
        </p:nvSpPr>
        <p:spPr bwMode="auto">
          <a:xfrm>
            <a:off x="14404248" y="7603375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3" name="Line 404"/>
          <p:cNvSpPr>
            <a:spLocks noChangeShapeType="1"/>
          </p:cNvSpPr>
          <p:nvPr/>
        </p:nvSpPr>
        <p:spPr bwMode="auto">
          <a:xfrm>
            <a:off x="14404248" y="7905790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" name="Line 405"/>
          <p:cNvSpPr>
            <a:spLocks noChangeShapeType="1"/>
          </p:cNvSpPr>
          <p:nvPr/>
        </p:nvSpPr>
        <p:spPr bwMode="auto">
          <a:xfrm>
            <a:off x="14404248" y="8203622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" name="Line 406"/>
          <p:cNvSpPr>
            <a:spLocks noChangeShapeType="1"/>
          </p:cNvSpPr>
          <p:nvPr/>
        </p:nvSpPr>
        <p:spPr bwMode="auto">
          <a:xfrm>
            <a:off x="14404248" y="8506038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" name="Line 407"/>
          <p:cNvSpPr>
            <a:spLocks noChangeShapeType="1"/>
          </p:cNvSpPr>
          <p:nvPr/>
        </p:nvSpPr>
        <p:spPr bwMode="auto">
          <a:xfrm>
            <a:off x="14404248" y="8803873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" name="Line 408"/>
          <p:cNvSpPr>
            <a:spLocks noChangeShapeType="1"/>
          </p:cNvSpPr>
          <p:nvPr/>
        </p:nvSpPr>
        <p:spPr bwMode="auto">
          <a:xfrm>
            <a:off x="14404248" y="9106289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8" name="Line 409"/>
          <p:cNvSpPr>
            <a:spLocks noChangeShapeType="1"/>
          </p:cNvSpPr>
          <p:nvPr/>
        </p:nvSpPr>
        <p:spPr bwMode="auto">
          <a:xfrm>
            <a:off x="14404248" y="9408704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" name="Line 410"/>
          <p:cNvSpPr>
            <a:spLocks noChangeShapeType="1"/>
          </p:cNvSpPr>
          <p:nvPr/>
        </p:nvSpPr>
        <p:spPr bwMode="auto">
          <a:xfrm>
            <a:off x="14404248" y="9706537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0" name="Line 411"/>
          <p:cNvSpPr>
            <a:spLocks noChangeShapeType="1"/>
          </p:cNvSpPr>
          <p:nvPr/>
        </p:nvSpPr>
        <p:spPr bwMode="auto">
          <a:xfrm>
            <a:off x="14404248" y="10008952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" name="Line 412"/>
          <p:cNvSpPr>
            <a:spLocks noChangeShapeType="1"/>
          </p:cNvSpPr>
          <p:nvPr/>
        </p:nvSpPr>
        <p:spPr bwMode="auto">
          <a:xfrm>
            <a:off x="14404248" y="10306787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" name="Line 413"/>
          <p:cNvSpPr>
            <a:spLocks noChangeShapeType="1"/>
          </p:cNvSpPr>
          <p:nvPr/>
        </p:nvSpPr>
        <p:spPr bwMode="auto">
          <a:xfrm>
            <a:off x="14404248" y="10609203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" name="Line 414"/>
          <p:cNvSpPr>
            <a:spLocks noChangeShapeType="1"/>
          </p:cNvSpPr>
          <p:nvPr/>
        </p:nvSpPr>
        <p:spPr bwMode="auto">
          <a:xfrm>
            <a:off x="14404248" y="10907035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" name="Line 415"/>
          <p:cNvSpPr>
            <a:spLocks noChangeShapeType="1"/>
          </p:cNvSpPr>
          <p:nvPr/>
        </p:nvSpPr>
        <p:spPr bwMode="auto">
          <a:xfrm>
            <a:off x="14404248" y="11209451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5" name="Line 416"/>
          <p:cNvSpPr>
            <a:spLocks noChangeShapeType="1"/>
          </p:cNvSpPr>
          <p:nvPr/>
        </p:nvSpPr>
        <p:spPr bwMode="auto">
          <a:xfrm>
            <a:off x="14404248" y="11511866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" name="Line 417"/>
          <p:cNvSpPr>
            <a:spLocks noChangeShapeType="1"/>
          </p:cNvSpPr>
          <p:nvPr/>
        </p:nvSpPr>
        <p:spPr bwMode="auto">
          <a:xfrm>
            <a:off x="14404248" y="11809701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7" name="Line 418"/>
          <p:cNvSpPr>
            <a:spLocks noChangeShapeType="1"/>
          </p:cNvSpPr>
          <p:nvPr/>
        </p:nvSpPr>
        <p:spPr bwMode="auto">
          <a:xfrm>
            <a:off x="14404248" y="12112117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8" name="Line 419"/>
          <p:cNvSpPr>
            <a:spLocks noChangeShapeType="1"/>
          </p:cNvSpPr>
          <p:nvPr/>
        </p:nvSpPr>
        <p:spPr bwMode="auto">
          <a:xfrm>
            <a:off x="14404248" y="12409949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9" name="Line 420"/>
          <p:cNvSpPr>
            <a:spLocks noChangeShapeType="1"/>
          </p:cNvSpPr>
          <p:nvPr/>
        </p:nvSpPr>
        <p:spPr bwMode="auto">
          <a:xfrm>
            <a:off x="14404248" y="12712365"/>
            <a:ext cx="4583" cy="15120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" name="Line 421"/>
          <p:cNvSpPr>
            <a:spLocks noChangeShapeType="1"/>
          </p:cNvSpPr>
          <p:nvPr/>
        </p:nvSpPr>
        <p:spPr bwMode="auto">
          <a:xfrm>
            <a:off x="14404248" y="13010200"/>
            <a:ext cx="4583" cy="151206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" name="Line 422"/>
          <p:cNvSpPr>
            <a:spLocks noChangeShapeType="1"/>
          </p:cNvSpPr>
          <p:nvPr/>
        </p:nvSpPr>
        <p:spPr bwMode="auto">
          <a:xfrm>
            <a:off x="14404248" y="13312616"/>
            <a:ext cx="4583" cy="68729"/>
          </a:xfrm>
          <a:prstGeom prst="line">
            <a:avLst/>
          </a:prstGeom>
          <a:noFill/>
          <a:ln w="22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" name="Freeform 423"/>
          <p:cNvSpPr>
            <a:spLocks noChangeArrowheads="1"/>
          </p:cNvSpPr>
          <p:nvPr/>
        </p:nvSpPr>
        <p:spPr bwMode="auto">
          <a:xfrm>
            <a:off x="20814545" y="5115317"/>
            <a:ext cx="1063037" cy="1063037"/>
          </a:xfrm>
          <a:custGeom>
            <a:avLst/>
            <a:gdLst>
              <a:gd name="T0" fmla="*/ 506 w 1022"/>
              <a:gd name="T1" fmla="*/ 1021 h 1022"/>
              <a:gd name="T2" fmla="*/ 506 w 1022"/>
              <a:gd name="T3" fmla="*/ 1021 h 1022"/>
              <a:gd name="T4" fmla="*/ 1021 w 1022"/>
              <a:gd name="T5" fmla="*/ 506 h 1022"/>
              <a:gd name="T6" fmla="*/ 506 w 1022"/>
              <a:gd name="T7" fmla="*/ 0 h 1022"/>
              <a:gd name="T8" fmla="*/ 0 w 1022"/>
              <a:gd name="T9" fmla="*/ 506 h 1022"/>
              <a:gd name="T10" fmla="*/ 506 w 1022"/>
              <a:gd name="T11" fmla="*/ 102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2" h="1022">
                <a:moveTo>
                  <a:pt x="506" y="1021"/>
                </a:moveTo>
                <a:lnTo>
                  <a:pt x="506" y="1021"/>
                </a:lnTo>
                <a:cubicBezTo>
                  <a:pt x="786" y="1021"/>
                  <a:pt x="1021" y="786"/>
                  <a:pt x="1021" y="506"/>
                </a:cubicBezTo>
                <a:cubicBezTo>
                  <a:pt x="1021" y="226"/>
                  <a:pt x="786" y="0"/>
                  <a:pt x="506" y="0"/>
                </a:cubicBezTo>
                <a:cubicBezTo>
                  <a:pt x="226" y="0"/>
                  <a:pt x="0" y="226"/>
                  <a:pt x="0" y="506"/>
                </a:cubicBezTo>
                <a:cubicBezTo>
                  <a:pt x="0" y="786"/>
                  <a:pt x="226" y="1021"/>
                  <a:pt x="506" y="10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424"/>
          <p:cNvSpPr>
            <a:spLocks noChangeArrowheads="1"/>
          </p:cNvSpPr>
          <p:nvPr/>
        </p:nvSpPr>
        <p:spPr bwMode="auto">
          <a:xfrm>
            <a:off x="20356340" y="6311235"/>
            <a:ext cx="1974864" cy="4527071"/>
          </a:xfrm>
          <a:custGeom>
            <a:avLst/>
            <a:gdLst>
              <a:gd name="T0" fmla="*/ 1889 w 1899"/>
              <a:gd name="T1" fmla="*/ 1471 h 4355"/>
              <a:gd name="T2" fmla="*/ 1889 w 1899"/>
              <a:gd name="T3" fmla="*/ 1471 h 4355"/>
              <a:gd name="T4" fmla="*/ 1654 w 1899"/>
              <a:gd name="T5" fmla="*/ 461 h 4355"/>
              <a:gd name="T6" fmla="*/ 1645 w 1899"/>
              <a:gd name="T7" fmla="*/ 442 h 4355"/>
              <a:gd name="T8" fmla="*/ 1645 w 1899"/>
              <a:gd name="T9" fmla="*/ 433 h 4355"/>
              <a:gd name="T10" fmla="*/ 1645 w 1899"/>
              <a:gd name="T11" fmla="*/ 433 h 4355"/>
              <a:gd name="T12" fmla="*/ 1085 w 1899"/>
              <a:gd name="T13" fmla="*/ 0 h 4355"/>
              <a:gd name="T14" fmla="*/ 822 w 1899"/>
              <a:gd name="T15" fmla="*/ 0 h 4355"/>
              <a:gd name="T16" fmla="*/ 244 w 1899"/>
              <a:gd name="T17" fmla="*/ 479 h 4355"/>
              <a:gd name="T18" fmla="*/ 9 w 1899"/>
              <a:gd name="T19" fmla="*/ 1471 h 4355"/>
              <a:gd name="T20" fmla="*/ 73 w 1899"/>
              <a:gd name="T21" fmla="*/ 1589 h 4355"/>
              <a:gd name="T22" fmla="*/ 208 w 1899"/>
              <a:gd name="T23" fmla="*/ 1526 h 4355"/>
              <a:gd name="T24" fmla="*/ 524 w 1899"/>
              <a:gd name="T25" fmla="*/ 587 h 4355"/>
              <a:gd name="T26" fmla="*/ 606 w 1899"/>
              <a:gd name="T27" fmla="*/ 587 h 4355"/>
              <a:gd name="T28" fmla="*/ 163 w 1899"/>
              <a:gd name="T29" fmla="*/ 2185 h 4355"/>
              <a:gd name="T30" fmla="*/ 235 w 1899"/>
              <a:gd name="T31" fmla="*/ 2276 h 4355"/>
              <a:gd name="T32" fmla="*/ 542 w 1899"/>
              <a:gd name="T33" fmla="*/ 2276 h 4355"/>
              <a:gd name="T34" fmla="*/ 777 w 1899"/>
              <a:gd name="T35" fmla="*/ 4273 h 4355"/>
              <a:gd name="T36" fmla="*/ 868 w 1899"/>
              <a:gd name="T37" fmla="*/ 4354 h 4355"/>
              <a:gd name="T38" fmla="*/ 1039 w 1899"/>
              <a:gd name="T39" fmla="*/ 4354 h 4355"/>
              <a:gd name="T40" fmla="*/ 1130 w 1899"/>
              <a:gd name="T41" fmla="*/ 4273 h 4355"/>
              <a:gd name="T42" fmla="*/ 1356 w 1899"/>
              <a:gd name="T43" fmla="*/ 2276 h 4355"/>
              <a:gd name="T44" fmla="*/ 1672 w 1899"/>
              <a:gd name="T45" fmla="*/ 2276 h 4355"/>
              <a:gd name="T46" fmla="*/ 1735 w 1899"/>
              <a:gd name="T47" fmla="*/ 2185 h 4355"/>
              <a:gd name="T48" fmla="*/ 1301 w 1899"/>
              <a:gd name="T49" fmla="*/ 587 h 4355"/>
              <a:gd name="T50" fmla="*/ 1374 w 1899"/>
              <a:gd name="T51" fmla="*/ 587 h 4355"/>
              <a:gd name="T52" fmla="*/ 1699 w 1899"/>
              <a:gd name="T53" fmla="*/ 1526 h 4355"/>
              <a:gd name="T54" fmla="*/ 1825 w 1899"/>
              <a:gd name="T55" fmla="*/ 1589 h 4355"/>
              <a:gd name="T56" fmla="*/ 1889 w 1899"/>
              <a:gd name="T57" fmla="*/ 1471 h 4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99" h="4355">
                <a:moveTo>
                  <a:pt x="1889" y="1471"/>
                </a:moveTo>
                <a:lnTo>
                  <a:pt x="1889" y="1471"/>
                </a:lnTo>
                <a:cubicBezTo>
                  <a:pt x="1654" y="461"/>
                  <a:pt x="1654" y="461"/>
                  <a:pt x="1654" y="461"/>
                </a:cubicBezTo>
                <a:cubicBezTo>
                  <a:pt x="1654" y="451"/>
                  <a:pt x="1654" y="451"/>
                  <a:pt x="1645" y="442"/>
                </a:cubicBezTo>
                <a:cubicBezTo>
                  <a:pt x="1645" y="433"/>
                  <a:pt x="1645" y="433"/>
                  <a:pt x="1645" y="433"/>
                </a:cubicBezTo>
                <a:lnTo>
                  <a:pt x="1645" y="433"/>
                </a:lnTo>
                <a:cubicBezTo>
                  <a:pt x="1581" y="189"/>
                  <a:pt x="1356" y="0"/>
                  <a:pt x="1085" y="0"/>
                </a:cubicBezTo>
                <a:cubicBezTo>
                  <a:pt x="822" y="0"/>
                  <a:pt x="822" y="0"/>
                  <a:pt x="822" y="0"/>
                </a:cubicBezTo>
                <a:cubicBezTo>
                  <a:pt x="533" y="0"/>
                  <a:pt x="298" y="208"/>
                  <a:pt x="244" y="479"/>
                </a:cubicBezTo>
                <a:cubicBezTo>
                  <a:pt x="9" y="1471"/>
                  <a:pt x="9" y="1471"/>
                  <a:pt x="9" y="1471"/>
                </a:cubicBezTo>
                <a:cubicBezTo>
                  <a:pt x="0" y="1517"/>
                  <a:pt x="27" y="1571"/>
                  <a:pt x="73" y="1589"/>
                </a:cubicBezTo>
                <a:cubicBezTo>
                  <a:pt x="127" y="1607"/>
                  <a:pt x="190" y="1580"/>
                  <a:pt x="208" y="1526"/>
                </a:cubicBezTo>
                <a:cubicBezTo>
                  <a:pt x="524" y="587"/>
                  <a:pt x="524" y="587"/>
                  <a:pt x="524" y="587"/>
                </a:cubicBezTo>
                <a:cubicBezTo>
                  <a:pt x="606" y="587"/>
                  <a:pt x="606" y="587"/>
                  <a:pt x="606" y="587"/>
                </a:cubicBezTo>
                <a:cubicBezTo>
                  <a:pt x="163" y="2185"/>
                  <a:pt x="163" y="2185"/>
                  <a:pt x="163" y="2185"/>
                </a:cubicBezTo>
                <a:cubicBezTo>
                  <a:pt x="154" y="2231"/>
                  <a:pt x="190" y="2276"/>
                  <a:pt x="235" y="2276"/>
                </a:cubicBezTo>
                <a:cubicBezTo>
                  <a:pt x="542" y="2276"/>
                  <a:pt x="542" y="2276"/>
                  <a:pt x="542" y="2276"/>
                </a:cubicBezTo>
                <a:cubicBezTo>
                  <a:pt x="777" y="4273"/>
                  <a:pt x="777" y="4273"/>
                  <a:pt x="777" y="4273"/>
                </a:cubicBezTo>
                <a:cubicBezTo>
                  <a:pt x="777" y="4318"/>
                  <a:pt x="822" y="4354"/>
                  <a:pt x="868" y="4354"/>
                </a:cubicBezTo>
                <a:cubicBezTo>
                  <a:pt x="1039" y="4354"/>
                  <a:pt x="1039" y="4354"/>
                  <a:pt x="1039" y="4354"/>
                </a:cubicBezTo>
                <a:cubicBezTo>
                  <a:pt x="1085" y="4354"/>
                  <a:pt x="1121" y="4318"/>
                  <a:pt x="1130" y="4273"/>
                </a:cubicBezTo>
                <a:cubicBezTo>
                  <a:pt x="1356" y="2276"/>
                  <a:pt x="1356" y="2276"/>
                  <a:pt x="1356" y="2276"/>
                </a:cubicBezTo>
                <a:cubicBezTo>
                  <a:pt x="1672" y="2276"/>
                  <a:pt x="1672" y="2276"/>
                  <a:pt x="1672" y="2276"/>
                </a:cubicBezTo>
                <a:cubicBezTo>
                  <a:pt x="1717" y="2276"/>
                  <a:pt x="1744" y="2231"/>
                  <a:pt x="1735" y="2185"/>
                </a:cubicBezTo>
                <a:cubicBezTo>
                  <a:pt x="1301" y="587"/>
                  <a:pt x="1301" y="587"/>
                  <a:pt x="1301" y="587"/>
                </a:cubicBezTo>
                <a:cubicBezTo>
                  <a:pt x="1374" y="587"/>
                  <a:pt x="1374" y="587"/>
                  <a:pt x="1374" y="587"/>
                </a:cubicBezTo>
                <a:cubicBezTo>
                  <a:pt x="1699" y="1526"/>
                  <a:pt x="1699" y="1526"/>
                  <a:pt x="1699" y="1526"/>
                </a:cubicBezTo>
                <a:cubicBezTo>
                  <a:pt x="1717" y="1580"/>
                  <a:pt x="1771" y="1607"/>
                  <a:pt x="1825" y="1589"/>
                </a:cubicBezTo>
                <a:cubicBezTo>
                  <a:pt x="1880" y="1571"/>
                  <a:pt x="1898" y="1517"/>
                  <a:pt x="1889" y="147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425"/>
          <p:cNvSpPr>
            <a:spLocks noChangeArrowheads="1"/>
          </p:cNvSpPr>
          <p:nvPr/>
        </p:nvSpPr>
        <p:spPr bwMode="auto">
          <a:xfrm>
            <a:off x="2046447" y="6311235"/>
            <a:ext cx="2515547" cy="4527071"/>
          </a:xfrm>
          <a:custGeom>
            <a:avLst/>
            <a:gdLst>
              <a:gd name="T0" fmla="*/ 2404 w 2423"/>
              <a:gd name="T1" fmla="*/ 2068 h 4355"/>
              <a:gd name="T2" fmla="*/ 2404 w 2423"/>
              <a:gd name="T3" fmla="*/ 2068 h 4355"/>
              <a:gd name="T4" fmla="*/ 2097 w 2423"/>
              <a:gd name="T5" fmla="*/ 461 h 4355"/>
              <a:gd name="T6" fmla="*/ 2088 w 2423"/>
              <a:gd name="T7" fmla="*/ 425 h 4355"/>
              <a:gd name="T8" fmla="*/ 1537 w 2423"/>
              <a:gd name="T9" fmla="*/ 0 h 4355"/>
              <a:gd name="T10" fmla="*/ 877 w 2423"/>
              <a:gd name="T11" fmla="*/ 0 h 4355"/>
              <a:gd name="T12" fmla="*/ 326 w 2423"/>
              <a:gd name="T13" fmla="*/ 451 h 4355"/>
              <a:gd name="T14" fmla="*/ 326 w 2423"/>
              <a:gd name="T15" fmla="*/ 461 h 4355"/>
              <a:gd name="T16" fmla="*/ 19 w 2423"/>
              <a:gd name="T17" fmla="*/ 2068 h 4355"/>
              <a:gd name="T18" fmla="*/ 172 w 2423"/>
              <a:gd name="T19" fmla="*/ 2303 h 4355"/>
              <a:gd name="T20" fmla="*/ 172 w 2423"/>
              <a:gd name="T21" fmla="*/ 2303 h 4355"/>
              <a:gd name="T22" fmla="*/ 407 w 2423"/>
              <a:gd name="T23" fmla="*/ 2140 h 4355"/>
              <a:gd name="T24" fmla="*/ 615 w 2423"/>
              <a:gd name="T25" fmla="*/ 1074 h 4355"/>
              <a:gd name="T26" fmla="*/ 615 w 2423"/>
              <a:gd name="T27" fmla="*/ 2131 h 4355"/>
              <a:gd name="T28" fmla="*/ 615 w 2423"/>
              <a:gd name="T29" fmla="*/ 2221 h 4355"/>
              <a:gd name="T30" fmla="*/ 615 w 2423"/>
              <a:gd name="T31" fmla="*/ 4110 h 4355"/>
              <a:gd name="T32" fmla="*/ 850 w 2423"/>
              <a:gd name="T33" fmla="*/ 4354 h 4355"/>
              <a:gd name="T34" fmla="*/ 877 w 2423"/>
              <a:gd name="T35" fmla="*/ 4354 h 4355"/>
              <a:gd name="T36" fmla="*/ 1121 w 2423"/>
              <a:gd name="T37" fmla="*/ 4110 h 4355"/>
              <a:gd name="T38" fmla="*/ 1121 w 2423"/>
              <a:gd name="T39" fmla="*/ 2221 h 4355"/>
              <a:gd name="T40" fmla="*/ 1310 w 2423"/>
              <a:gd name="T41" fmla="*/ 2221 h 4355"/>
              <a:gd name="T42" fmla="*/ 1310 w 2423"/>
              <a:gd name="T43" fmla="*/ 4110 h 4355"/>
              <a:gd name="T44" fmla="*/ 1554 w 2423"/>
              <a:gd name="T45" fmla="*/ 4354 h 4355"/>
              <a:gd name="T46" fmla="*/ 1582 w 2423"/>
              <a:gd name="T47" fmla="*/ 4354 h 4355"/>
              <a:gd name="T48" fmla="*/ 1816 w 2423"/>
              <a:gd name="T49" fmla="*/ 4110 h 4355"/>
              <a:gd name="T50" fmla="*/ 1816 w 2423"/>
              <a:gd name="T51" fmla="*/ 2221 h 4355"/>
              <a:gd name="T52" fmla="*/ 1816 w 2423"/>
              <a:gd name="T53" fmla="*/ 2131 h 4355"/>
              <a:gd name="T54" fmla="*/ 1816 w 2423"/>
              <a:gd name="T55" fmla="*/ 1119 h 4355"/>
              <a:gd name="T56" fmla="*/ 2015 w 2423"/>
              <a:gd name="T57" fmla="*/ 2140 h 4355"/>
              <a:gd name="T58" fmla="*/ 2250 w 2423"/>
              <a:gd name="T59" fmla="*/ 2303 h 4355"/>
              <a:gd name="T60" fmla="*/ 2404 w 2423"/>
              <a:gd name="T61" fmla="*/ 2068 h 4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23" h="4355">
                <a:moveTo>
                  <a:pt x="2404" y="2068"/>
                </a:moveTo>
                <a:lnTo>
                  <a:pt x="2404" y="2068"/>
                </a:lnTo>
                <a:cubicBezTo>
                  <a:pt x="2097" y="461"/>
                  <a:pt x="2097" y="461"/>
                  <a:pt x="2097" y="461"/>
                </a:cubicBezTo>
                <a:cubicBezTo>
                  <a:pt x="2088" y="451"/>
                  <a:pt x="2088" y="433"/>
                  <a:pt x="2088" y="425"/>
                </a:cubicBezTo>
                <a:cubicBezTo>
                  <a:pt x="2024" y="180"/>
                  <a:pt x="1798" y="0"/>
                  <a:pt x="1537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606" y="0"/>
                  <a:pt x="380" y="198"/>
                  <a:pt x="326" y="451"/>
                </a:cubicBezTo>
                <a:cubicBezTo>
                  <a:pt x="326" y="451"/>
                  <a:pt x="326" y="451"/>
                  <a:pt x="326" y="461"/>
                </a:cubicBezTo>
                <a:cubicBezTo>
                  <a:pt x="19" y="2068"/>
                  <a:pt x="19" y="2068"/>
                  <a:pt x="19" y="2068"/>
                </a:cubicBezTo>
                <a:cubicBezTo>
                  <a:pt x="0" y="2176"/>
                  <a:pt x="64" y="2276"/>
                  <a:pt x="172" y="2303"/>
                </a:cubicBezTo>
                <a:lnTo>
                  <a:pt x="172" y="2303"/>
                </a:lnTo>
                <a:cubicBezTo>
                  <a:pt x="280" y="2321"/>
                  <a:pt x="389" y="2249"/>
                  <a:pt x="407" y="2140"/>
                </a:cubicBezTo>
                <a:cubicBezTo>
                  <a:pt x="615" y="1074"/>
                  <a:pt x="615" y="1074"/>
                  <a:pt x="615" y="1074"/>
                </a:cubicBezTo>
                <a:cubicBezTo>
                  <a:pt x="615" y="2131"/>
                  <a:pt x="615" y="2131"/>
                  <a:pt x="615" y="2131"/>
                </a:cubicBezTo>
                <a:cubicBezTo>
                  <a:pt x="615" y="2221"/>
                  <a:pt x="615" y="2221"/>
                  <a:pt x="615" y="2221"/>
                </a:cubicBezTo>
                <a:cubicBezTo>
                  <a:pt x="615" y="4110"/>
                  <a:pt x="615" y="4110"/>
                  <a:pt x="615" y="4110"/>
                </a:cubicBezTo>
                <a:cubicBezTo>
                  <a:pt x="615" y="4245"/>
                  <a:pt x="723" y="4354"/>
                  <a:pt x="850" y="4354"/>
                </a:cubicBezTo>
                <a:cubicBezTo>
                  <a:pt x="877" y="4354"/>
                  <a:pt x="877" y="4354"/>
                  <a:pt x="877" y="4354"/>
                </a:cubicBezTo>
                <a:cubicBezTo>
                  <a:pt x="1012" y="4354"/>
                  <a:pt x="1121" y="4245"/>
                  <a:pt x="1121" y="4110"/>
                </a:cubicBezTo>
                <a:cubicBezTo>
                  <a:pt x="1121" y="2221"/>
                  <a:pt x="1121" y="2221"/>
                  <a:pt x="1121" y="2221"/>
                </a:cubicBezTo>
                <a:cubicBezTo>
                  <a:pt x="1310" y="2221"/>
                  <a:pt x="1310" y="2221"/>
                  <a:pt x="1310" y="2221"/>
                </a:cubicBezTo>
                <a:cubicBezTo>
                  <a:pt x="1310" y="4110"/>
                  <a:pt x="1310" y="4110"/>
                  <a:pt x="1310" y="4110"/>
                </a:cubicBezTo>
                <a:cubicBezTo>
                  <a:pt x="1310" y="4245"/>
                  <a:pt x="1419" y="4354"/>
                  <a:pt x="1554" y="4354"/>
                </a:cubicBezTo>
                <a:cubicBezTo>
                  <a:pt x="1582" y="4354"/>
                  <a:pt x="1582" y="4354"/>
                  <a:pt x="1582" y="4354"/>
                </a:cubicBezTo>
                <a:cubicBezTo>
                  <a:pt x="1708" y="4354"/>
                  <a:pt x="1816" y="4245"/>
                  <a:pt x="1816" y="4110"/>
                </a:cubicBezTo>
                <a:cubicBezTo>
                  <a:pt x="1816" y="2221"/>
                  <a:pt x="1816" y="2221"/>
                  <a:pt x="1816" y="2221"/>
                </a:cubicBezTo>
                <a:cubicBezTo>
                  <a:pt x="1816" y="2131"/>
                  <a:pt x="1816" y="2131"/>
                  <a:pt x="1816" y="2131"/>
                </a:cubicBezTo>
                <a:cubicBezTo>
                  <a:pt x="1816" y="1119"/>
                  <a:pt x="1816" y="1119"/>
                  <a:pt x="1816" y="1119"/>
                </a:cubicBezTo>
                <a:cubicBezTo>
                  <a:pt x="2015" y="2140"/>
                  <a:pt x="2015" y="2140"/>
                  <a:pt x="2015" y="2140"/>
                </a:cubicBezTo>
                <a:cubicBezTo>
                  <a:pt x="2033" y="2249"/>
                  <a:pt x="2142" y="2321"/>
                  <a:pt x="2250" y="2303"/>
                </a:cubicBezTo>
                <a:cubicBezTo>
                  <a:pt x="2350" y="2276"/>
                  <a:pt x="2422" y="2176"/>
                  <a:pt x="2404" y="20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426"/>
          <p:cNvSpPr>
            <a:spLocks noChangeArrowheads="1"/>
          </p:cNvSpPr>
          <p:nvPr/>
        </p:nvSpPr>
        <p:spPr bwMode="auto">
          <a:xfrm>
            <a:off x="2770412" y="5115317"/>
            <a:ext cx="1063037" cy="1063037"/>
          </a:xfrm>
          <a:custGeom>
            <a:avLst/>
            <a:gdLst>
              <a:gd name="T0" fmla="*/ 506 w 1022"/>
              <a:gd name="T1" fmla="*/ 1021 h 1022"/>
              <a:gd name="T2" fmla="*/ 506 w 1022"/>
              <a:gd name="T3" fmla="*/ 1021 h 1022"/>
              <a:gd name="T4" fmla="*/ 1021 w 1022"/>
              <a:gd name="T5" fmla="*/ 506 h 1022"/>
              <a:gd name="T6" fmla="*/ 506 w 1022"/>
              <a:gd name="T7" fmla="*/ 0 h 1022"/>
              <a:gd name="T8" fmla="*/ 0 w 1022"/>
              <a:gd name="T9" fmla="*/ 506 h 1022"/>
              <a:gd name="T10" fmla="*/ 506 w 1022"/>
              <a:gd name="T11" fmla="*/ 102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2" h="1022">
                <a:moveTo>
                  <a:pt x="506" y="1021"/>
                </a:moveTo>
                <a:lnTo>
                  <a:pt x="506" y="1021"/>
                </a:lnTo>
                <a:cubicBezTo>
                  <a:pt x="786" y="1021"/>
                  <a:pt x="1021" y="786"/>
                  <a:pt x="1021" y="506"/>
                </a:cubicBezTo>
                <a:cubicBezTo>
                  <a:pt x="1021" y="226"/>
                  <a:pt x="786" y="0"/>
                  <a:pt x="506" y="0"/>
                </a:cubicBezTo>
                <a:cubicBezTo>
                  <a:pt x="226" y="0"/>
                  <a:pt x="0" y="226"/>
                  <a:pt x="0" y="506"/>
                </a:cubicBezTo>
                <a:cubicBezTo>
                  <a:pt x="0" y="786"/>
                  <a:pt x="226" y="1021"/>
                  <a:pt x="506" y="102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CuadroTexto 495"/>
          <p:cNvSpPr txBox="1"/>
          <p:nvPr/>
        </p:nvSpPr>
        <p:spPr>
          <a:xfrm>
            <a:off x="9117310" y="498581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497" name="CuadroTexto 496"/>
          <p:cNvSpPr txBox="1"/>
          <p:nvPr/>
        </p:nvSpPr>
        <p:spPr>
          <a:xfrm>
            <a:off x="2451398" y="195304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498" name="Agrupar 497"/>
          <p:cNvGrpSpPr/>
          <p:nvPr/>
        </p:nvGrpSpPr>
        <p:grpSpPr>
          <a:xfrm>
            <a:off x="10834607" y="4426452"/>
            <a:ext cx="2630539" cy="1220974"/>
            <a:chOff x="2190932" y="10632220"/>
            <a:chExt cx="2630539" cy="1220974"/>
          </a:xfrm>
        </p:grpSpPr>
        <p:sp>
          <p:nvSpPr>
            <p:cNvPr id="499" name="Rectángulo 498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500" name="CuadroTexto 499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501" name="Agrupar 500"/>
          <p:cNvGrpSpPr/>
          <p:nvPr/>
        </p:nvGrpSpPr>
        <p:grpSpPr>
          <a:xfrm>
            <a:off x="10834606" y="6865338"/>
            <a:ext cx="2630539" cy="1220974"/>
            <a:chOff x="2190932" y="10632220"/>
            <a:chExt cx="2630539" cy="1220974"/>
          </a:xfrm>
        </p:grpSpPr>
        <p:sp>
          <p:nvSpPr>
            <p:cNvPr id="502" name="Rectángulo 501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503" name="CuadroTexto 502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504" name="Agrupar 503"/>
          <p:cNvGrpSpPr/>
          <p:nvPr/>
        </p:nvGrpSpPr>
        <p:grpSpPr>
          <a:xfrm>
            <a:off x="10834606" y="9149730"/>
            <a:ext cx="2630539" cy="1220974"/>
            <a:chOff x="2190932" y="10632220"/>
            <a:chExt cx="2630539" cy="1220974"/>
          </a:xfrm>
        </p:grpSpPr>
        <p:sp>
          <p:nvSpPr>
            <p:cNvPr id="505" name="Rectángulo 504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506" name="CuadroTexto 505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507" name="Agrupar 506"/>
          <p:cNvGrpSpPr/>
          <p:nvPr/>
        </p:nvGrpSpPr>
        <p:grpSpPr>
          <a:xfrm>
            <a:off x="10834606" y="11492159"/>
            <a:ext cx="2630539" cy="1220974"/>
            <a:chOff x="2190932" y="10632220"/>
            <a:chExt cx="2630539" cy="1220974"/>
          </a:xfrm>
        </p:grpSpPr>
        <p:sp>
          <p:nvSpPr>
            <p:cNvPr id="508" name="Rectángulo 507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509" name="CuadroTexto 508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179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Freeform 279"/>
          <p:cNvSpPr>
            <a:spLocks noChangeArrowheads="1"/>
          </p:cNvSpPr>
          <p:nvPr/>
        </p:nvSpPr>
        <p:spPr bwMode="auto">
          <a:xfrm>
            <a:off x="11470401" y="2032213"/>
            <a:ext cx="1760989" cy="957900"/>
          </a:xfrm>
          <a:custGeom>
            <a:avLst/>
            <a:gdLst>
              <a:gd name="T0" fmla="*/ 0 w 1607"/>
              <a:gd name="T1" fmla="*/ 803 h 873"/>
              <a:gd name="T2" fmla="*/ 0 w 1607"/>
              <a:gd name="T3" fmla="*/ 803 h 873"/>
              <a:gd name="T4" fmla="*/ 0 w 1607"/>
              <a:gd name="T5" fmla="*/ 872 h 873"/>
              <a:gd name="T6" fmla="*/ 1606 w 1607"/>
              <a:gd name="T7" fmla="*/ 872 h 873"/>
              <a:gd name="T8" fmla="*/ 1606 w 1607"/>
              <a:gd name="T9" fmla="*/ 803 h 873"/>
              <a:gd name="T10" fmla="*/ 803 w 1607"/>
              <a:gd name="T11" fmla="*/ 0 h 873"/>
              <a:gd name="T12" fmla="*/ 0 w 1607"/>
              <a:gd name="T13" fmla="*/ 80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7" h="873">
                <a:moveTo>
                  <a:pt x="0" y="803"/>
                </a:moveTo>
                <a:lnTo>
                  <a:pt x="0" y="803"/>
                </a:lnTo>
                <a:cubicBezTo>
                  <a:pt x="0" y="829"/>
                  <a:pt x="0" y="855"/>
                  <a:pt x="0" y="872"/>
                </a:cubicBezTo>
                <a:cubicBezTo>
                  <a:pt x="1606" y="872"/>
                  <a:pt x="1606" y="872"/>
                  <a:pt x="1606" y="872"/>
                </a:cubicBezTo>
                <a:cubicBezTo>
                  <a:pt x="1606" y="855"/>
                  <a:pt x="1606" y="829"/>
                  <a:pt x="1606" y="803"/>
                </a:cubicBezTo>
                <a:cubicBezTo>
                  <a:pt x="1606" y="359"/>
                  <a:pt x="1247" y="0"/>
                  <a:pt x="803" y="0"/>
                </a:cubicBezTo>
                <a:cubicBezTo>
                  <a:pt x="359" y="0"/>
                  <a:pt x="0" y="359"/>
                  <a:pt x="0" y="8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280"/>
          <p:cNvSpPr>
            <a:spLocks noChangeArrowheads="1"/>
          </p:cNvSpPr>
          <p:nvPr/>
        </p:nvSpPr>
        <p:spPr bwMode="auto">
          <a:xfrm>
            <a:off x="11470401" y="2985277"/>
            <a:ext cx="1760989" cy="807925"/>
          </a:xfrm>
          <a:custGeom>
            <a:avLst/>
            <a:gdLst>
              <a:gd name="T0" fmla="*/ 803 w 1607"/>
              <a:gd name="T1" fmla="*/ 735 h 736"/>
              <a:gd name="T2" fmla="*/ 803 w 1607"/>
              <a:gd name="T3" fmla="*/ 735 h 736"/>
              <a:gd name="T4" fmla="*/ 1606 w 1607"/>
              <a:gd name="T5" fmla="*/ 0 h 736"/>
              <a:gd name="T6" fmla="*/ 0 w 1607"/>
              <a:gd name="T7" fmla="*/ 0 h 736"/>
              <a:gd name="T8" fmla="*/ 803 w 1607"/>
              <a:gd name="T9" fmla="*/ 735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7" h="736">
                <a:moveTo>
                  <a:pt x="803" y="735"/>
                </a:moveTo>
                <a:lnTo>
                  <a:pt x="803" y="735"/>
                </a:lnTo>
                <a:cubicBezTo>
                  <a:pt x="1221" y="735"/>
                  <a:pt x="1572" y="410"/>
                  <a:pt x="1606" y="0"/>
                </a:cubicBezTo>
                <a:cubicBezTo>
                  <a:pt x="0" y="0"/>
                  <a:pt x="0" y="0"/>
                  <a:pt x="0" y="0"/>
                </a:cubicBezTo>
                <a:cubicBezTo>
                  <a:pt x="34" y="410"/>
                  <a:pt x="385" y="735"/>
                  <a:pt x="803" y="7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281"/>
          <p:cNvSpPr>
            <a:spLocks noChangeArrowheads="1"/>
          </p:cNvSpPr>
          <p:nvPr/>
        </p:nvSpPr>
        <p:spPr bwMode="auto">
          <a:xfrm>
            <a:off x="10812449" y="4030260"/>
            <a:ext cx="3105920" cy="880494"/>
          </a:xfrm>
          <a:custGeom>
            <a:avLst/>
            <a:gdLst>
              <a:gd name="T0" fmla="*/ 2812 w 2831"/>
              <a:gd name="T1" fmla="*/ 718 h 804"/>
              <a:gd name="T2" fmla="*/ 2812 w 2831"/>
              <a:gd name="T3" fmla="*/ 718 h 804"/>
              <a:gd name="T4" fmla="*/ 2795 w 2831"/>
              <a:gd name="T5" fmla="*/ 675 h 804"/>
              <a:gd name="T6" fmla="*/ 1932 w 2831"/>
              <a:gd name="T7" fmla="*/ 0 h 804"/>
              <a:gd name="T8" fmla="*/ 889 w 2831"/>
              <a:gd name="T9" fmla="*/ 0 h 804"/>
              <a:gd name="T10" fmla="*/ 17 w 2831"/>
              <a:gd name="T11" fmla="*/ 709 h 804"/>
              <a:gd name="T12" fmla="*/ 17 w 2831"/>
              <a:gd name="T13" fmla="*/ 718 h 804"/>
              <a:gd name="T14" fmla="*/ 0 w 2831"/>
              <a:gd name="T15" fmla="*/ 803 h 804"/>
              <a:gd name="T16" fmla="*/ 2830 w 2831"/>
              <a:gd name="T17" fmla="*/ 803 h 804"/>
              <a:gd name="T18" fmla="*/ 2812 w 2831"/>
              <a:gd name="T19" fmla="*/ 718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31" h="804">
                <a:moveTo>
                  <a:pt x="2812" y="718"/>
                </a:moveTo>
                <a:lnTo>
                  <a:pt x="2812" y="718"/>
                </a:lnTo>
                <a:cubicBezTo>
                  <a:pt x="2812" y="701"/>
                  <a:pt x="2804" y="692"/>
                  <a:pt x="2795" y="675"/>
                </a:cubicBezTo>
                <a:cubicBezTo>
                  <a:pt x="2701" y="290"/>
                  <a:pt x="2351" y="0"/>
                  <a:pt x="1932" y="0"/>
                </a:cubicBezTo>
                <a:cubicBezTo>
                  <a:pt x="889" y="0"/>
                  <a:pt x="889" y="0"/>
                  <a:pt x="889" y="0"/>
                </a:cubicBezTo>
                <a:cubicBezTo>
                  <a:pt x="462" y="0"/>
                  <a:pt x="103" y="308"/>
                  <a:pt x="17" y="709"/>
                </a:cubicBezTo>
                <a:lnTo>
                  <a:pt x="17" y="718"/>
                </a:lnTo>
                <a:cubicBezTo>
                  <a:pt x="0" y="803"/>
                  <a:pt x="0" y="803"/>
                  <a:pt x="0" y="803"/>
                </a:cubicBezTo>
                <a:cubicBezTo>
                  <a:pt x="2830" y="803"/>
                  <a:pt x="2830" y="803"/>
                  <a:pt x="2830" y="803"/>
                </a:cubicBezTo>
                <a:lnTo>
                  <a:pt x="2812" y="71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282"/>
          <p:cNvSpPr>
            <a:spLocks noChangeArrowheads="1"/>
          </p:cNvSpPr>
          <p:nvPr/>
        </p:nvSpPr>
        <p:spPr bwMode="auto">
          <a:xfrm>
            <a:off x="10628610" y="4910754"/>
            <a:ext cx="3473599" cy="957900"/>
          </a:xfrm>
          <a:custGeom>
            <a:avLst/>
            <a:gdLst>
              <a:gd name="T0" fmla="*/ 3163 w 3164"/>
              <a:gd name="T1" fmla="*/ 873 h 874"/>
              <a:gd name="T2" fmla="*/ 3001 w 3164"/>
              <a:gd name="T3" fmla="*/ 0 h 874"/>
              <a:gd name="T4" fmla="*/ 171 w 3164"/>
              <a:gd name="T5" fmla="*/ 0 h 874"/>
              <a:gd name="T6" fmla="*/ 0 w 3164"/>
              <a:gd name="T7" fmla="*/ 873 h 874"/>
              <a:gd name="T8" fmla="*/ 3163 w 3164"/>
              <a:gd name="T9" fmla="*/ 873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4" h="874">
                <a:moveTo>
                  <a:pt x="3163" y="873"/>
                </a:moveTo>
                <a:lnTo>
                  <a:pt x="3001" y="0"/>
                </a:lnTo>
                <a:lnTo>
                  <a:pt x="171" y="0"/>
                </a:lnTo>
                <a:lnTo>
                  <a:pt x="0" y="873"/>
                </a:lnTo>
                <a:lnTo>
                  <a:pt x="3163" y="87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283"/>
          <p:cNvSpPr>
            <a:spLocks noChangeArrowheads="1"/>
          </p:cNvSpPr>
          <p:nvPr/>
        </p:nvSpPr>
        <p:spPr bwMode="auto">
          <a:xfrm>
            <a:off x="10449606" y="5868655"/>
            <a:ext cx="3836441" cy="957900"/>
          </a:xfrm>
          <a:custGeom>
            <a:avLst/>
            <a:gdLst>
              <a:gd name="T0" fmla="*/ 0 w 3497"/>
              <a:gd name="T1" fmla="*/ 872 h 873"/>
              <a:gd name="T2" fmla="*/ 633 w 3497"/>
              <a:gd name="T3" fmla="*/ 872 h 873"/>
              <a:gd name="T4" fmla="*/ 795 w 3497"/>
              <a:gd name="T5" fmla="*/ 17 h 873"/>
              <a:gd name="T6" fmla="*/ 795 w 3497"/>
              <a:gd name="T7" fmla="*/ 872 h 873"/>
              <a:gd name="T8" fmla="*/ 2709 w 3497"/>
              <a:gd name="T9" fmla="*/ 872 h 873"/>
              <a:gd name="T10" fmla="*/ 2709 w 3497"/>
              <a:gd name="T11" fmla="*/ 102 h 873"/>
              <a:gd name="T12" fmla="*/ 2863 w 3497"/>
              <a:gd name="T13" fmla="*/ 872 h 873"/>
              <a:gd name="T14" fmla="*/ 3496 w 3497"/>
              <a:gd name="T15" fmla="*/ 872 h 873"/>
              <a:gd name="T16" fmla="*/ 3325 w 3497"/>
              <a:gd name="T17" fmla="*/ 0 h 873"/>
              <a:gd name="T18" fmla="*/ 162 w 3497"/>
              <a:gd name="T19" fmla="*/ 0 h 873"/>
              <a:gd name="T20" fmla="*/ 0 w 3497"/>
              <a:gd name="T21" fmla="*/ 87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97" h="873">
                <a:moveTo>
                  <a:pt x="0" y="872"/>
                </a:moveTo>
                <a:lnTo>
                  <a:pt x="633" y="872"/>
                </a:lnTo>
                <a:lnTo>
                  <a:pt x="795" y="17"/>
                </a:lnTo>
                <a:lnTo>
                  <a:pt x="795" y="872"/>
                </a:lnTo>
                <a:lnTo>
                  <a:pt x="2709" y="872"/>
                </a:lnTo>
                <a:lnTo>
                  <a:pt x="2709" y="102"/>
                </a:lnTo>
                <a:lnTo>
                  <a:pt x="2863" y="872"/>
                </a:lnTo>
                <a:lnTo>
                  <a:pt x="3496" y="872"/>
                </a:lnTo>
                <a:lnTo>
                  <a:pt x="3325" y="0"/>
                </a:lnTo>
                <a:lnTo>
                  <a:pt x="162" y="0"/>
                </a:lnTo>
                <a:lnTo>
                  <a:pt x="0" y="8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284"/>
          <p:cNvSpPr>
            <a:spLocks noChangeArrowheads="1"/>
          </p:cNvSpPr>
          <p:nvPr/>
        </p:nvSpPr>
        <p:spPr bwMode="auto">
          <a:xfrm>
            <a:off x="13589393" y="6821716"/>
            <a:ext cx="856303" cy="957900"/>
          </a:xfrm>
          <a:custGeom>
            <a:avLst/>
            <a:gdLst>
              <a:gd name="T0" fmla="*/ 154 w 779"/>
              <a:gd name="T1" fmla="*/ 837 h 872"/>
              <a:gd name="T2" fmla="*/ 154 w 779"/>
              <a:gd name="T3" fmla="*/ 837 h 872"/>
              <a:gd name="T4" fmla="*/ 163 w 779"/>
              <a:gd name="T5" fmla="*/ 871 h 872"/>
              <a:gd name="T6" fmla="*/ 761 w 779"/>
              <a:gd name="T7" fmla="*/ 871 h 872"/>
              <a:gd name="T8" fmla="*/ 770 w 779"/>
              <a:gd name="T9" fmla="*/ 725 h 872"/>
              <a:gd name="T10" fmla="*/ 633 w 779"/>
              <a:gd name="T11" fmla="*/ 0 h 872"/>
              <a:gd name="T12" fmla="*/ 0 w 779"/>
              <a:gd name="T13" fmla="*/ 0 h 872"/>
              <a:gd name="T14" fmla="*/ 154 w 779"/>
              <a:gd name="T15" fmla="*/ 837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9" h="872">
                <a:moveTo>
                  <a:pt x="154" y="837"/>
                </a:moveTo>
                <a:lnTo>
                  <a:pt x="154" y="837"/>
                </a:lnTo>
                <a:cubicBezTo>
                  <a:pt x="163" y="854"/>
                  <a:pt x="163" y="862"/>
                  <a:pt x="163" y="871"/>
                </a:cubicBezTo>
                <a:cubicBezTo>
                  <a:pt x="761" y="871"/>
                  <a:pt x="761" y="871"/>
                  <a:pt x="761" y="871"/>
                </a:cubicBezTo>
                <a:cubicBezTo>
                  <a:pt x="778" y="828"/>
                  <a:pt x="778" y="777"/>
                  <a:pt x="770" y="725"/>
                </a:cubicBezTo>
                <a:cubicBezTo>
                  <a:pt x="633" y="0"/>
                  <a:pt x="633" y="0"/>
                  <a:pt x="633" y="0"/>
                </a:cubicBezTo>
                <a:cubicBezTo>
                  <a:pt x="0" y="0"/>
                  <a:pt x="0" y="0"/>
                  <a:pt x="0" y="0"/>
                </a:cubicBezTo>
                <a:lnTo>
                  <a:pt x="154" y="83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285"/>
          <p:cNvSpPr>
            <a:spLocks noChangeArrowheads="1"/>
          </p:cNvSpPr>
          <p:nvPr/>
        </p:nvSpPr>
        <p:spPr bwMode="auto">
          <a:xfrm>
            <a:off x="11320425" y="6821716"/>
            <a:ext cx="2099641" cy="957900"/>
          </a:xfrm>
          <a:custGeom>
            <a:avLst/>
            <a:gdLst>
              <a:gd name="T0" fmla="*/ 1914 w 1915"/>
              <a:gd name="T1" fmla="*/ 0 h 872"/>
              <a:gd name="T2" fmla="*/ 0 w 1915"/>
              <a:gd name="T3" fmla="*/ 0 h 872"/>
              <a:gd name="T4" fmla="*/ 0 w 1915"/>
              <a:gd name="T5" fmla="*/ 828 h 872"/>
              <a:gd name="T6" fmla="*/ 0 w 1915"/>
              <a:gd name="T7" fmla="*/ 871 h 872"/>
              <a:gd name="T8" fmla="*/ 1914 w 1915"/>
              <a:gd name="T9" fmla="*/ 871 h 872"/>
              <a:gd name="T10" fmla="*/ 1914 w 1915"/>
              <a:gd name="T11" fmla="*/ 828 h 872"/>
              <a:gd name="T12" fmla="*/ 1914 w 1915"/>
              <a:gd name="T13" fmla="*/ 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5" h="872">
                <a:moveTo>
                  <a:pt x="1914" y="0"/>
                </a:moveTo>
                <a:lnTo>
                  <a:pt x="0" y="0"/>
                </a:lnTo>
                <a:lnTo>
                  <a:pt x="0" y="828"/>
                </a:lnTo>
                <a:lnTo>
                  <a:pt x="0" y="871"/>
                </a:lnTo>
                <a:lnTo>
                  <a:pt x="1914" y="871"/>
                </a:lnTo>
                <a:lnTo>
                  <a:pt x="1914" y="828"/>
                </a:lnTo>
                <a:lnTo>
                  <a:pt x="191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286"/>
          <p:cNvSpPr>
            <a:spLocks noChangeArrowheads="1"/>
          </p:cNvSpPr>
          <p:nvPr/>
        </p:nvSpPr>
        <p:spPr bwMode="auto">
          <a:xfrm>
            <a:off x="10280282" y="6821716"/>
            <a:ext cx="865979" cy="957900"/>
          </a:xfrm>
          <a:custGeom>
            <a:avLst/>
            <a:gdLst>
              <a:gd name="T0" fmla="*/ 787 w 788"/>
              <a:gd name="T1" fmla="*/ 0 h 872"/>
              <a:gd name="T2" fmla="*/ 787 w 788"/>
              <a:gd name="T3" fmla="*/ 0 h 872"/>
              <a:gd name="T4" fmla="*/ 154 w 788"/>
              <a:gd name="T5" fmla="*/ 0 h 872"/>
              <a:gd name="T6" fmla="*/ 8 w 788"/>
              <a:gd name="T7" fmla="*/ 725 h 872"/>
              <a:gd name="T8" fmla="*/ 17 w 788"/>
              <a:gd name="T9" fmla="*/ 871 h 872"/>
              <a:gd name="T10" fmla="*/ 616 w 788"/>
              <a:gd name="T11" fmla="*/ 871 h 872"/>
              <a:gd name="T12" fmla="*/ 624 w 788"/>
              <a:gd name="T13" fmla="*/ 837 h 872"/>
              <a:gd name="T14" fmla="*/ 787 w 788"/>
              <a:gd name="T15" fmla="*/ 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8" h="872">
                <a:moveTo>
                  <a:pt x="787" y="0"/>
                </a:moveTo>
                <a:lnTo>
                  <a:pt x="787" y="0"/>
                </a:lnTo>
                <a:cubicBezTo>
                  <a:pt x="154" y="0"/>
                  <a:pt x="154" y="0"/>
                  <a:pt x="154" y="0"/>
                </a:cubicBezTo>
                <a:cubicBezTo>
                  <a:pt x="8" y="725"/>
                  <a:pt x="8" y="725"/>
                  <a:pt x="8" y="725"/>
                </a:cubicBezTo>
                <a:cubicBezTo>
                  <a:pt x="0" y="777"/>
                  <a:pt x="8" y="828"/>
                  <a:pt x="17" y="871"/>
                </a:cubicBezTo>
                <a:cubicBezTo>
                  <a:pt x="616" y="871"/>
                  <a:pt x="616" y="871"/>
                  <a:pt x="616" y="871"/>
                </a:cubicBezTo>
                <a:cubicBezTo>
                  <a:pt x="624" y="862"/>
                  <a:pt x="624" y="854"/>
                  <a:pt x="624" y="837"/>
                </a:cubicBezTo>
                <a:lnTo>
                  <a:pt x="78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287"/>
          <p:cNvSpPr>
            <a:spLocks noChangeArrowheads="1"/>
          </p:cNvSpPr>
          <p:nvPr/>
        </p:nvSpPr>
        <p:spPr bwMode="auto">
          <a:xfrm>
            <a:off x="13768393" y="7779616"/>
            <a:ext cx="657952" cy="270921"/>
          </a:xfrm>
          <a:custGeom>
            <a:avLst/>
            <a:gdLst>
              <a:gd name="T0" fmla="*/ 359 w 599"/>
              <a:gd name="T1" fmla="*/ 214 h 249"/>
              <a:gd name="T2" fmla="*/ 359 w 599"/>
              <a:gd name="T3" fmla="*/ 214 h 249"/>
              <a:gd name="T4" fmla="*/ 598 w 599"/>
              <a:gd name="T5" fmla="*/ 0 h 249"/>
              <a:gd name="T6" fmla="*/ 0 w 599"/>
              <a:gd name="T7" fmla="*/ 0 h 249"/>
              <a:gd name="T8" fmla="*/ 359 w 599"/>
              <a:gd name="T9" fmla="*/ 214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249">
                <a:moveTo>
                  <a:pt x="359" y="214"/>
                </a:moveTo>
                <a:lnTo>
                  <a:pt x="359" y="214"/>
                </a:lnTo>
                <a:cubicBezTo>
                  <a:pt x="479" y="196"/>
                  <a:pt x="564" y="111"/>
                  <a:pt x="598" y="0"/>
                </a:cubicBezTo>
                <a:cubicBezTo>
                  <a:pt x="0" y="0"/>
                  <a:pt x="0" y="0"/>
                  <a:pt x="0" y="0"/>
                </a:cubicBezTo>
                <a:cubicBezTo>
                  <a:pt x="51" y="154"/>
                  <a:pt x="205" y="248"/>
                  <a:pt x="359" y="214"/>
                </a:cubicBezTo>
              </a:path>
            </a:pathLst>
          </a:custGeom>
          <a:solidFill>
            <a:srgbClr val="3A66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288"/>
          <p:cNvSpPr>
            <a:spLocks noChangeArrowheads="1"/>
          </p:cNvSpPr>
          <p:nvPr/>
        </p:nvSpPr>
        <p:spPr bwMode="auto">
          <a:xfrm>
            <a:off x="11320425" y="7779616"/>
            <a:ext cx="2099641" cy="967576"/>
          </a:xfrm>
          <a:custGeom>
            <a:avLst/>
            <a:gdLst>
              <a:gd name="T0" fmla="*/ 0 w 1915"/>
              <a:gd name="T1" fmla="*/ 94 h 881"/>
              <a:gd name="T2" fmla="*/ 0 w 1915"/>
              <a:gd name="T3" fmla="*/ 880 h 881"/>
              <a:gd name="T4" fmla="*/ 803 w 1915"/>
              <a:gd name="T5" fmla="*/ 880 h 881"/>
              <a:gd name="T6" fmla="*/ 803 w 1915"/>
              <a:gd name="T7" fmla="*/ 94 h 881"/>
              <a:gd name="T8" fmla="*/ 1111 w 1915"/>
              <a:gd name="T9" fmla="*/ 94 h 881"/>
              <a:gd name="T10" fmla="*/ 1111 w 1915"/>
              <a:gd name="T11" fmla="*/ 880 h 881"/>
              <a:gd name="T12" fmla="*/ 1914 w 1915"/>
              <a:gd name="T13" fmla="*/ 880 h 881"/>
              <a:gd name="T14" fmla="*/ 1914 w 1915"/>
              <a:gd name="T15" fmla="*/ 94 h 881"/>
              <a:gd name="T16" fmla="*/ 1914 w 1915"/>
              <a:gd name="T17" fmla="*/ 0 h 881"/>
              <a:gd name="T18" fmla="*/ 0 w 1915"/>
              <a:gd name="T19" fmla="*/ 0 h 881"/>
              <a:gd name="T20" fmla="*/ 0 w 1915"/>
              <a:gd name="T21" fmla="*/ 94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5" h="881">
                <a:moveTo>
                  <a:pt x="0" y="94"/>
                </a:moveTo>
                <a:lnTo>
                  <a:pt x="0" y="880"/>
                </a:lnTo>
                <a:lnTo>
                  <a:pt x="803" y="880"/>
                </a:lnTo>
                <a:lnTo>
                  <a:pt x="803" y="94"/>
                </a:lnTo>
                <a:lnTo>
                  <a:pt x="1111" y="94"/>
                </a:lnTo>
                <a:lnTo>
                  <a:pt x="1111" y="880"/>
                </a:lnTo>
                <a:lnTo>
                  <a:pt x="1914" y="880"/>
                </a:lnTo>
                <a:lnTo>
                  <a:pt x="1914" y="94"/>
                </a:lnTo>
                <a:lnTo>
                  <a:pt x="1914" y="0"/>
                </a:lnTo>
                <a:lnTo>
                  <a:pt x="0" y="0"/>
                </a:lnTo>
                <a:lnTo>
                  <a:pt x="0" y="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289"/>
          <p:cNvSpPr>
            <a:spLocks noChangeArrowheads="1"/>
          </p:cNvSpPr>
          <p:nvPr/>
        </p:nvSpPr>
        <p:spPr bwMode="auto">
          <a:xfrm>
            <a:off x="10299634" y="7779616"/>
            <a:ext cx="657952" cy="270921"/>
          </a:xfrm>
          <a:custGeom>
            <a:avLst/>
            <a:gdLst>
              <a:gd name="T0" fmla="*/ 239 w 600"/>
              <a:gd name="T1" fmla="*/ 214 h 249"/>
              <a:gd name="T2" fmla="*/ 239 w 600"/>
              <a:gd name="T3" fmla="*/ 214 h 249"/>
              <a:gd name="T4" fmla="*/ 239 w 600"/>
              <a:gd name="T5" fmla="*/ 214 h 249"/>
              <a:gd name="T6" fmla="*/ 599 w 600"/>
              <a:gd name="T7" fmla="*/ 0 h 249"/>
              <a:gd name="T8" fmla="*/ 0 w 600"/>
              <a:gd name="T9" fmla="*/ 0 h 249"/>
              <a:gd name="T10" fmla="*/ 239 w 600"/>
              <a:gd name="T11" fmla="*/ 214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0" h="249">
                <a:moveTo>
                  <a:pt x="239" y="214"/>
                </a:moveTo>
                <a:lnTo>
                  <a:pt x="239" y="214"/>
                </a:lnTo>
                <a:lnTo>
                  <a:pt x="239" y="214"/>
                </a:lnTo>
                <a:cubicBezTo>
                  <a:pt x="402" y="248"/>
                  <a:pt x="556" y="154"/>
                  <a:pt x="599" y="0"/>
                </a:cubicBezTo>
                <a:cubicBezTo>
                  <a:pt x="0" y="0"/>
                  <a:pt x="0" y="0"/>
                  <a:pt x="0" y="0"/>
                </a:cubicBezTo>
                <a:cubicBezTo>
                  <a:pt x="34" y="111"/>
                  <a:pt x="128" y="196"/>
                  <a:pt x="239" y="214"/>
                </a:cubicBezTo>
              </a:path>
            </a:pathLst>
          </a:custGeom>
          <a:solidFill>
            <a:srgbClr val="3A66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290"/>
          <p:cNvSpPr>
            <a:spLocks noChangeArrowheads="1"/>
          </p:cNvSpPr>
          <p:nvPr/>
        </p:nvSpPr>
        <p:spPr bwMode="auto">
          <a:xfrm>
            <a:off x="12539571" y="8747192"/>
            <a:ext cx="880494" cy="957900"/>
          </a:xfrm>
          <a:custGeom>
            <a:avLst/>
            <a:gdLst>
              <a:gd name="T0" fmla="*/ 0 w 804"/>
              <a:gd name="T1" fmla="*/ 873 h 874"/>
              <a:gd name="T2" fmla="*/ 803 w 804"/>
              <a:gd name="T3" fmla="*/ 873 h 874"/>
              <a:gd name="T4" fmla="*/ 803 w 804"/>
              <a:gd name="T5" fmla="*/ 0 h 874"/>
              <a:gd name="T6" fmla="*/ 0 w 804"/>
              <a:gd name="T7" fmla="*/ 0 h 874"/>
              <a:gd name="T8" fmla="*/ 0 w 804"/>
              <a:gd name="T9" fmla="*/ 873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4" h="874">
                <a:moveTo>
                  <a:pt x="0" y="873"/>
                </a:moveTo>
                <a:lnTo>
                  <a:pt x="803" y="873"/>
                </a:lnTo>
                <a:lnTo>
                  <a:pt x="803" y="0"/>
                </a:lnTo>
                <a:lnTo>
                  <a:pt x="0" y="0"/>
                </a:lnTo>
                <a:lnTo>
                  <a:pt x="0" y="873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291"/>
          <p:cNvSpPr>
            <a:spLocks noChangeArrowheads="1"/>
          </p:cNvSpPr>
          <p:nvPr/>
        </p:nvSpPr>
        <p:spPr bwMode="auto">
          <a:xfrm>
            <a:off x="11320425" y="8747192"/>
            <a:ext cx="880494" cy="957900"/>
          </a:xfrm>
          <a:custGeom>
            <a:avLst/>
            <a:gdLst>
              <a:gd name="T0" fmla="*/ 803 w 804"/>
              <a:gd name="T1" fmla="*/ 0 h 874"/>
              <a:gd name="T2" fmla="*/ 0 w 804"/>
              <a:gd name="T3" fmla="*/ 0 h 874"/>
              <a:gd name="T4" fmla="*/ 0 w 804"/>
              <a:gd name="T5" fmla="*/ 873 h 874"/>
              <a:gd name="T6" fmla="*/ 803 w 804"/>
              <a:gd name="T7" fmla="*/ 873 h 874"/>
              <a:gd name="T8" fmla="*/ 803 w 804"/>
              <a:gd name="T9" fmla="*/ 0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4" h="874">
                <a:moveTo>
                  <a:pt x="803" y="0"/>
                </a:moveTo>
                <a:lnTo>
                  <a:pt x="0" y="0"/>
                </a:lnTo>
                <a:lnTo>
                  <a:pt x="0" y="873"/>
                </a:lnTo>
                <a:lnTo>
                  <a:pt x="803" y="873"/>
                </a:lnTo>
                <a:lnTo>
                  <a:pt x="803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292"/>
          <p:cNvSpPr>
            <a:spLocks noChangeArrowheads="1"/>
          </p:cNvSpPr>
          <p:nvPr/>
        </p:nvSpPr>
        <p:spPr bwMode="auto">
          <a:xfrm>
            <a:off x="12539571" y="9705093"/>
            <a:ext cx="880494" cy="957900"/>
          </a:xfrm>
          <a:custGeom>
            <a:avLst/>
            <a:gdLst>
              <a:gd name="T0" fmla="*/ 0 w 804"/>
              <a:gd name="T1" fmla="*/ 872 h 873"/>
              <a:gd name="T2" fmla="*/ 803 w 804"/>
              <a:gd name="T3" fmla="*/ 872 h 873"/>
              <a:gd name="T4" fmla="*/ 803 w 804"/>
              <a:gd name="T5" fmla="*/ 0 h 873"/>
              <a:gd name="T6" fmla="*/ 0 w 804"/>
              <a:gd name="T7" fmla="*/ 0 h 873"/>
              <a:gd name="T8" fmla="*/ 0 w 804"/>
              <a:gd name="T9" fmla="*/ 87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4" h="873">
                <a:moveTo>
                  <a:pt x="0" y="872"/>
                </a:moveTo>
                <a:lnTo>
                  <a:pt x="803" y="872"/>
                </a:lnTo>
                <a:lnTo>
                  <a:pt x="803" y="0"/>
                </a:lnTo>
                <a:lnTo>
                  <a:pt x="0" y="0"/>
                </a:lnTo>
                <a:lnTo>
                  <a:pt x="0" y="872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293"/>
          <p:cNvSpPr>
            <a:spLocks noChangeArrowheads="1"/>
          </p:cNvSpPr>
          <p:nvPr/>
        </p:nvSpPr>
        <p:spPr bwMode="auto">
          <a:xfrm>
            <a:off x="11320425" y="9705093"/>
            <a:ext cx="880494" cy="957900"/>
          </a:xfrm>
          <a:custGeom>
            <a:avLst/>
            <a:gdLst>
              <a:gd name="T0" fmla="*/ 0 w 804"/>
              <a:gd name="T1" fmla="*/ 0 h 873"/>
              <a:gd name="T2" fmla="*/ 0 w 804"/>
              <a:gd name="T3" fmla="*/ 872 h 873"/>
              <a:gd name="T4" fmla="*/ 803 w 804"/>
              <a:gd name="T5" fmla="*/ 872 h 873"/>
              <a:gd name="T6" fmla="*/ 803 w 804"/>
              <a:gd name="T7" fmla="*/ 0 h 873"/>
              <a:gd name="T8" fmla="*/ 0 w 804"/>
              <a:gd name="T9" fmla="*/ 0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4" h="873">
                <a:moveTo>
                  <a:pt x="0" y="0"/>
                </a:moveTo>
                <a:lnTo>
                  <a:pt x="0" y="872"/>
                </a:lnTo>
                <a:lnTo>
                  <a:pt x="803" y="872"/>
                </a:lnTo>
                <a:lnTo>
                  <a:pt x="803" y="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294"/>
          <p:cNvSpPr>
            <a:spLocks noChangeArrowheads="1"/>
          </p:cNvSpPr>
          <p:nvPr/>
        </p:nvSpPr>
        <p:spPr bwMode="auto">
          <a:xfrm>
            <a:off x="11320425" y="10658157"/>
            <a:ext cx="880494" cy="928873"/>
          </a:xfrm>
          <a:custGeom>
            <a:avLst/>
            <a:gdLst>
              <a:gd name="T0" fmla="*/ 0 w 804"/>
              <a:gd name="T1" fmla="*/ 461 h 847"/>
              <a:gd name="T2" fmla="*/ 0 w 804"/>
              <a:gd name="T3" fmla="*/ 461 h 847"/>
              <a:gd name="T4" fmla="*/ 385 w 804"/>
              <a:gd name="T5" fmla="*/ 846 h 847"/>
              <a:gd name="T6" fmla="*/ 419 w 804"/>
              <a:gd name="T7" fmla="*/ 846 h 847"/>
              <a:gd name="T8" fmla="*/ 803 w 804"/>
              <a:gd name="T9" fmla="*/ 461 h 847"/>
              <a:gd name="T10" fmla="*/ 803 w 804"/>
              <a:gd name="T11" fmla="*/ 0 h 847"/>
              <a:gd name="T12" fmla="*/ 0 w 804"/>
              <a:gd name="T13" fmla="*/ 0 h 847"/>
              <a:gd name="T14" fmla="*/ 0 w 804"/>
              <a:gd name="T15" fmla="*/ 461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4" h="847">
                <a:moveTo>
                  <a:pt x="0" y="461"/>
                </a:moveTo>
                <a:lnTo>
                  <a:pt x="0" y="461"/>
                </a:lnTo>
                <a:cubicBezTo>
                  <a:pt x="0" y="675"/>
                  <a:pt x="171" y="846"/>
                  <a:pt x="385" y="846"/>
                </a:cubicBezTo>
                <a:cubicBezTo>
                  <a:pt x="419" y="846"/>
                  <a:pt x="419" y="846"/>
                  <a:pt x="419" y="846"/>
                </a:cubicBezTo>
                <a:cubicBezTo>
                  <a:pt x="633" y="846"/>
                  <a:pt x="803" y="675"/>
                  <a:pt x="803" y="461"/>
                </a:cubicBezTo>
                <a:cubicBezTo>
                  <a:pt x="803" y="0"/>
                  <a:pt x="803" y="0"/>
                  <a:pt x="803" y="0"/>
                </a:cubicBezTo>
                <a:cubicBezTo>
                  <a:pt x="0" y="0"/>
                  <a:pt x="0" y="0"/>
                  <a:pt x="0" y="0"/>
                </a:cubicBezTo>
                <a:lnTo>
                  <a:pt x="0" y="461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295"/>
          <p:cNvSpPr>
            <a:spLocks noChangeArrowheads="1"/>
          </p:cNvSpPr>
          <p:nvPr/>
        </p:nvSpPr>
        <p:spPr bwMode="auto">
          <a:xfrm>
            <a:off x="12539571" y="10658157"/>
            <a:ext cx="880494" cy="928873"/>
          </a:xfrm>
          <a:custGeom>
            <a:avLst/>
            <a:gdLst>
              <a:gd name="T0" fmla="*/ 0 w 804"/>
              <a:gd name="T1" fmla="*/ 461 h 847"/>
              <a:gd name="T2" fmla="*/ 0 w 804"/>
              <a:gd name="T3" fmla="*/ 461 h 847"/>
              <a:gd name="T4" fmla="*/ 384 w 804"/>
              <a:gd name="T5" fmla="*/ 846 h 847"/>
              <a:gd name="T6" fmla="*/ 418 w 804"/>
              <a:gd name="T7" fmla="*/ 846 h 847"/>
              <a:gd name="T8" fmla="*/ 803 w 804"/>
              <a:gd name="T9" fmla="*/ 461 h 847"/>
              <a:gd name="T10" fmla="*/ 803 w 804"/>
              <a:gd name="T11" fmla="*/ 0 h 847"/>
              <a:gd name="T12" fmla="*/ 0 w 804"/>
              <a:gd name="T13" fmla="*/ 0 h 847"/>
              <a:gd name="T14" fmla="*/ 0 w 804"/>
              <a:gd name="T15" fmla="*/ 461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4" h="847">
                <a:moveTo>
                  <a:pt x="0" y="461"/>
                </a:moveTo>
                <a:lnTo>
                  <a:pt x="0" y="461"/>
                </a:lnTo>
                <a:cubicBezTo>
                  <a:pt x="0" y="675"/>
                  <a:pt x="171" y="846"/>
                  <a:pt x="384" y="846"/>
                </a:cubicBezTo>
                <a:cubicBezTo>
                  <a:pt x="418" y="846"/>
                  <a:pt x="418" y="846"/>
                  <a:pt x="418" y="846"/>
                </a:cubicBezTo>
                <a:cubicBezTo>
                  <a:pt x="632" y="846"/>
                  <a:pt x="803" y="675"/>
                  <a:pt x="803" y="461"/>
                </a:cubicBezTo>
                <a:cubicBezTo>
                  <a:pt x="803" y="0"/>
                  <a:pt x="803" y="0"/>
                  <a:pt x="803" y="0"/>
                </a:cubicBezTo>
                <a:cubicBezTo>
                  <a:pt x="0" y="0"/>
                  <a:pt x="0" y="0"/>
                  <a:pt x="0" y="0"/>
                </a:cubicBezTo>
                <a:lnTo>
                  <a:pt x="0" y="461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296"/>
          <p:cNvSpPr>
            <a:spLocks noChangeArrowheads="1"/>
          </p:cNvSpPr>
          <p:nvPr/>
        </p:nvSpPr>
        <p:spPr bwMode="auto">
          <a:xfrm>
            <a:off x="20493048" y="1712913"/>
            <a:ext cx="1528771" cy="1528770"/>
          </a:xfrm>
          <a:custGeom>
            <a:avLst/>
            <a:gdLst>
              <a:gd name="T0" fmla="*/ 1393 w 1394"/>
              <a:gd name="T1" fmla="*/ 701 h 1395"/>
              <a:gd name="T2" fmla="*/ 1393 w 1394"/>
              <a:gd name="T3" fmla="*/ 701 h 1395"/>
              <a:gd name="T4" fmla="*/ 701 w 1394"/>
              <a:gd name="T5" fmla="*/ 1394 h 1395"/>
              <a:gd name="T6" fmla="*/ 0 w 1394"/>
              <a:gd name="T7" fmla="*/ 701 h 1395"/>
              <a:gd name="T8" fmla="*/ 701 w 1394"/>
              <a:gd name="T9" fmla="*/ 0 h 1395"/>
              <a:gd name="T10" fmla="*/ 1393 w 1394"/>
              <a:gd name="T11" fmla="*/ 701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4" h="1395">
                <a:moveTo>
                  <a:pt x="1393" y="701"/>
                </a:moveTo>
                <a:lnTo>
                  <a:pt x="1393" y="701"/>
                </a:lnTo>
                <a:cubicBezTo>
                  <a:pt x="1393" y="1086"/>
                  <a:pt x="1086" y="1394"/>
                  <a:pt x="701" y="1394"/>
                </a:cubicBezTo>
                <a:cubicBezTo>
                  <a:pt x="316" y="1394"/>
                  <a:pt x="0" y="1086"/>
                  <a:pt x="0" y="701"/>
                </a:cubicBezTo>
                <a:cubicBezTo>
                  <a:pt x="0" y="308"/>
                  <a:pt x="316" y="0"/>
                  <a:pt x="701" y="0"/>
                </a:cubicBezTo>
                <a:cubicBezTo>
                  <a:pt x="1086" y="0"/>
                  <a:pt x="1393" y="308"/>
                  <a:pt x="1393" y="7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297"/>
          <p:cNvSpPr>
            <a:spLocks noChangeArrowheads="1"/>
          </p:cNvSpPr>
          <p:nvPr/>
        </p:nvSpPr>
        <p:spPr bwMode="auto">
          <a:xfrm>
            <a:off x="20493048" y="5409054"/>
            <a:ext cx="1528771" cy="1528770"/>
          </a:xfrm>
          <a:custGeom>
            <a:avLst/>
            <a:gdLst>
              <a:gd name="T0" fmla="*/ 1393 w 1394"/>
              <a:gd name="T1" fmla="*/ 701 h 1393"/>
              <a:gd name="T2" fmla="*/ 1393 w 1394"/>
              <a:gd name="T3" fmla="*/ 701 h 1393"/>
              <a:gd name="T4" fmla="*/ 701 w 1394"/>
              <a:gd name="T5" fmla="*/ 1392 h 1393"/>
              <a:gd name="T6" fmla="*/ 0 w 1394"/>
              <a:gd name="T7" fmla="*/ 701 h 1393"/>
              <a:gd name="T8" fmla="*/ 701 w 1394"/>
              <a:gd name="T9" fmla="*/ 0 h 1393"/>
              <a:gd name="T10" fmla="*/ 1393 w 1394"/>
              <a:gd name="T11" fmla="*/ 701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4" h="1393">
                <a:moveTo>
                  <a:pt x="1393" y="701"/>
                </a:moveTo>
                <a:lnTo>
                  <a:pt x="1393" y="701"/>
                </a:lnTo>
                <a:cubicBezTo>
                  <a:pt x="1393" y="1085"/>
                  <a:pt x="1086" y="1392"/>
                  <a:pt x="701" y="1392"/>
                </a:cubicBezTo>
                <a:cubicBezTo>
                  <a:pt x="316" y="1392"/>
                  <a:pt x="0" y="1085"/>
                  <a:pt x="0" y="701"/>
                </a:cubicBezTo>
                <a:cubicBezTo>
                  <a:pt x="0" y="316"/>
                  <a:pt x="316" y="0"/>
                  <a:pt x="701" y="0"/>
                </a:cubicBezTo>
                <a:cubicBezTo>
                  <a:pt x="1086" y="0"/>
                  <a:pt x="1393" y="316"/>
                  <a:pt x="1393" y="7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298"/>
          <p:cNvSpPr>
            <a:spLocks noChangeArrowheads="1"/>
          </p:cNvSpPr>
          <p:nvPr/>
        </p:nvSpPr>
        <p:spPr bwMode="auto">
          <a:xfrm>
            <a:off x="20493048" y="9100359"/>
            <a:ext cx="1528771" cy="1538446"/>
          </a:xfrm>
          <a:custGeom>
            <a:avLst/>
            <a:gdLst>
              <a:gd name="T0" fmla="*/ 1393 w 1394"/>
              <a:gd name="T1" fmla="*/ 701 h 1404"/>
              <a:gd name="T2" fmla="*/ 1393 w 1394"/>
              <a:gd name="T3" fmla="*/ 701 h 1404"/>
              <a:gd name="T4" fmla="*/ 701 w 1394"/>
              <a:gd name="T5" fmla="*/ 1403 h 1404"/>
              <a:gd name="T6" fmla="*/ 0 w 1394"/>
              <a:gd name="T7" fmla="*/ 701 h 1404"/>
              <a:gd name="T8" fmla="*/ 701 w 1394"/>
              <a:gd name="T9" fmla="*/ 0 h 1404"/>
              <a:gd name="T10" fmla="*/ 1393 w 1394"/>
              <a:gd name="T11" fmla="*/ 701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4" h="1404">
                <a:moveTo>
                  <a:pt x="1393" y="701"/>
                </a:moveTo>
                <a:lnTo>
                  <a:pt x="1393" y="701"/>
                </a:lnTo>
                <a:cubicBezTo>
                  <a:pt x="1393" y="1086"/>
                  <a:pt x="1086" y="1403"/>
                  <a:pt x="701" y="1403"/>
                </a:cubicBezTo>
                <a:cubicBezTo>
                  <a:pt x="316" y="1403"/>
                  <a:pt x="0" y="1086"/>
                  <a:pt x="0" y="701"/>
                </a:cubicBezTo>
                <a:cubicBezTo>
                  <a:pt x="0" y="317"/>
                  <a:pt x="316" y="0"/>
                  <a:pt x="701" y="0"/>
                </a:cubicBezTo>
                <a:cubicBezTo>
                  <a:pt x="1086" y="0"/>
                  <a:pt x="1393" y="317"/>
                  <a:pt x="1393" y="70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299"/>
          <p:cNvSpPr>
            <a:spLocks noChangeArrowheads="1"/>
          </p:cNvSpPr>
          <p:nvPr/>
        </p:nvSpPr>
        <p:spPr bwMode="auto">
          <a:xfrm>
            <a:off x="20672051" y="1891916"/>
            <a:ext cx="1180443" cy="1170767"/>
          </a:xfrm>
          <a:custGeom>
            <a:avLst/>
            <a:gdLst>
              <a:gd name="T0" fmla="*/ 915 w 1078"/>
              <a:gd name="T1" fmla="*/ 153 h 1069"/>
              <a:gd name="T2" fmla="*/ 915 w 1078"/>
              <a:gd name="T3" fmla="*/ 153 h 1069"/>
              <a:gd name="T4" fmla="*/ 539 w 1078"/>
              <a:gd name="T5" fmla="*/ 0 h 1069"/>
              <a:gd name="T6" fmla="*/ 154 w 1078"/>
              <a:gd name="T7" fmla="*/ 153 h 1069"/>
              <a:gd name="T8" fmla="*/ 0 w 1078"/>
              <a:gd name="T9" fmla="*/ 538 h 1069"/>
              <a:gd name="T10" fmla="*/ 154 w 1078"/>
              <a:gd name="T11" fmla="*/ 914 h 1069"/>
              <a:gd name="T12" fmla="*/ 530 w 1078"/>
              <a:gd name="T13" fmla="*/ 1068 h 1069"/>
              <a:gd name="T14" fmla="*/ 539 w 1078"/>
              <a:gd name="T15" fmla="*/ 1068 h 1069"/>
              <a:gd name="T16" fmla="*/ 539 w 1078"/>
              <a:gd name="T17" fmla="*/ 1068 h 1069"/>
              <a:gd name="T18" fmla="*/ 539 w 1078"/>
              <a:gd name="T19" fmla="*/ 1068 h 1069"/>
              <a:gd name="T20" fmla="*/ 915 w 1078"/>
              <a:gd name="T21" fmla="*/ 914 h 1069"/>
              <a:gd name="T22" fmla="*/ 1077 w 1078"/>
              <a:gd name="T23" fmla="*/ 538 h 1069"/>
              <a:gd name="T24" fmla="*/ 915 w 1078"/>
              <a:gd name="T25" fmla="*/ 153 h 1069"/>
              <a:gd name="T26" fmla="*/ 222 w 1078"/>
              <a:gd name="T27" fmla="*/ 871 h 1069"/>
              <a:gd name="T28" fmla="*/ 222 w 1078"/>
              <a:gd name="T29" fmla="*/ 871 h 1069"/>
              <a:gd name="T30" fmla="*/ 222 w 1078"/>
              <a:gd name="T31" fmla="*/ 863 h 1069"/>
              <a:gd name="T32" fmla="*/ 222 w 1078"/>
              <a:gd name="T33" fmla="*/ 863 h 1069"/>
              <a:gd name="T34" fmla="*/ 530 w 1078"/>
              <a:gd name="T35" fmla="*/ 769 h 1069"/>
              <a:gd name="T36" fmla="*/ 847 w 1078"/>
              <a:gd name="T37" fmla="*/ 871 h 1069"/>
              <a:gd name="T38" fmla="*/ 847 w 1078"/>
              <a:gd name="T39" fmla="*/ 871 h 1069"/>
              <a:gd name="T40" fmla="*/ 847 w 1078"/>
              <a:gd name="T41" fmla="*/ 871 h 1069"/>
              <a:gd name="T42" fmla="*/ 539 w 1078"/>
              <a:gd name="T43" fmla="*/ 1000 h 1069"/>
              <a:gd name="T44" fmla="*/ 530 w 1078"/>
              <a:gd name="T45" fmla="*/ 1000 h 1069"/>
              <a:gd name="T46" fmla="*/ 222 w 1078"/>
              <a:gd name="T47" fmla="*/ 871 h 1069"/>
              <a:gd name="T48" fmla="*/ 898 w 1078"/>
              <a:gd name="T49" fmla="*/ 829 h 1069"/>
              <a:gd name="T50" fmla="*/ 898 w 1078"/>
              <a:gd name="T51" fmla="*/ 829 h 1069"/>
              <a:gd name="T52" fmla="*/ 889 w 1078"/>
              <a:gd name="T53" fmla="*/ 812 h 1069"/>
              <a:gd name="T54" fmla="*/ 735 w 1078"/>
              <a:gd name="T55" fmla="*/ 726 h 1069"/>
              <a:gd name="T56" fmla="*/ 530 w 1078"/>
              <a:gd name="T57" fmla="*/ 692 h 1069"/>
              <a:gd name="T58" fmla="*/ 180 w 1078"/>
              <a:gd name="T59" fmla="*/ 812 h 1069"/>
              <a:gd name="T60" fmla="*/ 171 w 1078"/>
              <a:gd name="T61" fmla="*/ 820 h 1069"/>
              <a:gd name="T62" fmla="*/ 68 w 1078"/>
              <a:gd name="T63" fmla="*/ 538 h 1069"/>
              <a:gd name="T64" fmla="*/ 205 w 1078"/>
              <a:gd name="T65" fmla="*/ 205 h 1069"/>
              <a:gd name="T66" fmla="*/ 539 w 1078"/>
              <a:gd name="T67" fmla="*/ 68 h 1069"/>
              <a:gd name="T68" fmla="*/ 864 w 1078"/>
              <a:gd name="T69" fmla="*/ 205 h 1069"/>
              <a:gd name="T70" fmla="*/ 1000 w 1078"/>
              <a:gd name="T71" fmla="*/ 538 h 1069"/>
              <a:gd name="T72" fmla="*/ 898 w 1078"/>
              <a:gd name="T73" fmla="*/ 829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8" h="1069">
                <a:moveTo>
                  <a:pt x="915" y="153"/>
                </a:moveTo>
                <a:lnTo>
                  <a:pt x="915" y="153"/>
                </a:lnTo>
                <a:cubicBezTo>
                  <a:pt x="812" y="51"/>
                  <a:pt x="684" y="0"/>
                  <a:pt x="539" y="0"/>
                </a:cubicBezTo>
                <a:cubicBezTo>
                  <a:pt x="393" y="0"/>
                  <a:pt x="256" y="51"/>
                  <a:pt x="154" y="153"/>
                </a:cubicBezTo>
                <a:cubicBezTo>
                  <a:pt x="60" y="256"/>
                  <a:pt x="0" y="393"/>
                  <a:pt x="0" y="538"/>
                </a:cubicBezTo>
                <a:cubicBezTo>
                  <a:pt x="0" y="675"/>
                  <a:pt x="60" y="812"/>
                  <a:pt x="154" y="914"/>
                </a:cubicBezTo>
                <a:cubicBezTo>
                  <a:pt x="256" y="1017"/>
                  <a:pt x="393" y="1068"/>
                  <a:pt x="530" y="1068"/>
                </a:cubicBezTo>
                <a:lnTo>
                  <a:pt x="539" y="1068"/>
                </a:lnTo>
                <a:lnTo>
                  <a:pt x="539" y="1068"/>
                </a:lnTo>
                <a:lnTo>
                  <a:pt x="539" y="1068"/>
                </a:lnTo>
                <a:cubicBezTo>
                  <a:pt x="684" y="1068"/>
                  <a:pt x="812" y="1017"/>
                  <a:pt x="915" y="914"/>
                </a:cubicBezTo>
                <a:cubicBezTo>
                  <a:pt x="1018" y="812"/>
                  <a:pt x="1077" y="675"/>
                  <a:pt x="1077" y="538"/>
                </a:cubicBezTo>
                <a:cubicBezTo>
                  <a:pt x="1077" y="393"/>
                  <a:pt x="1018" y="256"/>
                  <a:pt x="915" y="153"/>
                </a:cubicBezTo>
                <a:close/>
                <a:moveTo>
                  <a:pt x="222" y="871"/>
                </a:moveTo>
                <a:lnTo>
                  <a:pt x="222" y="871"/>
                </a:lnTo>
                <a:lnTo>
                  <a:pt x="222" y="863"/>
                </a:lnTo>
                <a:lnTo>
                  <a:pt x="222" y="863"/>
                </a:lnTo>
                <a:cubicBezTo>
                  <a:pt x="299" y="803"/>
                  <a:pt x="411" y="769"/>
                  <a:pt x="530" y="769"/>
                </a:cubicBezTo>
                <a:cubicBezTo>
                  <a:pt x="658" y="769"/>
                  <a:pt x="770" y="803"/>
                  <a:pt x="847" y="871"/>
                </a:cubicBezTo>
                <a:lnTo>
                  <a:pt x="847" y="871"/>
                </a:lnTo>
                <a:lnTo>
                  <a:pt x="847" y="871"/>
                </a:lnTo>
                <a:cubicBezTo>
                  <a:pt x="761" y="957"/>
                  <a:pt x="650" y="1000"/>
                  <a:pt x="539" y="1000"/>
                </a:cubicBezTo>
                <a:cubicBezTo>
                  <a:pt x="530" y="1000"/>
                  <a:pt x="530" y="1000"/>
                  <a:pt x="530" y="1000"/>
                </a:cubicBezTo>
                <a:cubicBezTo>
                  <a:pt x="411" y="1000"/>
                  <a:pt x="308" y="948"/>
                  <a:pt x="222" y="871"/>
                </a:cubicBezTo>
                <a:close/>
                <a:moveTo>
                  <a:pt x="898" y="829"/>
                </a:moveTo>
                <a:lnTo>
                  <a:pt x="898" y="829"/>
                </a:lnTo>
                <a:cubicBezTo>
                  <a:pt x="898" y="820"/>
                  <a:pt x="898" y="820"/>
                  <a:pt x="889" y="812"/>
                </a:cubicBezTo>
                <a:cubicBezTo>
                  <a:pt x="847" y="777"/>
                  <a:pt x="795" y="752"/>
                  <a:pt x="735" y="726"/>
                </a:cubicBezTo>
                <a:cubicBezTo>
                  <a:pt x="676" y="709"/>
                  <a:pt x="607" y="692"/>
                  <a:pt x="530" y="692"/>
                </a:cubicBezTo>
                <a:cubicBezTo>
                  <a:pt x="393" y="692"/>
                  <a:pt x="265" y="735"/>
                  <a:pt x="180" y="812"/>
                </a:cubicBezTo>
                <a:lnTo>
                  <a:pt x="171" y="820"/>
                </a:lnTo>
                <a:cubicBezTo>
                  <a:pt x="103" y="743"/>
                  <a:pt x="68" y="641"/>
                  <a:pt x="68" y="538"/>
                </a:cubicBezTo>
                <a:cubicBezTo>
                  <a:pt x="68" y="410"/>
                  <a:pt x="120" y="290"/>
                  <a:pt x="205" y="205"/>
                </a:cubicBezTo>
                <a:cubicBezTo>
                  <a:pt x="299" y="119"/>
                  <a:pt x="411" y="68"/>
                  <a:pt x="539" y="68"/>
                </a:cubicBezTo>
                <a:cubicBezTo>
                  <a:pt x="658" y="68"/>
                  <a:pt x="778" y="119"/>
                  <a:pt x="864" y="205"/>
                </a:cubicBezTo>
                <a:cubicBezTo>
                  <a:pt x="958" y="290"/>
                  <a:pt x="1000" y="410"/>
                  <a:pt x="1000" y="538"/>
                </a:cubicBezTo>
                <a:cubicBezTo>
                  <a:pt x="1000" y="641"/>
                  <a:pt x="966" y="743"/>
                  <a:pt x="898" y="8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300"/>
          <p:cNvSpPr>
            <a:spLocks noChangeArrowheads="1"/>
          </p:cNvSpPr>
          <p:nvPr/>
        </p:nvSpPr>
        <p:spPr bwMode="auto">
          <a:xfrm>
            <a:off x="20952648" y="2012862"/>
            <a:ext cx="609573" cy="609573"/>
          </a:xfrm>
          <a:custGeom>
            <a:avLst/>
            <a:gdLst>
              <a:gd name="T0" fmla="*/ 274 w 557"/>
              <a:gd name="T1" fmla="*/ 0 h 556"/>
              <a:gd name="T2" fmla="*/ 274 w 557"/>
              <a:gd name="T3" fmla="*/ 0 h 556"/>
              <a:gd name="T4" fmla="*/ 0 w 557"/>
              <a:gd name="T5" fmla="*/ 282 h 556"/>
              <a:gd name="T6" fmla="*/ 274 w 557"/>
              <a:gd name="T7" fmla="*/ 555 h 556"/>
              <a:gd name="T8" fmla="*/ 556 w 557"/>
              <a:gd name="T9" fmla="*/ 282 h 556"/>
              <a:gd name="T10" fmla="*/ 274 w 557"/>
              <a:gd name="T11" fmla="*/ 0 h 556"/>
              <a:gd name="T12" fmla="*/ 274 w 557"/>
              <a:gd name="T13" fmla="*/ 487 h 556"/>
              <a:gd name="T14" fmla="*/ 274 w 557"/>
              <a:gd name="T15" fmla="*/ 487 h 556"/>
              <a:gd name="T16" fmla="*/ 69 w 557"/>
              <a:gd name="T17" fmla="*/ 282 h 556"/>
              <a:gd name="T18" fmla="*/ 274 w 557"/>
              <a:gd name="T19" fmla="*/ 68 h 556"/>
              <a:gd name="T20" fmla="*/ 479 w 557"/>
              <a:gd name="T21" fmla="*/ 282 h 556"/>
              <a:gd name="T22" fmla="*/ 274 w 557"/>
              <a:gd name="T23" fmla="*/ 487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7" h="556">
                <a:moveTo>
                  <a:pt x="274" y="0"/>
                </a:moveTo>
                <a:lnTo>
                  <a:pt x="274" y="0"/>
                </a:lnTo>
                <a:cubicBezTo>
                  <a:pt x="120" y="0"/>
                  <a:pt x="0" y="128"/>
                  <a:pt x="0" y="282"/>
                </a:cubicBezTo>
                <a:cubicBezTo>
                  <a:pt x="0" y="427"/>
                  <a:pt x="120" y="555"/>
                  <a:pt x="274" y="555"/>
                </a:cubicBezTo>
                <a:cubicBezTo>
                  <a:pt x="428" y="555"/>
                  <a:pt x="556" y="427"/>
                  <a:pt x="556" y="282"/>
                </a:cubicBezTo>
                <a:cubicBezTo>
                  <a:pt x="556" y="128"/>
                  <a:pt x="428" y="0"/>
                  <a:pt x="274" y="0"/>
                </a:cubicBezTo>
                <a:close/>
                <a:moveTo>
                  <a:pt x="274" y="487"/>
                </a:moveTo>
                <a:lnTo>
                  <a:pt x="274" y="487"/>
                </a:lnTo>
                <a:cubicBezTo>
                  <a:pt x="163" y="487"/>
                  <a:pt x="69" y="393"/>
                  <a:pt x="69" y="282"/>
                </a:cubicBezTo>
                <a:cubicBezTo>
                  <a:pt x="69" y="162"/>
                  <a:pt x="163" y="68"/>
                  <a:pt x="274" y="68"/>
                </a:cubicBezTo>
                <a:cubicBezTo>
                  <a:pt x="394" y="68"/>
                  <a:pt x="479" y="162"/>
                  <a:pt x="479" y="282"/>
                </a:cubicBezTo>
                <a:cubicBezTo>
                  <a:pt x="479" y="393"/>
                  <a:pt x="394" y="487"/>
                  <a:pt x="274" y="4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301"/>
          <p:cNvSpPr>
            <a:spLocks noChangeArrowheads="1"/>
          </p:cNvSpPr>
          <p:nvPr/>
        </p:nvSpPr>
        <p:spPr bwMode="auto">
          <a:xfrm>
            <a:off x="20662376" y="9269684"/>
            <a:ext cx="1199795" cy="1204634"/>
          </a:xfrm>
          <a:custGeom>
            <a:avLst/>
            <a:gdLst>
              <a:gd name="T0" fmla="*/ 547 w 1095"/>
              <a:gd name="T1" fmla="*/ 1095 h 1096"/>
              <a:gd name="T2" fmla="*/ 547 w 1095"/>
              <a:gd name="T3" fmla="*/ 1095 h 1096"/>
              <a:gd name="T4" fmla="*/ 162 w 1095"/>
              <a:gd name="T5" fmla="*/ 932 h 1096"/>
              <a:gd name="T6" fmla="*/ 0 w 1095"/>
              <a:gd name="T7" fmla="*/ 547 h 1096"/>
              <a:gd name="T8" fmla="*/ 162 w 1095"/>
              <a:gd name="T9" fmla="*/ 163 h 1096"/>
              <a:gd name="T10" fmla="*/ 547 w 1095"/>
              <a:gd name="T11" fmla="*/ 0 h 1096"/>
              <a:gd name="T12" fmla="*/ 932 w 1095"/>
              <a:gd name="T13" fmla="*/ 163 h 1096"/>
              <a:gd name="T14" fmla="*/ 1094 w 1095"/>
              <a:gd name="T15" fmla="*/ 547 h 1096"/>
              <a:gd name="T16" fmla="*/ 932 w 1095"/>
              <a:gd name="T17" fmla="*/ 932 h 1096"/>
              <a:gd name="T18" fmla="*/ 547 w 1095"/>
              <a:gd name="T19" fmla="*/ 1095 h 1096"/>
              <a:gd name="T20" fmla="*/ 547 w 1095"/>
              <a:gd name="T21" fmla="*/ 69 h 1096"/>
              <a:gd name="T22" fmla="*/ 547 w 1095"/>
              <a:gd name="T23" fmla="*/ 69 h 1096"/>
              <a:gd name="T24" fmla="*/ 213 w 1095"/>
              <a:gd name="T25" fmla="*/ 214 h 1096"/>
              <a:gd name="T26" fmla="*/ 68 w 1095"/>
              <a:gd name="T27" fmla="*/ 547 h 1096"/>
              <a:gd name="T28" fmla="*/ 213 w 1095"/>
              <a:gd name="T29" fmla="*/ 881 h 1096"/>
              <a:gd name="T30" fmla="*/ 547 w 1095"/>
              <a:gd name="T31" fmla="*/ 1026 h 1096"/>
              <a:gd name="T32" fmla="*/ 880 w 1095"/>
              <a:gd name="T33" fmla="*/ 881 h 1096"/>
              <a:gd name="T34" fmla="*/ 1017 w 1095"/>
              <a:gd name="T35" fmla="*/ 547 h 1096"/>
              <a:gd name="T36" fmla="*/ 880 w 1095"/>
              <a:gd name="T37" fmla="*/ 214 h 1096"/>
              <a:gd name="T38" fmla="*/ 547 w 1095"/>
              <a:gd name="T39" fmla="*/ 69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95" h="1096">
                <a:moveTo>
                  <a:pt x="547" y="1095"/>
                </a:moveTo>
                <a:lnTo>
                  <a:pt x="547" y="1095"/>
                </a:lnTo>
                <a:cubicBezTo>
                  <a:pt x="401" y="1095"/>
                  <a:pt x="264" y="1035"/>
                  <a:pt x="162" y="932"/>
                </a:cubicBezTo>
                <a:cubicBezTo>
                  <a:pt x="59" y="830"/>
                  <a:pt x="0" y="693"/>
                  <a:pt x="0" y="547"/>
                </a:cubicBezTo>
                <a:cubicBezTo>
                  <a:pt x="0" y="402"/>
                  <a:pt x="59" y="265"/>
                  <a:pt x="162" y="163"/>
                </a:cubicBezTo>
                <a:cubicBezTo>
                  <a:pt x="264" y="60"/>
                  <a:pt x="401" y="0"/>
                  <a:pt x="547" y="0"/>
                </a:cubicBezTo>
                <a:cubicBezTo>
                  <a:pt x="692" y="0"/>
                  <a:pt x="829" y="60"/>
                  <a:pt x="932" y="163"/>
                </a:cubicBezTo>
                <a:cubicBezTo>
                  <a:pt x="1034" y="265"/>
                  <a:pt x="1094" y="402"/>
                  <a:pt x="1094" y="547"/>
                </a:cubicBezTo>
                <a:cubicBezTo>
                  <a:pt x="1094" y="693"/>
                  <a:pt x="1034" y="830"/>
                  <a:pt x="932" y="932"/>
                </a:cubicBezTo>
                <a:cubicBezTo>
                  <a:pt x="829" y="1035"/>
                  <a:pt x="692" y="1095"/>
                  <a:pt x="547" y="1095"/>
                </a:cubicBezTo>
                <a:close/>
                <a:moveTo>
                  <a:pt x="547" y="69"/>
                </a:moveTo>
                <a:lnTo>
                  <a:pt x="547" y="69"/>
                </a:lnTo>
                <a:cubicBezTo>
                  <a:pt x="419" y="69"/>
                  <a:pt x="299" y="120"/>
                  <a:pt x="213" y="214"/>
                </a:cubicBezTo>
                <a:cubicBezTo>
                  <a:pt x="119" y="299"/>
                  <a:pt x="68" y="419"/>
                  <a:pt x="68" y="547"/>
                </a:cubicBezTo>
                <a:cubicBezTo>
                  <a:pt x="68" y="676"/>
                  <a:pt x="119" y="795"/>
                  <a:pt x="213" y="881"/>
                </a:cubicBezTo>
                <a:cubicBezTo>
                  <a:pt x="299" y="975"/>
                  <a:pt x="419" y="1026"/>
                  <a:pt x="547" y="1026"/>
                </a:cubicBezTo>
                <a:cubicBezTo>
                  <a:pt x="675" y="1026"/>
                  <a:pt x="795" y="975"/>
                  <a:pt x="880" y="881"/>
                </a:cubicBezTo>
                <a:cubicBezTo>
                  <a:pt x="974" y="795"/>
                  <a:pt x="1017" y="676"/>
                  <a:pt x="1017" y="547"/>
                </a:cubicBezTo>
                <a:cubicBezTo>
                  <a:pt x="1017" y="419"/>
                  <a:pt x="974" y="299"/>
                  <a:pt x="880" y="214"/>
                </a:cubicBezTo>
                <a:cubicBezTo>
                  <a:pt x="795" y="120"/>
                  <a:pt x="675" y="69"/>
                  <a:pt x="547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302"/>
          <p:cNvSpPr>
            <a:spLocks noChangeArrowheads="1"/>
          </p:cNvSpPr>
          <p:nvPr/>
        </p:nvSpPr>
        <p:spPr bwMode="auto">
          <a:xfrm>
            <a:off x="20991351" y="9526093"/>
            <a:ext cx="609573" cy="387031"/>
          </a:xfrm>
          <a:custGeom>
            <a:avLst/>
            <a:gdLst>
              <a:gd name="T0" fmla="*/ 547 w 557"/>
              <a:gd name="T1" fmla="*/ 60 h 352"/>
              <a:gd name="T2" fmla="*/ 547 w 557"/>
              <a:gd name="T3" fmla="*/ 60 h 352"/>
              <a:gd name="T4" fmla="*/ 273 w 557"/>
              <a:gd name="T5" fmla="*/ 334 h 352"/>
              <a:gd name="T6" fmla="*/ 239 w 557"/>
              <a:gd name="T7" fmla="*/ 351 h 352"/>
              <a:gd name="T8" fmla="*/ 34 w 557"/>
              <a:gd name="T9" fmla="*/ 351 h 352"/>
              <a:gd name="T10" fmla="*/ 0 w 557"/>
              <a:gd name="T11" fmla="*/ 316 h 352"/>
              <a:gd name="T12" fmla="*/ 34 w 557"/>
              <a:gd name="T13" fmla="*/ 282 h 352"/>
              <a:gd name="T14" fmla="*/ 222 w 557"/>
              <a:gd name="T15" fmla="*/ 282 h 352"/>
              <a:gd name="T16" fmla="*/ 496 w 557"/>
              <a:gd name="T17" fmla="*/ 9 h 352"/>
              <a:gd name="T18" fmla="*/ 547 w 557"/>
              <a:gd name="T19" fmla="*/ 9 h 352"/>
              <a:gd name="T20" fmla="*/ 547 w 557"/>
              <a:gd name="T21" fmla="*/ 6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7" h="352">
                <a:moveTo>
                  <a:pt x="547" y="60"/>
                </a:moveTo>
                <a:lnTo>
                  <a:pt x="547" y="60"/>
                </a:lnTo>
                <a:cubicBezTo>
                  <a:pt x="273" y="334"/>
                  <a:pt x="273" y="334"/>
                  <a:pt x="273" y="334"/>
                </a:cubicBezTo>
                <a:cubicBezTo>
                  <a:pt x="265" y="342"/>
                  <a:pt x="256" y="351"/>
                  <a:pt x="239" y="351"/>
                </a:cubicBezTo>
                <a:cubicBezTo>
                  <a:pt x="34" y="351"/>
                  <a:pt x="34" y="351"/>
                  <a:pt x="34" y="351"/>
                </a:cubicBezTo>
                <a:cubicBezTo>
                  <a:pt x="17" y="351"/>
                  <a:pt x="0" y="334"/>
                  <a:pt x="0" y="316"/>
                </a:cubicBezTo>
                <a:cubicBezTo>
                  <a:pt x="0" y="291"/>
                  <a:pt x="17" y="282"/>
                  <a:pt x="34" y="282"/>
                </a:cubicBezTo>
                <a:cubicBezTo>
                  <a:pt x="222" y="282"/>
                  <a:pt x="222" y="282"/>
                  <a:pt x="222" y="282"/>
                </a:cubicBezTo>
                <a:cubicBezTo>
                  <a:pt x="496" y="9"/>
                  <a:pt x="496" y="9"/>
                  <a:pt x="496" y="9"/>
                </a:cubicBezTo>
                <a:cubicBezTo>
                  <a:pt x="513" y="0"/>
                  <a:pt x="530" y="0"/>
                  <a:pt x="547" y="9"/>
                </a:cubicBezTo>
                <a:cubicBezTo>
                  <a:pt x="556" y="26"/>
                  <a:pt x="556" y="43"/>
                  <a:pt x="547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303"/>
          <p:cNvSpPr>
            <a:spLocks noChangeArrowheads="1"/>
          </p:cNvSpPr>
          <p:nvPr/>
        </p:nvSpPr>
        <p:spPr bwMode="auto">
          <a:xfrm>
            <a:off x="20662376" y="5578382"/>
            <a:ext cx="1199795" cy="1199795"/>
          </a:xfrm>
          <a:custGeom>
            <a:avLst/>
            <a:gdLst>
              <a:gd name="T0" fmla="*/ 547 w 1095"/>
              <a:gd name="T1" fmla="*/ 1094 h 1095"/>
              <a:gd name="T2" fmla="*/ 547 w 1095"/>
              <a:gd name="T3" fmla="*/ 1094 h 1095"/>
              <a:gd name="T4" fmla="*/ 162 w 1095"/>
              <a:gd name="T5" fmla="*/ 931 h 1095"/>
              <a:gd name="T6" fmla="*/ 0 w 1095"/>
              <a:gd name="T7" fmla="*/ 547 h 1095"/>
              <a:gd name="T8" fmla="*/ 162 w 1095"/>
              <a:gd name="T9" fmla="*/ 162 h 1095"/>
              <a:gd name="T10" fmla="*/ 547 w 1095"/>
              <a:gd name="T11" fmla="*/ 0 h 1095"/>
              <a:gd name="T12" fmla="*/ 932 w 1095"/>
              <a:gd name="T13" fmla="*/ 162 h 1095"/>
              <a:gd name="T14" fmla="*/ 1094 w 1095"/>
              <a:gd name="T15" fmla="*/ 547 h 1095"/>
              <a:gd name="T16" fmla="*/ 932 w 1095"/>
              <a:gd name="T17" fmla="*/ 931 h 1095"/>
              <a:gd name="T18" fmla="*/ 547 w 1095"/>
              <a:gd name="T19" fmla="*/ 1094 h 1095"/>
              <a:gd name="T20" fmla="*/ 547 w 1095"/>
              <a:gd name="T21" fmla="*/ 68 h 1095"/>
              <a:gd name="T22" fmla="*/ 547 w 1095"/>
              <a:gd name="T23" fmla="*/ 68 h 1095"/>
              <a:gd name="T24" fmla="*/ 213 w 1095"/>
              <a:gd name="T25" fmla="*/ 205 h 1095"/>
              <a:gd name="T26" fmla="*/ 68 w 1095"/>
              <a:gd name="T27" fmla="*/ 547 h 1095"/>
              <a:gd name="T28" fmla="*/ 213 w 1095"/>
              <a:gd name="T29" fmla="*/ 880 h 1095"/>
              <a:gd name="T30" fmla="*/ 547 w 1095"/>
              <a:gd name="T31" fmla="*/ 1017 h 1095"/>
              <a:gd name="T32" fmla="*/ 880 w 1095"/>
              <a:gd name="T33" fmla="*/ 880 h 1095"/>
              <a:gd name="T34" fmla="*/ 1017 w 1095"/>
              <a:gd name="T35" fmla="*/ 547 h 1095"/>
              <a:gd name="T36" fmla="*/ 880 w 1095"/>
              <a:gd name="T37" fmla="*/ 205 h 1095"/>
              <a:gd name="T38" fmla="*/ 547 w 1095"/>
              <a:gd name="T39" fmla="*/ 68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95" h="1095">
                <a:moveTo>
                  <a:pt x="547" y="1094"/>
                </a:moveTo>
                <a:lnTo>
                  <a:pt x="547" y="1094"/>
                </a:lnTo>
                <a:cubicBezTo>
                  <a:pt x="401" y="1094"/>
                  <a:pt x="264" y="1034"/>
                  <a:pt x="162" y="931"/>
                </a:cubicBezTo>
                <a:cubicBezTo>
                  <a:pt x="59" y="829"/>
                  <a:pt x="0" y="692"/>
                  <a:pt x="0" y="547"/>
                </a:cubicBezTo>
                <a:cubicBezTo>
                  <a:pt x="0" y="402"/>
                  <a:pt x="59" y="265"/>
                  <a:pt x="162" y="162"/>
                </a:cubicBezTo>
                <a:cubicBezTo>
                  <a:pt x="264" y="60"/>
                  <a:pt x="401" y="0"/>
                  <a:pt x="547" y="0"/>
                </a:cubicBezTo>
                <a:cubicBezTo>
                  <a:pt x="692" y="0"/>
                  <a:pt x="829" y="60"/>
                  <a:pt x="932" y="162"/>
                </a:cubicBezTo>
                <a:cubicBezTo>
                  <a:pt x="1034" y="265"/>
                  <a:pt x="1094" y="402"/>
                  <a:pt x="1094" y="547"/>
                </a:cubicBezTo>
                <a:cubicBezTo>
                  <a:pt x="1094" y="692"/>
                  <a:pt x="1034" y="829"/>
                  <a:pt x="932" y="931"/>
                </a:cubicBezTo>
                <a:cubicBezTo>
                  <a:pt x="829" y="1034"/>
                  <a:pt x="692" y="1094"/>
                  <a:pt x="547" y="1094"/>
                </a:cubicBezTo>
                <a:close/>
                <a:moveTo>
                  <a:pt x="547" y="68"/>
                </a:moveTo>
                <a:lnTo>
                  <a:pt x="547" y="68"/>
                </a:lnTo>
                <a:cubicBezTo>
                  <a:pt x="419" y="68"/>
                  <a:pt x="299" y="119"/>
                  <a:pt x="213" y="205"/>
                </a:cubicBezTo>
                <a:cubicBezTo>
                  <a:pt x="119" y="299"/>
                  <a:pt x="68" y="418"/>
                  <a:pt x="68" y="547"/>
                </a:cubicBezTo>
                <a:cubicBezTo>
                  <a:pt x="68" y="675"/>
                  <a:pt x="119" y="795"/>
                  <a:pt x="213" y="880"/>
                </a:cubicBezTo>
                <a:cubicBezTo>
                  <a:pt x="299" y="974"/>
                  <a:pt x="419" y="1017"/>
                  <a:pt x="547" y="1017"/>
                </a:cubicBezTo>
                <a:cubicBezTo>
                  <a:pt x="675" y="1017"/>
                  <a:pt x="795" y="974"/>
                  <a:pt x="880" y="880"/>
                </a:cubicBezTo>
                <a:cubicBezTo>
                  <a:pt x="974" y="795"/>
                  <a:pt x="1017" y="675"/>
                  <a:pt x="1017" y="547"/>
                </a:cubicBezTo>
                <a:cubicBezTo>
                  <a:pt x="1017" y="418"/>
                  <a:pt x="974" y="299"/>
                  <a:pt x="880" y="205"/>
                </a:cubicBezTo>
                <a:cubicBezTo>
                  <a:pt x="795" y="119"/>
                  <a:pt x="675" y="68"/>
                  <a:pt x="547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304"/>
          <p:cNvSpPr>
            <a:spLocks noChangeArrowheads="1"/>
          </p:cNvSpPr>
          <p:nvPr/>
        </p:nvSpPr>
        <p:spPr bwMode="auto">
          <a:xfrm>
            <a:off x="20889754" y="5800924"/>
            <a:ext cx="740197" cy="628925"/>
          </a:xfrm>
          <a:custGeom>
            <a:avLst/>
            <a:gdLst>
              <a:gd name="T0" fmla="*/ 667 w 676"/>
              <a:gd name="T1" fmla="*/ 51 h 574"/>
              <a:gd name="T2" fmla="*/ 667 w 676"/>
              <a:gd name="T3" fmla="*/ 51 h 574"/>
              <a:gd name="T4" fmla="*/ 256 w 676"/>
              <a:gd name="T5" fmla="*/ 564 h 574"/>
              <a:gd name="T6" fmla="*/ 248 w 676"/>
              <a:gd name="T7" fmla="*/ 564 h 574"/>
              <a:gd name="T8" fmla="*/ 248 w 676"/>
              <a:gd name="T9" fmla="*/ 564 h 574"/>
              <a:gd name="T10" fmla="*/ 248 w 676"/>
              <a:gd name="T11" fmla="*/ 564 h 574"/>
              <a:gd name="T12" fmla="*/ 248 w 676"/>
              <a:gd name="T13" fmla="*/ 564 h 574"/>
              <a:gd name="T14" fmla="*/ 248 w 676"/>
              <a:gd name="T15" fmla="*/ 564 h 574"/>
              <a:gd name="T16" fmla="*/ 248 w 676"/>
              <a:gd name="T17" fmla="*/ 573 h 574"/>
              <a:gd name="T18" fmla="*/ 239 w 676"/>
              <a:gd name="T19" fmla="*/ 573 h 574"/>
              <a:gd name="T20" fmla="*/ 239 w 676"/>
              <a:gd name="T21" fmla="*/ 573 h 574"/>
              <a:gd name="T22" fmla="*/ 239 w 676"/>
              <a:gd name="T23" fmla="*/ 573 h 574"/>
              <a:gd name="T24" fmla="*/ 239 w 676"/>
              <a:gd name="T25" fmla="*/ 573 h 574"/>
              <a:gd name="T26" fmla="*/ 239 w 676"/>
              <a:gd name="T27" fmla="*/ 573 h 574"/>
              <a:gd name="T28" fmla="*/ 230 w 676"/>
              <a:gd name="T29" fmla="*/ 573 h 574"/>
              <a:gd name="T30" fmla="*/ 230 w 676"/>
              <a:gd name="T31" fmla="*/ 573 h 574"/>
              <a:gd name="T32" fmla="*/ 230 w 676"/>
              <a:gd name="T33" fmla="*/ 573 h 574"/>
              <a:gd name="T34" fmla="*/ 230 w 676"/>
              <a:gd name="T35" fmla="*/ 573 h 574"/>
              <a:gd name="T36" fmla="*/ 230 w 676"/>
              <a:gd name="T37" fmla="*/ 573 h 574"/>
              <a:gd name="T38" fmla="*/ 230 w 676"/>
              <a:gd name="T39" fmla="*/ 573 h 574"/>
              <a:gd name="T40" fmla="*/ 230 w 676"/>
              <a:gd name="T41" fmla="*/ 573 h 574"/>
              <a:gd name="T42" fmla="*/ 222 w 676"/>
              <a:gd name="T43" fmla="*/ 573 h 574"/>
              <a:gd name="T44" fmla="*/ 222 w 676"/>
              <a:gd name="T45" fmla="*/ 573 h 574"/>
              <a:gd name="T46" fmla="*/ 222 w 676"/>
              <a:gd name="T47" fmla="*/ 573 h 574"/>
              <a:gd name="T48" fmla="*/ 222 w 676"/>
              <a:gd name="T49" fmla="*/ 573 h 574"/>
              <a:gd name="T50" fmla="*/ 214 w 676"/>
              <a:gd name="T51" fmla="*/ 573 h 574"/>
              <a:gd name="T52" fmla="*/ 214 w 676"/>
              <a:gd name="T53" fmla="*/ 564 h 574"/>
              <a:gd name="T54" fmla="*/ 214 w 676"/>
              <a:gd name="T55" fmla="*/ 564 h 574"/>
              <a:gd name="T56" fmla="*/ 214 w 676"/>
              <a:gd name="T57" fmla="*/ 564 h 574"/>
              <a:gd name="T58" fmla="*/ 214 w 676"/>
              <a:gd name="T59" fmla="*/ 564 h 574"/>
              <a:gd name="T60" fmla="*/ 205 w 676"/>
              <a:gd name="T61" fmla="*/ 564 h 574"/>
              <a:gd name="T62" fmla="*/ 8 w 676"/>
              <a:gd name="T63" fmla="*/ 359 h 574"/>
              <a:gd name="T64" fmla="*/ 8 w 676"/>
              <a:gd name="T65" fmla="*/ 316 h 574"/>
              <a:gd name="T66" fmla="*/ 51 w 676"/>
              <a:gd name="T67" fmla="*/ 316 h 574"/>
              <a:gd name="T68" fmla="*/ 230 w 676"/>
              <a:gd name="T69" fmla="*/ 496 h 574"/>
              <a:gd name="T70" fmla="*/ 615 w 676"/>
              <a:gd name="T71" fmla="*/ 17 h 574"/>
              <a:gd name="T72" fmla="*/ 658 w 676"/>
              <a:gd name="T73" fmla="*/ 8 h 574"/>
              <a:gd name="T74" fmla="*/ 667 w 676"/>
              <a:gd name="T75" fmla="*/ 51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76" h="574">
                <a:moveTo>
                  <a:pt x="667" y="51"/>
                </a:moveTo>
                <a:lnTo>
                  <a:pt x="667" y="51"/>
                </a:lnTo>
                <a:cubicBezTo>
                  <a:pt x="256" y="564"/>
                  <a:pt x="256" y="564"/>
                  <a:pt x="256" y="564"/>
                </a:cubicBezTo>
                <a:cubicBezTo>
                  <a:pt x="256" y="564"/>
                  <a:pt x="256" y="564"/>
                  <a:pt x="248" y="564"/>
                </a:cubicBezTo>
                <a:lnTo>
                  <a:pt x="248" y="564"/>
                </a:lnTo>
                <a:lnTo>
                  <a:pt x="248" y="564"/>
                </a:lnTo>
                <a:lnTo>
                  <a:pt x="248" y="564"/>
                </a:lnTo>
                <a:lnTo>
                  <a:pt x="248" y="564"/>
                </a:lnTo>
                <a:cubicBezTo>
                  <a:pt x="248" y="564"/>
                  <a:pt x="248" y="564"/>
                  <a:pt x="248" y="573"/>
                </a:cubicBezTo>
                <a:cubicBezTo>
                  <a:pt x="239" y="573"/>
                  <a:pt x="239" y="573"/>
                  <a:pt x="239" y="573"/>
                </a:cubicBezTo>
                <a:lnTo>
                  <a:pt x="239" y="573"/>
                </a:lnTo>
                <a:lnTo>
                  <a:pt x="239" y="573"/>
                </a:lnTo>
                <a:lnTo>
                  <a:pt x="239" y="573"/>
                </a:lnTo>
                <a:lnTo>
                  <a:pt x="239" y="573"/>
                </a:lnTo>
                <a:cubicBezTo>
                  <a:pt x="230" y="573"/>
                  <a:pt x="230" y="573"/>
                  <a:pt x="230" y="573"/>
                </a:cubicBezTo>
                <a:lnTo>
                  <a:pt x="230" y="573"/>
                </a:lnTo>
                <a:lnTo>
                  <a:pt x="230" y="573"/>
                </a:lnTo>
                <a:lnTo>
                  <a:pt x="230" y="573"/>
                </a:lnTo>
                <a:lnTo>
                  <a:pt x="230" y="573"/>
                </a:lnTo>
                <a:lnTo>
                  <a:pt x="230" y="573"/>
                </a:lnTo>
                <a:lnTo>
                  <a:pt x="230" y="573"/>
                </a:lnTo>
                <a:cubicBezTo>
                  <a:pt x="230" y="573"/>
                  <a:pt x="230" y="573"/>
                  <a:pt x="222" y="573"/>
                </a:cubicBezTo>
                <a:lnTo>
                  <a:pt x="222" y="573"/>
                </a:lnTo>
                <a:lnTo>
                  <a:pt x="222" y="573"/>
                </a:lnTo>
                <a:lnTo>
                  <a:pt x="222" y="573"/>
                </a:lnTo>
                <a:lnTo>
                  <a:pt x="214" y="573"/>
                </a:lnTo>
                <a:cubicBezTo>
                  <a:pt x="214" y="573"/>
                  <a:pt x="214" y="573"/>
                  <a:pt x="214" y="564"/>
                </a:cubicBezTo>
                <a:lnTo>
                  <a:pt x="214" y="564"/>
                </a:lnTo>
                <a:lnTo>
                  <a:pt x="214" y="564"/>
                </a:lnTo>
                <a:lnTo>
                  <a:pt x="214" y="564"/>
                </a:lnTo>
                <a:cubicBezTo>
                  <a:pt x="205" y="564"/>
                  <a:pt x="205" y="564"/>
                  <a:pt x="205" y="564"/>
                </a:cubicBezTo>
                <a:cubicBezTo>
                  <a:pt x="8" y="359"/>
                  <a:pt x="8" y="359"/>
                  <a:pt x="8" y="359"/>
                </a:cubicBezTo>
                <a:cubicBezTo>
                  <a:pt x="0" y="350"/>
                  <a:pt x="0" y="325"/>
                  <a:pt x="8" y="316"/>
                </a:cubicBezTo>
                <a:cubicBezTo>
                  <a:pt x="25" y="308"/>
                  <a:pt x="42" y="308"/>
                  <a:pt x="51" y="316"/>
                </a:cubicBezTo>
                <a:cubicBezTo>
                  <a:pt x="230" y="496"/>
                  <a:pt x="230" y="496"/>
                  <a:pt x="230" y="496"/>
                </a:cubicBezTo>
                <a:cubicBezTo>
                  <a:pt x="615" y="17"/>
                  <a:pt x="615" y="17"/>
                  <a:pt x="615" y="17"/>
                </a:cubicBezTo>
                <a:cubicBezTo>
                  <a:pt x="624" y="0"/>
                  <a:pt x="650" y="0"/>
                  <a:pt x="658" y="8"/>
                </a:cubicBezTo>
                <a:cubicBezTo>
                  <a:pt x="675" y="17"/>
                  <a:pt x="675" y="42"/>
                  <a:pt x="667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CuadroTexto 539"/>
          <p:cNvSpPr txBox="1"/>
          <p:nvPr/>
        </p:nvSpPr>
        <p:spPr>
          <a:xfrm>
            <a:off x="1817879" y="4258895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41" name="CuadroTexto 540"/>
          <p:cNvSpPr txBox="1"/>
          <p:nvPr/>
        </p:nvSpPr>
        <p:spPr>
          <a:xfrm>
            <a:off x="1904345" y="5912635"/>
            <a:ext cx="60947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542" name="Agrupar 541"/>
          <p:cNvGrpSpPr/>
          <p:nvPr/>
        </p:nvGrpSpPr>
        <p:grpSpPr>
          <a:xfrm>
            <a:off x="19942163" y="3411008"/>
            <a:ext cx="2630539" cy="1220974"/>
            <a:chOff x="2190932" y="10632220"/>
            <a:chExt cx="2630539" cy="1220974"/>
          </a:xfrm>
        </p:grpSpPr>
        <p:sp>
          <p:nvSpPr>
            <p:cNvPr id="543" name="Rectángulo 542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544" name="CuadroTexto 543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545" name="Agrupar 544"/>
          <p:cNvGrpSpPr/>
          <p:nvPr/>
        </p:nvGrpSpPr>
        <p:grpSpPr>
          <a:xfrm>
            <a:off x="20008576" y="7085276"/>
            <a:ext cx="2630539" cy="1220974"/>
            <a:chOff x="2190932" y="10632220"/>
            <a:chExt cx="2630539" cy="1220974"/>
          </a:xfrm>
        </p:grpSpPr>
        <p:sp>
          <p:nvSpPr>
            <p:cNvPr id="546" name="Rectángulo 545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547" name="CuadroTexto 546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548" name="Agrupar 547"/>
          <p:cNvGrpSpPr/>
          <p:nvPr/>
        </p:nvGrpSpPr>
        <p:grpSpPr>
          <a:xfrm>
            <a:off x="20025289" y="10818813"/>
            <a:ext cx="2630539" cy="1220974"/>
            <a:chOff x="2190932" y="10632220"/>
            <a:chExt cx="2630539" cy="1220974"/>
          </a:xfrm>
        </p:grpSpPr>
        <p:sp>
          <p:nvSpPr>
            <p:cNvPr id="549" name="Rectángulo 548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550" name="CuadroTexto 549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690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Freeform 279"/>
          <p:cNvSpPr>
            <a:spLocks noChangeArrowheads="1"/>
          </p:cNvSpPr>
          <p:nvPr/>
        </p:nvSpPr>
        <p:spPr bwMode="auto">
          <a:xfrm>
            <a:off x="20673688" y="1600994"/>
            <a:ext cx="1562026" cy="1562026"/>
          </a:xfrm>
          <a:custGeom>
            <a:avLst/>
            <a:gdLst>
              <a:gd name="T0" fmla="*/ 1393 w 1394"/>
              <a:gd name="T1" fmla="*/ 701 h 1395"/>
              <a:gd name="T2" fmla="*/ 1393 w 1394"/>
              <a:gd name="T3" fmla="*/ 701 h 1395"/>
              <a:gd name="T4" fmla="*/ 701 w 1394"/>
              <a:gd name="T5" fmla="*/ 1394 h 1395"/>
              <a:gd name="T6" fmla="*/ 0 w 1394"/>
              <a:gd name="T7" fmla="*/ 701 h 1395"/>
              <a:gd name="T8" fmla="*/ 701 w 1394"/>
              <a:gd name="T9" fmla="*/ 0 h 1395"/>
              <a:gd name="T10" fmla="*/ 1393 w 1394"/>
              <a:gd name="T11" fmla="*/ 701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4" h="1395">
                <a:moveTo>
                  <a:pt x="1393" y="701"/>
                </a:moveTo>
                <a:lnTo>
                  <a:pt x="1393" y="701"/>
                </a:lnTo>
                <a:cubicBezTo>
                  <a:pt x="1393" y="1086"/>
                  <a:pt x="1086" y="1394"/>
                  <a:pt x="701" y="1394"/>
                </a:cubicBezTo>
                <a:cubicBezTo>
                  <a:pt x="307" y="1394"/>
                  <a:pt x="0" y="1086"/>
                  <a:pt x="0" y="701"/>
                </a:cubicBezTo>
                <a:cubicBezTo>
                  <a:pt x="0" y="308"/>
                  <a:pt x="307" y="0"/>
                  <a:pt x="701" y="0"/>
                </a:cubicBezTo>
                <a:cubicBezTo>
                  <a:pt x="1086" y="0"/>
                  <a:pt x="1393" y="308"/>
                  <a:pt x="1393" y="701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Freeform 280"/>
          <p:cNvSpPr>
            <a:spLocks noChangeArrowheads="1"/>
          </p:cNvSpPr>
          <p:nvPr/>
        </p:nvSpPr>
        <p:spPr bwMode="auto">
          <a:xfrm>
            <a:off x="20673688" y="5377537"/>
            <a:ext cx="1562026" cy="1562026"/>
          </a:xfrm>
          <a:custGeom>
            <a:avLst/>
            <a:gdLst>
              <a:gd name="T0" fmla="*/ 1393 w 1394"/>
              <a:gd name="T1" fmla="*/ 701 h 1393"/>
              <a:gd name="T2" fmla="*/ 1393 w 1394"/>
              <a:gd name="T3" fmla="*/ 701 h 1393"/>
              <a:gd name="T4" fmla="*/ 701 w 1394"/>
              <a:gd name="T5" fmla="*/ 1392 h 1393"/>
              <a:gd name="T6" fmla="*/ 0 w 1394"/>
              <a:gd name="T7" fmla="*/ 701 h 1393"/>
              <a:gd name="T8" fmla="*/ 701 w 1394"/>
              <a:gd name="T9" fmla="*/ 0 h 1393"/>
              <a:gd name="T10" fmla="*/ 1393 w 1394"/>
              <a:gd name="T11" fmla="*/ 701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4" h="1393">
                <a:moveTo>
                  <a:pt x="1393" y="701"/>
                </a:moveTo>
                <a:lnTo>
                  <a:pt x="1393" y="701"/>
                </a:lnTo>
                <a:cubicBezTo>
                  <a:pt x="1393" y="1085"/>
                  <a:pt x="1086" y="1392"/>
                  <a:pt x="701" y="1392"/>
                </a:cubicBezTo>
                <a:cubicBezTo>
                  <a:pt x="307" y="1392"/>
                  <a:pt x="0" y="1085"/>
                  <a:pt x="0" y="701"/>
                </a:cubicBezTo>
                <a:cubicBezTo>
                  <a:pt x="0" y="316"/>
                  <a:pt x="307" y="0"/>
                  <a:pt x="701" y="0"/>
                </a:cubicBezTo>
                <a:cubicBezTo>
                  <a:pt x="1086" y="0"/>
                  <a:pt x="1393" y="316"/>
                  <a:pt x="1393" y="7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Freeform 281"/>
          <p:cNvSpPr>
            <a:spLocks noChangeArrowheads="1"/>
          </p:cNvSpPr>
          <p:nvPr/>
        </p:nvSpPr>
        <p:spPr bwMode="auto">
          <a:xfrm>
            <a:off x="20673688" y="9149135"/>
            <a:ext cx="1562026" cy="1571912"/>
          </a:xfrm>
          <a:custGeom>
            <a:avLst/>
            <a:gdLst>
              <a:gd name="T0" fmla="*/ 1393 w 1394"/>
              <a:gd name="T1" fmla="*/ 701 h 1404"/>
              <a:gd name="T2" fmla="*/ 1393 w 1394"/>
              <a:gd name="T3" fmla="*/ 701 h 1404"/>
              <a:gd name="T4" fmla="*/ 701 w 1394"/>
              <a:gd name="T5" fmla="*/ 1403 h 1404"/>
              <a:gd name="T6" fmla="*/ 0 w 1394"/>
              <a:gd name="T7" fmla="*/ 701 h 1404"/>
              <a:gd name="T8" fmla="*/ 701 w 1394"/>
              <a:gd name="T9" fmla="*/ 0 h 1404"/>
              <a:gd name="T10" fmla="*/ 1393 w 1394"/>
              <a:gd name="T11" fmla="*/ 701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4" h="1404">
                <a:moveTo>
                  <a:pt x="1393" y="701"/>
                </a:moveTo>
                <a:lnTo>
                  <a:pt x="1393" y="701"/>
                </a:lnTo>
                <a:cubicBezTo>
                  <a:pt x="1393" y="1086"/>
                  <a:pt x="1086" y="1403"/>
                  <a:pt x="701" y="1403"/>
                </a:cubicBezTo>
                <a:cubicBezTo>
                  <a:pt x="307" y="1403"/>
                  <a:pt x="0" y="1086"/>
                  <a:pt x="0" y="701"/>
                </a:cubicBezTo>
                <a:cubicBezTo>
                  <a:pt x="0" y="317"/>
                  <a:pt x="307" y="0"/>
                  <a:pt x="701" y="0"/>
                </a:cubicBezTo>
                <a:cubicBezTo>
                  <a:pt x="1086" y="0"/>
                  <a:pt x="1393" y="317"/>
                  <a:pt x="1393" y="7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Freeform 282"/>
          <p:cNvSpPr>
            <a:spLocks noChangeArrowheads="1"/>
          </p:cNvSpPr>
          <p:nvPr/>
        </p:nvSpPr>
        <p:spPr bwMode="auto">
          <a:xfrm>
            <a:off x="20856585" y="1783888"/>
            <a:ext cx="1201176" cy="1196235"/>
          </a:xfrm>
          <a:custGeom>
            <a:avLst/>
            <a:gdLst>
              <a:gd name="T0" fmla="*/ 915 w 1070"/>
              <a:gd name="T1" fmla="*/ 153 h 1069"/>
              <a:gd name="T2" fmla="*/ 915 w 1070"/>
              <a:gd name="T3" fmla="*/ 153 h 1069"/>
              <a:gd name="T4" fmla="*/ 539 w 1070"/>
              <a:gd name="T5" fmla="*/ 0 h 1069"/>
              <a:gd name="T6" fmla="*/ 154 w 1070"/>
              <a:gd name="T7" fmla="*/ 153 h 1069"/>
              <a:gd name="T8" fmla="*/ 0 w 1070"/>
              <a:gd name="T9" fmla="*/ 538 h 1069"/>
              <a:gd name="T10" fmla="*/ 154 w 1070"/>
              <a:gd name="T11" fmla="*/ 914 h 1069"/>
              <a:gd name="T12" fmla="*/ 530 w 1070"/>
              <a:gd name="T13" fmla="*/ 1068 h 1069"/>
              <a:gd name="T14" fmla="*/ 539 w 1070"/>
              <a:gd name="T15" fmla="*/ 1068 h 1069"/>
              <a:gd name="T16" fmla="*/ 539 w 1070"/>
              <a:gd name="T17" fmla="*/ 1068 h 1069"/>
              <a:gd name="T18" fmla="*/ 539 w 1070"/>
              <a:gd name="T19" fmla="*/ 1068 h 1069"/>
              <a:gd name="T20" fmla="*/ 915 w 1070"/>
              <a:gd name="T21" fmla="*/ 914 h 1069"/>
              <a:gd name="T22" fmla="*/ 1069 w 1070"/>
              <a:gd name="T23" fmla="*/ 538 h 1069"/>
              <a:gd name="T24" fmla="*/ 915 w 1070"/>
              <a:gd name="T25" fmla="*/ 153 h 1069"/>
              <a:gd name="T26" fmla="*/ 223 w 1070"/>
              <a:gd name="T27" fmla="*/ 871 h 1069"/>
              <a:gd name="T28" fmla="*/ 223 w 1070"/>
              <a:gd name="T29" fmla="*/ 871 h 1069"/>
              <a:gd name="T30" fmla="*/ 223 w 1070"/>
              <a:gd name="T31" fmla="*/ 863 h 1069"/>
              <a:gd name="T32" fmla="*/ 223 w 1070"/>
              <a:gd name="T33" fmla="*/ 863 h 1069"/>
              <a:gd name="T34" fmla="*/ 530 w 1070"/>
              <a:gd name="T35" fmla="*/ 769 h 1069"/>
              <a:gd name="T36" fmla="*/ 838 w 1070"/>
              <a:gd name="T37" fmla="*/ 871 h 1069"/>
              <a:gd name="T38" fmla="*/ 847 w 1070"/>
              <a:gd name="T39" fmla="*/ 871 h 1069"/>
              <a:gd name="T40" fmla="*/ 838 w 1070"/>
              <a:gd name="T41" fmla="*/ 871 h 1069"/>
              <a:gd name="T42" fmla="*/ 539 w 1070"/>
              <a:gd name="T43" fmla="*/ 1000 h 1069"/>
              <a:gd name="T44" fmla="*/ 522 w 1070"/>
              <a:gd name="T45" fmla="*/ 1000 h 1069"/>
              <a:gd name="T46" fmla="*/ 223 w 1070"/>
              <a:gd name="T47" fmla="*/ 871 h 1069"/>
              <a:gd name="T48" fmla="*/ 898 w 1070"/>
              <a:gd name="T49" fmla="*/ 829 h 1069"/>
              <a:gd name="T50" fmla="*/ 898 w 1070"/>
              <a:gd name="T51" fmla="*/ 829 h 1069"/>
              <a:gd name="T52" fmla="*/ 889 w 1070"/>
              <a:gd name="T53" fmla="*/ 812 h 1069"/>
              <a:gd name="T54" fmla="*/ 736 w 1070"/>
              <a:gd name="T55" fmla="*/ 726 h 1069"/>
              <a:gd name="T56" fmla="*/ 530 w 1070"/>
              <a:gd name="T57" fmla="*/ 692 h 1069"/>
              <a:gd name="T58" fmla="*/ 180 w 1070"/>
              <a:gd name="T59" fmla="*/ 812 h 1069"/>
              <a:gd name="T60" fmla="*/ 171 w 1070"/>
              <a:gd name="T61" fmla="*/ 820 h 1069"/>
              <a:gd name="T62" fmla="*/ 68 w 1070"/>
              <a:gd name="T63" fmla="*/ 538 h 1069"/>
              <a:gd name="T64" fmla="*/ 205 w 1070"/>
              <a:gd name="T65" fmla="*/ 205 h 1069"/>
              <a:gd name="T66" fmla="*/ 539 w 1070"/>
              <a:gd name="T67" fmla="*/ 68 h 1069"/>
              <a:gd name="T68" fmla="*/ 864 w 1070"/>
              <a:gd name="T69" fmla="*/ 205 h 1069"/>
              <a:gd name="T70" fmla="*/ 1000 w 1070"/>
              <a:gd name="T71" fmla="*/ 538 h 1069"/>
              <a:gd name="T72" fmla="*/ 898 w 1070"/>
              <a:gd name="T73" fmla="*/ 829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0" h="1069">
                <a:moveTo>
                  <a:pt x="915" y="153"/>
                </a:moveTo>
                <a:lnTo>
                  <a:pt x="915" y="153"/>
                </a:lnTo>
                <a:cubicBezTo>
                  <a:pt x="812" y="51"/>
                  <a:pt x="676" y="0"/>
                  <a:pt x="539" y="0"/>
                </a:cubicBezTo>
                <a:cubicBezTo>
                  <a:pt x="394" y="0"/>
                  <a:pt x="257" y="51"/>
                  <a:pt x="154" y="153"/>
                </a:cubicBezTo>
                <a:cubicBezTo>
                  <a:pt x="51" y="256"/>
                  <a:pt x="0" y="393"/>
                  <a:pt x="0" y="538"/>
                </a:cubicBezTo>
                <a:cubicBezTo>
                  <a:pt x="0" y="675"/>
                  <a:pt x="51" y="812"/>
                  <a:pt x="154" y="914"/>
                </a:cubicBezTo>
                <a:cubicBezTo>
                  <a:pt x="257" y="1017"/>
                  <a:pt x="385" y="1068"/>
                  <a:pt x="530" y="1068"/>
                </a:cubicBezTo>
                <a:cubicBezTo>
                  <a:pt x="530" y="1068"/>
                  <a:pt x="530" y="1068"/>
                  <a:pt x="539" y="1068"/>
                </a:cubicBezTo>
                <a:lnTo>
                  <a:pt x="539" y="1068"/>
                </a:lnTo>
                <a:lnTo>
                  <a:pt x="539" y="1068"/>
                </a:lnTo>
                <a:cubicBezTo>
                  <a:pt x="676" y="1068"/>
                  <a:pt x="812" y="1017"/>
                  <a:pt x="915" y="914"/>
                </a:cubicBezTo>
                <a:cubicBezTo>
                  <a:pt x="1018" y="812"/>
                  <a:pt x="1069" y="675"/>
                  <a:pt x="1069" y="538"/>
                </a:cubicBezTo>
                <a:cubicBezTo>
                  <a:pt x="1069" y="393"/>
                  <a:pt x="1018" y="256"/>
                  <a:pt x="915" y="153"/>
                </a:cubicBezTo>
                <a:close/>
                <a:moveTo>
                  <a:pt x="223" y="871"/>
                </a:moveTo>
                <a:lnTo>
                  <a:pt x="223" y="871"/>
                </a:lnTo>
                <a:lnTo>
                  <a:pt x="223" y="863"/>
                </a:lnTo>
                <a:lnTo>
                  <a:pt x="223" y="863"/>
                </a:lnTo>
                <a:cubicBezTo>
                  <a:pt x="299" y="803"/>
                  <a:pt x="410" y="769"/>
                  <a:pt x="530" y="769"/>
                </a:cubicBezTo>
                <a:cubicBezTo>
                  <a:pt x="650" y="769"/>
                  <a:pt x="770" y="803"/>
                  <a:pt x="838" y="871"/>
                </a:cubicBezTo>
                <a:lnTo>
                  <a:pt x="847" y="871"/>
                </a:lnTo>
                <a:lnTo>
                  <a:pt x="838" y="871"/>
                </a:lnTo>
                <a:cubicBezTo>
                  <a:pt x="761" y="957"/>
                  <a:pt x="650" y="1000"/>
                  <a:pt x="539" y="1000"/>
                </a:cubicBezTo>
                <a:cubicBezTo>
                  <a:pt x="530" y="1000"/>
                  <a:pt x="530" y="1000"/>
                  <a:pt x="522" y="1000"/>
                </a:cubicBezTo>
                <a:cubicBezTo>
                  <a:pt x="410" y="1000"/>
                  <a:pt x="308" y="948"/>
                  <a:pt x="223" y="871"/>
                </a:cubicBezTo>
                <a:close/>
                <a:moveTo>
                  <a:pt x="898" y="829"/>
                </a:moveTo>
                <a:lnTo>
                  <a:pt x="898" y="829"/>
                </a:lnTo>
                <a:cubicBezTo>
                  <a:pt x="898" y="820"/>
                  <a:pt x="889" y="820"/>
                  <a:pt x="889" y="812"/>
                </a:cubicBezTo>
                <a:cubicBezTo>
                  <a:pt x="847" y="777"/>
                  <a:pt x="795" y="752"/>
                  <a:pt x="736" y="726"/>
                </a:cubicBezTo>
                <a:cubicBezTo>
                  <a:pt x="667" y="709"/>
                  <a:pt x="599" y="692"/>
                  <a:pt x="530" y="692"/>
                </a:cubicBezTo>
                <a:cubicBezTo>
                  <a:pt x="394" y="692"/>
                  <a:pt x="265" y="735"/>
                  <a:pt x="180" y="812"/>
                </a:cubicBezTo>
                <a:cubicBezTo>
                  <a:pt x="171" y="812"/>
                  <a:pt x="171" y="820"/>
                  <a:pt x="171" y="820"/>
                </a:cubicBezTo>
                <a:cubicBezTo>
                  <a:pt x="103" y="743"/>
                  <a:pt x="68" y="641"/>
                  <a:pt x="68" y="538"/>
                </a:cubicBezTo>
                <a:cubicBezTo>
                  <a:pt x="68" y="410"/>
                  <a:pt x="120" y="290"/>
                  <a:pt x="205" y="205"/>
                </a:cubicBezTo>
                <a:cubicBezTo>
                  <a:pt x="291" y="119"/>
                  <a:pt x="410" y="68"/>
                  <a:pt x="539" y="68"/>
                </a:cubicBezTo>
                <a:cubicBezTo>
                  <a:pt x="658" y="68"/>
                  <a:pt x="778" y="119"/>
                  <a:pt x="864" y="205"/>
                </a:cubicBezTo>
                <a:cubicBezTo>
                  <a:pt x="949" y="290"/>
                  <a:pt x="1000" y="410"/>
                  <a:pt x="1000" y="538"/>
                </a:cubicBezTo>
                <a:cubicBezTo>
                  <a:pt x="1000" y="641"/>
                  <a:pt x="966" y="743"/>
                  <a:pt x="898" y="8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Freeform 283"/>
          <p:cNvSpPr>
            <a:spLocks noChangeArrowheads="1"/>
          </p:cNvSpPr>
          <p:nvPr/>
        </p:nvSpPr>
        <p:spPr bwMode="auto">
          <a:xfrm>
            <a:off x="21143286" y="1907467"/>
            <a:ext cx="612947" cy="622833"/>
          </a:xfrm>
          <a:custGeom>
            <a:avLst/>
            <a:gdLst>
              <a:gd name="T0" fmla="*/ 273 w 548"/>
              <a:gd name="T1" fmla="*/ 0 h 556"/>
              <a:gd name="T2" fmla="*/ 273 w 548"/>
              <a:gd name="T3" fmla="*/ 0 h 556"/>
              <a:gd name="T4" fmla="*/ 0 w 548"/>
              <a:gd name="T5" fmla="*/ 282 h 556"/>
              <a:gd name="T6" fmla="*/ 273 w 548"/>
              <a:gd name="T7" fmla="*/ 555 h 556"/>
              <a:gd name="T8" fmla="*/ 547 w 548"/>
              <a:gd name="T9" fmla="*/ 282 h 556"/>
              <a:gd name="T10" fmla="*/ 273 w 548"/>
              <a:gd name="T11" fmla="*/ 0 h 556"/>
              <a:gd name="T12" fmla="*/ 273 w 548"/>
              <a:gd name="T13" fmla="*/ 487 h 556"/>
              <a:gd name="T14" fmla="*/ 273 w 548"/>
              <a:gd name="T15" fmla="*/ 487 h 556"/>
              <a:gd name="T16" fmla="*/ 68 w 548"/>
              <a:gd name="T17" fmla="*/ 282 h 556"/>
              <a:gd name="T18" fmla="*/ 273 w 548"/>
              <a:gd name="T19" fmla="*/ 68 h 556"/>
              <a:gd name="T20" fmla="*/ 479 w 548"/>
              <a:gd name="T21" fmla="*/ 282 h 556"/>
              <a:gd name="T22" fmla="*/ 273 w 548"/>
              <a:gd name="T23" fmla="*/ 487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8" h="556">
                <a:moveTo>
                  <a:pt x="273" y="0"/>
                </a:moveTo>
                <a:lnTo>
                  <a:pt x="273" y="0"/>
                </a:lnTo>
                <a:cubicBezTo>
                  <a:pt x="119" y="0"/>
                  <a:pt x="0" y="128"/>
                  <a:pt x="0" y="282"/>
                </a:cubicBezTo>
                <a:cubicBezTo>
                  <a:pt x="0" y="427"/>
                  <a:pt x="119" y="555"/>
                  <a:pt x="273" y="555"/>
                </a:cubicBezTo>
                <a:cubicBezTo>
                  <a:pt x="427" y="555"/>
                  <a:pt x="547" y="427"/>
                  <a:pt x="547" y="282"/>
                </a:cubicBezTo>
                <a:cubicBezTo>
                  <a:pt x="547" y="128"/>
                  <a:pt x="427" y="0"/>
                  <a:pt x="273" y="0"/>
                </a:cubicBezTo>
                <a:close/>
                <a:moveTo>
                  <a:pt x="273" y="487"/>
                </a:moveTo>
                <a:lnTo>
                  <a:pt x="273" y="487"/>
                </a:lnTo>
                <a:cubicBezTo>
                  <a:pt x="162" y="487"/>
                  <a:pt x="68" y="393"/>
                  <a:pt x="68" y="282"/>
                </a:cubicBezTo>
                <a:cubicBezTo>
                  <a:pt x="68" y="162"/>
                  <a:pt x="162" y="68"/>
                  <a:pt x="273" y="68"/>
                </a:cubicBezTo>
                <a:cubicBezTo>
                  <a:pt x="384" y="68"/>
                  <a:pt x="479" y="162"/>
                  <a:pt x="479" y="282"/>
                </a:cubicBezTo>
                <a:cubicBezTo>
                  <a:pt x="479" y="393"/>
                  <a:pt x="384" y="487"/>
                  <a:pt x="273" y="4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Freeform 284"/>
          <p:cNvSpPr>
            <a:spLocks noChangeArrowheads="1"/>
          </p:cNvSpPr>
          <p:nvPr/>
        </p:nvSpPr>
        <p:spPr bwMode="auto">
          <a:xfrm>
            <a:off x="20846698" y="9322145"/>
            <a:ext cx="1225893" cy="1230835"/>
          </a:xfrm>
          <a:custGeom>
            <a:avLst/>
            <a:gdLst>
              <a:gd name="T0" fmla="*/ 547 w 1095"/>
              <a:gd name="T1" fmla="*/ 1095 h 1096"/>
              <a:gd name="T2" fmla="*/ 547 w 1095"/>
              <a:gd name="T3" fmla="*/ 1095 h 1096"/>
              <a:gd name="T4" fmla="*/ 153 w 1095"/>
              <a:gd name="T5" fmla="*/ 932 h 1096"/>
              <a:gd name="T6" fmla="*/ 0 w 1095"/>
              <a:gd name="T7" fmla="*/ 547 h 1096"/>
              <a:gd name="T8" fmla="*/ 153 w 1095"/>
              <a:gd name="T9" fmla="*/ 163 h 1096"/>
              <a:gd name="T10" fmla="*/ 547 w 1095"/>
              <a:gd name="T11" fmla="*/ 0 h 1096"/>
              <a:gd name="T12" fmla="*/ 932 w 1095"/>
              <a:gd name="T13" fmla="*/ 163 h 1096"/>
              <a:gd name="T14" fmla="*/ 1094 w 1095"/>
              <a:gd name="T15" fmla="*/ 547 h 1096"/>
              <a:gd name="T16" fmla="*/ 932 w 1095"/>
              <a:gd name="T17" fmla="*/ 932 h 1096"/>
              <a:gd name="T18" fmla="*/ 547 w 1095"/>
              <a:gd name="T19" fmla="*/ 1095 h 1096"/>
              <a:gd name="T20" fmla="*/ 547 w 1095"/>
              <a:gd name="T21" fmla="*/ 69 h 1096"/>
              <a:gd name="T22" fmla="*/ 547 w 1095"/>
              <a:gd name="T23" fmla="*/ 69 h 1096"/>
              <a:gd name="T24" fmla="*/ 205 w 1095"/>
              <a:gd name="T25" fmla="*/ 214 h 1096"/>
              <a:gd name="T26" fmla="*/ 68 w 1095"/>
              <a:gd name="T27" fmla="*/ 547 h 1096"/>
              <a:gd name="T28" fmla="*/ 205 w 1095"/>
              <a:gd name="T29" fmla="*/ 881 h 1096"/>
              <a:gd name="T30" fmla="*/ 547 w 1095"/>
              <a:gd name="T31" fmla="*/ 1026 h 1096"/>
              <a:gd name="T32" fmla="*/ 880 w 1095"/>
              <a:gd name="T33" fmla="*/ 881 h 1096"/>
              <a:gd name="T34" fmla="*/ 1017 w 1095"/>
              <a:gd name="T35" fmla="*/ 547 h 1096"/>
              <a:gd name="T36" fmla="*/ 880 w 1095"/>
              <a:gd name="T37" fmla="*/ 214 h 1096"/>
              <a:gd name="T38" fmla="*/ 547 w 1095"/>
              <a:gd name="T39" fmla="*/ 69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95" h="1096">
                <a:moveTo>
                  <a:pt x="547" y="1095"/>
                </a:moveTo>
                <a:lnTo>
                  <a:pt x="547" y="1095"/>
                </a:lnTo>
                <a:cubicBezTo>
                  <a:pt x="393" y="1095"/>
                  <a:pt x="256" y="1035"/>
                  <a:pt x="153" y="932"/>
                </a:cubicBezTo>
                <a:cubicBezTo>
                  <a:pt x="51" y="830"/>
                  <a:pt x="0" y="693"/>
                  <a:pt x="0" y="547"/>
                </a:cubicBezTo>
                <a:cubicBezTo>
                  <a:pt x="0" y="402"/>
                  <a:pt x="51" y="265"/>
                  <a:pt x="153" y="163"/>
                </a:cubicBezTo>
                <a:cubicBezTo>
                  <a:pt x="256" y="60"/>
                  <a:pt x="393" y="0"/>
                  <a:pt x="547" y="0"/>
                </a:cubicBezTo>
                <a:cubicBezTo>
                  <a:pt x="692" y="0"/>
                  <a:pt x="829" y="60"/>
                  <a:pt x="932" y="163"/>
                </a:cubicBezTo>
                <a:cubicBezTo>
                  <a:pt x="1034" y="265"/>
                  <a:pt x="1094" y="402"/>
                  <a:pt x="1094" y="547"/>
                </a:cubicBezTo>
                <a:cubicBezTo>
                  <a:pt x="1094" y="693"/>
                  <a:pt x="1034" y="830"/>
                  <a:pt x="932" y="932"/>
                </a:cubicBezTo>
                <a:cubicBezTo>
                  <a:pt x="829" y="1035"/>
                  <a:pt x="692" y="1095"/>
                  <a:pt x="547" y="1095"/>
                </a:cubicBezTo>
                <a:close/>
                <a:moveTo>
                  <a:pt x="547" y="69"/>
                </a:moveTo>
                <a:lnTo>
                  <a:pt x="547" y="69"/>
                </a:lnTo>
                <a:cubicBezTo>
                  <a:pt x="418" y="69"/>
                  <a:pt x="299" y="120"/>
                  <a:pt x="205" y="214"/>
                </a:cubicBezTo>
                <a:cubicBezTo>
                  <a:pt x="119" y="299"/>
                  <a:pt x="68" y="419"/>
                  <a:pt x="68" y="547"/>
                </a:cubicBezTo>
                <a:cubicBezTo>
                  <a:pt x="68" y="676"/>
                  <a:pt x="119" y="795"/>
                  <a:pt x="205" y="881"/>
                </a:cubicBezTo>
                <a:cubicBezTo>
                  <a:pt x="299" y="975"/>
                  <a:pt x="418" y="1026"/>
                  <a:pt x="547" y="1026"/>
                </a:cubicBezTo>
                <a:cubicBezTo>
                  <a:pt x="666" y="1026"/>
                  <a:pt x="786" y="975"/>
                  <a:pt x="880" y="881"/>
                </a:cubicBezTo>
                <a:cubicBezTo>
                  <a:pt x="966" y="795"/>
                  <a:pt x="1017" y="676"/>
                  <a:pt x="1017" y="547"/>
                </a:cubicBezTo>
                <a:cubicBezTo>
                  <a:pt x="1017" y="419"/>
                  <a:pt x="966" y="299"/>
                  <a:pt x="880" y="214"/>
                </a:cubicBezTo>
                <a:cubicBezTo>
                  <a:pt x="786" y="120"/>
                  <a:pt x="666" y="69"/>
                  <a:pt x="547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Freeform 285"/>
          <p:cNvSpPr>
            <a:spLocks noChangeArrowheads="1"/>
          </p:cNvSpPr>
          <p:nvPr/>
        </p:nvSpPr>
        <p:spPr bwMode="auto">
          <a:xfrm>
            <a:off x="21182830" y="9584129"/>
            <a:ext cx="622833" cy="395449"/>
          </a:xfrm>
          <a:custGeom>
            <a:avLst/>
            <a:gdLst>
              <a:gd name="T0" fmla="*/ 547 w 557"/>
              <a:gd name="T1" fmla="*/ 60 h 352"/>
              <a:gd name="T2" fmla="*/ 547 w 557"/>
              <a:gd name="T3" fmla="*/ 60 h 352"/>
              <a:gd name="T4" fmla="*/ 265 w 557"/>
              <a:gd name="T5" fmla="*/ 334 h 352"/>
              <a:gd name="T6" fmla="*/ 239 w 557"/>
              <a:gd name="T7" fmla="*/ 351 h 352"/>
              <a:gd name="T8" fmla="*/ 34 w 557"/>
              <a:gd name="T9" fmla="*/ 351 h 352"/>
              <a:gd name="T10" fmla="*/ 0 w 557"/>
              <a:gd name="T11" fmla="*/ 316 h 352"/>
              <a:gd name="T12" fmla="*/ 34 w 557"/>
              <a:gd name="T13" fmla="*/ 282 h 352"/>
              <a:gd name="T14" fmla="*/ 222 w 557"/>
              <a:gd name="T15" fmla="*/ 282 h 352"/>
              <a:gd name="T16" fmla="*/ 496 w 557"/>
              <a:gd name="T17" fmla="*/ 9 h 352"/>
              <a:gd name="T18" fmla="*/ 547 w 557"/>
              <a:gd name="T19" fmla="*/ 9 h 352"/>
              <a:gd name="T20" fmla="*/ 547 w 557"/>
              <a:gd name="T21" fmla="*/ 6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7" h="352">
                <a:moveTo>
                  <a:pt x="547" y="60"/>
                </a:moveTo>
                <a:lnTo>
                  <a:pt x="547" y="60"/>
                </a:lnTo>
                <a:cubicBezTo>
                  <a:pt x="265" y="334"/>
                  <a:pt x="265" y="334"/>
                  <a:pt x="265" y="334"/>
                </a:cubicBezTo>
                <a:cubicBezTo>
                  <a:pt x="265" y="342"/>
                  <a:pt x="248" y="351"/>
                  <a:pt x="239" y="351"/>
                </a:cubicBezTo>
                <a:cubicBezTo>
                  <a:pt x="34" y="351"/>
                  <a:pt x="34" y="351"/>
                  <a:pt x="34" y="351"/>
                </a:cubicBezTo>
                <a:cubicBezTo>
                  <a:pt x="17" y="351"/>
                  <a:pt x="0" y="334"/>
                  <a:pt x="0" y="316"/>
                </a:cubicBezTo>
                <a:cubicBezTo>
                  <a:pt x="0" y="291"/>
                  <a:pt x="17" y="282"/>
                  <a:pt x="34" y="282"/>
                </a:cubicBezTo>
                <a:cubicBezTo>
                  <a:pt x="222" y="282"/>
                  <a:pt x="222" y="282"/>
                  <a:pt x="222" y="282"/>
                </a:cubicBezTo>
                <a:cubicBezTo>
                  <a:pt x="496" y="9"/>
                  <a:pt x="496" y="9"/>
                  <a:pt x="496" y="9"/>
                </a:cubicBezTo>
                <a:cubicBezTo>
                  <a:pt x="504" y="0"/>
                  <a:pt x="530" y="0"/>
                  <a:pt x="547" y="9"/>
                </a:cubicBezTo>
                <a:cubicBezTo>
                  <a:pt x="556" y="26"/>
                  <a:pt x="556" y="43"/>
                  <a:pt x="547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Freeform 286"/>
          <p:cNvSpPr>
            <a:spLocks noChangeArrowheads="1"/>
          </p:cNvSpPr>
          <p:nvPr/>
        </p:nvSpPr>
        <p:spPr bwMode="auto">
          <a:xfrm>
            <a:off x="20846698" y="5550544"/>
            <a:ext cx="1225893" cy="1225893"/>
          </a:xfrm>
          <a:custGeom>
            <a:avLst/>
            <a:gdLst>
              <a:gd name="T0" fmla="*/ 547 w 1095"/>
              <a:gd name="T1" fmla="*/ 1094 h 1095"/>
              <a:gd name="T2" fmla="*/ 547 w 1095"/>
              <a:gd name="T3" fmla="*/ 1094 h 1095"/>
              <a:gd name="T4" fmla="*/ 153 w 1095"/>
              <a:gd name="T5" fmla="*/ 931 h 1095"/>
              <a:gd name="T6" fmla="*/ 0 w 1095"/>
              <a:gd name="T7" fmla="*/ 547 h 1095"/>
              <a:gd name="T8" fmla="*/ 153 w 1095"/>
              <a:gd name="T9" fmla="*/ 162 h 1095"/>
              <a:gd name="T10" fmla="*/ 547 w 1095"/>
              <a:gd name="T11" fmla="*/ 0 h 1095"/>
              <a:gd name="T12" fmla="*/ 932 w 1095"/>
              <a:gd name="T13" fmla="*/ 162 h 1095"/>
              <a:gd name="T14" fmla="*/ 1094 w 1095"/>
              <a:gd name="T15" fmla="*/ 547 h 1095"/>
              <a:gd name="T16" fmla="*/ 932 w 1095"/>
              <a:gd name="T17" fmla="*/ 931 h 1095"/>
              <a:gd name="T18" fmla="*/ 547 w 1095"/>
              <a:gd name="T19" fmla="*/ 1094 h 1095"/>
              <a:gd name="T20" fmla="*/ 547 w 1095"/>
              <a:gd name="T21" fmla="*/ 68 h 1095"/>
              <a:gd name="T22" fmla="*/ 547 w 1095"/>
              <a:gd name="T23" fmla="*/ 68 h 1095"/>
              <a:gd name="T24" fmla="*/ 205 w 1095"/>
              <a:gd name="T25" fmla="*/ 205 h 1095"/>
              <a:gd name="T26" fmla="*/ 68 w 1095"/>
              <a:gd name="T27" fmla="*/ 547 h 1095"/>
              <a:gd name="T28" fmla="*/ 205 w 1095"/>
              <a:gd name="T29" fmla="*/ 880 h 1095"/>
              <a:gd name="T30" fmla="*/ 547 w 1095"/>
              <a:gd name="T31" fmla="*/ 1017 h 1095"/>
              <a:gd name="T32" fmla="*/ 880 w 1095"/>
              <a:gd name="T33" fmla="*/ 880 h 1095"/>
              <a:gd name="T34" fmla="*/ 1017 w 1095"/>
              <a:gd name="T35" fmla="*/ 547 h 1095"/>
              <a:gd name="T36" fmla="*/ 880 w 1095"/>
              <a:gd name="T37" fmla="*/ 205 h 1095"/>
              <a:gd name="T38" fmla="*/ 547 w 1095"/>
              <a:gd name="T39" fmla="*/ 68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95" h="1095">
                <a:moveTo>
                  <a:pt x="547" y="1094"/>
                </a:moveTo>
                <a:lnTo>
                  <a:pt x="547" y="1094"/>
                </a:lnTo>
                <a:cubicBezTo>
                  <a:pt x="393" y="1094"/>
                  <a:pt x="256" y="1034"/>
                  <a:pt x="153" y="931"/>
                </a:cubicBezTo>
                <a:cubicBezTo>
                  <a:pt x="51" y="829"/>
                  <a:pt x="0" y="692"/>
                  <a:pt x="0" y="547"/>
                </a:cubicBezTo>
                <a:cubicBezTo>
                  <a:pt x="0" y="402"/>
                  <a:pt x="51" y="265"/>
                  <a:pt x="153" y="162"/>
                </a:cubicBezTo>
                <a:cubicBezTo>
                  <a:pt x="256" y="60"/>
                  <a:pt x="393" y="0"/>
                  <a:pt x="547" y="0"/>
                </a:cubicBezTo>
                <a:cubicBezTo>
                  <a:pt x="692" y="0"/>
                  <a:pt x="829" y="60"/>
                  <a:pt x="932" y="162"/>
                </a:cubicBezTo>
                <a:cubicBezTo>
                  <a:pt x="1034" y="265"/>
                  <a:pt x="1094" y="402"/>
                  <a:pt x="1094" y="547"/>
                </a:cubicBezTo>
                <a:cubicBezTo>
                  <a:pt x="1094" y="692"/>
                  <a:pt x="1034" y="829"/>
                  <a:pt x="932" y="931"/>
                </a:cubicBezTo>
                <a:cubicBezTo>
                  <a:pt x="829" y="1034"/>
                  <a:pt x="692" y="1094"/>
                  <a:pt x="547" y="1094"/>
                </a:cubicBezTo>
                <a:close/>
                <a:moveTo>
                  <a:pt x="547" y="68"/>
                </a:moveTo>
                <a:lnTo>
                  <a:pt x="547" y="68"/>
                </a:lnTo>
                <a:cubicBezTo>
                  <a:pt x="418" y="68"/>
                  <a:pt x="299" y="119"/>
                  <a:pt x="205" y="205"/>
                </a:cubicBezTo>
                <a:cubicBezTo>
                  <a:pt x="119" y="299"/>
                  <a:pt x="68" y="418"/>
                  <a:pt x="68" y="547"/>
                </a:cubicBezTo>
                <a:cubicBezTo>
                  <a:pt x="68" y="675"/>
                  <a:pt x="119" y="795"/>
                  <a:pt x="205" y="880"/>
                </a:cubicBezTo>
                <a:cubicBezTo>
                  <a:pt x="299" y="974"/>
                  <a:pt x="418" y="1017"/>
                  <a:pt x="547" y="1017"/>
                </a:cubicBezTo>
                <a:cubicBezTo>
                  <a:pt x="666" y="1017"/>
                  <a:pt x="786" y="974"/>
                  <a:pt x="880" y="880"/>
                </a:cubicBezTo>
                <a:cubicBezTo>
                  <a:pt x="966" y="795"/>
                  <a:pt x="1017" y="675"/>
                  <a:pt x="1017" y="547"/>
                </a:cubicBezTo>
                <a:cubicBezTo>
                  <a:pt x="1017" y="418"/>
                  <a:pt x="966" y="299"/>
                  <a:pt x="880" y="205"/>
                </a:cubicBezTo>
                <a:cubicBezTo>
                  <a:pt x="786" y="119"/>
                  <a:pt x="666" y="68"/>
                  <a:pt x="547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Freeform 287"/>
          <p:cNvSpPr>
            <a:spLocks noChangeArrowheads="1"/>
          </p:cNvSpPr>
          <p:nvPr/>
        </p:nvSpPr>
        <p:spPr bwMode="auto">
          <a:xfrm>
            <a:off x="21069137" y="5777928"/>
            <a:ext cx="766185" cy="642605"/>
          </a:xfrm>
          <a:custGeom>
            <a:avLst/>
            <a:gdLst>
              <a:gd name="T0" fmla="*/ 667 w 685"/>
              <a:gd name="T1" fmla="*/ 51 h 574"/>
              <a:gd name="T2" fmla="*/ 667 w 685"/>
              <a:gd name="T3" fmla="*/ 51 h 574"/>
              <a:gd name="T4" fmla="*/ 265 w 685"/>
              <a:gd name="T5" fmla="*/ 564 h 574"/>
              <a:gd name="T6" fmla="*/ 257 w 685"/>
              <a:gd name="T7" fmla="*/ 564 h 574"/>
              <a:gd name="T8" fmla="*/ 257 w 685"/>
              <a:gd name="T9" fmla="*/ 564 h 574"/>
              <a:gd name="T10" fmla="*/ 257 w 685"/>
              <a:gd name="T11" fmla="*/ 564 h 574"/>
              <a:gd name="T12" fmla="*/ 257 w 685"/>
              <a:gd name="T13" fmla="*/ 564 h 574"/>
              <a:gd name="T14" fmla="*/ 257 w 685"/>
              <a:gd name="T15" fmla="*/ 564 h 574"/>
              <a:gd name="T16" fmla="*/ 248 w 685"/>
              <a:gd name="T17" fmla="*/ 573 h 574"/>
              <a:gd name="T18" fmla="*/ 248 w 685"/>
              <a:gd name="T19" fmla="*/ 573 h 574"/>
              <a:gd name="T20" fmla="*/ 248 w 685"/>
              <a:gd name="T21" fmla="*/ 573 h 574"/>
              <a:gd name="T22" fmla="*/ 240 w 685"/>
              <a:gd name="T23" fmla="*/ 573 h 574"/>
              <a:gd name="T24" fmla="*/ 240 w 685"/>
              <a:gd name="T25" fmla="*/ 573 h 574"/>
              <a:gd name="T26" fmla="*/ 240 w 685"/>
              <a:gd name="T27" fmla="*/ 573 h 574"/>
              <a:gd name="T28" fmla="*/ 240 w 685"/>
              <a:gd name="T29" fmla="*/ 573 h 574"/>
              <a:gd name="T30" fmla="*/ 240 w 685"/>
              <a:gd name="T31" fmla="*/ 573 h 574"/>
              <a:gd name="T32" fmla="*/ 240 w 685"/>
              <a:gd name="T33" fmla="*/ 573 h 574"/>
              <a:gd name="T34" fmla="*/ 240 w 685"/>
              <a:gd name="T35" fmla="*/ 573 h 574"/>
              <a:gd name="T36" fmla="*/ 240 w 685"/>
              <a:gd name="T37" fmla="*/ 573 h 574"/>
              <a:gd name="T38" fmla="*/ 240 w 685"/>
              <a:gd name="T39" fmla="*/ 573 h 574"/>
              <a:gd name="T40" fmla="*/ 231 w 685"/>
              <a:gd name="T41" fmla="*/ 573 h 574"/>
              <a:gd name="T42" fmla="*/ 231 w 685"/>
              <a:gd name="T43" fmla="*/ 573 h 574"/>
              <a:gd name="T44" fmla="*/ 231 w 685"/>
              <a:gd name="T45" fmla="*/ 573 h 574"/>
              <a:gd name="T46" fmla="*/ 222 w 685"/>
              <a:gd name="T47" fmla="*/ 573 h 574"/>
              <a:gd name="T48" fmla="*/ 222 w 685"/>
              <a:gd name="T49" fmla="*/ 573 h 574"/>
              <a:gd name="T50" fmla="*/ 222 w 685"/>
              <a:gd name="T51" fmla="*/ 573 h 574"/>
              <a:gd name="T52" fmla="*/ 222 w 685"/>
              <a:gd name="T53" fmla="*/ 564 h 574"/>
              <a:gd name="T54" fmla="*/ 222 w 685"/>
              <a:gd name="T55" fmla="*/ 564 h 574"/>
              <a:gd name="T56" fmla="*/ 214 w 685"/>
              <a:gd name="T57" fmla="*/ 564 h 574"/>
              <a:gd name="T58" fmla="*/ 214 w 685"/>
              <a:gd name="T59" fmla="*/ 564 h 574"/>
              <a:gd name="T60" fmla="*/ 214 w 685"/>
              <a:gd name="T61" fmla="*/ 564 h 574"/>
              <a:gd name="T62" fmla="*/ 17 w 685"/>
              <a:gd name="T63" fmla="*/ 359 h 574"/>
              <a:gd name="T64" fmla="*/ 17 w 685"/>
              <a:gd name="T65" fmla="*/ 316 h 574"/>
              <a:gd name="T66" fmla="*/ 60 w 685"/>
              <a:gd name="T67" fmla="*/ 316 h 574"/>
              <a:gd name="T68" fmla="*/ 231 w 685"/>
              <a:gd name="T69" fmla="*/ 496 h 574"/>
              <a:gd name="T70" fmla="*/ 624 w 685"/>
              <a:gd name="T71" fmla="*/ 17 h 574"/>
              <a:gd name="T72" fmla="*/ 667 w 685"/>
              <a:gd name="T73" fmla="*/ 8 h 574"/>
              <a:gd name="T74" fmla="*/ 667 w 685"/>
              <a:gd name="T75" fmla="*/ 51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85" h="574">
                <a:moveTo>
                  <a:pt x="667" y="51"/>
                </a:moveTo>
                <a:lnTo>
                  <a:pt x="667" y="51"/>
                </a:lnTo>
                <a:cubicBezTo>
                  <a:pt x="265" y="564"/>
                  <a:pt x="265" y="564"/>
                  <a:pt x="265" y="564"/>
                </a:cubicBezTo>
                <a:cubicBezTo>
                  <a:pt x="257" y="564"/>
                  <a:pt x="257" y="564"/>
                  <a:pt x="257" y="564"/>
                </a:cubicBezTo>
                <a:lnTo>
                  <a:pt x="257" y="564"/>
                </a:lnTo>
                <a:lnTo>
                  <a:pt x="257" y="564"/>
                </a:lnTo>
                <a:lnTo>
                  <a:pt x="257" y="564"/>
                </a:lnTo>
                <a:lnTo>
                  <a:pt x="257" y="564"/>
                </a:lnTo>
                <a:cubicBezTo>
                  <a:pt x="248" y="564"/>
                  <a:pt x="248" y="564"/>
                  <a:pt x="248" y="573"/>
                </a:cubicBezTo>
                <a:lnTo>
                  <a:pt x="248" y="573"/>
                </a:lnTo>
                <a:lnTo>
                  <a:pt x="248" y="573"/>
                </a:lnTo>
                <a:cubicBezTo>
                  <a:pt x="248" y="573"/>
                  <a:pt x="248" y="573"/>
                  <a:pt x="240" y="573"/>
                </a:cubicBezTo>
                <a:lnTo>
                  <a:pt x="240" y="573"/>
                </a:lnTo>
                <a:lnTo>
                  <a:pt x="240" y="573"/>
                </a:lnTo>
                <a:lnTo>
                  <a:pt x="240" y="573"/>
                </a:lnTo>
                <a:lnTo>
                  <a:pt x="240" y="573"/>
                </a:lnTo>
                <a:lnTo>
                  <a:pt x="240" y="573"/>
                </a:lnTo>
                <a:lnTo>
                  <a:pt x="240" y="573"/>
                </a:lnTo>
                <a:lnTo>
                  <a:pt x="240" y="573"/>
                </a:lnTo>
                <a:lnTo>
                  <a:pt x="240" y="573"/>
                </a:lnTo>
                <a:lnTo>
                  <a:pt x="231" y="573"/>
                </a:lnTo>
                <a:lnTo>
                  <a:pt x="231" y="573"/>
                </a:lnTo>
                <a:lnTo>
                  <a:pt x="231" y="573"/>
                </a:lnTo>
                <a:cubicBezTo>
                  <a:pt x="231" y="573"/>
                  <a:pt x="231" y="573"/>
                  <a:pt x="222" y="573"/>
                </a:cubicBezTo>
                <a:lnTo>
                  <a:pt x="222" y="573"/>
                </a:lnTo>
                <a:lnTo>
                  <a:pt x="222" y="573"/>
                </a:lnTo>
                <a:cubicBezTo>
                  <a:pt x="222" y="573"/>
                  <a:pt x="222" y="573"/>
                  <a:pt x="222" y="564"/>
                </a:cubicBezTo>
                <a:lnTo>
                  <a:pt x="222" y="564"/>
                </a:lnTo>
                <a:cubicBezTo>
                  <a:pt x="222" y="564"/>
                  <a:pt x="222" y="564"/>
                  <a:pt x="214" y="564"/>
                </a:cubicBezTo>
                <a:lnTo>
                  <a:pt x="214" y="564"/>
                </a:lnTo>
                <a:lnTo>
                  <a:pt x="214" y="564"/>
                </a:lnTo>
                <a:cubicBezTo>
                  <a:pt x="17" y="359"/>
                  <a:pt x="17" y="359"/>
                  <a:pt x="17" y="359"/>
                </a:cubicBezTo>
                <a:cubicBezTo>
                  <a:pt x="0" y="350"/>
                  <a:pt x="0" y="325"/>
                  <a:pt x="17" y="316"/>
                </a:cubicBezTo>
                <a:cubicBezTo>
                  <a:pt x="26" y="308"/>
                  <a:pt x="51" y="308"/>
                  <a:pt x="60" y="316"/>
                </a:cubicBezTo>
                <a:cubicBezTo>
                  <a:pt x="231" y="496"/>
                  <a:pt x="231" y="496"/>
                  <a:pt x="231" y="496"/>
                </a:cubicBezTo>
                <a:cubicBezTo>
                  <a:pt x="624" y="17"/>
                  <a:pt x="624" y="17"/>
                  <a:pt x="624" y="17"/>
                </a:cubicBezTo>
                <a:cubicBezTo>
                  <a:pt x="633" y="0"/>
                  <a:pt x="650" y="0"/>
                  <a:pt x="667" y="8"/>
                </a:cubicBezTo>
                <a:cubicBezTo>
                  <a:pt x="676" y="17"/>
                  <a:pt x="684" y="42"/>
                  <a:pt x="667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Freeform 288"/>
          <p:cNvSpPr>
            <a:spLocks noChangeArrowheads="1"/>
          </p:cNvSpPr>
          <p:nvPr/>
        </p:nvSpPr>
        <p:spPr bwMode="auto">
          <a:xfrm>
            <a:off x="11454773" y="1947012"/>
            <a:ext cx="1799295" cy="978738"/>
          </a:xfrm>
          <a:custGeom>
            <a:avLst/>
            <a:gdLst>
              <a:gd name="T0" fmla="*/ 0 w 1607"/>
              <a:gd name="T1" fmla="*/ 803 h 873"/>
              <a:gd name="T2" fmla="*/ 0 w 1607"/>
              <a:gd name="T3" fmla="*/ 803 h 873"/>
              <a:gd name="T4" fmla="*/ 0 w 1607"/>
              <a:gd name="T5" fmla="*/ 872 h 873"/>
              <a:gd name="T6" fmla="*/ 1606 w 1607"/>
              <a:gd name="T7" fmla="*/ 872 h 873"/>
              <a:gd name="T8" fmla="*/ 1606 w 1607"/>
              <a:gd name="T9" fmla="*/ 803 h 873"/>
              <a:gd name="T10" fmla="*/ 802 w 1607"/>
              <a:gd name="T11" fmla="*/ 0 h 873"/>
              <a:gd name="T12" fmla="*/ 0 w 1607"/>
              <a:gd name="T13" fmla="*/ 80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7" h="873">
                <a:moveTo>
                  <a:pt x="0" y="803"/>
                </a:moveTo>
                <a:lnTo>
                  <a:pt x="0" y="803"/>
                </a:lnTo>
                <a:cubicBezTo>
                  <a:pt x="0" y="829"/>
                  <a:pt x="0" y="846"/>
                  <a:pt x="0" y="872"/>
                </a:cubicBezTo>
                <a:cubicBezTo>
                  <a:pt x="1606" y="872"/>
                  <a:pt x="1606" y="872"/>
                  <a:pt x="1606" y="872"/>
                </a:cubicBezTo>
                <a:cubicBezTo>
                  <a:pt x="1606" y="846"/>
                  <a:pt x="1606" y="829"/>
                  <a:pt x="1606" y="803"/>
                </a:cubicBezTo>
                <a:cubicBezTo>
                  <a:pt x="1606" y="359"/>
                  <a:pt x="1247" y="0"/>
                  <a:pt x="802" y="0"/>
                </a:cubicBezTo>
                <a:cubicBezTo>
                  <a:pt x="359" y="0"/>
                  <a:pt x="0" y="359"/>
                  <a:pt x="0" y="803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Freeform 289"/>
          <p:cNvSpPr>
            <a:spLocks noChangeArrowheads="1"/>
          </p:cNvSpPr>
          <p:nvPr/>
        </p:nvSpPr>
        <p:spPr bwMode="auto">
          <a:xfrm>
            <a:off x="11454773" y="2920805"/>
            <a:ext cx="1799295" cy="825502"/>
          </a:xfrm>
          <a:custGeom>
            <a:avLst/>
            <a:gdLst>
              <a:gd name="T0" fmla="*/ 802 w 1607"/>
              <a:gd name="T1" fmla="*/ 735 h 736"/>
              <a:gd name="T2" fmla="*/ 802 w 1607"/>
              <a:gd name="T3" fmla="*/ 735 h 736"/>
              <a:gd name="T4" fmla="*/ 1606 w 1607"/>
              <a:gd name="T5" fmla="*/ 0 h 736"/>
              <a:gd name="T6" fmla="*/ 0 w 1607"/>
              <a:gd name="T7" fmla="*/ 0 h 736"/>
              <a:gd name="T8" fmla="*/ 802 w 1607"/>
              <a:gd name="T9" fmla="*/ 735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7" h="736">
                <a:moveTo>
                  <a:pt x="802" y="735"/>
                </a:moveTo>
                <a:lnTo>
                  <a:pt x="802" y="735"/>
                </a:lnTo>
                <a:cubicBezTo>
                  <a:pt x="1222" y="735"/>
                  <a:pt x="1572" y="410"/>
                  <a:pt x="1606" y="0"/>
                </a:cubicBezTo>
                <a:cubicBezTo>
                  <a:pt x="0" y="0"/>
                  <a:pt x="0" y="0"/>
                  <a:pt x="0" y="0"/>
                </a:cubicBezTo>
                <a:cubicBezTo>
                  <a:pt x="34" y="410"/>
                  <a:pt x="384" y="735"/>
                  <a:pt x="802" y="735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Freeform 290"/>
          <p:cNvSpPr>
            <a:spLocks noChangeArrowheads="1"/>
          </p:cNvSpPr>
          <p:nvPr/>
        </p:nvSpPr>
        <p:spPr bwMode="auto">
          <a:xfrm>
            <a:off x="11088982" y="3983577"/>
            <a:ext cx="2520991" cy="879875"/>
          </a:xfrm>
          <a:custGeom>
            <a:avLst/>
            <a:gdLst>
              <a:gd name="T0" fmla="*/ 2239 w 2249"/>
              <a:gd name="T1" fmla="*/ 727 h 787"/>
              <a:gd name="T2" fmla="*/ 2239 w 2249"/>
              <a:gd name="T3" fmla="*/ 727 h 787"/>
              <a:gd name="T4" fmla="*/ 2231 w 2249"/>
              <a:gd name="T5" fmla="*/ 692 h 787"/>
              <a:gd name="T6" fmla="*/ 2222 w 2249"/>
              <a:gd name="T7" fmla="*/ 684 h 787"/>
              <a:gd name="T8" fmla="*/ 2222 w 2249"/>
              <a:gd name="T9" fmla="*/ 684 h 787"/>
              <a:gd name="T10" fmla="*/ 1333 w 2249"/>
              <a:gd name="T11" fmla="*/ 0 h 787"/>
              <a:gd name="T12" fmla="*/ 923 w 2249"/>
              <a:gd name="T13" fmla="*/ 0 h 787"/>
              <a:gd name="T14" fmla="*/ 17 w 2249"/>
              <a:gd name="T15" fmla="*/ 744 h 787"/>
              <a:gd name="T16" fmla="*/ 0 w 2249"/>
              <a:gd name="T17" fmla="*/ 786 h 787"/>
              <a:gd name="T18" fmla="*/ 2248 w 2249"/>
              <a:gd name="T19" fmla="*/ 786 h 787"/>
              <a:gd name="T20" fmla="*/ 2239 w 2249"/>
              <a:gd name="T21" fmla="*/ 727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49" h="787">
                <a:moveTo>
                  <a:pt x="2239" y="727"/>
                </a:moveTo>
                <a:lnTo>
                  <a:pt x="2239" y="727"/>
                </a:lnTo>
                <a:cubicBezTo>
                  <a:pt x="2231" y="710"/>
                  <a:pt x="2231" y="701"/>
                  <a:pt x="2231" y="692"/>
                </a:cubicBezTo>
                <a:cubicBezTo>
                  <a:pt x="2222" y="684"/>
                  <a:pt x="2222" y="684"/>
                  <a:pt x="2222" y="684"/>
                </a:cubicBezTo>
                <a:lnTo>
                  <a:pt x="2222" y="684"/>
                </a:lnTo>
                <a:cubicBezTo>
                  <a:pt x="2119" y="291"/>
                  <a:pt x="1760" y="0"/>
                  <a:pt x="1333" y="0"/>
                </a:cubicBezTo>
                <a:cubicBezTo>
                  <a:pt x="923" y="0"/>
                  <a:pt x="923" y="0"/>
                  <a:pt x="923" y="0"/>
                </a:cubicBezTo>
                <a:cubicBezTo>
                  <a:pt x="470" y="0"/>
                  <a:pt x="102" y="316"/>
                  <a:pt x="17" y="744"/>
                </a:cubicBezTo>
                <a:cubicBezTo>
                  <a:pt x="0" y="786"/>
                  <a:pt x="0" y="786"/>
                  <a:pt x="0" y="786"/>
                </a:cubicBezTo>
                <a:cubicBezTo>
                  <a:pt x="2248" y="786"/>
                  <a:pt x="2248" y="786"/>
                  <a:pt x="2248" y="786"/>
                </a:cubicBezTo>
                <a:lnTo>
                  <a:pt x="2239" y="727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Freeform 291"/>
          <p:cNvSpPr>
            <a:spLocks noChangeArrowheads="1"/>
          </p:cNvSpPr>
          <p:nvPr/>
        </p:nvSpPr>
        <p:spPr bwMode="auto">
          <a:xfrm>
            <a:off x="10871485" y="4868394"/>
            <a:ext cx="2970813" cy="978738"/>
          </a:xfrm>
          <a:custGeom>
            <a:avLst/>
            <a:gdLst>
              <a:gd name="T0" fmla="*/ 402 w 2651"/>
              <a:gd name="T1" fmla="*/ 873 h 874"/>
              <a:gd name="T2" fmla="*/ 659 w 2651"/>
              <a:gd name="T3" fmla="*/ 137 h 874"/>
              <a:gd name="T4" fmla="*/ 770 w 2651"/>
              <a:gd name="T5" fmla="*/ 137 h 874"/>
              <a:gd name="T6" fmla="*/ 573 w 2651"/>
              <a:gd name="T7" fmla="*/ 873 h 874"/>
              <a:gd name="T8" fmla="*/ 2077 w 2651"/>
              <a:gd name="T9" fmla="*/ 873 h 874"/>
              <a:gd name="T10" fmla="*/ 1872 w 2651"/>
              <a:gd name="T11" fmla="*/ 137 h 874"/>
              <a:gd name="T12" fmla="*/ 1992 w 2651"/>
              <a:gd name="T13" fmla="*/ 137 h 874"/>
              <a:gd name="T14" fmla="*/ 2239 w 2651"/>
              <a:gd name="T15" fmla="*/ 873 h 874"/>
              <a:gd name="T16" fmla="*/ 2650 w 2651"/>
              <a:gd name="T17" fmla="*/ 873 h 874"/>
              <a:gd name="T18" fmla="*/ 2445 w 2651"/>
              <a:gd name="T19" fmla="*/ 0 h 874"/>
              <a:gd name="T20" fmla="*/ 197 w 2651"/>
              <a:gd name="T21" fmla="*/ 0 h 874"/>
              <a:gd name="T22" fmla="*/ 0 w 2651"/>
              <a:gd name="T23" fmla="*/ 873 h 874"/>
              <a:gd name="T24" fmla="*/ 402 w 2651"/>
              <a:gd name="T25" fmla="*/ 873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51" h="874">
                <a:moveTo>
                  <a:pt x="402" y="873"/>
                </a:moveTo>
                <a:lnTo>
                  <a:pt x="659" y="137"/>
                </a:lnTo>
                <a:lnTo>
                  <a:pt x="770" y="137"/>
                </a:lnTo>
                <a:lnTo>
                  <a:pt x="573" y="873"/>
                </a:lnTo>
                <a:lnTo>
                  <a:pt x="2077" y="873"/>
                </a:lnTo>
                <a:lnTo>
                  <a:pt x="1872" y="137"/>
                </a:lnTo>
                <a:lnTo>
                  <a:pt x="1992" y="137"/>
                </a:lnTo>
                <a:lnTo>
                  <a:pt x="2239" y="873"/>
                </a:lnTo>
                <a:lnTo>
                  <a:pt x="2650" y="873"/>
                </a:lnTo>
                <a:lnTo>
                  <a:pt x="2445" y="0"/>
                </a:lnTo>
                <a:lnTo>
                  <a:pt x="197" y="0"/>
                </a:lnTo>
                <a:lnTo>
                  <a:pt x="0" y="873"/>
                </a:lnTo>
                <a:lnTo>
                  <a:pt x="402" y="87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Freeform 292"/>
          <p:cNvSpPr>
            <a:spLocks noChangeArrowheads="1"/>
          </p:cNvSpPr>
          <p:nvPr/>
        </p:nvSpPr>
        <p:spPr bwMode="auto">
          <a:xfrm>
            <a:off x="10668815" y="5847131"/>
            <a:ext cx="652492" cy="988624"/>
          </a:xfrm>
          <a:custGeom>
            <a:avLst/>
            <a:gdLst>
              <a:gd name="T0" fmla="*/ 18 w 583"/>
              <a:gd name="T1" fmla="*/ 658 h 881"/>
              <a:gd name="T2" fmla="*/ 18 w 583"/>
              <a:gd name="T3" fmla="*/ 658 h 881"/>
              <a:gd name="T4" fmla="*/ 120 w 583"/>
              <a:gd name="T5" fmla="*/ 846 h 881"/>
              <a:gd name="T6" fmla="*/ 326 w 583"/>
              <a:gd name="T7" fmla="*/ 752 h 881"/>
              <a:gd name="T8" fmla="*/ 582 w 583"/>
              <a:gd name="T9" fmla="*/ 0 h 881"/>
              <a:gd name="T10" fmla="*/ 180 w 583"/>
              <a:gd name="T11" fmla="*/ 0 h 881"/>
              <a:gd name="T12" fmla="*/ 18 w 583"/>
              <a:gd name="T13" fmla="*/ 658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3" h="881">
                <a:moveTo>
                  <a:pt x="18" y="658"/>
                </a:moveTo>
                <a:lnTo>
                  <a:pt x="18" y="658"/>
                </a:lnTo>
                <a:cubicBezTo>
                  <a:pt x="0" y="735"/>
                  <a:pt x="43" y="821"/>
                  <a:pt x="120" y="846"/>
                </a:cubicBezTo>
                <a:cubicBezTo>
                  <a:pt x="206" y="880"/>
                  <a:pt x="300" y="837"/>
                  <a:pt x="326" y="752"/>
                </a:cubicBezTo>
                <a:cubicBezTo>
                  <a:pt x="582" y="0"/>
                  <a:pt x="582" y="0"/>
                  <a:pt x="582" y="0"/>
                </a:cubicBezTo>
                <a:cubicBezTo>
                  <a:pt x="180" y="0"/>
                  <a:pt x="180" y="0"/>
                  <a:pt x="180" y="0"/>
                </a:cubicBezTo>
                <a:lnTo>
                  <a:pt x="18" y="65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Freeform 293"/>
          <p:cNvSpPr>
            <a:spLocks noChangeArrowheads="1"/>
          </p:cNvSpPr>
          <p:nvPr/>
        </p:nvSpPr>
        <p:spPr bwMode="auto">
          <a:xfrm>
            <a:off x="13382589" y="5847131"/>
            <a:ext cx="662378" cy="988624"/>
          </a:xfrm>
          <a:custGeom>
            <a:avLst/>
            <a:gdLst>
              <a:gd name="T0" fmla="*/ 266 w 591"/>
              <a:gd name="T1" fmla="*/ 752 h 881"/>
              <a:gd name="T2" fmla="*/ 266 w 591"/>
              <a:gd name="T3" fmla="*/ 752 h 881"/>
              <a:gd name="T4" fmla="*/ 471 w 591"/>
              <a:gd name="T5" fmla="*/ 846 h 881"/>
              <a:gd name="T6" fmla="*/ 565 w 591"/>
              <a:gd name="T7" fmla="*/ 658 h 881"/>
              <a:gd name="T8" fmla="*/ 411 w 591"/>
              <a:gd name="T9" fmla="*/ 0 h 881"/>
              <a:gd name="T10" fmla="*/ 0 w 591"/>
              <a:gd name="T11" fmla="*/ 0 h 881"/>
              <a:gd name="T12" fmla="*/ 266 w 591"/>
              <a:gd name="T13" fmla="*/ 752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1" h="881">
                <a:moveTo>
                  <a:pt x="266" y="752"/>
                </a:moveTo>
                <a:lnTo>
                  <a:pt x="266" y="752"/>
                </a:lnTo>
                <a:cubicBezTo>
                  <a:pt x="291" y="837"/>
                  <a:pt x="385" y="880"/>
                  <a:pt x="471" y="846"/>
                </a:cubicBezTo>
                <a:cubicBezTo>
                  <a:pt x="548" y="821"/>
                  <a:pt x="590" y="735"/>
                  <a:pt x="565" y="658"/>
                </a:cubicBezTo>
                <a:cubicBezTo>
                  <a:pt x="411" y="0"/>
                  <a:pt x="411" y="0"/>
                  <a:pt x="411" y="0"/>
                </a:cubicBezTo>
                <a:cubicBezTo>
                  <a:pt x="0" y="0"/>
                  <a:pt x="0" y="0"/>
                  <a:pt x="0" y="0"/>
                </a:cubicBezTo>
                <a:lnTo>
                  <a:pt x="266" y="752"/>
                </a:lnTo>
              </a:path>
            </a:pathLst>
          </a:custGeom>
          <a:solidFill>
            <a:srgbClr val="E38E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" name="Freeform 294"/>
          <p:cNvSpPr>
            <a:spLocks noChangeArrowheads="1"/>
          </p:cNvSpPr>
          <p:nvPr/>
        </p:nvSpPr>
        <p:spPr bwMode="auto">
          <a:xfrm>
            <a:off x="11247162" y="5847131"/>
            <a:ext cx="2214517" cy="978738"/>
          </a:xfrm>
          <a:custGeom>
            <a:avLst/>
            <a:gdLst>
              <a:gd name="T0" fmla="*/ 0 w 1975"/>
              <a:gd name="T1" fmla="*/ 872 h 873"/>
              <a:gd name="T2" fmla="*/ 1974 w 1975"/>
              <a:gd name="T3" fmla="*/ 872 h 873"/>
              <a:gd name="T4" fmla="*/ 1743 w 1975"/>
              <a:gd name="T5" fmla="*/ 0 h 873"/>
              <a:gd name="T6" fmla="*/ 239 w 1975"/>
              <a:gd name="T7" fmla="*/ 0 h 873"/>
              <a:gd name="T8" fmla="*/ 0 w 1975"/>
              <a:gd name="T9" fmla="*/ 87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5" h="873">
                <a:moveTo>
                  <a:pt x="0" y="872"/>
                </a:moveTo>
                <a:lnTo>
                  <a:pt x="1974" y="872"/>
                </a:lnTo>
                <a:lnTo>
                  <a:pt x="1743" y="0"/>
                </a:lnTo>
                <a:lnTo>
                  <a:pt x="239" y="0"/>
                </a:lnTo>
                <a:lnTo>
                  <a:pt x="0" y="87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" name="Freeform 295"/>
          <p:cNvSpPr>
            <a:spLocks noChangeArrowheads="1"/>
          </p:cNvSpPr>
          <p:nvPr/>
        </p:nvSpPr>
        <p:spPr bwMode="auto">
          <a:xfrm>
            <a:off x="10985175" y="6820927"/>
            <a:ext cx="2738488" cy="968851"/>
          </a:xfrm>
          <a:custGeom>
            <a:avLst/>
            <a:gdLst>
              <a:gd name="T0" fmla="*/ 0 w 2445"/>
              <a:gd name="T1" fmla="*/ 862 h 863"/>
              <a:gd name="T2" fmla="*/ 2444 w 2445"/>
              <a:gd name="T3" fmla="*/ 862 h 863"/>
              <a:gd name="T4" fmla="*/ 2205 w 2445"/>
              <a:gd name="T5" fmla="*/ 0 h 863"/>
              <a:gd name="T6" fmla="*/ 231 w 2445"/>
              <a:gd name="T7" fmla="*/ 0 h 863"/>
              <a:gd name="T8" fmla="*/ 0 w 2445"/>
              <a:gd name="T9" fmla="*/ 862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5" h="863">
                <a:moveTo>
                  <a:pt x="0" y="862"/>
                </a:moveTo>
                <a:lnTo>
                  <a:pt x="2444" y="862"/>
                </a:lnTo>
                <a:lnTo>
                  <a:pt x="2205" y="0"/>
                </a:lnTo>
                <a:lnTo>
                  <a:pt x="231" y="0"/>
                </a:lnTo>
                <a:lnTo>
                  <a:pt x="0" y="86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Freeform 296"/>
          <p:cNvSpPr>
            <a:spLocks noChangeArrowheads="1"/>
          </p:cNvSpPr>
          <p:nvPr/>
        </p:nvSpPr>
        <p:spPr bwMode="auto">
          <a:xfrm>
            <a:off x="10945630" y="7789779"/>
            <a:ext cx="2817578" cy="978738"/>
          </a:xfrm>
          <a:custGeom>
            <a:avLst/>
            <a:gdLst>
              <a:gd name="T0" fmla="*/ 17 w 2513"/>
              <a:gd name="T1" fmla="*/ 60 h 873"/>
              <a:gd name="T2" fmla="*/ 17 w 2513"/>
              <a:gd name="T3" fmla="*/ 60 h 873"/>
              <a:gd name="T4" fmla="*/ 119 w 2513"/>
              <a:gd name="T5" fmla="*/ 197 h 873"/>
              <a:gd name="T6" fmla="*/ 615 w 2513"/>
              <a:gd name="T7" fmla="*/ 197 h 873"/>
              <a:gd name="T8" fmla="*/ 692 w 2513"/>
              <a:gd name="T9" fmla="*/ 872 h 873"/>
              <a:gd name="T10" fmla="*/ 1820 w 2513"/>
              <a:gd name="T11" fmla="*/ 872 h 873"/>
              <a:gd name="T12" fmla="*/ 1897 w 2513"/>
              <a:gd name="T13" fmla="*/ 197 h 873"/>
              <a:gd name="T14" fmla="*/ 2384 w 2513"/>
              <a:gd name="T15" fmla="*/ 197 h 873"/>
              <a:gd name="T16" fmla="*/ 2495 w 2513"/>
              <a:gd name="T17" fmla="*/ 60 h 873"/>
              <a:gd name="T18" fmla="*/ 2478 w 2513"/>
              <a:gd name="T19" fmla="*/ 0 h 873"/>
              <a:gd name="T20" fmla="*/ 34 w 2513"/>
              <a:gd name="T21" fmla="*/ 0 h 873"/>
              <a:gd name="T22" fmla="*/ 17 w 2513"/>
              <a:gd name="T23" fmla="*/ 60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13" h="873">
                <a:moveTo>
                  <a:pt x="17" y="60"/>
                </a:moveTo>
                <a:lnTo>
                  <a:pt x="17" y="60"/>
                </a:lnTo>
                <a:cubicBezTo>
                  <a:pt x="0" y="128"/>
                  <a:pt x="51" y="197"/>
                  <a:pt x="119" y="197"/>
                </a:cubicBezTo>
                <a:cubicBezTo>
                  <a:pt x="615" y="197"/>
                  <a:pt x="615" y="197"/>
                  <a:pt x="615" y="197"/>
                </a:cubicBezTo>
                <a:cubicBezTo>
                  <a:pt x="692" y="872"/>
                  <a:pt x="692" y="872"/>
                  <a:pt x="692" y="872"/>
                </a:cubicBezTo>
                <a:cubicBezTo>
                  <a:pt x="1820" y="872"/>
                  <a:pt x="1820" y="872"/>
                  <a:pt x="1820" y="872"/>
                </a:cubicBezTo>
                <a:cubicBezTo>
                  <a:pt x="1897" y="197"/>
                  <a:pt x="1897" y="197"/>
                  <a:pt x="1897" y="197"/>
                </a:cubicBezTo>
                <a:cubicBezTo>
                  <a:pt x="2384" y="197"/>
                  <a:pt x="2384" y="197"/>
                  <a:pt x="2384" y="197"/>
                </a:cubicBezTo>
                <a:cubicBezTo>
                  <a:pt x="2461" y="197"/>
                  <a:pt x="2512" y="128"/>
                  <a:pt x="2495" y="60"/>
                </a:cubicBezTo>
                <a:cubicBezTo>
                  <a:pt x="2478" y="0"/>
                  <a:pt x="2478" y="0"/>
                  <a:pt x="2478" y="0"/>
                </a:cubicBezTo>
                <a:cubicBezTo>
                  <a:pt x="34" y="0"/>
                  <a:pt x="34" y="0"/>
                  <a:pt x="34" y="0"/>
                </a:cubicBezTo>
                <a:lnTo>
                  <a:pt x="17" y="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Freeform 297"/>
          <p:cNvSpPr>
            <a:spLocks noChangeArrowheads="1"/>
          </p:cNvSpPr>
          <p:nvPr/>
        </p:nvSpPr>
        <p:spPr bwMode="auto">
          <a:xfrm>
            <a:off x="11721701" y="8768516"/>
            <a:ext cx="1265438" cy="978738"/>
          </a:xfrm>
          <a:custGeom>
            <a:avLst/>
            <a:gdLst>
              <a:gd name="T0" fmla="*/ 103 w 1129"/>
              <a:gd name="T1" fmla="*/ 872 h 873"/>
              <a:gd name="T2" fmla="*/ 1025 w 1129"/>
              <a:gd name="T3" fmla="*/ 872 h 873"/>
              <a:gd name="T4" fmla="*/ 1128 w 1129"/>
              <a:gd name="T5" fmla="*/ 0 h 873"/>
              <a:gd name="T6" fmla="*/ 0 w 1129"/>
              <a:gd name="T7" fmla="*/ 0 h 873"/>
              <a:gd name="T8" fmla="*/ 103 w 1129"/>
              <a:gd name="T9" fmla="*/ 87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9" h="873">
                <a:moveTo>
                  <a:pt x="103" y="872"/>
                </a:moveTo>
                <a:lnTo>
                  <a:pt x="1025" y="872"/>
                </a:lnTo>
                <a:lnTo>
                  <a:pt x="1128" y="0"/>
                </a:lnTo>
                <a:lnTo>
                  <a:pt x="0" y="0"/>
                </a:lnTo>
                <a:lnTo>
                  <a:pt x="103" y="87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Freeform 298"/>
          <p:cNvSpPr>
            <a:spLocks noChangeArrowheads="1"/>
          </p:cNvSpPr>
          <p:nvPr/>
        </p:nvSpPr>
        <p:spPr bwMode="auto">
          <a:xfrm>
            <a:off x="11840336" y="9742309"/>
            <a:ext cx="1033110" cy="978738"/>
          </a:xfrm>
          <a:custGeom>
            <a:avLst/>
            <a:gdLst>
              <a:gd name="T0" fmla="*/ 94 w 923"/>
              <a:gd name="T1" fmla="*/ 873 h 874"/>
              <a:gd name="T2" fmla="*/ 820 w 923"/>
              <a:gd name="T3" fmla="*/ 873 h 874"/>
              <a:gd name="T4" fmla="*/ 922 w 923"/>
              <a:gd name="T5" fmla="*/ 0 h 874"/>
              <a:gd name="T6" fmla="*/ 0 w 923"/>
              <a:gd name="T7" fmla="*/ 0 h 874"/>
              <a:gd name="T8" fmla="*/ 94 w 923"/>
              <a:gd name="T9" fmla="*/ 873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3" h="874">
                <a:moveTo>
                  <a:pt x="94" y="873"/>
                </a:moveTo>
                <a:lnTo>
                  <a:pt x="820" y="873"/>
                </a:lnTo>
                <a:lnTo>
                  <a:pt x="922" y="0"/>
                </a:lnTo>
                <a:lnTo>
                  <a:pt x="0" y="0"/>
                </a:lnTo>
                <a:lnTo>
                  <a:pt x="94" y="87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" name="Freeform 299"/>
          <p:cNvSpPr>
            <a:spLocks noChangeArrowheads="1"/>
          </p:cNvSpPr>
          <p:nvPr/>
        </p:nvSpPr>
        <p:spPr bwMode="auto">
          <a:xfrm>
            <a:off x="11944140" y="10721047"/>
            <a:ext cx="815616" cy="968851"/>
          </a:xfrm>
          <a:custGeom>
            <a:avLst/>
            <a:gdLst>
              <a:gd name="T0" fmla="*/ 640 w 727"/>
              <a:gd name="T1" fmla="*/ 743 h 864"/>
              <a:gd name="T2" fmla="*/ 640 w 727"/>
              <a:gd name="T3" fmla="*/ 743 h 864"/>
              <a:gd name="T4" fmla="*/ 726 w 727"/>
              <a:gd name="T5" fmla="*/ 0 h 864"/>
              <a:gd name="T6" fmla="*/ 0 w 727"/>
              <a:gd name="T7" fmla="*/ 0 h 864"/>
              <a:gd name="T8" fmla="*/ 94 w 727"/>
              <a:gd name="T9" fmla="*/ 743 h 864"/>
              <a:gd name="T10" fmla="*/ 230 w 727"/>
              <a:gd name="T11" fmla="*/ 863 h 864"/>
              <a:gd name="T12" fmla="*/ 503 w 727"/>
              <a:gd name="T13" fmla="*/ 863 h 864"/>
              <a:gd name="T14" fmla="*/ 640 w 727"/>
              <a:gd name="T15" fmla="*/ 743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7" h="864">
                <a:moveTo>
                  <a:pt x="640" y="743"/>
                </a:moveTo>
                <a:lnTo>
                  <a:pt x="640" y="743"/>
                </a:lnTo>
                <a:cubicBezTo>
                  <a:pt x="726" y="0"/>
                  <a:pt x="726" y="0"/>
                  <a:pt x="726" y="0"/>
                </a:cubicBezTo>
                <a:cubicBezTo>
                  <a:pt x="0" y="0"/>
                  <a:pt x="0" y="0"/>
                  <a:pt x="0" y="0"/>
                </a:cubicBezTo>
                <a:cubicBezTo>
                  <a:pt x="94" y="743"/>
                  <a:pt x="94" y="743"/>
                  <a:pt x="94" y="743"/>
                </a:cubicBezTo>
                <a:cubicBezTo>
                  <a:pt x="103" y="812"/>
                  <a:pt x="162" y="863"/>
                  <a:pt x="230" y="863"/>
                </a:cubicBezTo>
                <a:cubicBezTo>
                  <a:pt x="503" y="863"/>
                  <a:pt x="503" y="863"/>
                  <a:pt x="503" y="863"/>
                </a:cubicBezTo>
                <a:cubicBezTo>
                  <a:pt x="572" y="863"/>
                  <a:pt x="632" y="812"/>
                  <a:pt x="640" y="74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CuadroTexto 338"/>
          <p:cNvSpPr txBox="1"/>
          <p:nvPr/>
        </p:nvSpPr>
        <p:spPr>
          <a:xfrm>
            <a:off x="1883328" y="4423514"/>
            <a:ext cx="5548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  <a:endParaRPr lang="en-US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40" name="CuadroTexto 339"/>
          <p:cNvSpPr txBox="1"/>
          <p:nvPr/>
        </p:nvSpPr>
        <p:spPr>
          <a:xfrm>
            <a:off x="1904345" y="5912635"/>
            <a:ext cx="60947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341" name="Agrupar 340"/>
          <p:cNvGrpSpPr/>
          <p:nvPr/>
        </p:nvGrpSpPr>
        <p:grpSpPr>
          <a:xfrm>
            <a:off x="20174433" y="3382976"/>
            <a:ext cx="2630539" cy="1220974"/>
            <a:chOff x="2190932" y="10632220"/>
            <a:chExt cx="2630539" cy="1220974"/>
          </a:xfrm>
        </p:grpSpPr>
        <p:sp>
          <p:nvSpPr>
            <p:cNvPr id="342" name="Rectángulo 341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43" name="CuadroTexto 342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344" name="Agrupar 343"/>
          <p:cNvGrpSpPr/>
          <p:nvPr/>
        </p:nvGrpSpPr>
        <p:grpSpPr>
          <a:xfrm>
            <a:off x="20148749" y="7070543"/>
            <a:ext cx="2630539" cy="1220974"/>
            <a:chOff x="2190932" y="10632220"/>
            <a:chExt cx="2630539" cy="1220974"/>
          </a:xfrm>
        </p:grpSpPr>
        <p:sp>
          <p:nvSpPr>
            <p:cNvPr id="345" name="Rectángulo 344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46" name="CuadroTexto 345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347" name="Agrupar 346"/>
          <p:cNvGrpSpPr/>
          <p:nvPr/>
        </p:nvGrpSpPr>
        <p:grpSpPr>
          <a:xfrm>
            <a:off x="20188947" y="10877334"/>
            <a:ext cx="2630539" cy="1220974"/>
            <a:chOff x="2190932" y="10632220"/>
            <a:chExt cx="2630539" cy="1220974"/>
          </a:xfrm>
        </p:grpSpPr>
        <p:sp>
          <p:nvSpPr>
            <p:cNvPr id="348" name="Rectángulo 347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49" name="CuadroTexto 348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18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eeform 162"/>
          <p:cNvSpPr>
            <a:spLocks noChangeArrowheads="1"/>
          </p:cNvSpPr>
          <p:nvPr/>
        </p:nvSpPr>
        <p:spPr bwMode="auto">
          <a:xfrm>
            <a:off x="5021889" y="8363877"/>
            <a:ext cx="940001" cy="1688262"/>
          </a:xfrm>
          <a:custGeom>
            <a:avLst/>
            <a:gdLst>
              <a:gd name="T0" fmla="*/ 877 w 887"/>
              <a:gd name="T1" fmla="*/ 759 h 1591"/>
              <a:gd name="T2" fmla="*/ 877 w 887"/>
              <a:gd name="T3" fmla="*/ 759 h 1591"/>
              <a:gd name="T4" fmla="*/ 759 w 887"/>
              <a:gd name="T5" fmla="*/ 171 h 1591"/>
              <a:gd name="T6" fmla="*/ 759 w 887"/>
              <a:gd name="T7" fmla="*/ 153 h 1591"/>
              <a:gd name="T8" fmla="*/ 560 w 887"/>
              <a:gd name="T9" fmla="*/ 0 h 1591"/>
              <a:gd name="T10" fmla="*/ 316 w 887"/>
              <a:gd name="T11" fmla="*/ 0 h 1591"/>
              <a:gd name="T12" fmla="*/ 118 w 887"/>
              <a:gd name="T13" fmla="*/ 162 h 1591"/>
              <a:gd name="T14" fmla="*/ 118 w 887"/>
              <a:gd name="T15" fmla="*/ 171 h 1591"/>
              <a:gd name="T16" fmla="*/ 9 w 887"/>
              <a:gd name="T17" fmla="*/ 759 h 1591"/>
              <a:gd name="T18" fmla="*/ 63 w 887"/>
              <a:gd name="T19" fmla="*/ 840 h 1591"/>
              <a:gd name="T20" fmla="*/ 63 w 887"/>
              <a:gd name="T21" fmla="*/ 840 h 1591"/>
              <a:gd name="T22" fmla="*/ 145 w 887"/>
              <a:gd name="T23" fmla="*/ 786 h 1591"/>
              <a:gd name="T24" fmla="*/ 226 w 887"/>
              <a:gd name="T25" fmla="*/ 397 h 1591"/>
              <a:gd name="T26" fmla="*/ 226 w 887"/>
              <a:gd name="T27" fmla="*/ 777 h 1591"/>
              <a:gd name="T28" fmla="*/ 226 w 887"/>
              <a:gd name="T29" fmla="*/ 813 h 1591"/>
              <a:gd name="T30" fmla="*/ 226 w 887"/>
              <a:gd name="T31" fmla="*/ 1500 h 1591"/>
              <a:gd name="T32" fmla="*/ 307 w 887"/>
              <a:gd name="T33" fmla="*/ 1590 h 1591"/>
              <a:gd name="T34" fmla="*/ 316 w 887"/>
              <a:gd name="T35" fmla="*/ 1590 h 1591"/>
              <a:gd name="T36" fmla="*/ 407 w 887"/>
              <a:gd name="T37" fmla="*/ 1500 h 1591"/>
              <a:gd name="T38" fmla="*/ 407 w 887"/>
              <a:gd name="T39" fmla="*/ 813 h 1591"/>
              <a:gd name="T40" fmla="*/ 479 w 887"/>
              <a:gd name="T41" fmla="*/ 813 h 1591"/>
              <a:gd name="T42" fmla="*/ 479 w 887"/>
              <a:gd name="T43" fmla="*/ 1500 h 1591"/>
              <a:gd name="T44" fmla="*/ 569 w 887"/>
              <a:gd name="T45" fmla="*/ 1590 h 1591"/>
              <a:gd name="T46" fmla="*/ 578 w 887"/>
              <a:gd name="T47" fmla="*/ 1590 h 1591"/>
              <a:gd name="T48" fmla="*/ 660 w 887"/>
              <a:gd name="T49" fmla="*/ 1500 h 1591"/>
              <a:gd name="T50" fmla="*/ 660 w 887"/>
              <a:gd name="T51" fmla="*/ 813 h 1591"/>
              <a:gd name="T52" fmla="*/ 660 w 887"/>
              <a:gd name="T53" fmla="*/ 777 h 1591"/>
              <a:gd name="T54" fmla="*/ 660 w 887"/>
              <a:gd name="T55" fmla="*/ 415 h 1591"/>
              <a:gd name="T56" fmla="*/ 732 w 887"/>
              <a:gd name="T57" fmla="*/ 786 h 1591"/>
              <a:gd name="T58" fmla="*/ 822 w 887"/>
              <a:gd name="T59" fmla="*/ 840 h 1591"/>
              <a:gd name="T60" fmla="*/ 877 w 887"/>
              <a:gd name="T61" fmla="*/ 759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7" h="1591">
                <a:moveTo>
                  <a:pt x="877" y="759"/>
                </a:moveTo>
                <a:lnTo>
                  <a:pt x="877" y="759"/>
                </a:lnTo>
                <a:cubicBezTo>
                  <a:pt x="759" y="171"/>
                  <a:pt x="759" y="171"/>
                  <a:pt x="759" y="171"/>
                </a:cubicBezTo>
                <a:cubicBezTo>
                  <a:pt x="759" y="162"/>
                  <a:pt x="759" y="162"/>
                  <a:pt x="759" y="153"/>
                </a:cubicBezTo>
                <a:cubicBezTo>
                  <a:pt x="741" y="72"/>
                  <a:pt x="660" y="0"/>
                  <a:pt x="560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217" y="0"/>
                  <a:pt x="136" y="72"/>
                  <a:pt x="118" y="162"/>
                </a:cubicBezTo>
                <a:lnTo>
                  <a:pt x="118" y="171"/>
                </a:lnTo>
                <a:cubicBezTo>
                  <a:pt x="9" y="759"/>
                  <a:pt x="9" y="759"/>
                  <a:pt x="9" y="759"/>
                </a:cubicBezTo>
                <a:cubicBezTo>
                  <a:pt x="0" y="795"/>
                  <a:pt x="27" y="831"/>
                  <a:pt x="63" y="840"/>
                </a:cubicBezTo>
                <a:lnTo>
                  <a:pt x="63" y="840"/>
                </a:lnTo>
                <a:cubicBezTo>
                  <a:pt x="99" y="849"/>
                  <a:pt x="136" y="822"/>
                  <a:pt x="145" y="786"/>
                </a:cubicBezTo>
                <a:cubicBezTo>
                  <a:pt x="226" y="397"/>
                  <a:pt x="226" y="397"/>
                  <a:pt x="226" y="397"/>
                </a:cubicBezTo>
                <a:cubicBezTo>
                  <a:pt x="226" y="777"/>
                  <a:pt x="226" y="777"/>
                  <a:pt x="226" y="777"/>
                </a:cubicBezTo>
                <a:cubicBezTo>
                  <a:pt x="226" y="813"/>
                  <a:pt x="226" y="813"/>
                  <a:pt x="226" y="813"/>
                </a:cubicBezTo>
                <a:cubicBezTo>
                  <a:pt x="226" y="1500"/>
                  <a:pt x="226" y="1500"/>
                  <a:pt x="226" y="1500"/>
                </a:cubicBezTo>
                <a:cubicBezTo>
                  <a:pt x="226" y="1554"/>
                  <a:pt x="262" y="1590"/>
                  <a:pt x="307" y="1590"/>
                </a:cubicBezTo>
                <a:cubicBezTo>
                  <a:pt x="316" y="1590"/>
                  <a:pt x="316" y="1590"/>
                  <a:pt x="316" y="1590"/>
                </a:cubicBezTo>
                <a:cubicBezTo>
                  <a:pt x="371" y="1590"/>
                  <a:pt x="407" y="1554"/>
                  <a:pt x="407" y="1500"/>
                </a:cubicBezTo>
                <a:cubicBezTo>
                  <a:pt x="407" y="813"/>
                  <a:pt x="407" y="813"/>
                  <a:pt x="407" y="813"/>
                </a:cubicBezTo>
                <a:cubicBezTo>
                  <a:pt x="479" y="813"/>
                  <a:pt x="479" y="813"/>
                  <a:pt x="479" y="813"/>
                </a:cubicBezTo>
                <a:cubicBezTo>
                  <a:pt x="479" y="1500"/>
                  <a:pt x="479" y="1500"/>
                  <a:pt x="479" y="1500"/>
                </a:cubicBezTo>
                <a:cubicBezTo>
                  <a:pt x="479" y="1554"/>
                  <a:pt x="515" y="1590"/>
                  <a:pt x="569" y="1590"/>
                </a:cubicBezTo>
                <a:cubicBezTo>
                  <a:pt x="578" y="1590"/>
                  <a:pt x="578" y="1590"/>
                  <a:pt x="578" y="1590"/>
                </a:cubicBezTo>
                <a:cubicBezTo>
                  <a:pt x="624" y="1590"/>
                  <a:pt x="660" y="1554"/>
                  <a:pt x="660" y="1500"/>
                </a:cubicBezTo>
                <a:cubicBezTo>
                  <a:pt x="660" y="813"/>
                  <a:pt x="660" y="813"/>
                  <a:pt x="660" y="813"/>
                </a:cubicBezTo>
                <a:cubicBezTo>
                  <a:pt x="660" y="777"/>
                  <a:pt x="660" y="777"/>
                  <a:pt x="660" y="777"/>
                </a:cubicBezTo>
                <a:cubicBezTo>
                  <a:pt x="660" y="415"/>
                  <a:pt x="660" y="415"/>
                  <a:pt x="660" y="415"/>
                </a:cubicBezTo>
                <a:cubicBezTo>
                  <a:pt x="732" y="786"/>
                  <a:pt x="732" y="786"/>
                  <a:pt x="732" y="786"/>
                </a:cubicBezTo>
                <a:cubicBezTo>
                  <a:pt x="741" y="822"/>
                  <a:pt x="777" y="849"/>
                  <a:pt x="822" y="840"/>
                </a:cubicBezTo>
                <a:cubicBezTo>
                  <a:pt x="858" y="831"/>
                  <a:pt x="886" y="795"/>
                  <a:pt x="877" y="7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63"/>
          <p:cNvSpPr>
            <a:spLocks noChangeArrowheads="1"/>
          </p:cNvSpPr>
          <p:nvPr/>
        </p:nvSpPr>
        <p:spPr bwMode="auto">
          <a:xfrm>
            <a:off x="5288455" y="7924273"/>
            <a:ext cx="392837" cy="392837"/>
          </a:xfrm>
          <a:custGeom>
            <a:avLst/>
            <a:gdLst>
              <a:gd name="T0" fmla="*/ 190 w 372"/>
              <a:gd name="T1" fmla="*/ 371 h 372"/>
              <a:gd name="T2" fmla="*/ 190 w 372"/>
              <a:gd name="T3" fmla="*/ 371 h 372"/>
              <a:gd name="T4" fmla="*/ 371 w 372"/>
              <a:gd name="T5" fmla="*/ 181 h 372"/>
              <a:gd name="T6" fmla="*/ 190 w 372"/>
              <a:gd name="T7" fmla="*/ 0 h 372"/>
              <a:gd name="T8" fmla="*/ 0 w 372"/>
              <a:gd name="T9" fmla="*/ 181 h 372"/>
              <a:gd name="T10" fmla="*/ 190 w 372"/>
              <a:gd name="T11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72">
                <a:moveTo>
                  <a:pt x="190" y="371"/>
                </a:moveTo>
                <a:lnTo>
                  <a:pt x="190" y="371"/>
                </a:lnTo>
                <a:cubicBezTo>
                  <a:pt x="289" y="371"/>
                  <a:pt x="371" y="289"/>
                  <a:pt x="371" y="181"/>
                </a:cubicBezTo>
                <a:cubicBezTo>
                  <a:pt x="371" y="81"/>
                  <a:pt x="289" y="0"/>
                  <a:pt x="190" y="0"/>
                </a:cubicBezTo>
                <a:cubicBezTo>
                  <a:pt x="82" y="0"/>
                  <a:pt x="0" y="81"/>
                  <a:pt x="0" y="181"/>
                </a:cubicBezTo>
                <a:cubicBezTo>
                  <a:pt x="0" y="289"/>
                  <a:pt x="82" y="371"/>
                  <a:pt x="190" y="3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64"/>
          <p:cNvSpPr>
            <a:spLocks noChangeArrowheads="1"/>
          </p:cNvSpPr>
          <p:nvPr/>
        </p:nvSpPr>
        <p:spPr bwMode="auto">
          <a:xfrm>
            <a:off x="6284579" y="8363877"/>
            <a:ext cx="940001" cy="1688262"/>
          </a:xfrm>
          <a:custGeom>
            <a:avLst/>
            <a:gdLst>
              <a:gd name="T0" fmla="*/ 876 w 886"/>
              <a:gd name="T1" fmla="*/ 759 h 1591"/>
              <a:gd name="T2" fmla="*/ 876 w 886"/>
              <a:gd name="T3" fmla="*/ 759 h 1591"/>
              <a:gd name="T4" fmla="*/ 768 w 886"/>
              <a:gd name="T5" fmla="*/ 171 h 1591"/>
              <a:gd name="T6" fmla="*/ 759 w 886"/>
              <a:gd name="T7" fmla="*/ 153 h 1591"/>
              <a:gd name="T8" fmla="*/ 560 w 886"/>
              <a:gd name="T9" fmla="*/ 0 h 1591"/>
              <a:gd name="T10" fmla="*/ 325 w 886"/>
              <a:gd name="T11" fmla="*/ 0 h 1591"/>
              <a:gd name="T12" fmla="*/ 126 w 886"/>
              <a:gd name="T13" fmla="*/ 162 h 1591"/>
              <a:gd name="T14" fmla="*/ 117 w 886"/>
              <a:gd name="T15" fmla="*/ 171 h 1591"/>
              <a:gd name="T16" fmla="*/ 9 w 886"/>
              <a:gd name="T17" fmla="*/ 759 h 1591"/>
              <a:gd name="T18" fmla="*/ 63 w 886"/>
              <a:gd name="T19" fmla="*/ 840 h 1591"/>
              <a:gd name="T20" fmla="*/ 63 w 886"/>
              <a:gd name="T21" fmla="*/ 840 h 1591"/>
              <a:gd name="T22" fmla="*/ 154 w 886"/>
              <a:gd name="T23" fmla="*/ 786 h 1591"/>
              <a:gd name="T24" fmla="*/ 226 w 886"/>
              <a:gd name="T25" fmla="*/ 397 h 1591"/>
              <a:gd name="T26" fmla="*/ 226 w 886"/>
              <a:gd name="T27" fmla="*/ 777 h 1591"/>
              <a:gd name="T28" fmla="*/ 226 w 886"/>
              <a:gd name="T29" fmla="*/ 813 h 1591"/>
              <a:gd name="T30" fmla="*/ 226 w 886"/>
              <a:gd name="T31" fmla="*/ 1500 h 1591"/>
              <a:gd name="T32" fmla="*/ 316 w 886"/>
              <a:gd name="T33" fmla="*/ 1590 h 1591"/>
              <a:gd name="T34" fmla="*/ 325 w 886"/>
              <a:gd name="T35" fmla="*/ 1590 h 1591"/>
              <a:gd name="T36" fmla="*/ 407 w 886"/>
              <a:gd name="T37" fmla="*/ 1500 h 1591"/>
              <a:gd name="T38" fmla="*/ 407 w 886"/>
              <a:gd name="T39" fmla="*/ 813 h 1591"/>
              <a:gd name="T40" fmla="*/ 479 w 886"/>
              <a:gd name="T41" fmla="*/ 813 h 1591"/>
              <a:gd name="T42" fmla="*/ 479 w 886"/>
              <a:gd name="T43" fmla="*/ 1500 h 1591"/>
              <a:gd name="T44" fmla="*/ 569 w 886"/>
              <a:gd name="T45" fmla="*/ 1590 h 1591"/>
              <a:gd name="T46" fmla="*/ 578 w 886"/>
              <a:gd name="T47" fmla="*/ 1590 h 1591"/>
              <a:gd name="T48" fmla="*/ 669 w 886"/>
              <a:gd name="T49" fmla="*/ 1500 h 1591"/>
              <a:gd name="T50" fmla="*/ 669 w 886"/>
              <a:gd name="T51" fmla="*/ 813 h 1591"/>
              <a:gd name="T52" fmla="*/ 669 w 886"/>
              <a:gd name="T53" fmla="*/ 777 h 1591"/>
              <a:gd name="T54" fmla="*/ 669 w 886"/>
              <a:gd name="T55" fmla="*/ 415 h 1591"/>
              <a:gd name="T56" fmla="*/ 741 w 886"/>
              <a:gd name="T57" fmla="*/ 786 h 1591"/>
              <a:gd name="T58" fmla="*/ 822 w 886"/>
              <a:gd name="T59" fmla="*/ 840 h 1591"/>
              <a:gd name="T60" fmla="*/ 876 w 886"/>
              <a:gd name="T61" fmla="*/ 759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6" h="1591">
                <a:moveTo>
                  <a:pt x="876" y="759"/>
                </a:moveTo>
                <a:lnTo>
                  <a:pt x="876" y="759"/>
                </a:lnTo>
                <a:cubicBezTo>
                  <a:pt x="768" y="171"/>
                  <a:pt x="768" y="171"/>
                  <a:pt x="768" y="171"/>
                </a:cubicBezTo>
                <a:cubicBezTo>
                  <a:pt x="768" y="162"/>
                  <a:pt x="768" y="162"/>
                  <a:pt x="759" y="153"/>
                </a:cubicBezTo>
                <a:cubicBezTo>
                  <a:pt x="741" y="72"/>
                  <a:pt x="660" y="0"/>
                  <a:pt x="560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226" y="0"/>
                  <a:pt x="144" y="72"/>
                  <a:pt x="126" y="162"/>
                </a:cubicBezTo>
                <a:lnTo>
                  <a:pt x="117" y="171"/>
                </a:lnTo>
                <a:cubicBezTo>
                  <a:pt x="9" y="759"/>
                  <a:pt x="9" y="759"/>
                  <a:pt x="9" y="759"/>
                </a:cubicBezTo>
                <a:cubicBezTo>
                  <a:pt x="0" y="795"/>
                  <a:pt x="27" y="831"/>
                  <a:pt x="63" y="840"/>
                </a:cubicBezTo>
                <a:lnTo>
                  <a:pt x="63" y="840"/>
                </a:lnTo>
                <a:cubicBezTo>
                  <a:pt x="108" y="849"/>
                  <a:pt x="144" y="822"/>
                  <a:pt x="154" y="786"/>
                </a:cubicBezTo>
                <a:cubicBezTo>
                  <a:pt x="226" y="397"/>
                  <a:pt x="226" y="397"/>
                  <a:pt x="226" y="397"/>
                </a:cubicBezTo>
                <a:cubicBezTo>
                  <a:pt x="226" y="777"/>
                  <a:pt x="226" y="777"/>
                  <a:pt x="226" y="777"/>
                </a:cubicBezTo>
                <a:cubicBezTo>
                  <a:pt x="226" y="813"/>
                  <a:pt x="226" y="813"/>
                  <a:pt x="226" y="813"/>
                </a:cubicBezTo>
                <a:cubicBezTo>
                  <a:pt x="226" y="1500"/>
                  <a:pt x="226" y="1500"/>
                  <a:pt x="226" y="1500"/>
                </a:cubicBezTo>
                <a:cubicBezTo>
                  <a:pt x="226" y="1554"/>
                  <a:pt x="262" y="1590"/>
                  <a:pt x="316" y="1590"/>
                </a:cubicBezTo>
                <a:cubicBezTo>
                  <a:pt x="325" y="1590"/>
                  <a:pt x="325" y="1590"/>
                  <a:pt x="325" y="1590"/>
                </a:cubicBezTo>
                <a:cubicBezTo>
                  <a:pt x="370" y="1590"/>
                  <a:pt x="407" y="1554"/>
                  <a:pt x="407" y="1500"/>
                </a:cubicBezTo>
                <a:cubicBezTo>
                  <a:pt x="407" y="813"/>
                  <a:pt x="407" y="813"/>
                  <a:pt x="407" y="813"/>
                </a:cubicBezTo>
                <a:cubicBezTo>
                  <a:pt x="479" y="813"/>
                  <a:pt x="479" y="813"/>
                  <a:pt x="479" y="813"/>
                </a:cubicBezTo>
                <a:cubicBezTo>
                  <a:pt x="479" y="1500"/>
                  <a:pt x="479" y="1500"/>
                  <a:pt x="479" y="1500"/>
                </a:cubicBezTo>
                <a:cubicBezTo>
                  <a:pt x="479" y="1554"/>
                  <a:pt x="524" y="1590"/>
                  <a:pt x="569" y="1590"/>
                </a:cubicBezTo>
                <a:cubicBezTo>
                  <a:pt x="578" y="1590"/>
                  <a:pt x="578" y="1590"/>
                  <a:pt x="578" y="1590"/>
                </a:cubicBezTo>
                <a:cubicBezTo>
                  <a:pt x="623" y="1590"/>
                  <a:pt x="669" y="1554"/>
                  <a:pt x="669" y="1500"/>
                </a:cubicBezTo>
                <a:cubicBezTo>
                  <a:pt x="669" y="813"/>
                  <a:pt x="669" y="813"/>
                  <a:pt x="669" y="813"/>
                </a:cubicBezTo>
                <a:cubicBezTo>
                  <a:pt x="669" y="777"/>
                  <a:pt x="669" y="777"/>
                  <a:pt x="669" y="777"/>
                </a:cubicBezTo>
                <a:cubicBezTo>
                  <a:pt x="669" y="415"/>
                  <a:pt x="669" y="415"/>
                  <a:pt x="669" y="415"/>
                </a:cubicBezTo>
                <a:cubicBezTo>
                  <a:pt x="741" y="786"/>
                  <a:pt x="741" y="786"/>
                  <a:pt x="741" y="786"/>
                </a:cubicBezTo>
                <a:cubicBezTo>
                  <a:pt x="750" y="822"/>
                  <a:pt x="786" y="849"/>
                  <a:pt x="822" y="840"/>
                </a:cubicBezTo>
                <a:cubicBezTo>
                  <a:pt x="858" y="831"/>
                  <a:pt x="885" y="795"/>
                  <a:pt x="876" y="7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65"/>
          <p:cNvSpPr>
            <a:spLocks noChangeArrowheads="1"/>
          </p:cNvSpPr>
          <p:nvPr/>
        </p:nvSpPr>
        <p:spPr bwMode="auto">
          <a:xfrm>
            <a:off x="6555824" y="7924273"/>
            <a:ext cx="392837" cy="392837"/>
          </a:xfrm>
          <a:custGeom>
            <a:avLst/>
            <a:gdLst>
              <a:gd name="T0" fmla="*/ 190 w 371"/>
              <a:gd name="T1" fmla="*/ 371 h 372"/>
              <a:gd name="T2" fmla="*/ 190 w 371"/>
              <a:gd name="T3" fmla="*/ 371 h 372"/>
              <a:gd name="T4" fmla="*/ 370 w 371"/>
              <a:gd name="T5" fmla="*/ 181 h 372"/>
              <a:gd name="T6" fmla="*/ 190 w 371"/>
              <a:gd name="T7" fmla="*/ 0 h 372"/>
              <a:gd name="T8" fmla="*/ 0 w 371"/>
              <a:gd name="T9" fmla="*/ 181 h 372"/>
              <a:gd name="T10" fmla="*/ 190 w 371"/>
              <a:gd name="T11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2">
                <a:moveTo>
                  <a:pt x="190" y="371"/>
                </a:moveTo>
                <a:lnTo>
                  <a:pt x="190" y="371"/>
                </a:lnTo>
                <a:cubicBezTo>
                  <a:pt x="289" y="371"/>
                  <a:pt x="370" y="289"/>
                  <a:pt x="370" y="181"/>
                </a:cubicBezTo>
                <a:cubicBezTo>
                  <a:pt x="370" y="81"/>
                  <a:pt x="289" y="0"/>
                  <a:pt x="190" y="0"/>
                </a:cubicBezTo>
                <a:cubicBezTo>
                  <a:pt x="90" y="0"/>
                  <a:pt x="0" y="81"/>
                  <a:pt x="0" y="181"/>
                </a:cubicBezTo>
                <a:cubicBezTo>
                  <a:pt x="0" y="289"/>
                  <a:pt x="90" y="371"/>
                  <a:pt x="190" y="3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66"/>
          <p:cNvSpPr>
            <a:spLocks noChangeArrowheads="1"/>
          </p:cNvSpPr>
          <p:nvPr/>
        </p:nvSpPr>
        <p:spPr bwMode="auto">
          <a:xfrm>
            <a:off x="7551945" y="8363877"/>
            <a:ext cx="949358" cy="1688262"/>
          </a:xfrm>
          <a:custGeom>
            <a:avLst/>
            <a:gdLst>
              <a:gd name="T0" fmla="*/ 886 w 896"/>
              <a:gd name="T1" fmla="*/ 759 h 1591"/>
              <a:gd name="T2" fmla="*/ 886 w 896"/>
              <a:gd name="T3" fmla="*/ 759 h 1591"/>
              <a:gd name="T4" fmla="*/ 769 w 896"/>
              <a:gd name="T5" fmla="*/ 171 h 1591"/>
              <a:gd name="T6" fmla="*/ 769 w 896"/>
              <a:gd name="T7" fmla="*/ 153 h 1591"/>
              <a:gd name="T8" fmla="*/ 570 w 896"/>
              <a:gd name="T9" fmla="*/ 0 h 1591"/>
              <a:gd name="T10" fmla="*/ 326 w 896"/>
              <a:gd name="T11" fmla="*/ 0 h 1591"/>
              <a:gd name="T12" fmla="*/ 127 w 896"/>
              <a:gd name="T13" fmla="*/ 162 h 1591"/>
              <a:gd name="T14" fmla="*/ 127 w 896"/>
              <a:gd name="T15" fmla="*/ 171 h 1591"/>
              <a:gd name="T16" fmla="*/ 10 w 896"/>
              <a:gd name="T17" fmla="*/ 759 h 1591"/>
              <a:gd name="T18" fmla="*/ 73 w 896"/>
              <a:gd name="T19" fmla="*/ 840 h 1591"/>
              <a:gd name="T20" fmla="*/ 73 w 896"/>
              <a:gd name="T21" fmla="*/ 840 h 1591"/>
              <a:gd name="T22" fmla="*/ 154 w 896"/>
              <a:gd name="T23" fmla="*/ 786 h 1591"/>
              <a:gd name="T24" fmla="*/ 227 w 896"/>
              <a:gd name="T25" fmla="*/ 397 h 1591"/>
              <a:gd name="T26" fmla="*/ 227 w 896"/>
              <a:gd name="T27" fmla="*/ 777 h 1591"/>
              <a:gd name="T28" fmla="*/ 227 w 896"/>
              <a:gd name="T29" fmla="*/ 813 h 1591"/>
              <a:gd name="T30" fmla="*/ 227 w 896"/>
              <a:gd name="T31" fmla="*/ 1500 h 1591"/>
              <a:gd name="T32" fmla="*/ 317 w 896"/>
              <a:gd name="T33" fmla="*/ 1590 h 1591"/>
              <a:gd name="T34" fmla="*/ 326 w 896"/>
              <a:gd name="T35" fmla="*/ 1590 h 1591"/>
              <a:gd name="T36" fmla="*/ 416 w 896"/>
              <a:gd name="T37" fmla="*/ 1500 h 1591"/>
              <a:gd name="T38" fmla="*/ 416 w 896"/>
              <a:gd name="T39" fmla="*/ 813 h 1591"/>
              <a:gd name="T40" fmla="*/ 489 w 896"/>
              <a:gd name="T41" fmla="*/ 813 h 1591"/>
              <a:gd name="T42" fmla="*/ 489 w 896"/>
              <a:gd name="T43" fmla="*/ 1500 h 1591"/>
              <a:gd name="T44" fmla="*/ 570 w 896"/>
              <a:gd name="T45" fmla="*/ 1590 h 1591"/>
              <a:gd name="T46" fmla="*/ 579 w 896"/>
              <a:gd name="T47" fmla="*/ 1590 h 1591"/>
              <a:gd name="T48" fmla="*/ 669 w 896"/>
              <a:gd name="T49" fmla="*/ 1500 h 1591"/>
              <a:gd name="T50" fmla="*/ 669 w 896"/>
              <a:gd name="T51" fmla="*/ 813 h 1591"/>
              <a:gd name="T52" fmla="*/ 669 w 896"/>
              <a:gd name="T53" fmla="*/ 777 h 1591"/>
              <a:gd name="T54" fmla="*/ 669 w 896"/>
              <a:gd name="T55" fmla="*/ 415 h 1591"/>
              <a:gd name="T56" fmla="*/ 742 w 896"/>
              <a:gd name="T57" fmla="*/ 786 h 1591"/>
              <a:gd name="T58" fmla="*/ 823 w 896"/>
              <a:gd name="T59" fmla="*/ 840 h 1591"/>
              <a:gd name="T60" fmla="*/ 886 w 896"/>
              <a:gd name="T61" fmla="*/ 759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96" h="1591">
                <a:moveTo>
                  <a:pt x="886" y="759"/>
                </a:moveTo>
                <a:lnTo>
                  <a:pt x="886" y="759"/>
                </a:lnTo>
                <a:cubicBezTo>
                  <a:pt x="769" y="171"/>
                  <a:pt x="769" y="171"/>
                  <a:pt x="769" y="171"/>
                </a:cubicBezTo>
                <a:cubicBezTo>
                  <a:pt x="769" y="162"/>
                  <a:pt x="769" y="162"/>
                  <a:pt x="769" y="153"/>
                </a:cubicBezTo>
                <a:cubicBezTo>
                  <a:pt x="742" y="72"/>
                  <a:pt x="660" y="0"/>
                  <a:pt x="570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27" y="0"/>
                  <a:pt x="145" y="72"/>
                  <a:pt x="127" y="162"/>
                </a:cubicBezTo>
                <a:lnTo>
                  <a:pt x="127" y="171"/>
                </a:lnTo>
                <a:cubicBezTo>
                  <a:pt x="10" y="759"/>
                  <a:pt x="10" y="759"/>
                  <a:pt x="10" y="759"/>
                </a:cubicBezTo>
                <a:cubicBezTo>
                  <a:pt x="0" y="795"/>
                  <a:pt x="28" y="831"/>
                  <a:pt x="73" y="840"/>
                </a:cubicBezTo>
                <a:lnTo>
                  <a:pt x="73" y="840"/>
                </a:lnTo>
                <a:cubicBezTo>
                  <a:pt x="109" y="849"/>
                  <a:pt x="145" y="822"/>
                  <a:pt x="154" y="786"/>
                </a:cubicBezTo>
                <a:cubicBezTo>
                  <a:pt x="227" y="397"/>
                  <a:pt x="227" y="397"/>
                  <a:pt x="227" y="397"/>
                </a:cubicBezTo>
                <a:cubicBezTo>
                  <a:pt x="227" y="777"/>
                  <a:pt x="227" y="777"/>
                  <a:pt x="227" y="777"/>
                </a:cubicBezTo>
                <a:cubicBezTo>
                  <a:pt x="227" y="813"/>
                  <a:pt x="227" y="813"/>
                  <a:pt x="227" y="813"/>
                </a:cubicBezTo>
                <a:cubicBezTo>
                  <a:pt x="227" y="1500"/>
                  <a:pt x="227" y="1500"/>
                  <a:pt x="227" y="1500"/>
                </a:cubicBezTo>
                <a:cubicBezTo>
                  <a:pt x="227" y="1554"/>
                  <a:pt x="272" y="1590"/>
                  <a:pt x="317" y="1590"/>
                </a:cubicBezTo>
                <a:cubicBezTo>
                  <a:pt x="326" y="1590"/>
                  <a:pt x="326" y="1590"/>
                  <a:pt x="326" y="1590"/>
                </a:cubicBezTo>
                <a:cubicBezTo>
                  <a:pt x="371" y="1590"/>
                  <a:pt x="416" y="1554"/>
                  <a:pt x="416" y="1500"/>
                </a:cubicBezTo>
                <a:cubicBezTo>
                  <a:pt x="416" y="813"/>
                  <a:pt x="416" y="813"/>
                  <a:pt x="416" y="813"/>
                </a:cubicBezTo>
                <a:cubicBezTo>
                  <a:pt x="489" y="813"/>
                  <a:pt x="489" y="813"/>
                  <a:pt x="489" y="813"/>
                </a:cubicBezTo>
                <a:cubicBezTo>
                  <a:pt x="489" y="1500"/>
                  <a:pt x="489" y="1500"/>
                  <a:pt x="489" y="1500"/>
                </a:cubicBezTo>
                <a:cubicBezTo>
                  <a:pt x="489" y="1554"/>
                  <a:pt x="525" y="1590"/>
                  <a:pt x="570" y="1590"/>
                </a:cubicBezTo>
                <a:cubicBezTo>
                  <a:pt x="579" y="1590"/>
                  <a:pt x="579" y="1590"/>
                  <a:pt x="579" y="1590"/>
                </a:cubicBezTo>
                <a:cubicBezTo>
                  <a:pt x="633" y="1590"/>
                  <a:pt x="669" y="1554"/>
                  <a:pt x="669" y="1500"/>
                </a:cubicBezTo>
                <a:cubicBezTo>
                  <a:pt x="669" y="813"/>
                  <a:pt x="669" y="813"/>
                  <a:pt x="669" y="813"/>
                </a:cubicBezTo>
                <a:cubicBezTo>
                  <a:pt x="669" y="777"/>
                  <a:pt x="669" y="777"/>
                  <a:pt x="669" y="777"/>
                </a:cubicBezTo>
                <a:cubicBezTo>
                  <a:pt x="669" y="415"/>
                  <a:pt x="669" y="415"/>
                  <a:pt x="669" y="415"/>
                </a:cubicBezTo>
                <a:cubicBezTo>
                  <a:pt x="742" y="786"/>
                  <a:pt x="742" y="786"/>
                  <a:pt x="742" y="786"/>
                </a:cubicBezTo>
                <a:cubicBezTo>
                  <a:pt x="751" y="822"/>
                  <a:pt x="787" y="849"/>
                  <a:pt x="823" y="840"/>
                </a:cubicBezTo>
                <a:cubicBezTo>
                  <a:pt x="868" y="831"/>
                  <a:pt x="895" y="795"/>
                  <a:pt x="886" y="7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67"/>
          <p:cNvSpPr>
            <a:spLocks noChangeArrowheads="1"/>
          </p:cNvSpPr>
          <p:nvPr/>
        </p:nvSpPr>
        <p:spPr bwMode="auto">
          <a:xfrm>
            <a:off x="7827868" y="7924273"/>
            <a:ext cx="392837" cy="392837"/>
          </a:xfrm>
          <a:custGeom>
            <a:avLst/>
            <a:gdLst>
              <a:gd name="T0" fmla="*/ 180 w 371"/>
              <a:gd name="T1" fmla="*/ 371 h 372"/>
              <a:gd name="T2" fmla="*/ 180 w 371"/>
              <a:gd name="T3" fmla="*/ 371 h 372"/>
              <a:gd name="T4" fmla="*/ 370 w 371"/>
              <a:gd name="T5" fmla="*/ 181 h 372"/>
              <a:gd name="T6" fmla="*/ 180 w 371"/>
              <a:gd name="T7" fmla="*/ 0 h 372"/>
              <a:gd name="T8" fmla="*/ 0 w 371"/>
              <a:gd name="T9" fmla="*/ 181 h 372"/>
              <a:gd name="T10" fmla="*/ 180 w 371"/>
              <a:gd name="T11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2">
                <a:moveTo>
                  <a:pt x="180" y="371"/>
                </a:moveTo>
                <a:lnTo>
                  <a:pt x="180" y="371"/>
                </a:lnTo>
                <a:cubicBezTo>
                  <a:pt x="289" y="371"/>
                  <a:pt x="370" y="289"/>
                  <a:pt x="370" y="181"/>
                </a:cubicBezTo>
                <a:cubicBezTo>
                  <a:pt x="370" y="81"/>
                  <a:pt x="289" y="0"/>
                  <a:pt x="180" y="0"/>
                </a:cubicBezTo>
                <a:cubicBezTo>
                  <a:pt x="81" y="0"/>
                  <a:pt x="0" y="81"/>
                  <a:pt x="0" y="181"/>
                </a:cubicBezTo>
                <a:cubicBezTo>
                  <a:pt x="0" y="289"/>
                  <a:pt x="81" y="371"/>
                  <a:pt x="180" y="3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68"/>
          <p:cNvSpPr>
            <a:spLocks noChangeArrowheads="1"/>
          </p:cNvSpPr>
          <p:nvPr/>
        </p:nvSpPr>
        <p:spPr bwMode="auto">
          <a:xfrm>
            <a:off x="8823989" y="8363877"/>
            <a:ext cx="940004" cy="1688262"/>
          </a:xfrm>
          <a:custGeom>
            <a:avLst/>
            <a:gdLst>
              <a:gd name="T0" fmla="*/ 877 w 887"/>
              <a:gd name="T1" fmla="*/ 759 h 1591"/>
              <a:gd name="T2" fmla="*/ 877 w 887"/>
              <a:gd name="T3" fmla="*/ 759 h 1591"/>
              <a:gd name="T4" fmla="*/ 768 w 887"/>
              <a:gd name="T5" fmla="*/ 171 h 1591"/>
              <a:gd name="T6" fmla="*/ 759 w 887"/>
              <a:gd name="T7" fmla="*/ 153 h 1591"/>
              <a:gd name="T8" fmla="*/ 561 w 887"/>
              <a:gd name="T9" fmla="*/ 0 h 1591"/>
              <a:gd name="T10" fmla="*/ 326 w 887"/>
              <a:gd name="T11" fmla="*/ 0 h 1591"/>
              <a:gd name="T12" fmla="*/ 118 w 887"/>
              <a:gd name="T13" fmla="*/ 162 h 1591"/>
              <a:gd name="T14" fmla="*/ 118 w 887"/>
              <a:gd name="T15" fmla="*/ 171 h 1591"/>
              <a:gd name="T16" fmla="*/ 9 w 887"/>
              <a:gd name="T17" fmla="*/ 759 h 1591"/>
              <a:gd name="T18" fmla="*/ 63 w 887"/>
              <a:gd name="T19" fmla="*/ 840 h 1591"/>
              <a:gd name="T20" fmla="*/ 63 w 887"/>
              <a:gd name="T21" fmla="*/ 840 h 1591"/>
              <a:gd name="T22" fmla="*/ 145 w 887"/>
              <a:gd name="T23" fmla="*/ 786 h 1591"/>
              <a:gd name="T24" fmla="*/ 226 w 887"/>
              <a:gd name="T25" fmla="*/ 397 h 1591"/>
              <a:gd name="T26" fmla="*/ 226 w 887"/>
              <a:gd name="T27" fmla="*/ 777 h 1591"/>
              <a:gd name="T28" fmla="*/ 226 w 887"/>
              <a:gd name="T29" fmla="*/ 813 h 1591"/>
              <a:gd name="T30" fmla="*/ 226 w 887"/>
              <a:gd name="T31" fmla="*/ 1500 h 1591"/>
              <a:gd name="T32" fmla="*/ 308 w 887"/>
              <a:gd name="T33" fmla="*/ 1590 h 1591"/>
              <a:gd name="T34" fmla="*/ 316 w 887"/>
              <a:gd name="T35" fmla="*/ 1590 h 1591"/>
              <a:gd name="T36" fmla="*/ 407 w 887"/>
              <a:gd name="T37" fmla="*/ 1500 h 1591"/>
              <a:gd name="T38" fmla="*/ 407 w 887"/>
              <a:gd name="T39" fmla="*/ 813 h 1591"/>
              <a:gd name="T40" fmla="*/ 479 w 887"/>
              <a:gd name="T41" fmla="*/ 813 h 1591"/>
              <a:gd name="T42" fmla="*/ 479 w 887"/>
              <a:gd name="T43" fmla="*/ 1500 h 1591"/>
              <a:gd name="T44" fmla="*/ 569 w 887"/>
              <a:gd name="T45" fmla="*/ 1590 h 1591"/>
              <a:gd name="T46" fmla="*/ 579 w 887"/>
              <a:gd name="T47" fmla="*/ 1590 h 1591"/>
              <a:gd name="T48" fmla="*/ 669 w 887"/>
              <a:gd name="T49" fmla="*/ 1500 h 1591"/>
              <a:gd name="T50" fmla="*/ 669 w 887"/>
              <a:gd name="T51" fmla="*/ 813 h 1591"/>
              <a:gd name="T52" fmla="*/ 669 w 887"/>
              <a:gd name="T53" fmla="*/ 777 h 1591"/>
              <a:gd name="T54" fmla="*/ 669 w 887"/>
              <a:gd name="T55" fmla="*/ 415 h 1591"/>
              <a:gd name="T56" fmla="*/ 732 w 887"/>
              <a:gd name="T57" fmla="*/ 786 h 1591"/>
              <a:gd name="T58" fmla="*/ 822 w 887"/>
              <a:gd name="T59" fmla="*/ 840 h 1591"/>
              <a:gd name="T60" fmla="*/ 877 w 887"/>
              <a:gd name="T61" fmla="*/ 759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7" h="1591">
                <a:moveTo>
                  <a:pt x="877" y="759"/>
                </a:moveTo>
                <a:lnTo>
                  <a:pt x="877" y="759"/>
                </a:lnTo>
                <a:cubicBezTo>
                  <a:pt x="768" y="171"/>
                  <a:pt x="768" y="171"/>
                  <a:pt x="768" y="171"/>
                </a:cubicBezTo>
                <a:cubicBezTo>
                  <a:pt x="768" y="162"/>
                  <a:pt x="759" y="162"/>
                  <a:pt x="759" y="153"/>
                </a:cubicBezTo>
                <a:cubicBezTo>
                  <a:pt x="741" y="72"/>
                  <a:pt x="660" y="0"/>
                  <a:pt x="561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26" y="0"/>
                  <a:pt x="136" y="72"/>
                  <a:pt x="118" y="162"/>
                </a:cubicBezTo>
                <a:lnTo>
                  <a:pt x="118" y="171"/>
                </a:lnTo>
                <a:cubicBezTo>
                  <a:pt x="9" y="759"/>
                  <a:pt x="9" y="759"/>
                  <a:pt x="9" y="759"/>
                </a:cubicBezTo>
                <a:cubicBezTo>
                  <a:pt x="0" y="795"/>
                  <a:pt x="27" y="831"/>
                  <a:pt x="63" y="840"/>
                </a:cubicBezTo>
                <a:lnTo>
                  <a:pt x="63" y="840"/>
                </a:lnTo>
                <a:cubicBezTo>
                  <a:pt x="100" y="849"/>
                  <a:pt x="145" y="822"/>
                  <a:pt x="145" y="786"/>
                </a:cubicBezTo>
                <a:cubicBezTo>
                  <a:pt x="226" y="397"/>
                  <a:pt x="226" y="397"/>
                  <a:pt x="226" y="397"/>
                </a:cubicBezTo>
                <a:cubicBezTo>
                  <a:pt x="226" y="777"/>
                  <a:pt x="226" y="777"/>
                  <a:pt x="226" y="777"/>
                </a:cubicBezTo>
                <a:cubicBezTo>
                  <a:pt x="226" y="813"/>
                  <a:pt x="226" y="813"/>
                  <a:pt x="226" y="813"/>
                </a:cubicBezTo>
                <a:cubicBezTo>
                  <a:pt x="226" y="1500"/>
                  <a:pt x="226" y="1500"/>
                  <a:pt x="226" y="1500"/>
                </a:cubicBezTo>
                <a:cubicBezTo>
                  <a:pt x="226" y="1554"/>
                  <a:pt x="262" y="1590"/>
                  <a:pt x="308" y="1590"/>
                </a:cubicBezTo>
                <a:cubicBezTo>
                  <a:pt x="316" y="1590"/>
                  <a:pt x="316" y="1590"/>
                  <a:pt x="316" y="1590"/>
                </a:cubicBezTo>
                <a:cubicBezTo>
                  <a:pt x="371" y="1590"/>
                  <a:pt x="407" y="1554"/>
                  <a:pt x="407" y="1500"/>
                </a:cubicBezTo>
                <a:cubicBezTo>
                  <a:pt x="407" y="813"/>
                  <a:pt x="407" y="813"/>
                  <a:pt x="407" y="813"/>
                </a:cubicBezTo>
                <a:cubicBezTo>
                  <a:pt x="479" y="813"/>
                  <a:pt x="479" y="813"/>
                  <a:pt x="479" y="813"/>
                </a:cubicBezTo>
                <a:cubicBezTo>
                  <a:pt x="479" y="1500"/>
                  <a:pt x="479" y="1500"/>
                  <a:pt x="479" y="1500"/>
                </a:cubicBezTo>
                <a:cubicBezTo>
                  <a:pt x="479" y="1554"/>
                  <a:pt x="515" y="1590"/>
                  <a:pt x="569" y="1590"/>
                </a:cubicBezTo>
                <a:cubicBezTo>
                  <a:pt x="579" y="1590"/>
                  <a:pt x="579" y="1590"/>
                  <a:pt x="579" y="1590"/>
                </a:cubicBezTo>
                <a:cubicBezTo>
                  <a:pt x="624" y="1590"/>
                  <a:pt x="669" y="1554"/>
                  <a:pt x="669" y="1500"/>
                </a:cubicBezTo>
                <a:cubicBezTo>
                  <a:pt x="669" y="813"/>
                  <a:pt x="669" y="813"/>
                  <a:pt x="669" y="813"/>
                </a:cubicBezTo>
                <a:cubicBezTo>
                  <a:pt x="669" y="777"/>
                  <a:pt x="669" y="777"/>
                  <a:pt x="669" y="777"/>
                </a:cubicBezTo>
                <a:cubicBezTo>
                  <a:pt x="669" y="415"/>
                  <a:pt x="669" y="415"/>
                  <a:pt x="669" y="415"/>
                </a:cubicBezTo>
                <a:cubicBezTo>
                  <a:pt x="732" y="786"/>
                  <a:pt x="732" y="786"/>
                  <a:pt x="732" y="786"/>
                </a:cubicBezTo>
                <a:cubicBezTo>
                  <a:pt x="741" y="822"/>
                  <a:pt x="777" y="849"/>
                  <a:pt x="822" y="840"/>
                </a:cubicBezTo>
                <a:cubicBezTo>
                  <a:pt x="859" y="831"/>
                  <a:pt x="886" y="795"/>
                  <a:pt x="877" y="7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69"/>
          <p:cNvSpPr>
            <a:spLocks noChangeArrowheads="1"/>
          </p:cNvSpPr>
          <p:nvPr/>
        </p:nvSpPr>
        <p:spPr bwMode="auto">
          <a:xfrm>
            <a:off x="9095233" y="7924273"/>
            <a:ext cx="392837" cy="392837"/>
          </a:xfrm>
          <a:custGeom>
            <a:avLst/>
            <a:gdLst>
              <a:gd name="T0" fmla="*/ 190 w 372"/>
              <a:gd name="T1" fmla="*/ 371 h 372"/>
              <a:gd name="T2" fmla="*/ 190 w 372"/>
              <a:gd name="T3" fmla="*/ 371 h 372"/>
              <a:gd name="T4" fmla="*/ 371 w 372"/>
              <a:gd name="T5" fmla="*/ 181 h 372"/>
              <a:gd name="T6" fmla="*/ 190 w 372"/>
              <a:gd name="T7" fmla="*/ 0 h 372"/>
              <a:gd name="T8" fmla="*/ 0 w 372"/>
              <a:gd name="T9" fmla="*/ 181 h 372"/>
              <a:gd name="T10" fmla="*/ 190 w 372"/>
              <a:gd name="T11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72">
                <a:moveTo>
                  <a:pt x="190" y="371"/>
                </a:moveTo>
                <a:lnTo>
                  <a:pt x="190" y="371"/>
                </a:lnTo>
                <a:cubicBezTo>
                  <a:pt x="290" y="371"/>
                  <a:pt x="371" y="289"/>
                  <a:pt x="371" y="181"/>
                </a:cubicBezTo>
                <a:cubicBezTo>
                  <a:pt x="371" y="81"/>
                  <a:pt x="290" y="0"/>
                  <a:pt x="190" y="0"/>
                </a:cubicBezTo>
                <a:cubicBezTo>
                  <a:pt x="82" y="0"/>
                  <a:pt x="0" y="81"/>
                  <a:pt x="0" y="181"/>
                </a:cubicBezTo>
                <a:cubicBezTo>
                  <a:pt x="0" y="289"/>
                  <a:pt x="82" y="371"/>
                  <a:pt x="190" y="3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0"/>
          <p:cNvSpPr>
            <a:spLocks noChangeArrowheads="1"/>
          </p:cNvSpPr>
          <p:nvPr/>
        </p:nvSpPr>
        <p:spPr bwMode="auto">
          <a:xfrm>
            <a:off x="10091357" y="8363877"/>
            <a:ext cx="940001" cy="1688262"/>
          </a:xfrm>
          <a:custGeom>
            <a:avLst/>
            <a:gdLst>
              <a:gd name="T0" fmla="*/ 877 w 887"/>
              <a:gd name="T1" fmla="*/ 759 h 1591"/>
              <a:gd name="T2" fmla="*/ 877 w 887"/>
              <a:gd name="T3" fmla="*/ 759 h 1591"/>
              <a:gd name="T4" fmla="*/ 768 w 887"/>
              <a:gd name="T5" fmla="*/ 171 h 1591"/>
              <a:gd name="T6" fmla="*/ 768 w 887"/>
              <a:gd name="T7" fmla="*/ 153 h 1591"/>
              <a:gd name="T8" fmla="*/ 569 w 887"/>
              <a:gd name="T9" fmla="*/ 0 h 1591"/>
              <a:gd name="T10" fmla="*/ 325 w 887"/>
              <a:gd name="T11" fmla="*/ 0 h 1591"/>
              <a:gd name="T12" fmla="*/ 127 w 887"/>
              <a:gd name="T13" fmla="*/ 162 h 1591"/>
              <a:gd name="T14" fmla="*/ 127 w 887"/>
              <a:gd name="T15" fmla="*/ 171 h 1591"/>
              <a:gd name="T16" fmla="*/ 9 w 887"/>
              <a:gd name="T17" fmla="*/ 759 h 1591"/>
              <a:gd name="T18" fmla="*/ 63 w 887"/>
              <a:gd name="T19" fmla="*/ 840 h 1591"/>
              <a:gd name="T20" fmla="*/ 63 w 887"/>
              <a:gd name="T21" fmla="*/ 840 h 1591"/>
              <a:gd name="T22" fmla="*/ 154 w 887"/>
              <a:gd name="T23" fmla="*/ 786 h 1591"/>
              <a:gd name="T24" fmla="*/ 226 w 887"/>
              <a:gd name="T25" fmla="*/ 397 h 1591"/>
              <a:gd name="T26" fmla="*/ 226 w 887"/>
              <a:gd name="T27" fmla="*/ 777 h 1591"/>
              <a:gd name="T28" fmla="*/ 226 w 887"/>
              <a:gd name="T29" fmla="*/ 813 h 1591"/>
              <a:gd name="T30" fmla="*/ 226 w 887"/>
              <a:gd name="T31" fmla="*/ 1500 h 1591"/>
              <a:gd name="T32" fmla="*/ 316 w 887"/>
              <a:gd name="T33" fmla="*/ 1590 h 1591"/>
              <a:gd name="T34" fmla="*/ 325 w 887"/>
              <a:gd name="T35" fmla="*/ 1590 h 1591"/>
              <a:gd name="T36" fmla="*/ 416 w 887"/>
              <a:gd name="T37" fmla="*/ 1500 h 1591"/>
              <a:gd name="T38" fmla="*/ 416 w 887"/>
              <a:gd name="T39" fmla="*/ 813 h 1591"/>
              <a:gd name="T40" fmla="*/ 479 w 887"/>
              <a:gd name="T41" fmla="*/ 813 h 1591"/>
              <a:gd name="T42" fmla="*/ 479 w 887"/>
              <a:gd name="T43" fmla="*/ 1500 h 1591"/>
              <a:gd name="T44" fmla="*/ 569 w 887"/>
              <a:gd name="T45" fmla="*/ 1590 h 1591"/>
              <a:gd name="T46" fmla="*/ 578 w 887"/>
              <a:gd name="T47" fmla="*/ 1590 h 1591"/>
              <a:gd name="T48" fmla="*/ 669 w 887"/>
              <a:gd name="T49" fmla="*/ 1500 h 1591"/>
              <a:gd name="T50" fmla="*/ 669 w 887"/>
              <a:gd name="T51" fmla="*/ 813 h 1591"/>
              <a:gd name="T52" fmla="*/ 669 w 887"/>
              <a:gd name="T53" fmla="*/ 777 h 1591"/>
              <a:gd name="T54" fmla="*/ 669 w 887"/>
              <a:gd name="T55" fmla="*/ 415 h 1591"/>
              <a:gd name="T56" fmla="*/ 741 w 887"/>
              <a:gd name="T57" fmla="*/ 786 h 1591"/>
              <a:gd name="T58" fmla="*/ 822 w 887"/>
              <a:gd name="T59" fmla="*/ 840 h 1591"/>
              <a:gd name="T60" fmla="*/ 877 w 887"/>
              <a:gd name="T61" fmla="*/ 759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7" h="1591">
                <a:moveTo>
                  <a:pt x="877" y="759"/>
                </a:moveTo>
                <a:lnTo>
                  <a:pt x="877" y="759"/>
                </a:lnTo>
                <a:cubicBezTo>
                  <a:pt x="768" y="171"/>
                  <a:pt x="768" y="171"/>
                  <a:pt x="768" y="171"/>
                </a:cubicBezTo>
                <a:cubicBezTo>
                  <a:pt x="768" y="162"/>
                  <a:pt x="768" y="162"/>
                  <a:pt x="768" y="153"/>
                </a:cubicBezTo>
                <a:cubicBezTo>
                  <a:pt x="741" y="72"/>
                  <a:pt x="660" y="0"/>
                  <a:pt x="569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226" y="0"/>
                  <a:pt x="145" y="72"/>
                  <a:pt x="127" y="162"/>
                </a:cubicBezTo>
                <a:lnTo>
                  <a:pt x="127" y="171"/>
                </a:lnTo>
                <a:cubicBezTo>
                  <a:pt x="9" y="759"/>
                  <a:pt x="9" y="759"/>
                  <a:pt x="9" y="759"/>
                </a:cubicBezTo>
                <a:cubicBezTo>
                  <a:pt x="0" y="795"/>
                  <a:pt x="27" y="831"/>
                  <a:pt x="63" y="840"/>
                </a:cubicBezTo>
                <a:lnTo>
                  <a:pt x="63" y="840"/>
                </a:lnTo>
                <a:cubicBezTo>
                  <a:pt x="109" y="849"/>
                  <a:pt x="145" y="822"/>
                  <a:pt x="154" y="786"/>
                </a:cubicBezTo>
                <a:cubicBezTo>
                  <a:pt x="226" y="397"/>
                  <a:pt x="226" y="397"/>
                  <a:pt x="226" y="397"/>
                </a:cubicBezTo>
                <a:cubicBezTo>
                  <a:pt x="226" y="777"/>
                  <a:pt x="226" y="777"/>
                  <a:pt x="226" y="777"/>
                </a:cubicBezTo>
                <a:cubicBezTo>
                  <a:pt x="226" y="813"/>
                  <a:pt x="226" y="813"/>
                  <a:pt x="226" y="813"/>
                </a:cubicBezTo>
                <a:cubicBezTo>
                  <a:pt x="226" y="1500"/>
                  <a:pt x="226" y="1500"/>
                  <a:pt x="226" y="1500"/>
                </a:cubicBezTo>
                <a:cubicBezTo>
                  <a:pt x="226" y="1554"/>
                  <a:pt x="262" y="1590"/>
                  <a:pt x="316" y="1590"/>
                </a:cubicBezTo>
                <a:cubicBezTo>
                  <a:pt x="325" y="1590"/>
                  <a:pt x="325" y="1590"/>
                  <a:pt x="325" y="1590"/>
                </a:cubicBezTo>
                <a:cubicBezTo>
                  <a:pt x="371" y="1590"/>
                  <a:pt x="416" y="1554"/>
                  <a:pt x="416" y="1500"/>
                </a:cubicBezTo>
                <a:cubicBezTo>
                  <a:pt x="416" y="813"/>
                  <a:pt x="416" y="813"/>
                  <a:pt x="416" y="813"/>
                </a:cubicBezTo>
                <a:cubicBezTo>
                  <a:pt x="479" y="813"/>
                  <a:pt x="479" y="813"/>
                  <a:pt x="479" y="813"/>
                </a:cubicBezTo>
                <a:cubicBezTo>
                  <a:pt x="479" y="1500"/>
                  <a:pt x="479" y="1500"/>
                  <a:pt x="479" y="1500"/>
                </a:cubicBezTo>
                <a:cubicBezTo>
                  <a:pt x="479" y="1554"/>
                  <a:pt x="524" y="1590"/>
                  <a:pt x="569" y="1590"/>
                </a:cubicBezTo>
                <a:cubicBezTo>
                  <a:pt x="578" y="1590"/>
                  <a:pt x="578" y="1590"/>
                  <a:pt x="578" y="1590"/>
                </a:cubicBezTo>
                <a:cubicBezTo>
                  <a:pt x="624" y="1590"/>
                  <a:pt x="669" y="1554"/>
                  <a:pt x="669" y="1500"/>
                </a:cubicBezTo>
                <a:cubicBezTo>
                  <a:pt x="669" y="813"/>
                  <a:pt x="669" y="813"/>
                  <a:pt x="669" y="813"/>
                </a:cubicBezTo>
                <a:cubicBezTo>
                  <a:pt x="669" y="777"/>
                  <a:pt x="669" y="777"/>
                  <a:pt x="669" y="777"/>
                </a:cubicBezTo>
                <a:cubicBezTo>
                  <a:pt x="669" y="415"/>
                  <a:pt x="669" y="415"/>
                  <a:pt x="669" y="415"/>
                </a:cubicBezTo>
                <a:cubicBezTo>
                  <a:pt x="741" y="786"/>
                  <a:pt x="741" y="786"/>
                  <a:pt x="741" y="786"/>
                </a:cubicBezTo>
                <a:cubicBezTo>
                  <a:pt x="750" y="822"/>
                  <a:pt x="786" y="849"/>
                  <a:pt x="822" y="840"/>
                </a:cubicBezTo>
                <a:cubicBezTo>
                  <a:pt x="858" y="831"/>
                  <a:pt x="886" y="795"/>
                  <a:pt x="877" y="7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1"/>
          <p:cNvSpPr>
            <a:spLocks noChangeArrowheads="1"/>
          </p:cNvSpPr>
          <p:nvPr/>
        </p:nvSpPr>
        <p:spPr bwMode="auto">
          <a:xfrm>
            <a:off x="10357924" y="7924273"/>
            <a:ext cx="402190" cy="392837"/>
          </a:xfrm>
          <a:custGeom>
            <a:avLst/>
            <a:gdLst>
              <a:gd name="T0" fmla="*/ 190 w 381"/>
              <a:gd name="T1" fmla="*/ 371 h 372"/>
              <a:gd name="T2" fmla="*/ 190 w 381"/>
              <a:gd name="T3" fmla="*/ 371 h 372"/>
              <a:gd name="T4" fmla="*/ 380 w 381"/>
              <a:gd name="T5" fmla="*/ 181 h 372"/>
              <a:gd name="T6" fmla="*/ 190 w 381"/>
              <a:gd name="T7" fmla="*/ 0 h 372"/>
              <a:gd name="T8" fmla="*/ 0 w 381"/>
              <a:gd name="T9" fmla="*/ 181 h 372"/>
              <a:gd name="T10" fmla="*/ 190 w 381"/>
              <a:gd name="T11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1" h="372">
                <a:moveTo>
                  <a:pt x="190" y="371"/>
                </a:moveTo>
                <a:lnTo>
                  <a:pt x="190" y="371"/>
                </a:lnTo>
                <a:cubicBezTo>
                  <a:pt x="289" y="371"/>
                  <a:pt x="380" y="289"/>
                  <a:pt x="380" y="181"/>
                </a:cubicBezTo>
                <a:cubicBezTo>
                  <a:pt x="380" y="81"/>
                  <a:pt x="289" y="0"/>
                  <a:pt x="190" y="0"/>
                </a:cubicBezTo>
                <a:cubicBezTo>
                  <a:pt x="90" y="0"/>
                  <a:pt x="0" y="81"/>
                  <a:pt x="0" y="181"/>
                </a:cubicBezTo>
                <a:cubicBezTo>
                  <a:pt x="0" y="289"/>
                  <a:pt x="90" y="371"/>
                  <a:pt x="190" y="3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2"/>
          <p:cNvSpPr>
            <a:spLocks noChangeArrowheads="1"/>
          </p:cNvSpPr>
          <p:nvPr/>
        </p:nvSpPr>
        <p:spPr bwMode="auto">
          <a:xfrm>
            <a:off x="11363401" y="8363877"/>
            <a:ext cx="940001" cy="1688262"/>
          </a:xfrm>
          <a:custGeom>
            <a:avLst/>
            <a:gdLst>
              <a:gd name="T0" fmla="*/ 875 w 885"/>
              <a:gd name="T1" fmla="*/ 759 h 1591"/>
              <a:gd name="T2" fmla="*/ 875 w 885"/>
              <a:gd name="T3" fmla="*/ 759 h 1591"/>
              <a:gd name="T4" fmla="*/ 759 w 885"/>
              <a:gd name="T5" fmla="*/ 171 h 1591"/>
              <a:gd name="T6" fmla="*/ 759 w 885"/>
              <a:gd name="T7" fmla="*/ 153 h 1591"/>
              <a:gd name="T8" fmla="*/ 560 w 885"/>
              <a:gd name="T9" fmla="*/ 0 h 1591"/>
              <a:gd name="T10" fmla="*/ 316 w 885"/>
              <a:gd name="T11" fmla="*/ 0 h 1591"/>
              <a:gd name="T12" fmla="*/ 117 w 885"/>
              <a:gd name="T13" fmla="*/ 162 h 1591"/>
              <a:gd name="T14" fmla="*/ 117 w 885"/>
              <a:gd name="T15" fmla="*/ 171 h 1591"/>
              <a:gd name="T16" fmla="*/ 0 w 885"/>
              <a:gd name="T17" fmla="*/ 759 h 1591"/>
              <a:gd name="T18" fmla="*/ 63 w 885"/>
              <a:gd name="T19" fmla="*/ 840 h 1591"/>
              <a:gd name="T20" fmla="*/ 63 w 885"/>
              <a:gd name="T21" fmla="*/ 840 h 1591"/>
              <a:gd name="T22" fmla="*/ 144 w 885"/>
              <a:gd name="T23" fmla="*/ 786 h 1591"/>
              <a:gd name="T24" fmla="*/ 217 w 885"/>
              <a:gd name="T25" fmla="*/ 397 h 1591"/>
              <a:gd name="T26" fmla="*/ 217 w 885"/>
              <a:gd name="T27" fmla="*/ 777 h 1591"/>
              <a:gd name="T28" fmla="*/ 217 w 885"/>
              <a:gd name="T29" fmla="*/ 813 h 1591"/>
              <a:gd name="T30" fmla="*/ 217 w 885"/>
              <a:gd name="T31" fmla="*/ 1500 h 1591"/>
              <a:gd name="T32" fmla="*/ 307 w 885"/>
              <a:gd name="T33" fmla="*/ 1590 h 1591"/>
              <a:gd name="T34" fmla="*/ 316 w 885"/>
              <a:gd name="T35" fmla="*/ 1590 h 1591"/>
              <a:gd name="T36" fmla="*/ 406 w 885"/>
              <a:gd name="T37" fmla="*/ 1500 h 1591"/>
              <a:gd name="T38" fmla="*/ 406 w 885"/>
              <a:gd name="T39" fmla="*/ 813 h 1591"/>
              <a:gd name="T40" fmla="*/ 479 w 885"/>
              <a:gd name="T41" fmla="*/ 813 h 1591"/>
              <a:gd name="T42" fmla="*/ 479 w 885"/>
              <a:gd name="T43" fmla="*/ 1500 h 1591"/>
              <a:gd name="T44" fmla="*/ 569 w 885"/>
              <a:gd name="T45" fmla="*/ 1590 h 1591"/>
              <a:gd name="T46" fmla="*/ 569 w 885"/>
              <a:gd name="T47" fmla="*/ 1590 h 1591"/>
              <a:gd name="T48" fmla="*/ 659 w 885"/>
              <a:gd name="T49" fmla="*/ 1500 h 1591"/>
              <a:gd name="T50" fmla="*/ 659 w 885"/>
              <a:gd name="T51" fmla="*/ 813 h 1591"/>
              <a:gd name="T52" fmla="*/ 659 w 885"/>
              <a:gd name="T53" fmla="*/ 777 h 1591"/>
              <a:gd name="T54" fmla="*/ 659 w 885"/>
              <a:gd name="T55" fmla="*/ 415 h 1591"/>
              <a:gd name="T56" fmla="*/ 732 w 885"/>
              <a:gd name="T57" fmla="*/ 786 h 1591"/>
              <a:gd name="T58" fmla="*/ 821 w 885"/>
              <a:gd name="T59" fmla="*/ 840 h 1591"/>
              <a:gd name="T60" fmla="*/ 875 w 885"/>
              <a:gd name="T61" fmla="*/ 759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5" h="1591">
                <a:moveTo>
                  <a:pt x="875" y="759"/>
                </a:moveTo>
                <a:lnTo>
                  <a:pt x="875" y="759"/>
                </a:lnTo>
                <a:cubicBezTo>
                  <a:pt x="759" y="171"/>
                  <a:pt x="759" y="171"/>
                  <a:pt x="759" y="171"/>
                </a:cubicBezTo>
                <a:cubicBezTo>
                  <a:pt x="759" y="162"/>
                  <a:pt x="759" y="162"/>
                  <a:pt x="759" y="153"/>
                </a:cubicBezTo>
                <a:cubicBezTo>
                  <a:pt x="732" y="72"/>
                  <a:pt x="659" y="0"/>
                  <a:pt x="560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217" y="0"/>
                  <a:pt x="135" y="72"/>
                  <a:pt x="117" y="162"/>
                </a:cubicBezTo>
                <a:lnTo>
                  <a:pt x="117" y="171"/>
                </a:lnTo>
                <a:cubicBezTo>
                  <a:pt x="0" y="759"/>
                  <a:pt x="0" y="759"/>
                  <a:pt x="0" y="759"/>
                </a:cubicBezTo>
                <a:cubicBezTo>
                  <a:pt x="0" y="795"/>
                  <a:pt x="18" y="831"/>
                  <a:pt x="63" y="840"/>
                </a:cubicBezTo>
                <a:lnTo>
                  <a:pt x="63" y="840"/>
                </a:lnTo>
                <a:cubicBezTo>
                  <a:pt x="99" y="849"/>
                  <a:pt x="135" y="822"/>
                  <a:pt x="144" y="786"/>
                </a:cubicBezTo>
                <a:cubicBezTo>
                  <a:pt x="217" y="397"/>
                  <a:pt x="217" y="397"/>
                  <a:pt x="217" y="397"/>
                </a:cubicBezTo>
                <a:cubicBezTo>
                  <a:pt x="217" y="777"/>
                  <a:pt x="217" y="777"/>
                  <a:pt x="217" y="777"/>
                </a:cubicBezTo>
                <a:cubicBezTo>
                  <a:pt x="217" y="813"/>
                  <a:pt x="217" y="813"/>
                  <a:pt x="217" y="813"/>
                </a:cubicBezTo>
                <a:cubicBezTo>
                  <a:pt x="217" y="1500"/>
                  <a:pt x="217" y="1500"/>
                  <a:pt x="217" y="1500"/>
                </a:cubicBezTo>
                <a:cubicBezTo>
                  <a:pt x="217" y="1554"/>
                  <a:pt x="262" y="1590"/>
                  <a:pt x="307" y="1590"/>
                </a:cubicBezTo>
                <a:cubicBezTo>
                  <a:pt x="316" y="1590"/>
                  <a:pt x="316" y="1590"/>
                  <a:pt x="316" y="1590"/>
                </a:cubicBezTo>
                <a:cubicBezTo>
                  <a:pt x="370" y="1590"/>
                  <a:pt x="406" y="1554"/>
                  <a:pt x="406" y="1500"/>
                </a:cubicBezTo>
                <a:cubicBezTo>
                  <a:pt x="406" y="813"/>
                  <a:pt x="406" y="813"/>
                  <a:pt x="406" y="813"/>
                </a:cubicBezTo>
                <a:cubicBezTo>
                  <a:pt x="479" y="813"/>
                  <a:pt x="479" y="813"/>
                  <a:pt x="479" y="813"/>
                </a:cubicBezTo>
                <a:cubicBezTo>
                  <a:pt x="479" y="1500"/>
                  <a:pt x="479" y="1500"/>
                  <a:pt x="479" y="1500"/>
                </a:cubicBezTo>
                <a:cubicBezTo>
                  <a:pt x="479" y="1554"/>
                  <a:pt x="515" y="1590"/>
                  <a:pt x="569" y="1590"/>
                </a:cubicBezTo>
                <a:lnTo>
                  <a:pt x="569" y="1590"/>
                </a:lnTo>
                <a:cubicBezTo>
                  <a:pt x="623" y="1590"/>
                  <a:pt x="659" y="1554"/>
                  <a:pt x="659" y="1500"/>
                </a:cubicBezTo>
                <a:cubicBezTo>
                  <a:pt x="659" y="813"/>
                  <a:pt x="659" y="813"/>
                  <a:pt x="659" y="813"/>
                </a:cubicBezTo>
                <a:cubicBezTo>
                  <a:pt x="659" y="777"/>
                  <a:pt x="659" y="777"/>
                  <a:pt x="659" y="777"/>
                </a:cubicBezTo>
                <a:cubicBezTo>
                  <a:pt x="659" y="415"/>
                  <a:pt x="659" y="415"/>
                  <a:pt x="659" y="415"/>
                </a:cubicBezTo>
                <a:cubicBezTo>
                  <a:pt x="732" y="786"/>
                  <a:pt x="732" y="786"/>
                  <a:pt x="732" y="786"/>
                </a:cubicBezTo>
                <a:cubicBezTo>
                  <a:pt x="741" y="822"/>
                  <a:pt x="776" y="849"/>
                  <a:pt x="821" y="840"/>
                </a:cubicBezTo>
                <a:cubicBezTo>
                  <a:pt x="857" y="831"/>
                  <a:pt x="884" y="795"/>
                  <a:pt x="875" y="7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3"/>
          <p:cNvSpPr>
            <a:spLocks noChangeArrowheads="1"/>
          </p:cNvSpPr>
          <p:nvPr/>
        </p:nvSpPr>
        <p:spPr bwMode="auto">
          <a:xfrm>
            <a:off x="11634645" y="7924273"/>
            <a:ext cx="392837" cy="392837"/>
          </a:xfrm>
          <a:custGeom>
            <a:avLst/>
            <a:gdLst>
              <a:gd name="T0" fmla="*/ 181 w 371"/>
              <a:gd name="T1" fmla="*/ 371 h 372"/>
              <a:gd name="T2" fmla="*/ 181 w 371"/>
              <a:gd name="T3" fmla="*/ 371 h 372"/>
              <a:gd name="T4" fmla="*/ 370 w 371"/>
              <a:gd name="T5" fmla="*/ 181 h 372"/>
              <a:gd name="T6" fmla="*/ 181 w 371"/>
              <a:gd name="T7" fmla="*/ 0 h 372"/>
              <a:gd name="T8" fmla="*/ 0 w 371"/>
              <a:gd name="T9" fmla="*/ 181 h 372"/>
              <a:gd name="T10" fmla="*/ 181 w 371"/>
              <a:gd name="T11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2">
                <a:moveTo>
                  <a:pt x="181" y="371"/>
                </a:moveTo>
                <a:lnTo>
                  <a:pt x="181" y="371"/>
                </a:lnTo>
                <a:cubicBezTo>
                  <a:pt x="289" y="371"/>
                  <a:pt x="370" y="289"/>
                  <a:pt x="370" y="181"/>
                </a:cubicBezTo>
                <a:cubicBezTo>
                  <a:pt x="370" y="81"/>
                  <a:pt x="289" y="0"/>
                  <a:pt x="181" y="0"/>
                </a:cubicBezTo>
                <a:cubicBezTo>
                  <a:pt x="81" y="0"/>
                  <a:pt x="0" y="81"/>
                  <a:pt x="0" y="181"/>
                </a:cubicBezTo>
                <a:cubicBezTo>
                  <a:pt x="0" y="289"/>
                  <a:pt x="81" y="371"/>
                  <a:pt x="181" y="3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4"/>
          <p:cNvSpPr>
            <a:spLocks noChangeArrowheads="1"/>
          </p:cNvSpPr>
          <p:nvPr/>
        </p:nvSpPr>
        <p:spPr bwMode="auto">
          <a:xfrm>
            <a:off x="12630766" y="8363877"/>
            <a:ext cx="940004" cy="1688262"/>
          </a:xfrm>
          <a:custGeom>
            <a:avLst/>
            <a:gdLst>
              <a:gd name="T0" fmla="*/ 876 w 886"/>
              <a:gd name="T1" fmla="*/ 759 h 1591"/>
              <a:gd name="T2" fmla="*/ 876 w 886"/>
              <a:gd name="T3" fmla="*/ 759 h 1591"/>
              <a:gd name="T4" fmla="*/ 768 w 886"/>
              <a:gd name="T5" fmla="*/ 171 h 1591"/>
              <a:gd name="T6" fmla="*/ 759 w 886"/>
              <a:gd name="T7" fmla="*/ 153 h 1591"/>
              <a:gd name="T8" fmla="*/ 560 w 886"/>
              <a:gd name="T9" fmla="*/ 0 h 1591"/>
              <a:gd name="T10" fmla="*/ 325 w 886"/>
              <a:gd name="T11" fmla="*/ 0 h 1591"/>
              <a:gd name="T12" fmla="*/ 117 w 886"/>
              <a:gd name="T13" fmla="*/ 162 h 1591"/>
              <a:gd name="T14" fmla="*/ 117 w 886"/>
              <a:gd name="T15" fmla="*/ 171 h 1591"/>
              <a:gd name="T16" fmla="*/ 9 w 886"/>
              <a:gd name="T17" fmla="*/ 759 h 1591"/>
              <a:gd name="T18" fmla="*/ 63 w 886"/>
              <a:gd name="T19" fmla="*/ 840 h 1591"/>
              <a:gd name="T20" fmla="*/ 63 w 886"/>
              <a:gd name="T21" fmla="*/ 840 h 1591"/>
              <a:gd name="T22" fmla="*/ 144 w 886"/>
              <a:gd name="T23" fmla="*/ 786 h 1591"/>
              <a:gd name="T24" fmla="*/ 225 w 886"/>
              <a:gd name="T25" fmla="*/ 397 h 1591"/>
              <a:gd name="T26" fmla="*/ 225 w 886"/>
              <a:gd name="T27" fmla="*/ 777 h 1591"/>
              <a:gd name="T28" fmla="*/ 225 w 886"/>
              <a:gd name="T29" fmla="*/ 813 h 1591"/>
              <a:gd name="T30" fmla="*/ 225 w 886"/>
              <a:gd name="T31" fmla="*/ 1500 h 1591"/>
              <a:gd name="T32" fmla="*/ 316 w 886"/>
              <a:gd name="T33" fmla="*/ 1590 h 1591"/>
              <a:gd name="T34" fmla="*/ 316 w 886"/>
              <a:gd name="T35" fmla="*/ 1590 h 1591"/>
              <a:gd name="T36" fmla="*/ 406 w 886"/>
              <a:gd name="T37" fmla="*/ 1500 h 1591"/>
              <a:gd name="T38" fmla="*/ 406 w 886"/>
              <a:gd name="T39" fmla="*/ 813 h 1591"/>
              <a:gd name="T40" fmla="*/ 478 w 886"/>
              <a:gd name="T41" fmla="*/ 813 h 1591"/>
              <a:gd name="T42" fmla="*/ 478 w 886"/>
              <a:gd name="T43" fmla="*/ 1500 h 1591"/>
              <a:gd name="T44" fmla="*/ 569 w 886"/>
              <a:gd name="T45" fmla="*/ 1590 h 1591"/>
              <a:gd name="T46" fmla="*/ 578 w 886"/>
              <a:gd name="T47" fmla="*/ 1590 h 1591"/>
              <a:gd name="T48" fmla="*/ 668 w 886"/>
              <a:gd name="T49" fmla="*/ 1500 h 1591"/>
              <a:gd name="T50" fmla="*/ 668 w 886"/>
              <a:gd name="T51" fmla="*/ 813 h 1591"/>
              <a:gd name="T52" fmla="*/ 668 w 886"/>
              <a:gd name="T53" fmla="*/ 777 h 1591"/>
              <a:gd name="T54" fmla="*/ 668 w 886"/>
              <a:gd name="T55" fmla="*/ 415 h 1591"/>
              <a:gd name="T56" fmla="*/ 740 w 886"/>
              <a:gd name="T57" fmla="*/ 786 h 1591"/>
              <a:gd name="T58" fmla="*/ 822 w 886"/>
              <a:gd name="T59" fmla="*/ 840 h 1591"/>
              <a:gd name="T60" fmla="*/ 876 w 886"/>
              <a:gd name="T61" fmla="*/ 759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6" h="1591">
                <a:moveTo>
                  <a:pt x="876" y="759"/>
                </a:moveTo>
                <a:lnTo>
                  <a:pt x="876" y="759"/>
                </a:lnTo>
                <a:cubicBezTo>
                  <a:pt x="768" y="171"/>
                  <a:pt x="768" y="171"/>
                  <a:pt x="768" y="171"/>
                </a:cubicBezTo>
                <a:cubicBezTo>
                  <a:pt x="768" y="162"/>
                  <a:pt x="759" y="162"/>
                  <a:pt x="759" y="153"/>
                </a:cubicBezTo>
                <a:cubicBezTo>
                  <a:pt x="740" y="72"/>
                  <a:pt x="659" y="0"/>
                  <a:pt x="560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225" y="0"/>
                  <a:pt x="144" y="72"/>
                  <a:pt x="117" y="162"/>
                </a:cubicBezTo>
                <a:lnTo>
                  <a:pt x="117" y="171"/>
                </a:lnTo>
                <a:cubicBezTo>
                  <a:pt x="9" y="759"/>
                  <a:pt x="9" y="759"/>
                  <a:pt x="9" y="759"/>
                </a:cubicBezTo>
                <a:cubicBezTo>
                  <a:pt x="0" y="795"/>
                  <a:pt x="27" y="831"/>
                  <a:pt x="63" y="840"/>
                </a:cubicBezTo>
                <a:lnTo>
                  <a:pt x="63" y="840"/>
                </a:lnTo>
                <a:cubicBezTo>
                  <a:pt x="99" y="849"/>
                  <a:pt x="144" y="822"/>
                  <a:pt x="144" y="786"/>
                </a:cubicBezTo>
                <a:cubicBezTo>
                  <a:pt x="225" y="397"/>
                  <a:pt x="225" y="397"/>
                  <a:pt x="225" y="397"/>
                </a:cubicBezTo>
                <a:cubicBezTo>
                  <a:pt x="225" y="777"/>
                  <a:pt x="225" y="777"/>
                  <a:pt x="225" y="777"/>
                </a:cubicBezTo>
                <a:cubicBezTo>
                  <a:pt x="225" y="813"/>
                  <a:pt x="225" y="813"/>
                  <a:pt x="225" y="813"/>
                </a:cubicBezTo>
                <a:cubicBezTo>
                  <a:pt x="225" y="1500"/>
                  <a:pt x="225" y="1500"/>
                  <a:pt x="225" y="1500"/>
                </a:cubicBezTo>
                <a:cubicBezTo>
                  <a:pt x="225" y="1554"/>
                  <a:pt x="262" y="1590"/>
                  <a:pt x="316" y="1590"/>
                </a:cubicBezTo>
                <a:lnTo>
                  <a:pt x="316" y="1590"/>
                </a:lnTo>
                <a:cubicBezTo>
                  <a:pt x="370" y="1590"/>
                  <a:pt x="406" y="1554"/>
                  <a:pt x="406" y="1500"/>
                </a:cubicBezTo>
                <a:cubicBezTo>
                  <a:pt x="406" y="813"/>
                  <a:pt x="406" y="813"/>
                  <a:pt x="406" y="813"/>
                </a:cubicBezTo>
                <a:cubicBezTo>
                  <a:pt x="478" y="813"/>
                  <a:pt x="478" y="813"/>
                  <a:pt x="478" y="813"/>
                </a:cubicBezTo>
                <a:cubicBezTo>
                  <a:pt x="478" y="1500"/>
                  <a:pt x="478" y="1500"/>
                  <a:pt x="478" y="1500"/>
                </a:cubicBezTo>
                <a:cubicBezTo>
                  <a:pt x="478" y="1554"/>
                  <a:pt x="515" y="1590"/>
                  <a:pt x="569" y="1590"/>
                </a:cubicBezTo>
                <a:cubicBezTo>
                  <a:pt x="578" y="1590"/>
                  <a:pt x="578" y="1590"/>
                  <a:pt x="578" y="1590"/>
                </a:cubicBezTo>
                <a:cubicBezTo>
                  <a:pt x="623" y="1590"/>
                  <a:pt x="668" y="1554"/>
                  <a:pt x="668" y="1500"/>
                </a:cubicBezTo>
                <a:cubicBezTo>
                  <a:pt x="668" y="813"/>
                  <a:pt x="668" y="813"/>
                  <a:pt x="668" y="813"/>
                </a:cubicBezTo>
                <a:cubicBezTo>
                  <a:pt x="668" y="777"/>
                  <a:pt x="668" y="777"/>
                  <a:pt x="668" y="777"/>
                </a:cubicBezTo>
                <a:cubicBezTo>
                  <a:pt x="668" y="415"/>
                  <a:pt x="668" y="415"/>
                  <a:pt x="668" y="415"/>
                </a:cubicBezTo>
                <a:cubicBezTo>
                  <a:pt x="740" y="786"/>
                  <a:pt x="740" y="786"/>
                  <a:pt x="740" y="786"/>
                </a:cubicBezTo>
                <a:cubicBezTo>
                  <a:pt x="740" y="822"/>
                  <a:pt x="786" y="849"/>
                  <a:pt x="822" y="840"/>
                </a:cubicBezTo>
                <a:cubicBezTo>
                  <a:pt x="858" y="831"/>
                  <a:pt x="885" y="795"/>
                  <a:pt x="876" y="75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5"/>
          <p:cNvSpPr>
            <a:spLocks noChangeArrowheads="1"/>
          </p:cNvSpPr>
          <p:nvPr/>
        </p:nvSpPr>
        <p:spPr bwMode="auto">
          <a:xfrm>
            <a:off x="12897336" y="7924273"/>
            <a:ext cx="392837" cy="392837"/>
          </a:xfrm>
          <a:custGeom>
            <a:avLst/>
            <a:gdLst>
              <a:gd name="T0" fmla="*/ 189 w 371"/>
              <a:gd name="T1" fmla="*/ 371 h 372"/>
              <a:gd name="T2" fmla="*/ 189 w 371"/>
              <a:gd name="T3" fmla="*/ 371 h 372"/>
              <a:gd name="T4" fmla="*/ 370 w 371"/>
              <a:gd name="T5" fmla="*/ 181 h 372"/>
              <a:gd name="T6" fmla="*/ 189 w 371"/>
              <a:gd name="T7" fmla="*/ 0 h 372"/>
              <a:gd name="T8" fmla="*/ 0 w 371"/>
              <a:gd name="T9" fmla="*/ 181 h 372"/>
              <a:gd name="T10" fmla="*/ 189 w 371"/>
              <a:gd name="T11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2">
                <a:moveTo>
                  <a:pt x="189" y="371"/>
                </a:moveTo>
                <a:lnTo>
                  <a:pt x="189" y="371"/>
                </a:lnTo>
                <a:cubicBezTo>
                  <a:pt x="289" y="371"/>
                  <a:pt x="370" y="289"/>
                  <a:pt x="370" y="181"/>
                </a:cubicBezTo>
                <a:cubicBezTo>
                  <a:pt x="370" y="81"/>
                  <a:pt x="289" y="0"/>
                  <a:pt x="189" y="0"/>
                </a:cubicBezTo>
                <a:cubicBezTo>
                  <a:pt x="81" y="0"/>
                  <a:pt x="0" y="81"/>
                  <a:pt x="0" y="181"/>
                </a:cubicBezTo>
                <a:cubicBezTo>
                  <a:pt x="0" y="289"/>
                  <a:pt x="81" y="371"/>
                  <a:pt x="189" y="37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6"/>
          <p:cNvSpPr>
            <a:spLocks noChangeArrowheads="1"/>
          </p:cNvSpPr>
          <p:nvPr/>
        </p:nvSpPr>
        <p:spPr bwMode="auto">
          <a:xfrm>
            <a:off x="13893457" y="8363877"/>
            <a:ext cx="940004" cy="1688262"/>
          </a:xfrm>
          <a:custGeom>
            <a:avLst/>
            <a:gdLst>
              <a:gd name="T0" fmla="*/ 886 w 887"/>
              <a:gd name="T1" fmla="*/ 759 h 1591"/>
              <a:gd name="T2" fmla="*/ 886 w 887"/>
              <a:gd name="T3" fmla="*/ 759 h 1591"/>
              <a:gd name="T4" fmla="*/ 768 w 887"/>
              <a:gd name="T5" fmla="*/ 171 h 1591"/>
              <a:gd name="T6" fmla="*/ 768 w 887"/>
              <a:gd name="T7" fmla="*/ 153 h 1591"/>
              <a:gd name="T8" fmla="*/ 570 w 887"/>
              <a:gd name="T9" fmla="*/ 0 h 1591"/>
              <a:gd name="T10" fmla="*/ 326 w 887"/>
              <a:gd name="T11" fmla="*/ 0 h 1591"/>
              <a:gd name="T12" fmla="*/ 127 w 887"/>
              <a:gd name="T13" fmla="*/ 162 h 1591"/>
              <a:gd name="T14" fmla="*/ 127 w 887"/>
              <a:gd name="T15" fmla="*/ 171 h 1591"/>
              <a:gd name="T16" fmla="*/ 9 w 887"/>
              <a:gd name="T17" fmla="*/ 759 h 1591"/>
              <a:gd name="T18" fmla="*/ 64 w 887"/>
              <a:gd name="T19" fmla="*/ 840 h 1591"/>
              <a:gd name="T20" fmla="*/ 64 w 887"/>
              <a:gd name="T21" fmla="*/ 840 h 1591"/>
              <a:gd name="T22" fmla="*/ 154 w 887"/>
              <a:gd name="T23" fmla="*/ 786 h 1591"/>
              <a:gd name="T24" fmla="*/ 226 w 887"/>
              <a:gd name="T25" fmla="*/ 397 h 1591"/>
              <a:gd name="T26" fmla="*/ 226 w 887"/>
              <a:gd name="T27" fmla="*/ 777 h 1591"/>
              <a:gd name="T28" fmla="*/ 226 w 887"/>
              <a:gd name="T29" fmla="*/ 813 h 1591"/>
              <a:gd name="T30" fmla="*/ 226 w 887"/>
              <a:gd name="T31" fmla="*/ 1500 h 1591"/>
              <a:gd name="T32" fmla="*/ 317 w 887"/>
              <a:gd name="T33" fmla="*/ 1590 h 1591"/>
              <a:gd name="T34" fmla="*/ 326 w 887"/>
              <a:gd name="T35" fmla="*/ 1590 h 1591"/>
              <a:gd name="T36" fmla="*/ 416 w 887"/>
              <a:gd name="T37" fmla="*/ 1500 h 1591"/>
              <a:gd name="T38" fmla="*/ 416 w 887"/>
              <a:gd name="T39" fmla="*/ 813 h 1591"/>
              <a:gd name="T40" fmla="*/ 479 w 887"/>
              <a:gd name="T41" fmla="*/ 813 h 1591"/>
              <a:gd name="T42" fmla="*/ 479 w 887"/>
              <a:gd name="T43" fmla="*/ 1500 h 1591"/>
              <a:gd name="T44" fmla="*/ 570 w 887"/>
              <a:gd name="T45" fmla="*/ 1590 h 1591"/>
              <a:gd name="T46" fmla="*/ 579 w 887"/>
              <a:gd name="T47" fmla="*/ 1590 h 1591"/>
              <a:gd name="T48" fmla="*/ 669 w 887"/>
              <a:gd name="T49" fmla="*/ 1500 h 1591"/>
              <a:gd name="T50" fmla="*/ 669 w 887"/>
              <a:gd name="T51" fmla="*/ 813 h 1591"/>
              <a:gd name="T52" fmla="*/ 669 w 887"/>
              <a:gd name="T53" fmla="*/ 777 h 1591"/>
              <a:gd name="T54" fmla="*/ 669 w 887"/>
              <a:gd name="T55" fmla="*/ 415 h 1591"/>
              <a:gd name="T56" fmla="*/ 741 w 887"/>
              <a:gd name="T57" fmla="*/ 786 h 1591"/>
              <a:gd name="T58" fmla="*/ 823 w 887"/>
              <a:gd name="T59" fmla="*/ 840 h 1591"/>
              <a:gd name="T60" fmla="*/ 886 w 887"/>
              <a:gd name="T61" fmla="*/ 759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7" h="1591">
                <a:moveTo>
                  <a:pt x="886" y="759"/>
                </a:moveTo>
                <a:lnTo>
                  <a:pt x="886" y="759"/>
                </a:lnTo>
                <a:cubicBezTo>
                  <a:pt x="768" y="171"/>
                  <a:pt x="768" y="171"/>
                  <a:pt x="768" y="171"/>
                </a:cubicBezTo>
                <a:cubicBezTo>
                  <a:pt x="768" y="162"/>
                  <a:pt x="768" y="162"/>
                  <a:pt x="768" y="153"/>
                </a:cubicBezTo>
                <a:cubicBezTo>
                  <a:pt x="741" y="72"/>
                  <a:pt x="660" y="0"/>
                  <a:pt x="570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26" y="0"/>
                  <a:pt x="145" y="72"/>
                  <a:pt x="127" y="162"/>
                </a:cubicBezTo>
                <a:lnTo>
                  <a:pt x="127" y="171"/>
                </a:lnTo>
                <a:cubicBezTo>
                  <a:pt x="9" y="759"/>
                  <a:pt x="9" y="759"/>
                  <a:pt x="9" y="759"/>
                </a:cubicBezTo>
                <a:cubicBezTo>
                  <a:pt x="0" y="795"/>
                  <a:pt x="28" y="831"/>
                  <a:pt x="64" y="840"/>
                </a:cubicBezTo>
                <a:lnTo>
                  <a:pt x="64" y="840"/>
                </a:lnTo>
                <a:cubicBezTo>
                  <a:pt x="109" y="849"/>
                  <a:pt x="145" y="822"/>
                  <a:pt x="154" y="786"/>
                </a:cubicBezTo>
                <a:cubicBezTo>
                  <a:pt x="226" y="397"/>
                  <a:pt x="226" y="397"/>
                  <a:pt x="226" y="397"/>
                </a:cubicBezTo>
                <a:cubicBezTo>
                  <a:pt x="226" y="777"/>
                  <a:pt x="226" y="777"/>
                  <a:pt x="226" y="777"/>
                </a:cubicBezTo>
                <a:cubicBezTo>
                  <a:pt x="226" y="813"/>
                  <a:pt x="226" y="813"/>
                  <a:pt x="226" y="813"/>
                </a:cubicBezTo>
                <a:cubicBezTo>
                  <a:pt x="226" y="1500"/>
                  <a:pt x="226" y="1500"/>
                  <a:pt x="226" y="1500"/>
                </a:cubicBezTo>
                <a:cubicBezTo>
                  <a:pt x="226" y="1554"/>
                  <a:pt x="271" y="1590"/>
                  <a:pt x="317" y="1590"/>
                </a:cubicBezTo>
                <a:cubicBezTo>
                  <a:pt x="326" y="1590"/>
                  <a:pt x="326" y="1590"/>
                  <a:pt x="326" y="1590"/>
                </a:cubicBezTo>
                <a:cubicBezTo>
                  <a:pt x="371" y="1590"/>
                  <a:pt x="416" y="1554"/>
                  <a:pt x="416" y="1500"/>
                </a:cubicBezTo>
                <a:cubicBezTo>
                  <a:pt x="416" y="813"/>
                  <a:pt x="416" y="813"/>
                  <a:pt x="416" y="813"/>
                </a:cubicBezTo>
                <a:cubicBezTo>
                  <a:pt x="479" y="813"/>
                  <a:pt x="479" y="813"/>
                  <a:pt x="479" y="813"/>
                </a:cubicBezTo>
                <a:cubicBezTo>
                  <a:pt x="479" y="1500"/>
                  <a:pt x="479" y="1500"/>
                  <a:pt x="479" y="1500"/>
                </a:cubicBezTo>
                <a:cubicBezTo>
                  <a:pt x="479" y="1554"/>
                  <a:pt x="524" y="1590"/>
                  <a:pt x="570" y="1590"/>
                </a:cubicBezTo>
                <a:cubicBezTo>
                  <a:pt x="579" y="1590"/>
                  <a:pt x="579" y="1590"/>
                  <a:pt x="579" y="1590"/>
                </a:cubicBezTo>
                <a:cubicBezTo>
                  <a:pt x="633" y="1590"/>
                  <a:pt x="669" y="1554"/>
                  <a:pt x="669" y="1500"/>
                </a:cubicBezTo>
                <a:cubicBezTo>
                  <a:pt x="669" y="813"/>
                  <a:pt x="669" y="813"/>
                  <a:pt x="669" y="813"/>
                </a:cubicBezTo>
                <a:cubicBezTo>
                  <a:pt x="669" y="777"/>
                  <a:pt x="669" y="777"/>
                  <a:pt x="669" y="777"/>
                </a:cubicBezTo>
                <a:cubicBezTo>
                  <a:pt x="669" y="415"/>
                  <a:pt x="669" y="415"/>
                  <a:pt x="669" y="415"/>
                </a:cubicBezTo>
                <a:cubicBezTo>
                  <a:pt x="741" y="786"/>
                  <a:pt x="741" y="786"/>
                  <a:pt x="741" y="786"/>
                </a:cubicBezTo>
                <a:cubicBezTo>
                  <a:pt x="750" y="822"/>
                  <a:pt x="786" y="849"/>
                  <a:pt x="823" y="840"/>
                </a:cubicBezTo>
                <a:cubicBezTo>
                  <a:pt x="868" y="831"/>
                  <a:pt x="886" y="795"/>
                  <a:pt x="886" y="75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7"/>
          <p:cNvSpPr>
            <a:spLocks noChangeArrowheads="1"/>
          </p:cNvSpPr>
          <p:nvPr/>
        </p:nvSpPr>
        <p:spPr bwMode="auto">
          <a:xfrm>
            <a:off x="14169380" y="7924273"/>
            <a:ext cx="392837" cy="392837"/>
          </a:xfrm>
          <a:custGeom>
            <a:avLst/>
            <a:gdLst>
              <a:gd name="T0" fmla="*/ 181 w 372"/>
              <a:gd name="T1" fmla="*/ 371 h 372"/>
              <a:gd name="T2" fmla="*/ 181 w 372"/>
              <a:gd name="T3" fmla="*/ 371 h 372"/>
              <a:gd name="T4" fmla="*/ 371 w 372"/>
              <a:gd name="T5" fmla="*/ 181 h 372"/>
              <a:gd name="T6" fmla="*/ 181 w 372"/>
              <a:gd name="T7" fmla="*/ 0 h 372"/>
              <a:gd name="T8" fmla="*/ 0 w 372"/>
              <a:gd name="T9" fmla="*/ 181 h 372"/>
              <a:gd name="T10" fmla="*/ 181 w 372"/>
              <a:gd name="T11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72">
                <a:moveTo>
                  <a:pt x="181" y="371"/>
                </a:moveTo>
                <a:lnTo>
                  <a:pt x="181" y="371"/>
                </a:lnTo>
                <a:cubicBezTo>
                  <a:pt x="280" y="371"/>
                  <a:pt x="371" y="289"/>
                  <a:pt x="371" y="181"/>
                </a:cubicBezTo>
                <a:cubicBezTo>
                  <a:pt x="371" y="81"/>
                  <a:pt x="280" y="0"/>
                  <a:pt x="181" y="0"/>
                </a:cubicBezTo>
                <a:cubicBezTo>
                  <a:pt x="82" y="0"/>
                  <a:pt x="0" y="81"/>
                  <a:pt x="0" y="181"/>
                </a:cubicBezTo>
                <a:cubicBezTo>
                  <a:pt x="0" y="289"/>
                  <a:pt x="82" y="371"/>
                  <a:pt x="181" y="37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8"/>
          <p:cNvSpPr>
            <a:spLocks noChangeArrowheads="1"/>
          </p:cNvSpPr>
          <p:nvPr/>
        </p:nvSpPr>
        <p:spPr bwMode="auto">
          <a:xfrm>
            <a:off x="15170179" y="8363877"/>
            <a:ext cx="940001" cy="1688262"/>
          </a:xfrm>
          <a:custGeom>
            <a:avLst/>
            <a:gdLst>
              <a:gd name="T0" fmla="*/ 876 w 887"/>
              <a:gd name="T1" fmla="*/ 759 h 1591"/>
              <a:gd name="T2" fmla="*/ 876 w 887"/>
              <a:gd name="T3" fmla="*/ 759 h 1591"/>
              <a:gd name="T4" fmla="*/ 759 w 887"/>
              <a:gd name="T5" fmla="*/ 171 h 1591"/>
              <a:gd name="T6" fmla="*/ 759 w 887"/>
              <a:gd name="T7" fmla="*/ 153 h 1591"/>
              <a:gd name="T8" fmla="*/ 560 w 887"/>
              <a:gd name="T9" fmla="*/ 0 h 1591"/>
              <a:gd name="T10" fmla="*/ 316 w 887"/>
              <a:gd name="T11" fmla="*/ 0 h 1591"/>
              <a:gd name="T12" fmla="*/ 117 w 887"/>
              <a:gd name="T13" fmla="*/ 162 h 1591"/>
              <a:gd name="T14" fmla="*/ 117 w 887"/>
              <a:gd name="T15" fmla="*/ 171 h 1591"/>
              <a:gd name="T16" fmla="*/ 9 w 887"/>
              <a:gd name="T17" fmla="*/ 759 h 1591"/>
              <a:gd name="T18" fmla="*/ 63 w 887"/>
              <a:gd name="T19" fmla="*/ 840 h 1591"/>
              <a:gd name="T20" fmla="*/ 63 w 887"/>
              <a:gd name="T21" fmla="*/ 840 h 1591"/>
              <a:gd name="T22" fmla="*/ 145 w 887"/>
              <a:gd name="T23" fmla="*/ 786 h 1591"/>
              <a:gd name="T24" fmla="*/ 217 w 887"/>
              <a:gd name="T25" fmla="*/ 397 h 1591"/>
              <a:gd name="T26" fmla="*/ 217 w 887"/>
              <a:gd name="T27" fmla="*/ 777 h 1591"/>
              <a:gd name="T28" fmla="*/ 217 w 887"/>
              <a:gd name="T29" fmla="*/ 813 h 1591"/>
              <a:gd name="T30" fmla="*/ 217 w 887"/>
              <a:gd name="T31" fmla="*/ 1500 h 1591"/>
              <a:gd name="T32" fmla="*/ 307 w 887"/>
              <a:gd name="T33" fmla="*/ 1590 h 1591"/>
              <a:gd name="T34" fmla="*/ 316 w 887"/>
              <a:gd name="T35" fmla="*/ 1590 h 1591"/>
              <a:gd name="T36" fmla="*/ 407 w 887"/>
              <a:gd name="T37" fmla="*/ 1500 h 1591"/>
              <a:gd name="T38" fmla="*/ 407 w 887"/>
              <a:gd name="T39" fmla="*/ 813 h 1591"/>
              <a:gd name="T40" fmla="*/ 479 w 887"/>
              <a:gd name="T41" fmla="*/ 813 h 1591"/>
              <a:gd name="T42" fmla="*/ 479 w 887"/>
              <a:gd name="T43" fmla="*/ 1500 h 1591"/>
              <a:gd name="T44" fmla="*/ 569 w 887"/>
              <a:gd name="T45" fmla="*/ 1590 h 1591"/>
              <a:gd name="T46" fmla="*/ 578 w 887"/>
              <a:gd name="T47" fmla="*/ 1590 h 1591"/>
              <a:gd name="T48" fmla="*/ 660 w 887"/>
              <a:gd name="T49" fmla="*/ 1500 h 1591"/>
              <a:gd name="T50" fmla="*/ 660 w 887"/>
              <a:gd name="T51" fmla="*/ 813 h 1591"/>
              <a:gd name="T52" fmla="*/ 660 w 887"/>
              <a:gd name="T53" fmla="*/ 777 h 1591"/>
              <a:gd name="T54" fmla="*/ 660 w 887"/>
              <a:gd name="T55" fmla="*/ 415 h 1591"/>
              <a:gd name="T56" fmla="*/ 732 w 887"/>
              <a:gd name="T57" fmla="*/ 786 h 1591"/>
              <a:gd name="T58" fmla="*/ 822 w 887"/>
              <a:gd name="T59" fmla="*/ 840 h 1591"/>
              <a:gd name="T60" fmla="*/ 876 w 887"/>
              <a:gd name="T61" fmla="*/ 759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7" h="1591">
                <a:moveTo>
                  <a:pt x="876" y="759"/>
                </a:moveTo>
                <a:lnTo>
                  <a:pt x="876" y="759"/>
                </a:lnTo>
                <a:cubicBezTo>
                  <a:pt x="759" y="171"/>
                  <a:pt x="759" y="171"/>
                  <a:pt x="759" y="171"/>
                </a:cubicBezTo>
                <a:cubicBezTo>
                  <a:pt x="759" y="162"/>
                  <a:pt x="759" y="162"/>
                  <a:pt x="759" y="153"/>
                </a:cubicBezTo>
                <a:cubicBezTo>
                  <a:pt x="741" y="72"/>
                  <a:pt x="660" y="0"/>
                  <a:pt x="560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217" y="0"/>
                  <a:pt x="136" y="72"/>
                  <a:pt x="117" y="162"/>
                </a:cubicBezTo>
                <a:lnTo>
                  <a:pt x="117" y="171"/>
                </a:lnTo>
                <a:cubicBezTo>
                  <a:pt x="9" y="759"/>
                  <a:pt x="9" y="759"/>
                  <a:pt x="9" y="759"/>
                </a:cubicBezTo>
                <a:cubicBezTo>
                  <a:pt x="0" y="795"/>
                  <a:pt x="27" y="831"/>
                  <a:pt x="63" y="840"/>
                </a:cubicBezTo>
                <a:lnTo>
                  <a:pt x="63" y="840"/>
                </a:lnTo>
                <a:cubicBezTo>
                  <a:pt x="100" y="849"/>
                  <a:pt x="136" y="822"/>
                  <a:pt x="145" y="786"/>
                </a:cubicBezTo>
                <a:cubicBezTo>
                  <a:pt x="217" y="397"/>
                  <a:pt x="217" y="397"/>
                  <a:pt x="217" y="397"/>
                </a:cubicBezTo>
                <a:cubicBezTo>
                  <a:pt x="217" y="777"/>
                  <a:pt x="217" y="777"/>
                  <a:pt x="217" y="777"/>
                </a:cubicBezTo>
                <a:cubicBezTo>
                  <a:pt x="217" y="813"/>
                  <a:pt x="217" y="813"/>
                  <a:pt x="217" y="813"/>
                </a:cubicBezTo>
                <a:cubicBezTo>
                  <a:pt x="217" y="1500"/>
                  <a:pt x="217" y="1500"/>
                  <a:pt x="217" y="1500"/>
                </a:cubicBezTo>
                <a:cubicBezTo>
                  <a:pt x="217" y="1554"/>
                  <a:pt x="262" y="1590"/>
                  <a:pt x="307" y="1590"/>
                </a:cubicBezTo>
                <a:cubicBezTo>
                  <a:pt x="316" y="1590"/>
                  <a:pt x="316" y="1590"/>
                  <a:pt x="316" y="1590"/>
                </a:cubicBezTo>
                <a:cubicBezTo>
                  <a:pt x="370" y="1590"/>
                  <a:pt x="407" y="1554"/>
                  <a:pt x="407" y="1500"/>
                </a:cubicBezTo>
                <a:cubicBezTo>
                  <a:pt x="407" y="813"/>
                  <a:pt x="407" y="813"/>
                  <a:pt x="407" y="813"/>
                </a:cubicBezTo>
                <a:cubicBezTo>
                  <a:pt x="479" y="813"/>
                  <a:pt x="479" y="813"/>
                  <a:pt x="479" y="813"/>
                </a:cubicBezTo>
                <a:cubicBezTo>
                  <a:pt x="479" y="1500"/>
                  <a:pt x="479" y="1500"/>
                  <a:pt x="479" y="1500"/>
                </a:cubicBezTo>
                <a:cubicBezTo>
                  <a:pt x="479" y="1554"/>
                  <a:pt x="515" y="1590"/>
                  <a:pt x="569" y="1590"/>
                </a:cubicBezTo>
                <a:cubicBezTo>
                  <a:pt x="578" y="1590"/>
                  <a:pt x="578" y="1590"/>
                  <a:pt x="578" y="1590"/>
                </a:cubicBezTo>
                <a:cubicBezTo>
                  <a:pt x="623" y="1590"/>
                  <a:pt x="660" y="1554"/>
                  <a:pt x="660" y="1500"/>
                </a:cubicBezTo>
                <a:cubicBezTo>
                  <a:pt x="660" y="813"/>
                  <a:pt x="660" y="813"/>
                  <a:pt x="660" y="813"/>
                </a:cubicBezTo>
                <a:cubicBezTo>
                  <a:pt x="660" y="777"/>
                  <a:pt x="660" y="777"/>
                  <a:pt x="660" y="777"/>
                </a:cubicBezTo>
                <a:cubicBezTo>
                  <a:pt x="660" y="415"/>
                  <a:pt x="660" y="415"/>
                  <a:pt x="660" y="415"/>
                </a:cubicBezTo>
                <a:cubicBezTo>
                  <a:pt x="732" y="786"/>
                  <a:pt x="732" y="786"/>
                  <a:pt x="732" y="786"/>
                </a:cubicBezTo>
                <a:cubicBezTo>
                  <a:pt x="741" y="822"/>
                  <a:pt x="777" y="849"/>
                  <a:pt x="822" y="840"/>
                </a:cubicBezTo>
                <a:cubicBezTo>
                  <a:pt x="859" y="831"/>
                  <a:pt x="886" y="795"/>
                  <a:pt x="876" y="75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9"/>
          <p:cNvSpPr>
            <a:spLocks noChangeArrowheads="1"/>
          </p:cNvSpPr>
          <p:nvPr/>
        </p:nvSpPr>
        <p:spPr bwMode="auto">
          <a:xfrm>
            <a:off x="15436745" y="7924273"/>
            <a:ext cx="392837" cy="392837"/>
          </a:xfrm>
          <a:custGeom>
            <a:avLst/>
            <a:gdLst>
              <a:gd name="T0" fmla="*/ 181 w 371"/>
              <a:gd name="T1" fmla="*/ 371 h 372"/>
              <a:gd name="T2" fmla="*/ 181 w 371"/>
              <a:gd name="T3" fmla="*/ 371 h 372"/>
              <a:gd name="T4" fmla="*/ 370 w 371"/>
              <a:gd name="T5" fmla="*/ 181 h 372"/>
              <a:gd name="T6" fmla="*/ 181 w 371"/>
              <a:gd name="T7" fmla="*/ 0 h 372"/>
              <a:gd name="T8" fmla="*/ 0 w 371"/>
              <a:gd name="T9" fmla="*/ 181 h 372"/>
              <a:gd name="T10" fmla="*/ 181 w 371"/>
              <a:gd name="T11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2">
                <a:moveTo>
                  <a:pt x="181" y="371"/>
                </a:moveTo>
                <a:lnTo>
                  <a:pt x="181" y="371"/>
                </a:lnTo>
                <a:cubicBezTo>
                  <a:pt x="289" y="371"/>
                  <a:pt x="370" y="289"/>
                  <a:pt x="370" y="181"/>
                </a:cubicBezTo>
                <a:cubicBezTo>
                  <a:pt x="370" y="81"/>
                  <a:pt x="289" y="0"/>
                  <a:pt x="181" y="0"/>
                </a:cubicBezTo>
                <a:cubicBezTo>
                  <a:pt x="81" y="0"/>
                  <a:pt x="0" y="81"/>
                  <a:pt x="0" y="181"/>
                </a:cubicBezTo>
                <a:cubicBezTo>
                  <a:pt x="0" y="289"/>
                  <a:pt x="81" y="371"/>
                  <a:pt x="181" y="37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0"/>
          <p:cNvSpPr>
            <a:spLocks noChangeArrowheads="1"/>
          </p:cNvSpPr>
          <p:nvPr/>
        </p:nvSpPr>
        <p:spPr bwMode="auto">
          <a:xfrm>
            <a:off x="16432869" y="8363877"/>
            <a:ext cx="940001" cy="1688262"/>
          </a:xfrm>
          <a:custGeom>
            <a:avLst/>
            <a:gdLst>
              <a:gd name="T0" fmla="*/ 876 w 886"/>
              <a:gd name="T1" fmla="*/ 759 h 1591"/>
              <a:gd name="T2" fmla="*/ 876 w 886"/>
              <a:gd name="T3" fmla="*/ 759 h 1591"/>
              <a:gd name="T4" fmla="*/ 768 w 886"/>
              <a:gd name="T5" fmla="*/ 171 h 1591"/>
              <a:gd name="T6" fmla="*/ 759 w 886"/>
              <a:gd name="T7" fmla="*/ 153 h 1591"/>
              <a:gd name="T8" fmla="*/ 560 w 886"/>
              <a:gd name="T9" fmla="*/ 0 h 1591"/>
              <a:gd name="T10" fmla="*/ 325 w 886"/>
              <a:gd name="T11" fmla="*/ 0 h 1591"/>
              <a:gd name="T12" fmla="*/ 117 w 886"/>
              <a:gd name="T13" fmla="*/ 162 h 1591"/>
              <a:gd name="T14" fmla="*/ 117 w 886"/>
              <a:gd name="T15" fmla="*/ 171 h 1591"/>
              <a:gd name="T16" fmla="*/ 9 w 886"/>
              <a:gd name="T17" fmla="*/ 759 h 1591"/>
              <a:gd name="T18" fmla="*/ 63 w 886"/>
              <a:gd name="T19" fmla="*/ 840 h 1591"/>
              <a:gd name="T20" fmla="*/ 63 w 886"/>
              <a:gd name="T21" fmla="*/ 840 h 1591"/>
              <a:gd name="T22" fmla="*/ 153 w 886"/>
              <a:gd name="T23" fmla="*/ 786 h 1591"/>
              <a:gd name="T24" fmla="*/ 226 w 886"/>
              <a:gd name="T25" fmla="*/ 397 h 1591"/>
              <a:gd name="T26" fmla="*/ 226 w 886"/>
              <a:gd name="T27" fmla="*/ 777 h 1591"/>
              <a:gd name="T28" fmla="*/ 226 w 886"/>
              <a:gd name="T29" fmla="*/ 813 h 1591"/>
              <a:gd name="T30" fmla="*/ 226 w 886"/>
              <a:gd name="T31" fmla="*/ 1500 h 1591"/>
              <a:gd name="T32" fmla="*/ 316 w 886"/>
              <a:gd name="T33" fmla="*/ 1590 h 1591"/>
              <a:gd name="T34" fmla="*/ 325 w 886"/>
              <a:gd name="T35" fmla="*/ 1590 h 1591"/>
              <a:gd name="T36" fmla="*/ 406 w 886"/>
              <a:gd name="T37" fmla="*/ 1500 h 1591"/>
              <a:gd name="T38" fmla="*/ 406 w 886"/>
              <a:gd name="T39" fmla="*/ 813 h 1591"/>
              <a:gd name="T40" fmla="*/ 479 w 886"/>
              <a:gd name="T41" fmla="*/ 813 h 1591"/>
              <a:gd name="T42" fmla="*/ 479 w 886"/>
              <a:gd name="T43" fmla="*/ 1500 h 1591"/>
              <a:gd name="T44" fmla="*/ 569 w 886"/>
              <a:gd name="T45" fmla="*/ 1590 h 1591"/>
              <a:gd name="T46" fmla="*/ 578 w 886"/>
              <a:gd name="T47" fmla="*/ 1590 h 1591"/>
              <a:gd name="T48" fmla="*/ 669 w 886"/>
              <a:gd name="T49" fmla="*/ 1500 h 1591"/>
              <a:gd name="T50" fmla="*/ 669 w 886"/>
              <a:gd name="T51" fmla="*/ 813 h 1591"/>
              <a:gd name="T52" fmla="*/ 669 w 886"/>
              <a:gd name="T53" fmla="*/ 777 h 1591"/>
              <a:gd name="T54" fmla="*/ 669 w 886"/>
              <a:gd name="T55" fmla="*/ 415 h 1591"/>
              <a:gd name="T56" fmla="*/ 741 w 886"/>
              <a:gd name="T57" fmla="*/ 786 h 1591"/>
              <a:gd name="T58" fmla="*/ 822 w 886"/>
              <a:gd name="T59" fmla="*/ 840 h 1591"/>
              <a:gd name="T60" fmla="*/ 876 w 886"/>
              <a:gd name="T61" fmla="*/ 759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6" h="1591">
                <a:moveTo>
                  <a:pt x="876" y="759"/>
                </a:moveTo>
                <a:lnTo>
                  <a:pt x="876" y="759"/>
                </a:lnTo>
                <a:cubicBezTo>
                  <a:pt x="768" y="171"/>
                  <a:pt x="768" y="171"/>
                  <a:pt x="768" y="171"/>
                </a:cubicBezTo>
                <a:cubicBezTo>
                  <a:pt x="768" y="162"/>
                  <a:pt x="768" y="162"/>
                  <a:pt x="759" y="153"/>
                </a:cubicBezTo>
                <a:cubicBezTo>
                  <a:pt x="741" y="72"/>
                  <a:pt x="659" y="0"/>
                  <a:pt x="560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226" y="0"/>
                  <a:pt x="144" y="72"/>
                  <a:pt x="117" y="162"/>
                </a:cubicBezTo>
                <a:lnTo>
                  <a:pt x="117" y="171"/>
                </a:lnTo>
                <a:cubicBezTo>
                  <a:pt x="9" y="759"/>
                  <a:pt x="9" y="759"/>
                  <a:pt x="9" y="759"/>
                </a:cubicBezTo>
                <a:cubicBezTo>
                  <a:pt x="0" y="795"/>
                  <a:pt x="27" y="831"/>
                  <a:pt x="63" y="840"/>
                </a:cubicBezTo>
                <a:lnTo>
                  <a:pt x="63" y="840"/>
                </a:lnTo>
                <a:cubicBezTo>
                  <a:pt x="108" y="849"/>
                  <a:pt x="144" y="822"/>
                  <a:pt x="153" y="786"/>
                </a:cubicBezTo>
                <a:cubicBezTo>
                  <a:pt x="226" y="397"/>
                  <a:pt x="226" y="397"/>
                  <a:pt x="226" y="397"/>
                </a:cubicBezTo>
                <a:cubicBezTo>
                  <a:pt x="226" y="777"/>
                  <a:pt x="226" y="777"/>
                  <a:pt x="226" y="777"/>
                </a:cubicBezTo>
                <a:cubicBezTo>
                  <a:pt x="226" y="813"/>
                  <a:pt x="226" y="813"/>
                  <a:pt x="226" y="813"/>
                </a:cubicBezTo>
                <a:cubicBezTo>
                  <a:pt x="226" y="1500"/>
                  <a:pt x="226" y="1500"/>
                  <a:pt x="226" y="1500"/>
                </a:cubicBezTo>
                <a:cubicBezTo>
                  <a:pt x="226" y="1554"/>
                  <a:pt x="262" y="1590"/>
                  <a:pt x="316" y="1590"/>
                </a:cubicBezTo>
                <a:cubicBezTo>
                  <a:pt x="325" y="1590"/>
                  <a:pt x="325" y="1590"/>
                  <a:pt x="325" y="1590"/>
                </a:cubicBezTo>
                <a:cubicBezTo>
                  <a:pt x="370" y="1590"/>
                  <a:pt x="406" y="1554"/>
                  <a:pt x="406" y="1500"/>
                </a:cubicBezTo>
                <a:cubicBezTo>
                  <a:pt x="406" y="813"/>
                  <a:pt x="406" y="813"/>
                  <a:pt x="406" y="813"/>
                </a:cubicBezTo>
                <a:cubicBezTo>
                  <a:pt x="479" y="813"/>
                  <a:pt x="479" y="813"/>
                  <a:pt x="479" y="813"/>
                </a:cubicBezTo>
                <a:cubicBezTo>
                  <a:pt x="479" y="1500"/>
                  <a:pt x="479" y="1500"/>
                  <a:pt x="479" y="1500"/>
                </a:cubicBezTo>
                <a:cubicBezTo>
                  <a:pt x="479" y="1554"/>
                  <a:pt x="524" y="1590"/>
                  <a:pt x="569" y="1590"/>
                </a:cubicBezTo>
                <a:cubicBezTo>
                  <a:pt x="578" y="1590"/>
                  <a:pt x="578" y="1590"/>
                  <a:pt x="578" y="1590"/>
                </a:cubicBezTo>
                <a:cubicBezTo>
                  <a:pt x="623" y="1590"/>
                  <a:pt x="669" y="1554"/>
                  <a:pt x="669" y="1500"/>
                </a:cubicBezTo>
                <a:cubicBezTo>
                  <a:pt x="669" y="813"/>
                  <a:pt x="669" y="813"/>
                  <a:pt x="669" y="813"/>
                </a:cubicBezTo>
                <a:cubicBezTo>
                  <a:pt x="669" y="777"/>
                  <a:pt x="669" y="777"/>
                  <a:pt x="669" y="777"/>
                </a:cubicBezTo>
                <a:cubicBezTo>
                  <a:pt x="669" y="415"/>
                  <a:pt x="669" y="415"/>
                  <a:pt x="669" y="415"/>
                </a:cubicBezTo>
                <a:cubicBezTo>
                  <a:pt x="741" y="786"/>
                  <a:pt x="741" y="786"/>
                  <a:pt x="741" y="786"/>
                </a:cubicBezTo>
                <a:cubicBezTo>
                  <a:pt x="741" y="822"/>
                  <a:pt x="786" y="849"/>
                  <a:pt x="822" y="840"/>
                </a:cubicBezTo>
                <a:cubicBezTo>
                  <a:pt x="858" y="831"/>
                  <a:pt x="885" y="795"/>
                  <a:pt x="876" y="75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1"/>
          <p:cNvSpPr>
            <a:spLocks noChangeArrowheads="1"/>
          </p:cNvSpPr>
          <p:nvPr/>
        </p:nvSpPr>
        <p:spPr bwMode="auto">
          <a:xfrm>
            <a:off x="16704114" y="7924273"/>
            <a:ext cx="392837" cy="392837"/>
          </a:xfrm>
          <a:custGeom>
            <a:avLst/>
            <a:gdLst>
              <a:gd name="T0" fmla="*/ 189 w 371"/>
              <a:gd name="T1" fmla="*/ 371 h 372"/>
              <a:gd name="T2" fmla="*/ 189 w 371"/>
              <a:gd name="T3" fmla="*/ 371 h 372"/>
              <a:gd name="T4" fmla="*/ 370 w 371"/>
              <a:gd name="T5" fmla="*/ 181 h 372"/>
              <a:gd name="T6" fmla="*/ 189 w 371"/>
              <a:gd name="T7" fmla="*/ 0 h 372"/>
              <a:gd name="T8" fmla="*/ 0 w 371"/>
              <a:gd name="T9" fmla="*/ 181 h 372"/>
              <a:gd name="T10" fmla="*/ 189 w 371"/>
              <a:gd name="T11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2">
                <a:moveTo>
                  <a:pt x="189" y="371"/>
                </a:moveTo>
                <a:lnTo>
                  <a:pt x="189" y="371"/>
                </a:lnTo>
                <a:cubicBezTo>
                  <a:pt x="289" y="371"/>
                  <a:pt x="370" y="289"/>
                  <a:pt x="370" y="181"/>
                </a:cubicBezTo>
                <a:cubicBezTo>
                  <a:pt x="370" y="81"/>
                  <a:pt x="289" y="0"/>
                  <a:pt x="189" y="0"/>
                </a:cubicBezTo>
                <a:cubicBezTo>
                  <a:pt x="81" y="0"/>
                  <a:pt x="0" y="81"/>
                  <a:pt x="0" y="181"/>
                </a:cubicBezTo>
                <a:cubicBezTo>
                  <a:pt x="0" y="289"/>
                  <a:pt x="81" y="371"/>
                  <a:pt x="189" y="37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223"/>
          <p:cNvSpPr>
            <a:spLocks noChangeArrowheads="1"/>
          </p:cNvSpPr>
          <p:nvPr/>
        </p:nvSpPr>
        <p:spPr bwMode="auto">
          <a:xfrm>
            <a:off x="7070253" y="3958490"/>
            <a:ext cx="1561995" cy="1561995"/>
          </a:xfrm>
          <a:custGeom>
            <a:avLst/>
            <a:gdLst>
              <a:gd name="T0" fmla="*/ 1473 w 1474"/>
              <a:gd name="T1" fmla="*/ 732 h 1474"/>
              <a:gd name="T2" fmla="*/ 1473 w 1474"/>
              <a:gd name="T3" fmla="*/ 732 h 1474"/>
              <a:gd name="T4" fmla="*/ 741 w 1474"/>
              <a:gd name="T5" fmla="*/ 1473 h 1474"/>
              <a:gd name="T6" fmla="*/ 0 w 1474"/>
              <a:gd name="T7" fmla="*/ 732 h 1474"/>
              <a:gd name="T8" fmla="*/ 741 w 1474"/>
              <a:gd name="T9" fmla="*/ 0 h 1474"/>
              <a:gd name="T10" fmla="*/ 1473 w 1474"/>
              <a:gd name="T11" fmla="*/ 732 h 1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4" h="1474">
                <a:moveTo>
                  <a:pt x="1473" y="732"/>
                </a:moveTo>
                <a:lnTo>
                  <a:pt x="1473" y="732"/>
                </a:lnTo>
                <a:cubicBezTo>
                  <a:pt x="1473" y="1139"/>
                  <a:pt x="1147" y="1473"/>
                  <a:pt x="741" y="1473"/>
                </a:cubicBezTo>
                <a:cubicBezTo>
                  <a:pt x="334" y="1473"/>
                  <a:pt x="0" y="1139"/>
                  <a:pt x="0" y="732"/>
                </a:cubicBezTo>
                <a:cubicBezTo>
                  <a:pt x="0" y="326"/>
                  <a:pt x="334" y="0"/>
                  <a:pt x="741" y="0"/>
                </a:cubicBezTo>
                <a:cubicBezTo>
                  <a:pt x="1147" y="0"/>
                  <a:pt x="1473" y="326"/>
                  <a:pt x="1473" y="7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224"/>
          <p:cNvSpPr>
            <a:spLocks noChangeArrowheads="1"/>
          </p:cNvSpPr>
          <p:nvPr/>
        </p:nvSpPr>
        <p:spPr bwMode="auto">
          <a:xfrm>
            <a:off x="7252641" y="4131524"/>
            <a:ext cx="1197218" cy="1211249"/>
          </a:xfrm>
          <a:custGeom>
            <a:avLst/>
            <a:gdLst>
              <a:gd name="T0" fmla="*/ 966 w 1130"/>
              <a:gd name="T1" fmla="*/ 172 h 1140"/>
              <a:gd name="T2" fmla="*/ 966 w 1130"/>
              <a:gd name="T3" fmla="*/ 172 h 1140"/>
              <a:gd name="T4" fmla="*/ 569 w 1130"/>
              <a:gd name="T5" fmla="*/ 0 h 1140"/>
              <a:gd name="T6" fmla="*/ 162 w 1130"/>
              <a:gd name="T7" fmla="*/ 172 h 1140"/>
              <a:gd name="T8" fmla="*/ 0 w 1130"/>
              <a:gd name="T9" fmla="*/ 569 h 1140"/>
              <a:gd name="T10" fmla="*/ 162 w 1130"/>
              <a:gd name="T11" fmla="*/ 976 h 1140"/>
              <a:gd name="T12" fmla="*/ 560 w 1130"/>
              <a:gd name="T13" fmla="*/ 1139 h 1140"/>
              <a:gd name="T14" fmla="*/ 569 w 1130"/>
              <a:gd name="T15" fmla="*/ 1139 h 1140"/>
              <a:gd name="T16" fmla="*/ 569 w 1130"/>
              <a:gd name="T17" fmla="*/ 1139 h 1140"/>
              <a:gd name="T18" fmla="*/ 569 w 1130"/>
              <a:gd name="T19" fmla="*/ 1139 h 1140"/>
              <a:gd name="T20" fmla="*/ 966 w 1130"/>
              <a:gd name="T21" fmla="*/ 976 h 1140"/>
              <a:gd name="T22" fmla="*/ 1129 w 1130"/>
              <a:gd name="T23" fmla="*/ 569 h 1140"/>
              <a:gd name="T24" fmla="*/ 966 w 1130"/>
              <a:gd name="T25" fmla="*/ 172 h 1140"/>
              <a:gd name="T26" fmla="*/ 234 w 1130"/>
              <a:gd name="T27" fmla="*/ 922 h 1140"/>
              <a:gd name="T28" fmla="*/ 234 w 1130"/>
              <a:gd name="T29" fmla="*/ 922 h 1140"/>
              <a:gd name="T30" fmla="*/ 234 w 1130"/>
              <a:gd name="T31" fmla="*/ 922 h 1140"/>
              <a:gd name="T32" fmla="*/ 234 w 1130"/>
              <a:gd name="T33" fmla="*/ 922 h 1140"/>
              <a:gd name="T34" fmla="*/ 560 w 1130"/>
              <a:gd name="T35" fmla="*/ 813 h 1140"/>
              <a:gd name="T36" fmla="*/ 885 w 1130"/>
              <a:gd name="T37" fmla="*/ 922 h 1140"/>
              <a:gd name="T38" fmla="*/ 894 w 1130"/>
              <a:gd name="T39" fmla="*/ 931 h 1140"/>
              <a:gd name="T40" fmla="*/ 885 w 1130"/>
              <a:gd name="T41" fmla="*/ 931 h 1140"/>
              <a:gd name="T42" fmla="*/ 569 w 1130"/>
              <a:gd name="T43" fmla="*/ 1066 h 1140"/>
              <a:gd name="T44" fmla="*/ 551 w 1130"/>
              <a:gd name="T45" fmla="*/ 1066 h 1140"/>
              <a:gd name="T46" fmla="*/ 234 w 1130"/>
              <a:gd name="T47" fmla="*/ 922 h 1140"/>
              <a:gd name="T48" fmla="*/ 948 w 1130"/>
              <a:gd name="T49" fmla="*/ 877 h 1140"/>
              <a:gd name="T50" fmla="*/ 948 w 1130"/>
              <a:gd name="T51" fmla="*/ 877 h 1140"/>
              <a:gd name="T52" fmla="*/ 939 w 1130"/>
              <a:gd name="T53" fmla="*/ 868 h 1140"/>
              <a:gd name="T54" fmla="*/ 777 w 1130"/>
              <a:gd name="T55" fmla="*/ 777 h 1140"/>
              <a:gd name="T56" fmla="*/ 560 w 1130"/>
              <a:gd name="T57" fmla="*/ 741 h 1140"/>
              <a:gd name="T58" fmla="*/ 189 w 1130"/>
              <a:gd name="T59" fmla="*/ 868 h 1140"/>
              <a:gd name="T60" fmla="*/ 180 w 1130"/>
              <a:gd name="T61" fmla="*/ 877 h 1140"/>
              <a:gd name="T62" fmla="*/ 72 w 1130"/>
              <a:gd name="T63" fmla="*/ 569 h 1140"/>
              <a:gd name="T64" fmla="*/ 216 w 1130"/>
              <a:gd name="T65" fmla="*/ 226 h 1140"/>
              <a:gd name="T66" fmla="*/ 569 w 1130"/>
              <a:gd name="T67" fmla="*/ 81 h 1140"/>
              <a:gd name="T68" fmla="*/ 912 w 1130"/>
              <a:gd name="T69" fmla="*/ 226 h 1140"/>
              <a:gd name="T70" fmla="*/ 1057 w 1130"/>
              <a:gd name="T71" fmla="*/ 569 h 1140"/>
              <a:gd name="T72" fmla="*/ 948 w 1130"/>
              <a:gd name="T73" fmla="*/ 877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0" h="1140">
                <a:moveTo>
                  <a:pt x="966" y="172"/>
                </a:moveTo>
                <a:lnTo>
                  <a:pt x="966" y="172"/>
                </a:lnTo>
                <a:cubicBezTo>
                  <a:pt x="858" y="63"/>
                  <a:pt x="713" y="0"/>
                  <a:pt x="569" y="0"/>
                </a:cubicBezTo>
                <a:cubicBezTo>
                  <a:pt x="415" y="0"/>
                  <a:pt x="271" y="63"/>
                  <a:pt x="162" y="172"/>
                </a:cubicBezTo>
                <a:cubicBezTo>
                  <a:pt x="54" y="280"/>
                  <a:pt x="0" y="416"/>
                  <a:pt x="0" y="569"/>
                </a:cubicBezTo>
                <a:cubicBezTo>
                  <a:pt x="0" y="723"/>
                  <a:pt x="54" y="868"/>
                  <a:pt x="162" y="976"/>
                </a:cubicBezTo>
                <a:cubicBezTo>
                  <a:pt x="271" y="1075"/>
                  <a:pt x="406" y="1139"/>
                  <a:pt x="560" y="1139"/>
                </a:cubicBezTo>
                <a:cubicBezTo>
                  <a:pt x="560" y="1139"/>
                  <a:pt x="560" y="1139"/>
                  <a:pt x="569" y="1139"/>
                </a:cubicBezTo>
                <a:lnTo>
                  <a:pt x="569" y="1139"/>
                </a:lnTo>
                <a:lnTo>
                  <a:pt x="569" y="1139"/>
                </a:lnTo>
                <a:cubicBezTo>
                  <a:pt x="713" y="1139"/>
                  <a:pt x="858" y="1075"/>
                  <a:pt x="966" y="976"/>
                </a:cubicBezTo>
                <a:cubicBezTo>
                  <a:pt x="1075" y="868"/>
                  <a:pt x="1129" y="723"/>
                  <a:pt x="1129" y="569"/>
                </a:cubicBezTo>
                <a:cubicBezTo>
                  <a:pt x="1129" y="416"/>
                  <a:pt x="1075" y="280"/>
                  <a:pt x="966" y="172"/>
                </a:cubicBezTo>
                <a:close/>
                <a:moveTo>
                  <a:pt x="234" y="922"/>
                </a:moveTo>
                <a:lnTo>
                  <a:pt x="234" y="922"/>
                </a:lnTo>
                <a:lnTo>
                  <a:pt x="234" y="922"/>
                </a:lnTo>
                <a:lnTo>
                  <a:pt x="234" y="922"/>
                </a:lnTo>
                <a:cubicBezTo>
                  <a:pt x="316" y="858"/>
                  <a:pt x="433" y="813"/>
                  <a:pt x="560" y="813"/>
                </a:cubicBezTo>
                <a:cubicBezTo>
                  <a:pt x="686" y="813"/>
                  <a:pt x="813" y="858"/>
                  <a:pt x="885" y="922"/>
                </a:cubicBezTo>
                <a:cubicBezTo>
                  <a:pt x="885" y="922"/>
                  <a:pt x="894" y="922"/>
                  <a:pt x="894" y="931"/>
                </a:cubicBezTo>
                <a:lnTo>
                  <a:pt x="885" y="931"/>
                </a:lnTo>
                <a:cubicBezTo>
                  <a:pt x="804" y="1012"/>
                  <a:pt x="686" y="1066"/>
                  <a:pt x="569" y="1066"/>
                </a:cubicBezTo>
                <a:cubicBezTo>
                  <a:pt x="560" y="1066"/>
                  <a:pt x="560" y="1066"/>
                  <a:pt x="551" y="1066"/>
                </a:cubicBezTo>
                <a:cubicBezTo>
                  <a:pt x="433" y="1057"/>
                  <a:pt x="325" y="1012"/>
                  <a:pt x="234" y="922"/>
                </a:cubicBezTo>
                <a:close/>
                <a:moveTo>
                  <a:pt x="948" y="877"/>
                </a:moveTo>
                <a:lnTo>
                  <a:pt x="948" y="877"/>
                </a:lnTo>
                <a:cubicBezTo>
                  <a:pt x="948" y="877"/>
                  <a:pt x="939" y="877"/>
                  <a:pt x="939" y="868"/>
                </a:cubicBezTo>
                <a:cubicBezTo>
                  <a:pt x="894" y="831"/>
                  <a:pt x="840" y="795"/>
                  <a:pt x="777" y="777"/>
                </a:cubicBezTo>
                <a:cubicBezTo>
                  <a:pt x="704" y="750"/>
                  <a:pt x="632" y="741"/>
                  <a:pt x="560" y="741"/>
                </a:cubicBezTo>
                <a:cubicBezTo>
                  <a:pt x="415" y="741"/>
                  <a:pt x="279" y="786"/>
                  <a:pt x="189" y="868"/>
                </a:cubicBezTo>
                <a:cubicBezTo>
                  <a:pt x="180" y="868"/>
                  <a:pt x="180" y="868"/>
                  <a:pt x="180" y="877"/>
                </a:cubicBezTo>
                <a:cubicBezTo>
                  <a:pt x="108" y="786"/>
                  <a:pt x="72" y="687"/>
                  <a:pt x="72" y="569"/>
                </a:cubicBezTo>
                <a:cubicBezTo>
                  <a:pt x="72" y="443"/>
                  <a:pt x="126" y="316"/>
                  <a:pt x="216" y="226"/>
                </a:cubicBezTo>
                <a:cubicBezTo>
                  <a:pt x="307" y="127"/>
                  <a:pt x="433" y="81"/>
                  <a:pt x="569" y="81"/>
                </a:cubicBezTo>
                <a:cubicBezTo>
                  <a:pt x="695" y="81"/>
                  <a:pt x="822" y="127"/>
                  <a:pt x="912" y="226"/>
                </a:cubicBezTo>
                <a:cubicBezTo>
                  <a:pt x="1002" y="316"/>
                  <a:pt x="1057" y="443"/>
                  <a:pt x="1057" y="569"/>
                </a:cubicBezTo>
                <a:cubicBezTo>
                  <a:pt x="1057" y="687"/>
                  <a:pt x="1021" y="795"/>
                  <a:pt x="948" y="8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25"/>
          <p:cNvSpPr>
            <a:spLocks noChangeArrowheads="1"/>
          </p:cNvSpPr>
          <p:nvPr/>
        </p:nvSpPr>
        <p:spPr bwMode="auto">
          <a:xfrm>
            <a:off x="7542592" y="4267148"/>
            <a:ext cx="612640" cy="621990"/>
          </a:xfrm>
          <a:custGeom>
            <a:avLst/>
            <a:gdLst>
              <a:gd name="T0" fmla="*/ 289 w 579"/>
              <a:gd name="T1" fmla="*/ 0 h 588"/>
              <a:gd name="T2" fmla="*/ 289 w 579"/>
              <a:gd name="T3" fmla="*/ 0 h 588"/>
              <a:gd name="T4" fmla="*/ 0 w 579"/>
              <a:gd name="T5" fmla="*/ 289 h 588"/>
              <a:gd name="T6" fmla="*/ 289 w 579"/>
              <a:gd name="T7" fmla="*/ 587 h 588"/>
              <a:gd name="T8" fmla="*/ 578 w 579"/>
              <a:gd name="T9" fmla="*/ 289 h 588"/>
              <a:gd name="T10" fmla="*/ 289 w 579"/>
              <a:gd name="T11" fmla="*/ 0 h 588"/>
              <a:gd name="T12" fmla="*/ 289 w 579"/>
              <a:gd name="T13" fmla="*/ 506 h 588"/>
              <a:gd name="T14" fmla="*/ 289 w 579"/>
              <a:gd name="T15" fmla="*/ 506 h 588"/>
              <a:gd name="T16" fmla="*/ 72 w 579"/>
              <a:gd name="T17" fmla="*/ 289 h 588"/>
              <a:gd name="T18" fmla="*/ 289 w 579"/>
              <a:gd name="T19" fmla="*/ 72 h 588"/>
              <a:gd name="T20" fmla="*/ 506 w 579"/>
              <a:gd name="T21" fmla="*/ 289 h 588"/>
              <a:gd name="T22" fmla="*/ 289 w 579"/>
              <a:gd name="T23" fmla="*/ 506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9" h="588">
                <a:moveTo>
                  <a:pt x="289" y="0"/>
                </a:moveTo>
                <a:lnTo>
                  <a:pt x="289" y="0"/>
                </a:lnTo>
                <a:cubicBezTo>
                  <a:pt x="126" y="0"/>
                  <a:pt x="0" y="126"/>
                  <a:pt x="0" y="289"/>
                </a:cubicBezTo>
                <a:cubicBezTo>
                  <a:pt x="0" y="451"/>
                  <a:pt x="126" y="587"/>
                  <a:pt x="289" y="587"/>
                </a:cubicBezTo>
                <a:cubicBezTo>
                  <a:pt x="451" y="587"/>
                  <a:pt x="578" y="451"/>
                  <a:pt x="578" y="289"/>
                </a:cubicBezTo>
                <a:cubicBezTo>
                  <a:pt x="578" y="126"/>
                  <a:pt x="451" y="0"/>
                  <a:pt x="289" y="0"/>
                </a:cubicBezTo>
                <a:close/>
                <a:moveTo>
                  <a:pt x="289" y="506"/>
                </a:moveTo>
                <a:lnTo>
                  <a:pt x="289" y="506"/>
                </a:lnTo>
                <a:cubicBezTo>
                  <a:pt x="171" y="506"/>
                  <a:pt x="72" y="415"/>
                  <a:pt x="72" y="289"/>
                </a:cubicBezTo>
                <a:cubicBezTo>
                  <a:pt x="72" y="171"/>
                  <a:pt x="171" y="72"/>
                  <a:pt x="289" y="72"/>
                </a:cubicBezTo>
                <a:cubicBezTo>
                  <a:pt x="406" y="72"/>
                  <a:pt x="506" y="171"/>
                  <a:pt x="506" y="289"/>
                </a:cubicBezTo>
                <a:cubicBezTo>
                  <a:pt x="506" y="415"/>
                  <a:pt x="406" y="506"/>
                  <a:pt x="289" y="5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267"/>
          <p:cNvSpPr>
            <a:spLocks noChangeArrowheads="1"/>
          </p:cNvSpPr>
          <p:nvPr/>
        </p:nvSpPr>
        <p:spPr bwMode="auto">
          <a:xfrm>
            <a:off x="15371272" y="3958490"/>
            <a:ext cx="1561995" cy="1561995"/>
          </a:xfrm>
          <a:custGeom>
            <a:avLst/>
            <a:gdLst>
              <a:gd name="T0" fmla="*/ 1473 w 1474"/>
              <a:gd name="T1" fmla="*/ 732 h 1474"/>
              <a:gd name="T2" fmla="*/ 1473 w 1474"/>
              <a:gd name="T3" fmla="*/ 732 h 1474"/>
              <a:gd name="T4" fmla="*/ 732 w 1474"/>
              <a:gd name="T5" fmla="*/ 1473 h 1474"/>
              <a:gd name="T6" fmla="*/ 0 w 1474"/>
              <a:gd name="T7" fmla="*/ 732 h 1474"/>
              <a:gd name="T8" fmla="*/ 732 w 1474"/>
              <a:gd name="T9" fmla="*/ 0 h 1474"/>
              <a:gd name="T10" fmla="*/ 1473 w 1474"/>
              <a:gd name="T11" fmla="*/ 732 h 1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4" h="1474">
                <a:moveTo>
                  <a:pt x="1473" y="732"/>
                </a:moveTo>
                <a:lnTo>
                  <a:pt x="1473" y="732"/>
                </a:lnTo>
                <a:cubicBezTo>
                  <a:pt x="1473" y="1139"/>
                  <a:pt x="1138" y="1473"/>
                  <a:pt x="732" y="1473"/>
                </a:cubicBezTo>
                <a:cubicBezTo>
                  <a:pt x="325" y="1473"/>
                  <a:pt x="0" y="1139"/>
                  <a:pt x="0" y="732"/>
                </a:cubicBezTo>
                <a:cubicBezTo>
                  <a:pt x="0" y="326"/>
                  <a:pt x="325" y="0"/>
                  <a:pt x="732" y="0"/>
                </a:cubicBezTo>
                <a:cubicBezTo>
                  <a:pt x="1138" y="0"/>
                  <a:pt x="1473" y="326"/>
                  <a:pt x="1473" y="73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68"/>
          <p:cNvSpPr>
            <a:spLocks noChangeArrowheads="1"/>
          </p:cNvSpPr>
          <p:nvPr/>
        </p:nvSpPr>
        <p:spPr bwMode="auto">
          <a:xfrm>
            <a:off x="15553662" y="4131524"/>
            <a:ext cx="1197218" cy="1211249"/>
          </a:xfrm>
          <a:custGeom>
            <a:avLst/>
            <a:gdLst>
              <a:gd name="T0" fmla="*/ 967 w 1131"/>
              <a:gd name="T1" fmla="*/ 172 h 1140"/>
              <a:gd name="T2" fmla="*/ 967 w 1131"/>
              <a:gd name="T3" fmla="*/ 172 h 1140"/>
              <a:gd name="T4" fmla="*/ 561 w 1131"/>
              <a:gd name="T5" fmla="*/ 0 h 1140"/>
              <a:gd name="T6" fmla="*/ 163 w 1131"/>
              <a:gd name="T7" fmla="*/ 172 h 1140"/>
              <a:gd name="T8" fmla="*/ 0 w 1131"/>
              <a:gd name="T9" fmla="*/ 569 h 1140"/>
              <a:gd name="T10" fmla="*/ 163 w 1131"/>
              <a:gd name="T11" fmla="*/ 976 h 1140"/>
              <a:gd name="T12" fmla="*/ 561 w 1131"/>
              <a:gd name="T13" fmla="*/ 1139 h 1140"/>
              <a:gd name="T14" fmla="*/ 561 w 1131"/>
              <a:gd name="T15" fmla="*/ 1139 h 1140"/>
              <a:gd name="T16" fmla="*/ 561 w 1131"/>
              <a:gd name="T17" fmla="*/ 1139 h 1140"/>
              <a:gd name="T18" fmla="*/ 561 w 1131"/>
              <a:gd name="T19" fmla="*/ 1139 h 1140"/>
              <a:gd name="T20" fmla="*/ 967 w 1131"/>
              <a:gd name="T21" fmla="*/ 976 h 1140"/>
              <a:gd name="T22" fmla="*/ 1130 w 1131"/>
              <a:gd name="T23" fmla="*/ 569 h 1140"/>
              <a:gd name="T24" fmla="*/ 967 w 1131"/>
              <a:gd name="T25" fmla="*/ 172 h 1140"/>
              <a:gd name="T26" fmla="*/ 236 w 1131"/>
              <a:gd name="T27" fmla="*/ 922 h 1140"/>
              <a:gd name="T28" fmla="*/ 236 w 1131"/>
              <a:gd name="T29" fmla="*/ 922 h 1140"/>
              <a:gd name="T30" fmla="*/ 236 w 1131"/>
              <a:gd name="T31" fmla="*/ 922 h 1140"/>
              <a:gd name="T32" fmla="*/ 236 w 1131"/>
              <a:gd name="T33" fmla="*/ 922 h 1140"/>
              <a:gd name="T34" fmla="*/ 561 w 1131"/>
              <a:gd name="T35" fmla="*/ 813 h 1140"/>
              <a:gd name="T36" fmla="*/ 886 w 1131"/>
              <a:gd name="T37" fmla="*/ 922 h 1140"/>
              <a:gd name="T38" fmla="*/ 886 w 1131"/>
              <a:gd name="T39" fmla="*/ 931 h 1140"/>
              <a:gd name="T40" fmla="*/ 886 w 1131"/>
              <a:gd name="T41" fmla="*/ 931 h 1140"/>
              <a:gd name="T42" fmla="*/ 561 w 1131"/>
              <a:gd name="T43" fmla="*/ 1066 h 1140"/>
              <a:gd name="T44" fmla="*/ 552 w 1131"/>
              <a:gd name="T45" fmla="*/ 1066 h 1140"/>
              <a:gd name="T46" fmla="*/ 236 w 1131"/>
              <a:gd name="T47" fmla="*/ 922 h 1140"/>
              <a:gd name="T48" fmla="*/ 949 w 1131"/>
              <a:gd name="T49" fmla="*/ 877 h 1140"/>
              <a:gd name="T50" fmla="*/ 949 w 1131"/>
              <a:gd name="T51" fmla="*/ 877 h 1140"/>
              <a:gd name="T52" fmla="*/ 940 w 1131"/>
              <a:gd name="T53" fmla="*/ 868 h 1140"/>
              <a:gd name="T54" fmla="*/ 768 w 1131"/>
              <a:gd name="T55" fmla="*/ 777 h 1140"/>
              <a:gd name="T56" fmla="*/ 561 w 1131"/>
              <a:gd name="T57" fmla="*/ 741 h 1140"/>
              <a:gd name="T58" fmla="*/ 190 w 1131"/>
              <a:gd name="T59" fmla="*/ 868 h 1140"/>
              <a:gd name="T60" fmla="*/ 172 w 1131"/>
              <a:gd name="T61" fmla="*/ 877 h 1140"/>
              <a:gd name="T62" fmla="*/ 73 w 1131"/>
              <a:gd name="T63" fmla="*/ 569 h 1140"/>
              <a:gd name="T64" fmla="*/ 217 w 1131"/>
              <a:gd name="T65" fmla="*/ 226 h 1140"/>
              <a:gd name="T66" fmla="*/ 561 w 1131"/>
              <a:gd name="T67" fmla="*/ 81 h 1140"/>
              <a:gd name="T68" fmla="*/ 913 w 1131"/>
              <a:gd name="T69" fmla="*/ 226 h 1140"/>
              <a:gd name="T70" fmla="*/ 1058 w 1131"/>
              <a:gd name="T71" fmla="*/ 569 h 1140"/>
              <a:gd name="T72" fmla="*/ 949 w 1131"/>
              <a:gd name="T73" fmla="*/ 877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1" h="1140">
                <a:moveTo>
                  <a:pt x="967" y="172"/>
                </a:moveTo>
                <a:lnTo>
                  <a:pt x="967" y="172"/>
                </a:lnTo>
                <a:cubicBezTo>
                  <a:pt x="859" y="63"/>
                  <a:pt x="714" y="0"/>
                  <a:pt x="561" y="0"/>
                </a:cubicBezTo>
                <a:cubicBezTo>
                  <a:pt x="416" y="0"/>
                  <a:pt x="272" y="63"/>
                  <a:pt x="163" y="172"/>
                </a:cubicBezTo>
                <a:cubicBezTo>
                  <a:pt x="55" y="280"/>
                  <a:pt x="0" y="416"/>
                  <a:pt x="0" y="569"/>
                </a:cubicBezTo>
                <a:cubicBezTo>
                  <a:pt x="0" y="723"/>
                  <a:pt x="55" y="868"/>
                  <a:pt x="163" y="976"/>
                </a:cubicBezTo>
                <a:cubicBezTo>
                  <a:pt x="272" y="1075"/>
                  <a:pt x="407" y="1139"/>
                  <a:pt x="561" y="1139"/>
                </a:cubicBezTo>
                <a:lnTo>
                  <a:pt x="561" y="1139"/>
                </a:lnTo>
                <a:lnTo>
                  <a:pt x="561" y="1139"/>
                </a:lnTo>
                <a:lnTo>
                  <a:pt x="561" y="1139"/>
                </a:lnTo>
                <a:cubicBezTo>
                  <a:pt x="714" y="1139"/>
                  <a:pt x="859" y="1075"/>
                  <a:pt x="967" y="976"/>
                </a:cubicBezTo>
                <a:cubicBezTo>
                  <a:pt x="1076" y="868"/>
                  <a:pt x="1130" y="723"/>
                  <a:pt x="1130" y="569"/>
                </a:cubicBezTo>
                <a:cubicBezTo>
                  <a:pt x="1130" y="416"/>
                  <a:pt x="1076" y="280"/>
                  <a:pt x="967" y="172"/>
                </a:cubicBezTo>
                <a:close/>
                <a:moveTo>
                  <a:pt x="236" y="922"/>
                </a:moveTo>
                <a:lnTo>
                  <a:pt x="236" y="922"/>
                </a:lnTo>
                <a:lnTo>
                  <a:pt x="236" y="922"/>
                </a:lnTo>
                <a:lnTo>
                  <a:pt x="236" y="922"/>
                </a:lnTo>
                <a:cubicBezTo>
                  <a:pt x="308" y="858"/>
                  <a:pt x="434" y="813"/>
                  <a:pt x="561" y="813"/>
                </a:cubicBezTo>
                <a:cubicBezTo>
                  <a:pt x="687" y="813"/>
                  <a:pt x="814" y="858"/>
                  <a:pt x="886" y="922"/>
                </a:cubicBezTo>
                <a:cubicBezTo>
                  <a:pt x="886" y="922"/>
                  <a:pt x="886" y="922"/>
                  <a:pt x="886" y="931"/>
                </a:cubicBezTo>
                <a:lnTo>
                  <a:pt x="886" y="931"/>
                </a:lnTo>
                <a:cubicBezTo>
                  <a:pt x="805" y="1012"/>
                  <a:pt x="687" y="1066"/>
                  <a:pt x="561" y="1066"/>
                </a:cubicBezTo>
                <a:cubicBezTo>
                  <a:pt x="561" y="1066"/>
                  <a:pt x="561" y="1066"/>
                  <a:pt x="552" y="1066"/>
                </a:cubicBezTo>
                <a:cubicBezTo>
                  <a:pt x="434" y="1057"/>
                  <a:pt x="317" y="1012"/>
                  <a:pt x="236" y="922"/>
                </a:cubicBezTo>
                <a:close/>
                <a:moveTo>
                  <a:pt x="949" y="877"/>
                </a:moveTo>
                <a:lnTo>
                  <a:pt x="949" y="877"/>
                </a:lnTo>
                <a:cubicBezTo>
                  <a:pt x="949" y="877"/>
                  <a:pt x="940" y="877"/>
                  <a:pt x="940" y="868"/>
                </a:cubicBezTo>
                <a:cubicBezTo>
                  <a:pt x="895" y="831"/>
                  <a:pt x="841" y="795"/>
                  <a:pt x="768" y="777"/>
                </a:cubicBezTo>
                <a:cubicBezTo>
                  <a:pt x="705" y="750"/>
                  <a:pt x="633" y="741"/>
                  <a:pt x="561" y="741"/>
                </a:cubicBezTo>
                <a:cubicBezTo>
                  <a:pt x="416" y="741"/>
                  <a:pt x="281" y="786"/>
                  <a:pt x="190" y="868"/>
                </a:cubicBezTo>
                <a:cubicBezTo>
                  <a:pt x="181" y="868"/>
                  <a:pt x="181" y="868"/>
                  <a:pt x="172" y="877"/>
                </a:cubicBezTo>
                <a:cubicBezTo>
                  <a:pt x="109" y="786"/>
                  <a:pt x="73" y="687"/>
                  <a:pt x="73" y="569"/>
                </a:cubicBezTo>
                <a:cubicBezTo>
                  <a:pt x="73" y="443"/>
                  <a:pt x="127" y="316"/>
                  <a:pt x="217" y="226"/>
                </a:cubicBezTo>
                <a:cubicBezTo>
                  <a:pt x="308" y="127"/>
                  <a:pt x="434" y="81"/>
                  <a:pt x="561" y="81"/>
                </a:cubicBezTo>
                <a:cubicBezTo>
                  <a:pt x="696" y="81"/>
                  <a:pt x="823" y="127"/>
                  <a:pt x="913" y="226"/>
                </a:cubicBezTo>
                <a:cubicBezTo>
                  <a:pt x="1004" y="316"/>
                  <a:pt x="1058" y="443"/>
                  <a:pt x="1058" y="569"/>
                </a:cubicBezTo>
                <a:cubicBezTo>
                  <a:pt x="1058" y="687"/>
                  <a:pt x="1021" y="795"/>
                  <a:pt x="949" y="8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69"/>
          <p:cNvSpPr>
            <a:spLocks noChangeArrowheads="1"/>
          </p:cNvSpPr>
          <p:nvPr/>
        </p:nvSpPr>
        <p:spPr bwMode="auto">
          <a:xfrm>
            <a:off x="15829582" y="4267148"/>
            <a:ext cx="626669" cy="621990"/>
          </a:xfrm>
          <a:custGeom>
            <a:avLst/>
            <a:gdLst>
              <a:gd name="T0" fmla="*/ 299 w 589"/>
              <a:gd name="T1" fmla="*/ 0 h 588"/>
              <a:gd name="T2" fmla="*/ 299 w 589"/>
              <a:gd name="T3" fmla="*/ 0 h 588"/>
              <a:gd name="T4" fmla="*/ 0 w 589"/>
              <a:gd name="T5" fmla="*/ 289 h 588"/>
              <a:gd name="T6" fmla="*/ 299 w 589"/>
              <a:gd name="T7" fmla="*/ 587 h 588"/>
              <a:gd name="T8" fmla="*/ 588 w 589"/>
              <a:gd name="T9" fmla="*/ 289 h 588"/>
              <a:gd name="T10" fmla="*/ 299 w 589"/>
              <a:gd name="T11" fmla="*/ 0 h 588"/>
              <a:gd name="T12" fmla="*/ 299 w 589"/>
              <a:gd name="T13" fmla="*/ 506 h 588"/>
              <a:gd name="T14" fmla="*/ 299 w 589"/>
              <a:gd name="T15" fmla="*/ 506 h 588"/>
              <a:gd name="T16" fmla="*/ 82 w 589"/>
              <a:gd name="T17" fmla="*/ 289 h 588"/>
              <a:gd name="T18" fmla="*/ 299 w 589"/>
              <a:gd name="T19" fmla="*/ 72 h 588"/>
              <a:gd name="T20" fmla="*/ 516 w 589"/>
              <a:gd name="T21" fmla="*/ 289 h 588"/>
              <a:gd name="T22" fmla="*/ 299 w 589"/>
              <a:gd name="T23" fmla="*/ 506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9" h="588">
                <a:moveTo>
                  <a:pt x="299" y="0"/>
                </a:moveTo>
                <a:lnTo>
                  <a:pt x="299" y="0"/>
                </a:lnTo>
                <a:cubicBezTo>
                  <a:pt x="136" y="0"/>
                  <a:pt x="0" y="126"/>
                  <a:pt x="0" y="289"/>
                </a:cubicBezTo>
                <a:cubicBezTo>
                  <a:pt x="0" y="451"/>
                  <a:pt x="136" y="587"/>
                  <a:pt x="299" y="587"/>
                </a:cubicBezTo>
                <a:cubicBezTo>
                  <a:pt x="461" y="587"/>
                  <a:pt x="588" y="451"/>
                  <a:pt x="588" y="289"/>
                </a:cubicBezTo>
                <a:cubicBezTo>
                  <a:pt x="588" y="126"/>
                  <a:pt x="461" y="0"/>
                  <a:pt x="299" y="0"/>
                </a:cubicBezTo>
                <a:close/>
                <a:moveTo>
                  <a:pt x="299" y="506"/>
                </a:moveTo>
                <a:lnTo>
                  <a:pt x="299" y="506"/>
                </a:lnTo>
                <a:cubicBezTo>
                  <a:pt x="172" y="506"/>
                  <a:pt x="82" y="415"/>
                  <a:pt x="82" y="289"/>
                </a:cubicBezTo>
                <a:cubicBezTo>
                  <a:pt x="82" y="171"/>
                  <a:pt x="172" y="72"/>
                  <a:pt x="299" y="72"/>
                </a:cubicBezTo>
                <a:cubicBezTo>
                  <a:pt x="416" y="72"/>
                  <a:pt x="516" y="171"/>
                  <a:pt x="516" y="289"/>
                </a:cubicBezTo>
                <a:cubicBezTo>
                  <a:pt x="516" y="415"/>
                  <a:pt x="416" y="506"/>
                  <a:pt x="299" y="5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70"/>
          <p:cNvSpPr>
            <a:spLocks noChangeArrowheads="1"/>
          </p:cNvSpPr>
          <p:nvPr/>
        </p:nvSpPr>
        <p:spPr bwMode="auto">
          <a:xfrm>
            <a:off x="5288455" y="10599306"/>
            <a:ext cx="392837" cy="392837"/>
          </a:xfrm>
          <a:custGeom>
            <a:avLst/>
            <a:gdLst>
              <a:gd name="T0" fmla="*/ 190 w 372"/>
              <a:gd name="T1" fmla="*/ 370 h 371"/>
              <a:gd name="T2" fmla="*/ 190 w 372"/>
              <a:gd name="T3" fmla="*/ 370 h 371"/>
              <a:gd name="T4" fmla="*/ 371 w 372"/>
              <a:gd name="T5" fmla="*/ 180 h 371"/>
              <a:gd name="T6" fmla="*/ 190 w 372"/>
              <a:gd name="T7" fmla="*/ 0 h 371"/>
              <a:gd name="T8" fmla="*/ 0 w 372"/>
              <a:gd name="T9" fmla="*/ 180 h 371"/>
              <a:gd name="T10" fmla="*/ 190 w 372"/>
              <a:gd name="T11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71">
                <a:moveTo>
                  <a:pt x="190" y="370"/>
                </a:moveTo>
                <a:lnTo>
                  <a:pt x="190" y="370"/>
                </a:lnTo>
                <a:cubicBezTo>
                  <a:pt x="289" y="370"/>
                  <a:pt x="371" y="289"/>
                  <a:pt x="371" y="180"/>
                </a:cubicBezTo>
                <a:cubicBezTo>
                  <a:pt x="371" y="81"/>
                  <a:pt x="289" y="0"/>
                  <a:pt x="190" y="0"/>
                </a:cubicBezTo>
                <a:cubicBezTo>
                  <a:pt x="82" y="0"/>
                  <a:pt x="0" y="81"/>
                  <a:pt x="0" y="180"/>
                </a:cubicBezTo>
                <a:cubicBezTo>
                  <a:pt x="0" y="289"/>
                  <a:pt x="82" y="370"/>
                  <a:pt x="190" y="3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71"/>
          <p:cNvSpPr>
            <a:spLocks noChangeArrowheads="1"/>
          </p:cNvSpPr>
          <p:nvPr/>
        </p:nvSpPr>
        <p:spPr bwMode="auto">
          <a:xfrm>
            <a:off x="5120097" y="11038910"/>
            <a:ext cx="738908" cy="1688262"/>
          </a:xfrm>
          <a:custGeom>
            <a:avLst/>
            <a:gdLst>
              <a:gd name="T0" fmla="*/ 695 w 696"/>
              <a:gd name="T1" fmla="*/ 542 h 1591"/>
              <a:gd name="T2" fmla="*/ 695 w 696"/>
              <a:gd name="T3" fmla="*/ 542 h 1591"/>
              <a:gd name="T4" fmla="*/ 605 w 696"/>
              <a:gd name="T5" fmla="*/ 171 h 1591"/>
              <a:gd name="T6" fmla="*/ 605 w 696"/>
              <a:gd name="T7" fmla="*/ 162 h 1591"/>
              <a:gd name="T8" fmla="*/ 605 w 696"/>
              <a:gd name="T9" fmla="*/ 162 h 1591"/>
              <a:gd name="T10" fmla="*/ 605 w 696"/>
              <a:gd name="T11" fmla="*/ 162 h 1591"/>
              <a:gd name="T12" fmla="*/ 397 w 696"/>
              <a:gd name="T13" fmla="*/ 0 h 1591"/>
              <a:gd name="T14" fmla="*/ 307 w 696"/>
              <a:gd name="T15" fmla="*/ 0 h 1591"/>
              <a:gd name="T16" fmla="*/ 90 w 696"/>
              <a:gd name="T17" fmla="*/ 171 h 1591"/>
              <a:gd name="T18" fmla="*/ 8 w 696"/>
              <a:gd name="T19" fmla="*/ 542 h 1591"/>
              <a:gd name="T20" fmla="*/ 27 w 696"/>
              <a:gd name="T21" fmla="*/ 578 h 1591"/>
              <a:gd name="T22" fmla="*/ 81 w 696"/>
              <a:gd name="T23" fmla="*/ 560 h 1591"/>
              <a:gd name="T24" fmla="*/ 198 w 696"/>
              <a:gd name="T25" fmla="*/ 216 h 1591"/>
              <a:gd name="T26" fmla="*/ 225 w 696"/>
              <a:gd name="T27" fmla="*/ 216 h 1591"/>
              <a:gd name="T28" fmla="*/ 63 w 696"/>
              <a:gd name="T29" fmla="*/ 804 h 1591"/>
              <a:gd name="T30" fmla="*/ 90 w 696"/>
              <a:gd name="T31" fmla="*/ 831 h 1591"/>
              <a:gd name="T32" fmla="*/ 198 w 696"/>
              <a:gd name="T33" fmla="*/ 831 h 1591"/>
              <a:gd name="T34" fmla="*/ 289 w 696"/>
              <a:gd name="T35" fmla="*/ 1563 h 1591"/>
              <a:gd name="T36" fmla="*/ 316 w 696"/>
              <a:gd name="T37" fmla="*/ 1590 h 1591"/>
              <a:gd name="T38" fmla="*/ 379 w 696"/>
              <a:gd name="T39" fmla="*/ 1590 h 1591"/>
              <a:gd name="T40" fmla="*/ 415 w 696"/>
              <a:gd name="T41" fmla="*/ 1563 h 1591"/>
              <a:gd name="T42" fmla="*/ 497 w 696"/>
              <a:gd name="T43" fmla="*/ 831 h 1591"/>
              <a:gd name="T44" fmla="*/ 614 w 696"/>
              <a:gd name="T45" fmla="*/ 831 h 1591"/>
              <a:gd name="T46" fmla="*/ 632 w 696"/>
              <a:gd name="T47" fmla="*/ 804 h 1591"/>
              <a:gd name="T48" fmla="*/ 478 w 696"/>
              <a:gd name="T49" fmla="*/ 216 h 1591"/>
              <a:gd name="T50" fmla="*/ 506 w 696"/>
              <a:gd name="T51" fmla="*/ 216 h 1591"/>
              <a:gd name="T52" fmla="*/ 623 w 696"/>
              <a:gd name="T53" fmla="*/ 560 h 1591"/>
              <a:gd name="T54" fmla="*/ 668 w 696"/>
              <a:gd name="T55" fmla="*/ 578 h 1591"/>
              <a:gd name="T56" fmla="*/ 695 w 696"/>
              <a:gd name="T57" fmla="*/ 542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96" h="1591">
                <a:moveTo>
                  <a:pt x="695" y="542"/>
                </a:moveTo>
                <a:lnTo>
                  <a:pt x="695" y="542"/>
                </a:lnTo>
                <a:cubicBezTo>
                  <a:pt x="605" y="171"/>
                  <a:pt x="605" y="171"/>
                  <a:pt x="605" y="171"/>
                </a:cubicBezTo>
                <a:cubicBezTo>
                  <a:pt x="605" y="162"/>
                  <a:pt x="605" y="162"/>
                  <a:pt x="605" y="162"/>
                </a:cubicBezTo>
                <a:lnTo>
                  <a:pt x="605" y="162"/>
                </a:lnTo>
                <a:lnTo>
                  <a:pt x="605" y="162"/>
                </a:lnTo>
                <a:cubicBezTo>
                  <a:pt x="578" y="72"/>
                  <a:pt x="497" y="0"/>
                  <a:pt x="397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198" y="0"/>
                  <a:pt x="108" y="72"/>
                  <a:pt x="90" y="171"/>
                </a:cubicBezTo>
                <a:cubicBezTo>
                  <a:pt x="8" y="542"/>
                  <a:pt x="8" y="542"/>
                  <a:pt x="8" y="542"/>
                </a:cubicBezTo>
                <a:cubicBezTo>
                  <a:pt x="0" y="560"/>
                  <a:pt x="8" y="578"/>
                  <a:pt x="27" y="578"/>
                </a:cubicBezTo>
                <a:cubicBezTo>
                  <a:pt x="45" y="587"/>
                  <a:pt x="72" y="578"/>
                  <a:pt x="81" y="560"/>
                </a:cubicBezTo>
                <a:cubicBezTo>
                  <a:pt x="198" y="216"/>
                  <a:pt x="198" y="216"/>
                  <a:pt x="198" y="216"/>
                </a:cubicBezTo>
                <a:cubicBezTo>
                  <a:pt x="225" y="216"/>
                  <a:pt x="225" y="216"/>
                  <a:pt x="225" y="216"/>
                </a:cubicBezTo>
                <a:cubicBezTo>
                  <a:pt x="63" y="804"/>
                  <a:pt x="63" y="804"/>
                  <a:pt x="63" y="804"/>
                </a:cubicBezTo>
                <a:cubicBezTo>
                  <a:pt x="63" y="813"/>
                  <a:pt x="72" y="831"/>
                  <a:pt x="90" y="831"/>
                </a:cubicBezTo>
                <a:cubicBezTo>
                  <a:pt x="198" y="831"/>
                  <a:pt x="198" y="831"/>
                  <a:pt x="198" y="831"/>
                </a:cubicBezTo>
                <a:cubicBezTo>
                  <a:pt x="289" y="1563"/>
                  <a:pt x="289" y="1563"/>
                  <a:pt x="289" y="1563"/>
                </a:cubicBezTo>
                <a:cubicBezTo>
                  <a:pt x="289" y="1580"/>
                  <a:pt x="298" y="1590"/>
                  <a:pt x="316" y="1590"/>
                </a:cubicBezTo>
                <a:cubicBezTo>
                  <a:pt x="379" y="1590"/>
                  <a:pt x="379" y="1590"/>
                  <a:pt x="379" y="1590"/>
                </a:cubicBezTo>
                <a:cubicBezTo>
                  <a:pt x="397" y="1590"/>
                  <a:pt x="415" y="1580"/>
                  <a:pt x="415" y="1563"/>
                </a:cubicBezTo>
                <a:cubicBezTo>
                  <a:pt x="497" y="831"/>
                  <a:pt x="497" y="831"/>
                  <a:pt x="497" y="831"/>
                </a:cubicBezTo>
                <a:cubicBezTo>
                  <a:pt x="614" y="831"/>
                  <a:pt x="614" y="831"/>
                  <a:pt x="614" y="831"/>
                </a:cubicBezTo>
                <a:cubicBezTo>
                  <a:pt x="632" y="831"/>
                  <a:pt x="641" y="813"/>
                  <a:pt x="632" y="804"/>
                </a:cubicBezTo>
                <a:cubicBezTo>
                  <a:pt x="478" y="216"/>
                  <a:pt x="478" y="216"/>
                  <a:pt x="478" y="216"/>
                </a:cubicBezTo>
                <a:cubicBezTo>
                  <a:pt x="506" y="216"/>
                  <a:pt x="506" y="216"/>
                  <a:pt x="506" y="216"/>
                </a:cubicBezTo>
                <a:cubicBezTo>
                  <a:pt x="623" y="560"/>
                  <a:pt x="623" y="560"/>
                  <a:pt x="623" y="560"/>
                </a:cubicBezTo>
                <a:cubicBezTo>
                  <a:pt x="632" y="578"/>
                  <a:pt x="650" y="587"/>
                  <a:pt x="668" y="578"/>
                </a:cubicBezTo>
                <a:cubicBezTo>
                  <a:pt x="686" y="578"/>
                  <a:pt x="695" y="560"/>
                  <a:pt x="695" y="5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72"/>
          <p:cNvSpPr>
            <a:spLocks noChangeArrowheads="1"/>
          </p:cNvSpPr>
          <p:nvPr/>
        </p:nvSpPr>
        <p:spPr bwMode="auto">
          <a:xfrm>
            <a:off x="6565177" y="10599306"/>
            <a:ext cx="392837" cy="392837"/>
          </a:xfrm>
          <a:custGeom>
            <a:avLst/>
            <a:gdLst>
              <a:gd name="T0" fmla="*/ 181 w 371"/>
              <a:gd name="T1" fmla="*/ 370 h 371"/>
              <a:gd name="T2" fmla="*/ 181 w 371"/>
              <a:gd name="T3" fmla="*/ 370 h 371"/>
              <a:gd name="T4" fmla="*/ 370 w 371"/>
              <a:gd name="T5" fmla="*/ 180 h 371"/>
              <a:gd name="T6" fmla="*/ 181 w 371"/>
              <a:gd name="T7" fmla="*/ 0 h 371"/>
              <a:gd name="T8" fmla="*/ 0 w 371"/>
              <a:gd name="T9" fmla="*/ 180 h 371"/>
              <a:gd name="T10" fmla="*/ 181 w 371"/>
              <a:gd name="T11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1">
                <a:moveTo>
                  <a:pt x="181" y="370"/>
                </a:moveTo>
                <a:lnTo>
                  <a:pt x="181" y="370"/>
                </a:lnTo>
                <a:cubicBezTo>
                  <a:pt x="289" y="370"/>
                  <a:pt x="370" y="289"/>
                  <a:pt x="370" y="180"/>
                </a:cubicBezTo>
                <a:cubicBezTo>
                  <a:pt x="370" y="81"/>
                  <a:pt x="289" y="0"/>
                  <a:pt x="181" y="0"/>
                </a:cubicBezTo>
                <a:cubicBezTo>
                  <a:pt x="81" y="0"/>
                  <a:pt x="0" y="81"/>
                  <a:pt x="0" y="180"/>
                </a:cubicBezTo>
                <a:cubicBezTo>
                  <a:pt x="0" y="289"/>
                  <a:pt x="81" y="370"/>
                  <a:pt x="181" y="3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73"/>
          <p:cNvSpPr>
            <a:spLocks noChangeArrowheads="1"/>
          </p:cNvSpPr>
          <p:nvPr/>
        </p:nvSpPr>
        <p:spPr bwMode="auto">
          <a:xfrm>
            <a:off x="6392140" y="11038910"/>
            <a:ext cx="738908" cy="1688262"/>
          </a:xfrm>
          <a:custGeom>
            <a:avLst/>
            <a:gdLst>
              <a:gd name="T0" fmla="*/ 687 w 697"/>
              <a:gd name="T1" fmla="*/ 542 h 1591"/>
              <a:gd name="T2" fmla="*/ 687 w 697"/>
              <a:gd name="T3" fmla="*/ 542 h 1591"/>
              <a:gd name="T4" fmla="*/ 606 w 697"/>
              <a:gd name="T5" fmla="*/ 171 h 1591"/>
              <a:gd name="T6" fmla="*/ 597 w 697"/>
              <a:gd name="T7" fmla="*/ 162 h 1591"/>
              <a:gd name="T8" fmla="*/ 597 w 697"/>
              <a:gd name="T9" fmla="*/ 162 h 1591"/>
              <a:gd name="T10" fmla="*/ 597 w 697"/>
              <a:gd name="T11" fmla="*/ 162 h 1591"/>
              <a:gd name="T12" fmla="*/ 389 w 697"/>
              <a:gd name="T13" fmla="*/ 0 h 1591"/>
              <a:gd name="T14" fmla="*/ 298 w 697"/>
              <a:gd name="T15" fmla="*/ 0 h 1591"/>
              <a:gd name="T16" fmla="*/ 91 w 697"/>
              <a:gd name="T17" fmla="*/ 171 h 1591"/>
              <a:gd name="T18" fmla="*/ 0 w 697"/>
              <a:gd name="T19" fmla="*/ 542 h 1591"/>
              <a:gd name="T20" fmla="*/ 27 w 697"/>
              <a:gd name="T21" fmla="*/ 578 h 1591"/>
              <a:gd name="T22" fmla="*/ 72 w 697"/>
              <a:gd name="T23" fmla="*/ 560 h 1591"/>
              <a:gd name="T24" fmla="*/ 190 w 697"/>
              <a:gd name="T25" fmla="*/ 216 h 1591"/>
              <a:gd name="T26" fmla="*/ 217 w 697"/>
              <a:gd name="T27" fmla="*/ 216 h 1591"/>
              <a:gd name="T28" fmla="*/ 55 w 697"/>
              <a:gd name="T29" fmla="*/ 804 h 1591"/>
              <a:gd name="T30" fmla="*/ 81 w 697"/>
              <a:gd name="T31" fmla="*/ 831 h 1591"/>
              <a:gd name="T32" fmla="*/ 199 w 697"/>
              <a:gd name="T33" fmla="*/ 831 h 1591"/>
              <a:gd name="T34" fmla="*/ 280 w 697"/>
              <a:gd name="T35" fmla="*/ 1563 h 1591"/>
              <a:gd name="T36" fmla="*/ 317 w 697"/>
              <a:gd name="T37" fmla="*/ 1590 h 1591"/>
              <a:gd name="T38" fmla="*/ 380 w 697"/>
              <a:gd name="T39" fmla="*/ 1590 h 1591"/>
              <a:gd name="T40" fmla="*/ 407 w 697"/>
              <a:gd name="T41" fmla="*/ 1563 h 1591"/>
              <a:gd name="T42" fmla="*/ 497 w 697"/>
              <a:gd name="T43" fmla="*/ 831 h 1591"/>
              <a:gd name="T44" fmla="*/ 606 w 697"/>
              <a:gd name="T45" fmla="*/ 831 h 1591"/>
              <a:gd name="T46" fmla="*/ 633 w 697"/>
              <a:gd name="T47" fmla="*/ 804 h 1591"/>
              <a:gd name="T48" fmla="*/ 470 w 697"/>
              <a:gd name="T49" fmla="*/ 216 h 1591"/>
              <a:gd name="T50" fmla="*/ 497 w 697"/>
              <a:gd name="T51" fmla="*/ 216 h 1591"/>
              <a:gd name="T52" fmla="*/ 615 w 697"/>
              <a:gd name="T53" fmla="*/ 560 h 1591"/>
              <a:gd name="T54" fmla="*/ 669 w 697"/>
              <a:gd name="T55" fmla="*/ 578 h 1591"/>
              <a:gd name="T56" fmla="*/ 687 w 697"/>
              <a:gd name="T57" fmla="*/ 542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97" h="1591">
                <a:moveTo>
                  <a:pt x="687" y="542"/>
                </a:moveTo>
                <a:lnTo>
                  <a:pt x="687" y="542"/>
                </a:lnTo>
                <a:cubicBezTo>
                  <a:pt x="606" y="171"/>
                  <a:pt x="606" y="171"/>
                  <a:pt x="606" y="171"/>
                </a:cubicBezTo>
                <a:cubicBezTo>
                  <a:pt x="597" y="162"/>
                  <a:pt x="597" y="162"/>
                  <a:pt x="597" y="162"/>
                </a:cubicBezTo>
                <a:lnTo>
                  <a:pt x="597" y="162"/>
                </a:lnTo>
                <a:lnTo>
                  <a:pt x="597" y="162"/>
                </a:lnTo>
                <a:cubicBezTo>
                  <a:pt x="578" y="72"/>
                  <a:pt x="488" y="0"/>
                  <a:pt x="389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190" y="0"/>
                  <a:pt x="109" y="72"/>
                  <a:pt x="91" y="171"/>
                </a:cubicBezTo>
                <a:cubicBezTo>
                  <a:pt x="0" y="542"/>
                  <a:pt x="0" y="542"/>
                  <a:pt x="0" y="542"/>
                </a:cubicBezTo>
                <a:cubicBezTo>
                  <a:pt x="0" y="560"/>
                  <a:pt x="9" y="578"/>
                  <a:pt x="27" y="578"/>
                </a:cubicBezTo>
                <a:cubicBezTo>
                  <a:pt x="45" y="587"/>
                  <a:pt x="64" y="578"/>
                  <a:pt x="72" y="560"/>
                </a:cubicBezTo>
                <a:cubicBezTo>
                  <a:pt x="190" y="216"/>
                  <a:pt x="190" y="216"/>
                  <a:pt x="190" y="216"/>
                </a:cubicBezTo>
                <a:cubicBezTo>
                  <a:pt x="217" y="216"/>
                  <a:pt x="217" y="216"/>
                  <a:pt x="217" y="216"/>
                </a:cubicBezTo>
                <a:cubicBezTo>
                  <a:pt x="55" y="804"/>
                  <a:pt x="55" y="804"/>
                  <a:pt x="55" y="804"/>
                </a:cubicBezTo>
                <a:cubicBezTo>
                  <a:pt x="55" y="813"/>
                  <a:pt x="64" y="831"/>
                  <a:pt x="81" y="831"/>
                </a:cubicBezTo>
                <a:cubicBezTo>
                  <a:pt x="199" y="831"/>
                  <a:pt x="199" y="831"/>
                  <a:pt x="199" y="831"/>
                </a:cubicBezTo>
                <a:cubicBezTo>
                  <a:pt x="280" y="1563"/>
                  <a:pt x="280" y="1563"/>
                  <a:pt x="280" y="1563"/>
                </a:cubicBezTo>
                <a:cubicBezTo>
                  <a:pt x="280" y="1580"/>
                  <a:pt x="298" y="1590"/>
                  <a:pt x="317" y="1590"/>
                </a:cubicBezTo>
                <a:cubicBezTo>
                  <a:pt x="380" y="1590"/>
                  <a:pt x="380" y="1590"/>
                  <a:pt x="380" y="1590"/>
                </a:cubicBezTo>
                <a:cubicBezTo>
                  <a:pt x="389" y="1590"/>
                  <a:pt x="407" y="1580"/>
                  <a:pt x="407" y="1563"/>
                </a:cubicBezTo>
                <a:cubicBezTo>
                  <a:pt x="497" y="831"/>
                  <a:pt x="497" y="831"/>
                  <a:pt x="497" y="831"/>
                </a:cubicBezTo>
                <a:cubicBezTo>
                  <a:pt x="606" y="831"/>
                  <a:pt x="606" y="831"/>
                  <a:pt x="606" y="831"/>
                </a:cubicBezTo>
                <a:cubicBezTo>
                  <a:pt x="624" y="831"/>
                  <a:pt x="633" y="813"/>
                  <a:pt x="633" y="804"/>
                </a:cubicBezTo>
                <a:cubicBezTo>
                  <a:pt x="470" y="216"/>
                  <a:pt x="470" y="216"/>
                  <a:pt x="470" y="216"/>
                </a:cubicBezTo>
                <a:cubicBezTo>
                  <a:pt x="497" y="216"/>
                  <a:pt x="497" y="216"/>
                  <a:pt x="497" y="216"/>
                </a:cubicBezTo>
                <a:cubicBezTo>
                  <a:pt x="615" y="560"/>
                  <a:pt x="615" y="560"/>
                  <a:pt x="615" y="560"/>
                </a:cubicBezTo>
                <a:cubicBezTo>
                  <a:pt x="624" y="578"/>
                  <a:pt x="642" y="587"/>
                  <a:pt x="669" y="578"/>
                </a:cubicBezTo>
                <a:cubicBezTo>
                  <a:pt x="687" y="578"/>
                  <a:pt x="696" y="560"/>
                  <a:pt x="687" y="5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74"/>
          <p:cNvSpPr>
            <a:spLocks noChangeArrowheads="1"/>
          </p:cNvSpPr>
          <p:nvPr/>
        </p:nvSpPr>
        <p:spPr bwMode="auto">
          <a:xfrm>
            <a:off x="7827868" y="10599306"/>
            <a:ext cx="392837" cy="392837"/>
          </a:xfrm>
          <a:custGeom>
            <a:avLst/>
            <a:gdLst>
              <a:gd name="T0" fmla="*/ 189 w 371"/>
              <a:gd name="T1" fmla="*/ 370 h 371"/>
              <a:gd name="T2" fmla="*/ 189 w 371"/>
              <a:gd name="T3" fmla="*/ 370 h 371"/>
              <a:gd name="T4" fmla="*/ 370 w 371"/>
              <a:gd name="T5" fmla="*/ 180 h 371"/>
              <a:gd name="T6" fmla="*/ 189 w 371"/>
              <a:gd name="T7" fmla="*/ 0 h 371"/>
              <a:gd name="T8" fmla="*/ 0 w 371"/>
              <a:gd name="T9" fmla="*/ 180 h 371"/>
              <a:gd name="T10" fmla="*/ 189 w 371"/>
              <a:gd name="T11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1">
                <a:moveTo>
                  <a:pt x="189" y="370"/>
                </a:moveTo>
                <a:lnTo>
                  <a:pt x="189" y="370"/>
                </a:lnTo>
                <a:cubicBezTo>
                  <a:pt x="289" y="370"/>
                  <a:pt x="370" y="289"/>
                  <a:pt x="370" y="180"/>
                </a:cubicBezTo>
                <a:cubicBezTo>
                  <a:pt x="370" y="81"/>
                  <a:pt x="289" y="0"/>
                  <a:pt x="189" y="0"/>
                </a:cubicBezTo>
                <a:cubicBezTo>
                  <a:pt x="81" y="0"/>
                  <a:pt x="0" y="81"/>
                  <a:pt x="0" y="180"/>
                </a:cubicBezTo>
                <a:cubicBezTo>
                  <a:pt x="0" y="289"/>
                  <a:pt x="81" y="370"/>
                  <a:pt x="189" y="3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75"/>
          <p:cNvSpPr>
            <a:spLocks noChangeArrowheads="1"/>
          </p:cNvSpPr>
          <p:nvPr/>
        </p:nvSpPr>
        <p:spPr bwMode="auto">
          <a:xfrm>
            <a:off x="7654831" y="11038910"/>
            <a:ext cx="738908" cy="1688262"/>
          </a:xfrm>
          <a:custGeom>
            <a:avLst/>
            <a:gdLst>
              <a:gd name="T0" fmla="*/ 687 w 697"/>
              <a:gd name="T1" fmla="*/ 542 h 1591"/>
              <a:gd name="T2" fmla="*/ 687 w 697"/>
              <a:gd name="T3" fmla="*/ 542 h 1591"/>
              <a:gd name="T4" fmla="*/ 605 w 697"/>
              <a:gd name="T5" fmla="*/ 171 h 1591"/>
              <a:gd name="T6" fmla="*/ 605 w 697"/>
              <a:gd name="T7" fmla="*/ 162 h 1591"/>
              <a:gd name="T8" fmla="*/ 605 w 697"/>
              <a:gd name="T9" fmla="*/ 162 h 1591"/>
              <a:gd name="T10" fmla="*/ 605 w 697"/>
              <a:gd name="T11" fmla="*/ 162 h 1591"/>
              <a:gd name="T12" fmla="*/ 398 w 697"/>
              <a:gd name="T13" fmla="*/ 0 h 1591"/>
              <a:gd name="T14" fmla="*/ 298 w 697"/>
              <a:gd name="T15" fmla="*/ 0 h 1591"/>
              <a:gd name="T16" fmla="*/ 90 w 697"/>
              <a:gd name="T17" fmla="*/ 171 h 1591"/>
              <a:gd name="T18" fmla="*/ 9 w 697"/>
              <a:gd name="T19" fmla="*/ 542 h 1591"/>
              <a:gd name="T20" fmla="*/ 27 w 697"/>
              <a:gd name="T21" fmla="*/ 578 h 1591"/>
              <a:gd name="T22" fmla="*/ 72 w 697"/>
              <a:gd name="T23" fmla="*/ 560 h 1591"/>
              <a:gd name="T24" fmla="*/ 190 w 697"/>
              <a:gd name="T25" fmla="*/ 216 h 1591"/>
              <a:gd name="T26" fmla="*/ 217 w 697"/>
              <a:gd name="T27" fmla="*/ 216 h 1591"/>
              <a:gd name="T28" fmla="*/ 63 w 697"/>
              <a:gd name="T29" fmla="*/ 804 h 1591"/>
              <a:gd name="T30" fmla="*/ 90 w 697"/>
              <a:gd name="T31" fmla="*/ 831 h 1591"/>
              <a:gd name="T32" fmla="*/ 199 w 697"/>
              <a:gd name="T33" fmla="*/ 831 h 1591"/>
              <a:gd name="T34" fmla="*/ 280 w 697"/>
              <a:gd name="T35" fmla="*/ 1563 h 1591"/>
              <a:gd name="T36" fmla="*/ 316 w 697"/>
              <a:gd name="T37" fmla="*/ 1590 h 1591"/>
              <a:gd name="T38" fmla="*/ 380 w 697"/>
              <a:gd name="T39" fmla="*/ 1590 h 1591"/>
              <a:gd name="T40" fmla="*/ 416 w 697"/>
              <a:gd name="T41" fmla="*/ 1563 h 1591"/>
              <a:gd name="T42" fmla="*/ 497 w 697"/>
              <a:gd name="T43" fmla="*/ 831 h 1591"/>
              <a:gd name="T44" fmla="*/ 614 w 697"/>
              <a:gd name="T45" fmla="*/ 831 h 1591"/>
              <a:gd name="T46" fmla="*/ 633 w 697"/>
              <a:gd name="T47" fmla="*/ 804 h 1591"/>
              <a:gd name="T48" fmla="*/ 479 w 697"/>
              <a:gd name="T49" fmla="*/ 216 h 1591"/>
              <a:gd name="T50" fmla="*/ 506 w 697"/>
              <a:gd name="T51" fmla="*/ 216 h 1591"/>
              <a:gd name="T52" fmla="*/ 623 w 697"/>
              <a:gd name="T53" fmla="*/ 560 h 1591"/>
              <a:gd name="T54" fmla="*/ 669 w 697"/>
              <a:gd name="T55" fmla="*/ 578 h 1591"/>
              <a:gd name="T56" fmla="*/ 687 w 697"/>
              <a:gd name="T57" fmla="*/ 542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97" h="1591">
                <a:moveTo>
                  <a:pt x="687" y="542"/>
                </a:moveTo>
                <a:lnTo>
                  <a:pt x="687" y="542"/>
                </a:lnTo>
                <a:cubicBezTo>
                  <a:pt x="605" y="171"/>
                  <a:pt x="605" y="171"/>
                  <a:pt x="605" y="171"/>
                </a:cubicBezTo>
                <a:cubicBezTo>
                  <a:pt x="605" y="162"/>
                  <a:pt x="605" y="162"/>
                  <a:pt x="605" y="162"/>
                </a:cubicBezTo>
                <a:lnTo>
                  <a:pt x="605" y="162"/>
                </a:lnTo>
                <a:lnTo>
                  <a:pt x="605" y="162"/>
                </a:lnTo>
                <a:cubicBezTo>
                  <a:pt x="578" y="72"/>
                  <a:pt x="497" y="0"/>
                  <a:pt x="398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199" y="0"/>
                  <a:pt x="108" y="72"/>
                  <a:pt x="90" y="171"/>
                </a:cubicBezTo>
                <a:cubicBezTo>
                  <a:pt x="9" y="542"/>
                  <a:pt x="9" y="542"/>
                  <a:pt x="9" y="542"/>
                </a:cubicBezTo>
                <a:cubicBezTo>
                  <a:pt x="0" y="560"/>
                  <a:pt x="9" y="578"/>
                  <a:pt x="27" y="578"/>
                </a:cubicBezTo>
                <a:cubicBezTo>
                  <a:pt x="45" y="587"/>
                  <a:pt x="72" y="578"/>
                  <a:pt x="72" y="560"/>
                </a:cubicBezTo>
                <a:cubicBezTo>
                  <a:pt x="190" y="216"/>
                  <a:pt x="190" y="216"/>
                  <a:pt x="190" y="216"/>
                </a:cubicBezTo>
                <a:cubicBezTo>
                  <a:pt x="217" y="216"/>
                  <a:pt x="217" y="216"/>
                  <a:pt x="217" y="216"/>
                </a:cubicBezTo>
                <a:cubicBezTo>
                  <a:pt x="63" y="804"/>
                  <a:pt x="63" y="804"/>
                  <a:pt x="63" y="804"/>
                </a:cubicBezTo>
                <a:cubicBezTo>
                  <a:pt x="54" y="813"/>
                  <a:pt x="72" y="831"/>
                  <a:pt x="90" y="831"/>
                </a:cubicBezTo>
                <a:cubicBezTo>
                  <a:pt x="199" y="831"/>
                  <a:pt x="199" y="831"/>
                  <a:pt x="199" y="831"/>
                </a:cubicBezTo>
                <a:cubicBezTo>
                  <a:pt x="280" y="1563"/>
                  <a:pt x="280" y="1563"/>
                  <a:pt x="280" y="1563"/>
                </a:cubicBezTo>
                <a:cubicBezTo>
                  <a:pt x="289" y="1580"/>
                  <a:pt x="298" y="1590"/>
                  <a:pt x="316" y="1590"/>
                </a:cubicBezTo>
                <a:cubicBezTo>
                  <a:pt x="380" y="1590"/>
                  <a:pt x="380" y="1590"/>
                  <a:pt x="380" y="1590"/>
                </a:cubicBezTo>
                <a:cubicBezTo>
                  <a:pt x="398" y="1590"/>
                  <a:pt x="406" y="1580"/>
                  <a:pt x="416" y="1563"/>
                </a:cubicBezTo>
                <a:cubicBezTo>
                  <a:pt x="497" y="831"/>
                  <a:pt x="497" y="831"/>
                  <a:pt x="497" y="831"/>
                </a:cubicBezTo>
                <a:cubicBezTo>
                  <a:pt x="614" y="831"/>
                  <a:pt x="614" y="831"/>
                  <a:pt x="614" y="831"/>
                </a:cubicBezTo>
                <a:cubicBezTo>
                  <a:pt x="623" y="831"/>
                  <a:pt x="642" y="813"/>
                  <a:pt x="633" y="804"/>
                </a:cubicBezTo>
                <a:cubicBezTo>
                  <a:pt x="479" y="216"/>
                  <a:pt x="479" y="216"/>
                  <a:pt x="479" y="216"/>
                </a:cubicBezTo>
                <a:cubicBezTo>
                  <a:pt x="506" y="216"/>
                  <a:pt x="506" y="216"/>
                  <a:pt x="506" y="216"/>
                </a:cubicBezTo>
                <a:cubicBezTo>
                  <a:pt x="623" y="560"/>
                  <a:pt x="623" y="560"/>
                  <a:pt x="623" y="560"/>
                </a:cubicBezTo>
                <a:cubicBezTo>
                  <a:pt x="623" y="578"/>
                  <a:pt x="651" y="587"/>
                  <a:pt x="669" y="578"/>
                </a:cubicBezTo>
                <a:cubicBezTo>
                  <a:pt x="687" y="578"/>
                  <a:pt x="696" y="560"/>
                  <a:pt x="687" y="5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276"/>
          <p:cNvSpPr>
            <a:spLocks noChangeArrowheads="1"/>
          </p:cNvSpPr>
          <p:nvPr/>
        </p:nvSpPr>
        <p:spPr bwMode="auto">
          <a:xfrm>
            <a:off x="9095233" y="10599306"/>
            <a:ext cx="392837" cy="392837"/>
          </a:xfrm>
          <a:custGeom>
            <a:avLst/>
            <a:gdLst>
              <a:gd name="T0" fmla="*/ 190 w 372"/>
              <a:gd name="T1" fmla="*/ 370 h 371"/>
              <a:gd name="T2" fmla="*/ 190 w 372"/>
              <a:gd name="T3" fmla="*/ 370 h 371"/>
              <a:gd name="T4" fmla="*/ 371 w 372"/>
              <a:gd name="T5" fmla="*/ 180 h 371"/>
              <a:gd name="T6" fmla="*/ 190 w 372"/>
              <a:gd name="T7" fmla="*/ 0 h 371"/>
              <a:gd name="T8" fmla="*/ 0 w 372"/>
              <a:gd name="T9" fmla="*/ 180 h 371"/>
              <a:gd name="T10" fmla="*/ 190 w 372"/>
              <a:gd name="T11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71">
                <a:moveTo>
                  <a:pt x="190" y="370"/>
                </a:moveTo>
                <a:lnTo>
                  <a:pt x="190" y="370"/>
                </a:lnTo>
                <a:cubicBezTo>
                  <a:pt x="290" y="370"/>
                  <a:pt x="371" y="289"/>
                  <a:pt x="371" y="180"/>
                </a:cubicBezTo>
                <a:cubicBezTo>
                  <a:pt x="371" y="81"/>
                  <a:pt x="290" y="0"/>
                  <a:pt x="190" y="0"/>
                </a:cubicBezTo>
                <a:cubicBezTo>
                  <a:pt x="91" y="0"/>
                  <a:pt x="0" y="81"/>
                  <a:pt x="0" y="180"/>
                </a:cubicBezTo>
                <a:cubicBezTo>
                  <a:pt x="0" y="289"/>
                  <a:pt x="91" y="370"/>
                  <a:pt x="190" y="3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277"/>
          <p:cNvSpPr>
            <a:spLocks noChangeArrowheads="1"/>
          </p:cNvSpPr>
          <p:nvPr/>
        </p:nvSpPr>
        <p:spPr bwMode="auto">
          <a:xfrm>
            <a:off x="8922199" y="11038910"/>
            <a:ext cx="738908" cy="1688262"/>
          </a:xfrm>
          <a:custGeom>
            <a:avLst/>
            <a:gdLst>
              <a:gd name="T0" fmla="*/ 695 w 696"/>
              <a:gd name="T1" fmla="*/ 542 h 1591"/>
              <a:gd name="T2" fmla="*/ 695 w 696"/>
              <a:gd name="T3" fmla="*/ 542 h 1591"/>
              <a:gd name="T4" fmla="*/ 605 w 696"/>
              <a:gd name="T5" fmla="*/ 171 h 1591"/>
              <a:gd name="T6" fmla="*/ 605 w 696"/>
              <a:gd name="T7" fmla="*/ 162 h 1591"/>
              <a:gd name="T8" fmla="*/ 605 w 696"/>
              <a:gd name="T9" fmla="*/ 162 h 1591"/>
              <a:gd name="T10" fmla="*/ 605 w 696"/>
              <a:gd name="T11" fmla="*/ 162 h 1591"/>
              <a:gd name="T12" fmla="*/ 397 w 696"/>
              <a:gd name="T13" fmla="*/ 0 h 1591"/>
              <a:gd name="T14" fmla="*/ 307 w 696"/>
              <a:gd name="T15" fmla="*/ 0 h 1591"/>
              <a:gd name="T16" fmla="*/ 90 w 696"/>
              <a:gd name="T17" fmla="*/ 171 h 1591"/>
              <a:gd name="T18" fmla="*/ 9 w 696"/>
              <a:gd name="T19" fmla="*/ 542 h 1591"/>
              <a:gd name="T20" fmla="*/ 27 w 696"/>
              <a:gd name="T21" fmla="*/ 578 h 1591"/>
              <a:gd name="T22" fmla="*/ 81 w 696"/>
              <a:gd name="T23" fmla="*/ 560 h 1591"/>
              <a:gd name="T24" fmla="*/ 199 w 696"/>
              <a:gd name="T25" fmla="*/ 216 h 1591"/>
              <a:gd name="T26" fmla="*/ 225 w 696"/>
              <a:gd name="T27" fmla="*/ 216 h 1591"/>
              <a:gd name="T28" fmla="*/ 63 w 696"/>
              <a:gd name="T29" fmla="*/ 804 h 1591"/>
              <a:gd name="T30" fmla="*/ 90 w 696"/>
              <a:gd name="T31" fmla="*/ 831 h 1591"/>
              <a:gd name="T32" fmla="*/ 199 w 696"/>
              <a:gd name="T33" fmla="*/ 831 h 1591"/>
              <a:gd name="T34" fmla="*/ 289 w 696"/>
              <a:gd name="T35" fmla="*/ 1563 h 1591"/>
              <a:gd name="T36" fmla="*/ 316 w 696"/>
              <a:gd name="T37" fmla="*/ 1590 h 1591"/>
              <a:gd name="T38" fmla="*/ 379 w 696"/>
              <a:gd name="T39" fmla="*/ 1590 h 1591"/>
              <a:gd name="T40" fmla="*/ 415 w 696"/>
              <a:gd name="T41" fmla="*/ 1563 h 1591"/>
              <a:gd name="T42" fmla="*/ 497 w 696"/>
              <a:gd name="T43" fmla="*/ 831 h 1591"/>
              <a:gd name="T44" fmla="*/ 614 w 696"/>
              <a:gd name="T45" fmla="*/ 831 h 1591"/>
              <a:gd name="T46" fmla="*/ 641 w 696"/>
              <a:gd name="T47" fmla="*/ 804 h 1591"/>
              <a:gd name="T48" fmla="*/ 478 w 696"/>
              <a:gd name="T49" fmla="*/ 216 h 1591"/>
              <a:gd name="T50" fmla="*/ 506 w 696"/>
              <a:gd name="T51" fmla="*/ 216 h 1591"/>
              <a:gd name="T52" fmla="*/ 623 w 696"/>
              <a:gd name="T53" fmla="*/ 560 h 1591"/>
              <a:gd name="T54" fmla="*/ 668 w 696"/>
              <a:gd name="T55" fmla="*/ 578 h 1591"/>
              <a:gd name="T56" fmla="*/ 695 w 696"/>
              <a:gd name="T57" fmla="*/ 542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96" h="1591">
                <a:moveTo>
                  <a:pt x="695" y="542"/>
                </a:moveTo>
                <a:lnTo>
                  <a:pt x="695" y="542"/>
                </a:lnTo>
                <a:cubicBezTo>
                  <a:pt x="605" y="171"/>
                  <a:pt x="605" y="171"/>
                  <a:pt x="605" y="171"/>
                </a:cubicBezTo>
                <a:cubicBezTo>
                  <a:pt x="605" y="162"/>
                  <a:pt x="605" y="162"/>
                  <a:pt x="605" y="162"/>
                </a:cubicBezTo>
                <a:lnTo>
                  <a:pt x="605" y="162"/>
                </a:lnTo>
                <a:lnTo>
                  <a:pt x="605" y="162"/>
                </a:lnTo>
                <a:cubicBezTo>
                  <a:pt x="578" y="72"/>
                  <a:pt x="497" y="0"/>
                  <a:pt x="397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199" y="0"/>
                  <a:pt x="117" y="72"/>
                  <a:pt x="90" y="171"/>
                </a:cubicBezTo>
                <a:cubicBezTo>
                  <a:pt x="9" y="542"/>
                  <a:pt x="9" y="542"/>
                  <a:pt x="9" y="542"/>
                </a:cubicBezTo>
                <a:cubicBezTo>
                  <a:pt x="0" y="560"/>
                  <a:pt x="18" y="578"/>
                  <a:pt x="27" y="578"/>
                </a:cubicBezTo>
                <a:cubicBezTo>
                  <a:pt x="54" y="587"/>
                  <a:pt x="72" y="578"/>
                  <a:pt x="81" y="560"/>
                </a:cubicBezTo>
                <a:cubicBezTo>
                  <a:pt x="199" y="216"/>
                  <a:pt x="199" y="216"/>
                  <a:pt x="199" y="216"/>
                </a:cubicBezTo>
                <a:cubicBezTo>
                  <a:pt x="225" y="216"/>
                  <a:pt x="225" y="216"/>
                  <a:pt x="225" y="216"/>
                </a:cubicBezTo>
                <a:cubicBezTo>
                  <a:pt x="63" y="804"/>
                  <a:pt x="63" y="804"/>
                  <a:pt x="63" y="804"/>
                </a:cubicBezTo>
                <a:cubicBezTo>
                  <a:pt x="63" y="813"/>
                  <a:pt x="72" y="831"/>
                  <a:pt x="90" y="831"/>
                </a:cubicBezTo>
                <a:cubicBezTo>
                  <a:pt x="199" y="831"/>
                  <a:pt x="199" y="831"/>
                  <a:pt x="199" y="831"/>
                </a:cubicBezTo>
                <a:cubicBezTo>
                  <a:pt x="289" y="1563"/>
                  <a:pt x="289" y="1563"/>
                  <a:pt x="289" y="1563"/>
                </a:cubicBezTo>
                <a:cubicBezTo>
                  <a:pt x="289" y="1580"/>
                  <a:pt x="307" y="1590"/>
                  <a:pt x="316" y="1590"/>
                </a:cubicBezTo>
                <a:cubicBezTo>
                  <a:pt x="379" y="1590"/>
                  <a:pt x="379" y="1590"/>
                  <a:pt x="379" y="1590"/>
                </a:cubicBezTo>
                <a:cubicBezTo>
                  <a:pt x="397" y="1590"/>
                  <a:pt x="415" y="1580"/>
                  <a:pt x="415" y="1563"/>
                </a:cubicBezTo>
                <a:cubicBezTo>
                  <a:pt x="497" y="831"/>
                  <a:pt x="497" y="831"/>
                  <a:pt x="497" y="831"/>
                </a:cubicBezTo>
                <a:cubicBezTo>
                  <a:pt x="614" y="831"/>
                  <a:pt x="614" y="831"/>
                  <a:pt x="614" y="831"/>
                </a:cubicBezTo>
                <a:cubicBezTo>
                  <a:pt x="632" y="831"/>
                  <a:pt x="641" y="813"/>
                  <a:pt x="641" y="804"/>
                </a:cubicBezTo>
                <a:cubicBezTo>
                  <a:pt x="478" y="216"/>
                  <a:pt x="478" y="216"/>
                  <a:pt x="478" y="216"/>
                </a:cubicBezTo>
                <a:cubicBezTo>
                  <a:pt x="506" y="216"/>
                  <a:pt x="506" y="216"/>
                  <a:pt x="506" y="216"/>
                </a:cubicBezTo>
                <a:cubicBezTo>
                  <a:pt x="623" y="560"/>
                  <a:pt x="623" y="560"/>
                  <a:pt x="623" y="560"/>
                </a:cubicBezTo>
                <a:cubicBezTo>
                  <a:pt x="632" y="578"/>
                  <a:pt x="650" y="587"/>
                  <a:pt x="668" y="578"/>
                </a:cubicBezTo>
                <a:cubicBezTo>
                  <a:pt x="686" y="578"/>
                  <a:pt x="695" y="560"/>
                  <a:pt x="695" y="5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278"/>
          <p:cNvSpPr>
            <a:spLocks noChangeArrowheads="1"/>
          </p:cNvSpPr>
          <p:nvPr/>
        </p:nvSpPr>
        <p:spPr bwMode="auto">
          <a:xfrm>
            <a:off x="10367277" y="10599306"/>
            <a:ext cx="392837" cy="392837"/>
          </a:xfrm>
          <a:custGeom>
            <a:avLst/>
            <a:gdLst>
              <a:gd name="T0" fmla="*/ 181 w 372"/>
              <a:gd name="T1" fmla="*/ 370 h 371"/>
              <a:gd name="T2" fmla="*/ 181 w 372"/>
              <a:gd name="T3" fmla="*/ 370 h 371"/>
              <a:gd name="T4" fmla="*/ 371 w 372"/>
              <a:gd name="T5" fmla="*/ 180 h 371"/>
              <a:gd name="T6" fmla="*/ 181 w 372"/>
              <a:gd name="T7" fmla="*/ 0 h 371"/>
              <a:gd name="T8" fmla="*/ 0 w 372"/>
              <a:gd name="T9" fmla="*/ 180 h 371"/>
              <a:gd name="T10" fmla="*/ 181 w 372"/>
              <a:gd name="T11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71">
                <a:moveTo>
                  <a:pt x="181" y="370"/>
                </a:moveTo>
                <a:lnTo>
                  <a:pt x="181" y="370"/>
                </a:lnTo>
                <a:cubicBezTo>
                  <a:pt x="289" y="370"/>
                  <a:pt x="371" y="289"/>
                  <a:pt x="371" y="180"/>
                </a:cubicBezTo>
                <a:cubicBezTo>
                  <a:pt x="371" y="81"/>
                  <a:pt x="289" y="0"/>
                  <a:pt x="181" y="0"/>
                </a:cubicBezTo>
                <a:cubicBezTo>
                  <a:pt x="81" y="0"/>
                  <a:pt x="0" y="81"/>
                  <a:pt x="0" y="180"/>
                </a:cubicBezTo>
                <a:cubicBezTo>
                  <a:pt x="0" y="289"/>
                  <a:pt x="81" y="370"/>
                  <a:pt x="181" y="3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279"/>
          <p:cNvSpPr>
            <a:spLocks noChangeArrowheads="1"/>
          </p:cNvSpPr>
          <p:nvPr/>
        </p:nvSpPr>
        <p:spPr bwMode="auto">
          <a:xfrm>
            <a:off x="10194243" y="11038910"/>
            <a:ext cx="738908" cy="1688262"/>
          </a:xfrm>
          <a:custGeom>
            <a:avLst/>
            <a:gdLst>
              <a:gd name="T0" fmla="*/ 687 w 697"/>
              <a:gd name="T1" fmla="*/ 542 h 1591"/>
              <a:gd name="T2" fmla="*/ 687 w 697"/>
              <a:gd name="T3" fmla="*/ 542 h 1591"/>
              <a:gd name="T4" fmla="*/ 606 w 697"/>
              <a:gd name="T5" fmla="*/ 171 h 1591"/>
              <a:gd name="T6" fmla="*/ 597 w 697"/>
              <a:gd name="T7" fmla="*/ 162 h 1591"/>
              <a:gd name="T8" fmla="*/ 597 w 697"/>
              <a:gd name="T9" fmla="*/ 162 h 1591"/>
              <a:gd name="T10" fmla="*/ 597 w 697"/>
              <a:gd name="T11" fmla="*/ 162 h 1591"/>
              <a:gd name="T12" fmla="*/ 389 w 697"/>
              <a:gd name="T13" fmla="*/ 0 h 1591"/>
              <a:gd name="T14" fmla="*/ 299 w 697"/>
              <a:gd name="T15" fmla="*/ 0 h 1591"/>
              <a:gd name="T16" fmla="*/ 91 w 697"/>
              <a:gd name="T17" fmla="*/ 171 h 1591"/>
              <a:gd name="T18" fmla="*/ 0 w 697"/>
              <a:gd name="T19" fmla="*/ 542 h 1591"/>
              <a:gd name="T20" fmla="*/ 28 w 697"/>
              <a:gd name="T21" fmla="*/ 578 h 1591"/>
              <a:gd name="T22" fmla="*/ 73 w 697"/>
              <a:gd name="T23" fmla="*/ 560 h 1591"/>
              <a:gd name="T24" fmla="*/ 190 w 697"/>
              <a:gd name="T25" fmla="*/ 216 h 1591"/>
              <a:gd name="T26" fmla="*/ 217 w 697"/>
              <a:gd name="T27" fmla="*/ 216 h 1591"/>
              <a:gd name="T28" fmla="*/ 64 w 697"/>
              <a:gd name="T29" fmla="*/ 804 h 1591"/>
              <a:gd name="T30" fmla="*/ 82 w 697"/>
              <a:gd name="T31" fmla="*/ 831 h 1591"/>
              <a:gd name="T32" fmla="*/ 199 w 697"/>
              <a:gd name="T33" fmla="*/ 831 h 1591"/>
              <a:gd name="T34" fmla="*/ 281 w 697"/>
              <a:gd name="T35" fmla="*/ 1563 h 1591"/>
              <a:gd name="T36" fmla="*/ 317 w 697"/>
              <a:gd name="T37" fmla="*/ 1590 h 1591"/>
              <a:gd name="T38" fmla="*/ 380 w 697"/>
              <a:gd name="T39" fmla="*/ 1590 h 1591"/>
              <a:gd name="T40" fmla="*/ 407 w 697"/>
              <a:gd name="T41" fmla="*/ 1563 h 1591"/>
              <a:gd name="T42" fmla="*/ 497 w 697"/>
              <a:gd name="T43" fmla="*/ 831 h 1591"/>
              <a:gd name="T44" fmla="*/ 606 w 697"/>
              <a:gd name="T45" fmla="*/ 831 h 1591"/>
              <a:gd name="T46" fmla="*/ 633 w 697"/>
              <a:gd name="T47" fmla="*/ 804 h 1591"/>
              <a:gd name="T48" fmla="*/ 470 w 697"/>
              <a:gd name="T49" fmla="*/ 216 h 1591"/>
              <a:gd name="T50" fmla="*/ 497 w 697"/>
              <a:gd name="T51" fmla="*/ 216 h 1591"/>
              <a:gd name="T52" fmla="*/ 615 w 697"/>
              <a:gd name="T53" fmla="*/ 560 h 1591"/>
              <a:gd name="T54" fmla="*/ 669 w 697"/>
              <a:gd name="T55" fmla="*/ 578 h 1591"/>
              <a:gd name="T56" fmla="*/ 687 w 697"/>
              <a:gd name="T57" fmla="*/ 542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97" h="1591">
                <a:moveTo>
                  <a:pt x="687" y="542"/>
                </a:moveTo>
                <a:lnTo>
                  <a:pt x="687" y="542"/>
                </a:lnTo>
                <a:cubicBezTo>
                  <a:pt x="606" y="171"/>
                  <a:pt x="606" y="171"/>
                  <a:pt x="606" y="171"/>
                </a:cubicBezTo>
                <a:cubicBezTo>
                  <a:pt x="606" y="162"/>
                  <a:pt x="597" y="162"/>
                  <a:pt x="597" y="162"/>
                </a:cubicBezTo>
                <a:lnTo>
                  <a:pt x="597" y="162"/>
                </a:lnTo>
                <a:lnTo>
                  <a:pt x="597" y="162"/>
                </a:lnTo>
                <a:cubicBezTo>
                  <a:pt x="579" y="72"/>
                  <a:pt x="488" y="0"/>
                  <a:pt x="389" y="0"/>
                </a:cubicBezTo>
                <a:cubicBezTo>
                  <a:pt x="299" y="0"/>
                  <a:pt x="299" y="0"/>
                  <a:pt x="299" y="0"/>
                </a:cubicBezTo>
                <a:cubicBezTo>
                  <a:pt x="199" y="0"/>
                  <a:pt x="109" y="72"/>
                  <a:pt x="91" y="171"/>
                </a:cubicBezTo>
                <a:cubicBezTo>
                  <a:pt x="0" y="542"/>
                  <a:pt x="0" y="542"/>
                  <a:pt x="0" y="542"/>
                </a:cubicBezTo>
                <a:cubicBezTo>
                  <a:pt x="0" y="560"/>
                  <a:pt x="10" y="578"/>
                  <a:pt x="28" y="578"/>
                </a:cubicBezTo>
                <a:cubicBezTo>
                  <a:pt x="46" y="587"/>
                  <a:pt x="64" y="578"/>
                  <a:pt x="73" y="560"/>
                </a:cubicBezTo>
                <a:cubicBezTo>
                  <a:pt x="190" y="216"/>
                  <a:pt x="190" y="216"/>
                  <a:pt x="190" y="216"/>
                </a:cubicBezTo>
                <a:cubicBezTo>
                  <a:pt x="217" y="216"/>
                  <a:pt x="217" y="216"/>
                  <a:pt x="217" y="216"/>
                </a:cubicBezTo>
                <a:cubicBezTo>
                  <a:pt x="64" y="804"/>
                  <a:pt x="64" y="804"/>
                  <a:pt x="64" y="804"/>
                </a:cubicBezTo>
                <a:cubicBezTo>
                  <a:pt x="55" y="813"/>
                  <a:pt x="64" y="831"/>
                  <a:pt x="82" y="831"/>
                </a:cubicBezTo>
                <a:cubicBezTo>
                  <a:pt x="199" y="831"/>
                  <a:pt x="199" y="831"/>
                  <a:pt x="199" y="831"/>
                </a:cubicBezTo>
                <a:cubicBezTo>
                  <a:pt x="281" y="1563"/>
                  <a:pt x="281" y="1563"/>
                  <a:pt x="281" y="1563"/>
                </a:cubicBezTo>
                <a:cubicBezTo>
                  <a:pt x="281" y="1580"/>
                  <a:pt x="299" y="1590"/>
                  <a:pt x="317" y="1590"/>
                </a:cubicBezTo>
                <a:cubicBezTo>
                  <a:pt x="380" y="1590"/>
                  <a:pt x="380" y="1590"/>
                  <a:pt x="380" y="1590"/>
                </a:cubicBezTo>
                <a:cubicBezTo>
                  <a:pt x="398" y="1590"/>
                  <a:pt x="407" y="1580"/>
                  <a:pt x="407" y="1563"/>
                </a:cubicBezTo>
                <a:cubicBezTo>
                  <a:pt x="497" y="831"/>
                  <a:pt x="497" y="831"/>
                  <a:pt x="497" y="831"/>
                </a:cubicBezTo>
                <a:cubicBezTo>
                  <a:pt x="606" y="831"/>
                  <a:pt x="606" y="831"/>
                  <a:pt x="606" y="831"/>
                </a:cubicBezTo>
                <a:cubicBezTo>
                  <a:pt x="624" y="831"/>
                  <a:pt x="633" y="813"/>
                  <a:pt x="633" y="804"/>
                </a:cubicBezTo>
                <a:cubicBezTo>
                  <a:pt x="470" y="216"/>
                  <a:pt x="470" y="216"/>
                  <a:pt x="470" y="216"/>
                </a:cubicBezTo>
                <a:cubicBezTo>
                  <a:pt x="497" y="216"/>
                  <a:pt x="497" y="216"/>
                  <a:pt x="497" y="216"/>
                </a:cubicBezTo>
                <a:cubicBezTo>
                  <a:pt x="615" y="560"/>
                  <a:pt x="615" y="560"/>
                  <a:pt x="615" y="560"/>
                </a:cubicBezTo>
                <a:cubicBezTo>
                  <a:pt x="624" y="578"/>
                  <a:pt x="651" y="587"/>
                  <a:pt x="669" y="578"/>
                </a:cubicBezTo>
                <a:cubicBezTo>
                  <a:pt x="687" y="578"/>
                  <a:pt x="696" y="560"/>
                  <a:pt x="687" y="5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Freeform 280"/>
          <p:cNvSpPr>
            <a:spLocks noChangeArrowheads="1"/>
          </p:cNvSpPr>
          <p:nvPr/>
        </p:nvSpPr>
        <p:spPr bwMode="auto">
          <a:xfrm>
            <a:off x="11634645" y="10599306"/>
            <a:ext cx="392837" cy="392837"/>
          </a:xfrm>
          <a:custGeom>
            <a:avLst/>
            <a:gdLst>
              <a:gd name="T0" fmla="*/ 190 w 371"/>
              <a:gd name="T1" fmla="*/ 370 h 371"/>
              <a:gd name="T2" fmla="*/ 190 w 371"/>
              <a:gd name="T3" fmla="*/ 370 h 371"/>
              <a:gd name="T4" fmla="*/ 370 w 371"/>
              <a:gd name="T5" fmla="*/ 180 h 371"/>
              <a:gd name="T6" fmla="*/ 190 w 371"/>
              <a:gd name="T7" fmla="*/ 0 h 371"/>
              <a:gd name="T8" fmla="*/ 0 w 371"/>
              <a:gd name="T9" fmla="*/ 180 h 371"/>
              <a:gd name="T10" fmla="*/ 190 w 371"/>
              <a:gd name="T11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1">
                <a:moveTo>
                  <a:pt x="190" y="370"/>
                </a:moveTo>
                <a:lnTo>
                  <a:pt x="190" y="370"/>
                </a:lnTo>
                <a:cubicBezTo>
                  <a:pt x="289" y="370"/>
                  <a:pt x="370" y="289"/>
                  <a:pt x="370" y="180"/>
                </a:cubicBezTo>
                <a:cubicBezTo>
                  <a:pt x="370" y="81"/>
                  <a:pt x="289" y="0"/>
                  <a:pt x="190" y="0"/>
                </a:cubicBezTo>
                <a:cubicBezTo>
                  <a:pt x="81" y="0"/>
                  <a:pt x="0" y="81"/>
                  <a:pt x="0" y="180"/>
                </a:cubicBezTo>
                <a:cubicBezTo>
                  <a:pt x="0" y="289"/>
                  <a:pt x="81" y="370"/>
                  <a:pt x="190" y="3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Freeform 281"/>
          <p:cNvSpPr>
            <a:spLocks noChangeArrowheads="1"/>
          </p:cNvSpPr>
          <p:nvPr/>
        </p:nvSpPr>
        <p:spPr bwMode="auto">
          <a:xfrm>
            <a:off x="11461609" y="11038910"/>
            <a:ext cx="738908" cy="1688262"/>
          </a:xfrm>
          <a:custGeom>
            <a:avLst/>
            <a:gdLst>
              <a:gd name="T0" fmla="*/ 695 w 696"/>
              <a:gd name="T1" fmla="*/ 542 h 1591"/>
              <a:gd name="T2" fmla="*/ 695 w 696"/>
              <a:gd name="T3" fmla="*/ 542 h 1591"/>
              <a:gd name="T4" fmla="*/ 606 w 696"/>
              <a:gd name="T5" fmla="*/ 171 h 1591"/>
              <a:gd name="T6" fmla="*/ 606 w 696"/>
              <a:gd name="T7" fmla="*/ 162 h 1591"/>
              <a:gd name="T8" fmla="*/ 606 w 696"/>
              <a:gd name="T9" fmla="*/ 162 h 1591"/>
              <a:gd name="T10" fmla="*/ 606 w 696"/>
              <a:gd name="T11" fmla="*/ 162 h 1591"/>
              <a:gd name="T12" fmla="*/ 398 w 696"/>
              <a:gd name="T13" fmla="*/ 0 h 1591"/>
              <a:gd name="T14" fmla="*/ 298 w 696"/>
              <a:gd name="T15" fmla="*/ 0 h 1591"/>
              <a:gd name="T16" fmla="*/ 91 w 696"/>
              <a:gd name="T17" fmla="*/ 171 h 1591"/>
              <a:gd name="T18" fmla="*/ 9 w 696"/>
              <a:gd name="T19" fmla="*/ 542 h 1591"/>
              <a:gd name="T20" fmla="*/ 27 w 696"/>
              <a:gd name="T21" fmla="*/ 578 h 1591"/>
              <a:gd name="T22" fmla="*/ 82 w 696"/>
              <a:gd name="T23" fmla="*/ 560 h 1591"/>
              <a:gd name="T24" fmla="*/ 199 w 696"/>
              <a:gd name="T25" fmla="*/ 216 h 1591"/>
              <a:gd name="T26" fmla="*/ 226 w 696"/>
              <a:gd name="T27" fmla="*/ 216 h 1591"/>
              <a:gd name="T28" fmla="*/ 63 w 696"/>
              <a:gd name="T29" fmla="*/ 804 h 1591"/>
              <a:gd name="T30" fmla="*/ 91 w 696"/>
              <a:gd name="T31" fmla="*/ 831 h 1591"/>
              <a:gd name="T32" fmla="*/ 199 w 696"/>
              <a:gd name="T33" fmla="*/ 831 h 1591"/>
              <a:gd name="T34" fmla="*/ 289 w 696"/>
              <a:gd name="T35" fmla="*/ 1563 h 1591"/>
              <a:gd name="T36" fmla="*/ 316 w 696"/>
              <a:gd name="T37" fmla="*/ 1590 h 1591"/>
              <a:gd name="T38" fmla="*/ 380 w 696"/>
              <a:gd name="T39" fmla="*/ 1590 h 1591"/>
              <a:gd name="T40" fmla="*/ 416 w 696"/>
              <a:gd name="T41" fmla="*/ 1563 h 1591"/>
              <a:gd name="T42" fmla="*/ 497 w 696"/>
              <a:gd name="T43" fmla="*/ 831 h 1591"/>
              <a:gd name="T44" fmla="*/ 615 w 696"/>
              <a:gd name="T45" fmla="*/ 831 h 1591"/>
              <a:gd name="T46" fmla="*/ 633 w 696"/>
              <a:gd name="T47" fmla="*/ 804 h 1591"/>
              <a:gd name="T48" fmla="*/ 479 w 696"/>
              <a:gd name="T49" fmla="*/ 216 h 1591"/>
              <a:gd name="T50" fmla="*/ 506 w 696"/>
              <a:gd name="T51" fmla="*/ 216 h 1591"/>
              <a:gd name="T52" fmla="*/ 624 w 696"/>
              <a:gd name="T53" fmla="*/ 560 h 1591"/>
              <a:gd name="T54" fmla="*/ 669 w 696"/>
              <a:gd name="T55" fmla="*/ 578 h 1591"/>
              <a:gd name="T56" fmla="*/ 695 w 696"/>
              <a:gd name="T57" fmla="*/ 542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96" h="1591">
                <a:moveTo>
                  <a:pt x="695" y="542"/>
                </a:moveTo>
                <a:lnTo>
                  <a:pt x="695" y="542"/>
                </a:lnTo>
                <a:cubicBezTo>
                  <a:pt x="606" y="171"/>
                  <a:pt x="606" y="171"/>
                  <a:pt x="606" y="171"/>
                </a:cubicBezTo>
                <a:cubicBezTo>
                  <a:pt x="606" y="162"/>
                  <a:pt x="606" y="162"/>
                  <a:pt x="606" y="162"/>
                </a:cubicBezTo>
                <a:lnTo>
                  <a:pt x="606" y="162"/>
                </a:lnTo>
                <a:lnTo>
                  <a:pt x="606" y="162"/>
                </a:lnTo>
                <a:cubicBezTo>
                  <a:pt x="578" y="72"/>
                  <a:pt x="497" y="0"/>
                  <a:pt x="398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199" y="0"/>
                  <a:pt x="109" y="72"/>
                  <a:pt x="91" y="171"/>
                </a:cubicBezTo>
                <a:cubicBezTo>
                  <a:pt x="9" y="542"/>
                  <a:pt x="9" y="542"/>
                  <a:pt x="9" y="542"/>
                </a:cubicBezTo>
                <a:cubicBezTo>
                  <a:pt x="0" y="560"/>
                  <a:pt x="9" y="578"/>
                  <a:pt x="27" y="578"/>
                </a:cubicBezTo>
                <a:cubicBezTo>
                  <a:pt x="45" y="587"/>
                  <a:pt x="72" y="578"/>
                  <a:pt x="82" y="560"/>
                </a:cubicBezTo>
                <a:cubicBezTo>
                  <a:pt x="199" y="216"/>
                  <a:pt x="199" y="216"/>
                  <a:pt x="199" y="216"/>
                </a:cubicBezTo>
                <a:cubicBezTo>
                  <a:pt x="226" y="216"/>
                  <a:pt x="226" y="216"/>
                  <a:pt x="226" y="216"/>
                </a:cubicBezTo>
                <a:cubicBezTo>
                  <a:pt x="63" y="804"/>
                  <a:pt x="63" y="804"/>
                  <a:pt x="63" y="804"/>
                </a:cubicBezTo>
                <a:cubicBezTo>
                  <a:pt x="54" y="813"/>
                  <a:pt x="72" y="831"/>
                  <a:pt x="91" y="831"/>
                </a:cubicBezTo>
                <a:cubicBezTo>
                  <a:pt x="199" y="831"/>
                  <a:pt x="199" y="831"/>
                  <a:pt x="199" y="831"/>
                </a:cubicBezTo>
                <a:cubicBezTo>
                  <a:pt x="289" y="1563"/>
                  <a:pt x="289" y="1563"/>
                  <a:pt x="289" y="1563"/>
                </a:cubicBezTo>
                <a:cubicBezTo>
                  <a:pt x="289" y="1580"/>
                  <a:pt x="298" y="1590"/>
                  <a:pt x="316" y="1590"/>
                </a:cubicBezTo>
                <a:cubicBezTo>
                  <a:pt x="380" y="1590"/>
                  <a:pt x="380" y="1590"/>
                  <a:pt x="380" y="1590"/>
                </a:cubicBezTo>
                <a:cubicBezTo>
                  <a:pt x="398" y="1590"/>
                  <a:pt x="407" y="1580"/>
                  <a:pt x="416" y="1563"/>
                </a:cubicBezTo>
                <a:cubicBezTo>
                  <a:pt x="497" y="831"/>
                  <a:pt x="497" y="831"/>
                  <a:pt x="497" y="831"/>
                </a:cubicBezTo>
                <a:cubicBezTo>
                  <a:pt x="615" y="831"/>
                  <a:pt x="615" y="831"/>
                  <a:pt x="615" y="831"/>
                </a:cubicBezTo>
                <a:cubicBezTo>
                  <a:pt x="624" y="831"/>
                  <a:pt x="642" y="813"/>
                  <a:pt x="633" y="804"/>
                </a:cubicBezTo>
                <a:cubicBezTo>
                  <a:pt x="479" y="216"/>
                  <a:pt x="479" y="216"/>
                  <a:pt x="479" y="216"/>
                </a:cubicBezTo>
                <a:cubicBezTo>
                  <a:pt x="506" y="216"/>
                  <a:pt x="506" y="216"/>
                  <a:pt x="506" y="216"/>
                </a:cubicBezTo>
                <a:cubicBezTo>
                  <a:pt x="624" y="560"/>
                  <a:pt x="624" y="560"/>
                  <a:pt x="624" y="560"/>
                </a:cubicBezTo>
                <a:cubicBezTo>
                  <a:pt x="624" y="578"/>
                  <a:pt x="651" y="587"/>
                  <a:pt x="669" y="578"/>
                </a:cubicBezTo>
                <a:cubicBezTo>
                  <a:pt x="686" y="578"/>
                  <a:pt x="695" y="560"/>
                  <a:pt x="695" y="5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Freeform 282"/>
          <p:cNvSpPr>
            <a:spLocks noChangeArrowheads="1"/>
          </p:cNvSpPr>
          <p:nvPr/>
        </p:nvSpPr>
        <p:spPr bwMode="auto">
          <a:xfrm>
            <a:off x="12897336" y="10599306"/>
            <a:ext cx="402190" cy="392837"/>
          </a:xfrm>
          <a:custGeom>
            <a:avLst/>
            <a:gdLst>
              <a:gd name="T0" fmla="*/ 189 w 380"/>
              <a:gd name="T1" fmla="*/ 370 h 371"/>
              <a:gd name="T2" fmla="*/ 189 w 380"/>
              <a:gd name="T3" fmla="*/ 370 h 371"/>
              <a:gd name="T4" fmla="*/ 379 w 380"/>
              <a:gd name="T5" fmla="*/ 180 h 371"/>
              <a:gd name="T6" fmla="*/ 189 w 380"/>
              <a:gd name="T7" fmla="*/ 0 h 371"/>
              <a:gd name="T8" fmla="*/ 0 w 380"/>
              <a:gd name="T9" fmla="*/ 180 h 371"/>
              <a:gd name="T10" fmla="*/ 189 w 380"/>
              <a:gd name="T11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" h="371">
                <a:moveTo>
                  <a:pt x="189" y="370"/>
                </a:moveTo>
                <a:lnTo>
                  <a:pt x="189" y="370"/>
                </a:lnTo>
                <a:cubicBezTo>
                  <a:pt x="289" y="370"/>
                  <a:pt x="379" y="289"/>
                  <a:pt x="379" y="180"/>
                </a:cubicBezTo>
                <a:cubicBezTo>
                  <a:pt x="379" y="81"/>
                  <a:pt x="289" y="0"/>
                  <a:pt x="189" y="0"/>
                </a:cubicBezTo>
                <a:cubicBezTo>
                  <a:pt x="90" y="0"/>
                  <a:pt x="0" y="81"/>
                  <a:pt x="0" y="180"/>
                </a:cubicBezTo>
                <a:cubicBezTo>
                  <a:pt x="0" y="289"/>
                  <a:pt x="90" y="370"/>
                  <a:pt x="189" y="3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Freeform 283"/>
          <p:cNvSpPr>
            <a:spLocks noChangeArrowheads="1"/>
          </p:cNvSpPr>
          <p:nvPr/>
        </p:nvSpPr>
        <p:spPr bwMode="auto">
          <a:xfrm>
            <a:off x="12733652" y="11038910"/>
            <a:ext cx="729554" cy="1688262"/>
          </a:xfrm>
          <a:custGeom>
            <a:avLst/>
            <a:gdLst>
              <a:gd name="T0" fmla="*/ 687 w 688"/>
              <a:gd name="T1" fmla="*/ 542 h 1591"/>
              <a:gd name="T2" fmla="*/ 687 w 688"/>
              <a:gd name="T3" fmla="*/ 542 h 1591"/>
              <a:gd name="T4" fmla="*/ 596 w 688"/>
              <a:gd name="T5" fmla="*/ 171 h 1591"/>
              <a:gd name="T6" fmla="*/ 596 w 688"/>
              <a:gd name="T7" fmla="*/ 162 h 1591"/>
              <a:gd name="T8" fmla="*/ 596 w 688"/>
              <a:gd name="T9" fmla="*/ 162 h 1591"/>
              <a:gd name="T10" fmla="*/ 596 w 688"/>
              <a:gd name="T11" fmla="*/ 162 h 1591"/>
              <a:gd name="T12" fmla="*/ 388 w 688"/>
              <a:gd name="T13" fmla="*/ 0 h 1591"/>
              <a:gd name="T14" fmla="*/ 298 w 688"/>
              <a:gd name="T15" fmla="*/ 0 h 1591"/>
              <a:gd name="T16" fmla="*/ 90 w 688"/>
              <a:gd name="T17" fmla="*/ 171 h 1591"/>
              <a:gd name="T18" fmla="*/ 0 w 688"/>
              <a:gd name="T19" fmla="*/ 542 h 1591"/>
              <a:gd name="T20" fmla="*/ 27 w 688"/>
              <a:gd name="T21" fmla="*/ 578 h 1591"/>
              <a:gd name="T22" fmla="*/ 72 w 688"/>
              <a:gd name="T23" fmla="*/ 560 h 1591"/>
              <a:gd name="T24" fmla="*/ 190 w 688"/>
              <a:gd name="T25" fmla="*/ 216 h 1591"/>
              <a:gd name="T26" fmla="*/ 217 w 688"/>
              <a:gd name="T27" fmla="*/ 216 h 1591"/>
              <a:gd name="T28" fmla="*/ 54 w 688"/>
              <a:gd name="T29" fmla="*/ 804 h 1591"/>
              <a:gd name="T30" fmla="*/ 81 w 688"/>
              <a:gd name="T31" fmla="*/ 831 h 1591"/>
              <a:gd name="T32" fmla="*/ 199 w 688"/>
              <a:gd name="T33" fmla="*/ 831 h 1591"/>
              <a:gd name="T34" fmla="*/ 280 w 688"/>
              <a:gd name="T35" fmla="*/ 1563 h 1591"/>
              <a:gd name="T36" fmla="*/ 316 w 688"/>
              <a:gd name="T37" fmla="*/ 1590 h 1591"/>
              <a:gd name="T38" fmla="*/ 370 w 688"/>
              <a:gd name="T39" fmla="*/ 1590 h 1591"/>
              <a:gd name="T40" fmla="*/ 407 w 688"/>
              <a:gd name="T41" fmla="*/ 1563 h 1591"/>
              <a:gd name="T42" fmla="*/ 488 w 688"/>
              <a:gd name="T43" fmla="*/ 831 h 1591"/>
              <a:gd name="T44" fmla="*/ 605 w 688"/>
              <a:gd name="T45" fmla="*/ 831 h 1591"/>
              <a:gd name="T46" fmla="*/ 632 w 688"/>
              <a:gd name="T47" fmla="*/ 804 h 1591"/>
              <a:gd name="T48" fmla="*/ 470 w 688"/>
              <a:gd name="T49" fmla="*/ 216 h 1591"/>
              <a:gd name="T50" fmla="*/ 497 w 688"/>
              <a:gd name="T51" fmla="*/ 216 h 1591"/>
              <a:gd name="T52" fmla="*/ 615 w 688"/>
              <a:gd name="T53" fmla="*/ 560 h 1591"/>
              <a:gd name="T54" fmla="*/ 660 w 688"/>
              <a:gd name="T55" fmla="*/ 578 h 1591"/>
              <a:gd name="T56" fmla="*/ 687 w 688"/>
              <a:gd name="T57" fmla="*/ 542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88" h="1591">
                <a:moveTo>
                  <a:pt x="687" y="542"/>
                </a:moveTo>
                <a:lnTo>
                  <a:pt x="687" y="542"/>
                </a:lnTo>
                <a:cubicBezTo>
                  <a:pt x="596" y="171"/>
                  <a:pt x="596" y="171"/>
                  <a:pt x="596" y="171"/>
                </a:cubicBezTo>
                <a:cubicBezTo>
                  <a:pt x="596" y="162"/>
                  <a:pt x="596" y="162"/>
                  <a:pt x="596" y="162"/>
                </a:cubicBezTo>
                <a:lnTo>
                  <a:pt x="596" y="162"/>
                </a:lnTo>
                <a:lnTo>
                  <a:pt x="596" y="162"/>
                </a:lnTo>
                <a:cubicBezTo>
                  <a:pt x="569" y="72"/>
                  <a:pt x="488" y="0"/>
                  <a:pt x="388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190" y="0"/>
                  <a:pt x="109" y="72"/>
                  <a:pt x="90" y="171"/>
                </a:cubicBezTo>
                <a:cubicBezTo>
                  <a:pt x="0" y="542"/>
                  <a:pt x="0" y="542"/>
                  <a:pt x="0" y="542"/>
                </a:cubicBezTo>
                <a:cubicBezTo>
                  <a:pt x="0" y="560"/>
                  <a:pt x="9" y="578"/>
                  <a:pt x="27" y="578"/>
                </a:cubicBezTo>
                <a:cubicBezTo>
                  <a:pt x="45" y="587"/>
                  <a:pt x="63" y="578"/>
                  <a:pt x="72" y="560"/>
                </a:cubicBezTo>
                <a:cubicBezTo>
                  <a:pt x="190" y="216"/>
                  <a:pt x="190" y="216"/>
                  <a:pt x="190" y="216"/>
                </a:cubicBezTo>
                <a:cubicBezTo>
                  <a:pt x="217" y="216"/>
                  <a:pt x="217" y="216"/>
                  <a:pt x="217" y="216"/>
                </a:cubicBezTo>
                <a:cubicBezTo>
                  <a:pt x="54" y="804"/>
                  <a:pt x="54" y="804"/>
                  <a:pt x="54" y="804"/>
                </a:cubicBezTo>
                <a:cubicBezTo>
                  <a:pt x="54" y="813"/>
                  <a:pt x="63" y="831"/>
                  <a:pt x="81" y="831"/>
                </a:cubicBezTo>
                <a:cubicBezTo>
                  <a:pt x="199" y="831"/>
                  <a:pt x="199" y="831"/>
                  <a:pt x="199" y="831"/>
                </a:cubicBezTo>
                <a:cubicBezTo>
                  <a:pt x="280" y="1563"/>
                  <a:pt x="280" y="1563"/>
                  <a:pt x="280" y="1563"/>
                </a:cubicBezTo>
                <a:cubicBezTo>
                  <a:pt x="280" y="1580"/>
                  <a:pt x="298" y="1590"/>
                  <a:pt x="316" y="1590"/>
                </a:cubicBezTo>
                <a:cubicBezTo>
                  <a:pt x="370" y="1590"/>
                  <a:pt x="370" y="1590"/>
                  <a:pt x="370" y="1590"/>
                </a:cubicBezTo>
                <a:cubicBezTo>
                  <a:pt x="388" y="1590"/>
                  <a:pt x="407" y="1580"/>
                  <a:pt x="407" y="1563"/>
                </a:cubicBezTo>
                <a:cubicBezTo>
                  <a:pt x="488" y="831"/>
                  <a:pt x="488" y="831"/>
                  <a:pt x="488" y="831"/>
                </a:cubicBezTo>
                <a:cubicBezTo>
                  <a:pt x="605" y="831"/>
                  <a:pt x="605" y="831"/>
                  <a:pt x="605" y="831"/>
                </a:cubicBezTo>
                <a:cubicBezTo>
                  <a:pt x="623" y="831"/>
                  <a:pt x="632" y="813"/>
                  <a:pt x="632" y="804"/>
                </a:cubicBezTo>
                <a:cubicBezTo>
                  <a:pt x="470" y="216"/>
                  <a:pt x="470" y="216"/>
                  <a:pt x="470" y="216"/>
                </a:cubicBezTo>
                <a:cubicBezTo>
                  <a:pt x="497" y="216"/>
                  <a:pt x="497" y="216"/>
                  <a:pt x="497" y="216"/>
                </a:cubicBezTo>
                <a:cubicBezTo>
                  <a:pt x="615" y="560"/>
                  <a:pt x="615" y="560"/>
                  <a:pt x="615" y="560"/>
                </a:cubicBezTo>
                <a:cubicBezTo>
                  <a:pt x="623" y="578"/>
                  <a:pt x="641" y="587"/>
                  <a:pt x="660" y="578"/>
                </a:cubicBezTo>
                <a:cubicBezTo>
                  <a:pt x="678" y="578"/>
                  <a:pt x="687" y="560"/>
                  <a:pt x="687" y="5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Freeform 284"/>
          <p:cNvSpPr>
            <a:spLocks noChangeArrowheads="1"/>
          </p:cNvSpPr>
          <p:nvPr/>
        </p:nvSpPr>
        <p:spPr bwMode="auto">
          <a:xfrm>
            <a:off x="14169380" y="10599306"/>
            <a:ext cx="392837" cy="392837"/>
          </a:xfrm>
          <a:custGeom>
            <a:avLst/>
            <a:gdLst>
              <a:gd name="T0" fmla="*/ 181 w 372"/>
              <a:gd name="T1" fmla="*/ 370 h 371"/>
              <a:gd name="T2" fmla="*/ 181 w 372"/>
              <a:gd name="T3" fmla="*/ 370 h 371"/>
              <a:gd name="T4" fmla="*/ 371 w 372"/>
              <a:gd name="T5" fmla="*/ 180 h 371"/>
              <a:gd name="T6" fmla="*/ 181 w 372"/>
              <a:gd name="T7" fmla="*/ 0 h 371"/>
              <a:gd name="T8" fmla="*/ 0 w 372"/>
              <a:gd name="T9" fmla="*/ 180 h 371"/>
              <a:gd name="T10" fmla="*/ 181 w 372"/>
              <a:gd name="T11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71">
                <a:moveTo>
                  <a:pt x="181" y="370"/>
                </a:moveTo>
                <a:lnTo>
                  <a:pt x="181" y="370"/>
                </a:lnTo>
                <a:cubicBezTo>
                  <a:pt x="289" y="370"/>
                  <a:pt x="371" y="289"/>
                  <a:pt x="371" y="180"/>
                </a:cubicBezTo>
                <a:cubicBezTo>
                  <a:pt x="371" y="81"/>
                  <a:pt x="289" y="0"/>
                  <a:pt x="181" y="0"/>
                </a:cubicBezTo>
                <a:cubicBezTo>
                  <a:pt x="82" y="0"/>
                  <a:pt x="0" y="81"/>
                  <a:pt x="0" y="180"/>
                </a:cubicBezTo>
                <a:cubicBezTo>
                  <a:pt x="0" y="289"/>
                  <a:pt x="82" y="370"/>
                  <a:pt x="181" y="37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Freeform 285"/>
          <p:cNvSpPr>
            <a:spLocks noChangeArrowheads="1"/>
          </p:cNvSpPr>
          <p:nvPr/>
        </p:nvSpPr>
        <p:spPr bwMode="auto">
          <a:xfrm>
            <a:off x="14001021" y="11038910"/>
            <a:ext cx="738908" cy="1688262"/>
          </a:xfrm>
          <a:custGeom>
            <a:avLst/>
            <a:gdLst>
              <a:gd name="T0" fmla="*/ 686 w 696"/>
              <a:gd name="T1" fmla="*/ 542 h 1591"/>
              <a:gd name="T2" fmla="*/ 686 w 696"/>
              <a:gd name="T3" fmla="*/ 542 h 1591"/>
              <a:gd name="T4" fmla="*/ 605 w 696"/>
              <a:gd name="T5" fmla="*/ 171 h 1591"/>
              <a:gd name="T6" fmla="*/ 605 w 696"/>
              <a:gd name="T7" fmla="*/ 162 h 1591"/>
              <a:gd name="T8" fmla="*/ 596 w 696"/>
              <a:gd name="T9" fmla="*/ 162 h 1591"/>
              <a:gd name="T10" fmla="*/ 596 w 696"/>
              <a:gd name="T11" fmla="*/ 162 h 1591"/>
              <a:gd name="T12" fmla="*/ 397 w 696"/>
              <a:gd name="T13" fmla="*/ 0 h 1591"/>
              <a:gd name="T14" fmla="*/ 298 w 696"/>
              <a:gd name="T15" fmla="*/ 0 h 1591"/>
              <a:gd name="T16" fmla="*/ 90 w 696"/>
              <a:gd name="T17" fmla="*/ 171 h 1591"/>
              <a:gd name="T18" fmla="*/ 0 w 696"/>
              <a:gd name="T19" fmla="*/ 542 h 1591"/>
              <a:gd name="T20" fmla="*/ 27 w 696"/>
              <a:gd name="T21" fmla="*/ 578 h 1591"/>
              <a:gd name="T22" fmla="*/ 72 w 696"/>
              <a:gd name="T23" fmla="*/ 560 h 1591"/>
              <a:gd name="T24" fmla="*/ 189 w 696"/>
              <a:gd name="T25" fmla="*/ 216 h 1591"/>
              <a:gd name="T26" fmla="*/ 217 w 696"/>
              <a:gd name="T27" fmla="*/ 216 h 1591"/>
              <a:gd name="T28" fmla="*/ 63 w 696"/>
              <a:gd name="T29" fmla="*/ 804 h 1591"/>
              <a:gd name="T30" fmla="*/ 81 w 696"/>
              <a:gd name="T31" fmla="*/ 831 h 1591"/>
              <a:gd name="T32" fmla="*/ 198 w 696"/>
              <a:gd name="T33" fmla="*/ 831 h 1591"/>
              <a:gd name="T34" fmla="*/ 280 w 696"/>
              <a:gd name="T35" fmla="*/ 1563 h 1591"/>
              <a:gd name="T36" fmla="*/ 316 w 696"/>
              <a:gd name="T37" fmla="*/ 1590 h 1591"/>
              <a:gd name="T38" fmla="*/ 379 w 696"/>
              <a:gd name="T39" fmla="*/ 1590 h 1591"/>
              <a:gd name="T40" fmla="*/ 406 w 696"/>
              <a:gd name="T41" fmla="*/ 1563 h 1591"/>
              <a:gd name="T42" fmla="*/ 497 w 696"/>
              <a:gd name="T43" fmla="*/ 831 h 1591"/>
              <a:gd name="T44" fmla="*/ 605 w 696"/>
              <a:gd name="T45" fmla="*/ 831 h 1591"/>
              <a:gd name="T46" fmla="*/ 632 w 696"/>
              <a:gd name="T47" fmla="*/ 804 h 1591"/>
              <a:gd name="T48" fmla="*/ 470 w 696"/>
              <a:gd name="T49" fmla="*/ 216 h 1591"/>
              <a:gd name="T50" fmla="*/ 497 w 696"/>
              <a:gd name="T51" fmla="*/ 216 h 1591"/>
              <a:gd name="T52" fmla="*/ 614 w 696"/>
              <a:gd name="T53" fmla="*/ 560 h 1591"/>
              <a:gd name="T54" fmla="*/ 668 w 696"/>
              <a:gd name="T55" fmla="*/ 578 h 1591"/>
              <a:gd name="T56" fmla="*/ 686 w 696"/>
              <a:gd name="T57" fmla="*/ 542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96" h="1591">
                <a:moveTo>
                  <a:pt x="686" y="542"/>
                </a:moveTo>
                <a:lnTo>
                  <a:pt x="686" y="542"/>
                </a:lnTo>
                <a:cubicBezTo>
                  <a:pt x="605" y="171"/>
                  <a:pt x="605" y="171"/>
                  <a:pt x="605" y="171"/>
                </a:cubicBezTo>
                <a:cubicBezTo>
                  <a:pt x="605" y="162"/>
                  <a:pt x="605" y="162"/>
                  <a:pt x="605" y="162"/>
                </a:cubicBezTo>
                <a:cubicBezTo>
                  <a:pt x="596" y="162"/>
                  <a:pt x="596" y="162"/>
                  <a:pt x="596" y="162"/>
                </a:cubicBezTo>
                <a:lnTo>
                  <a:pt x="596" y="162"/>
                </a:lnTo>
                <a:cubicBezTo>
                  <a:pt x="578" y="72"/>
                  <a:pt x="497" y="0"/>
                  <a:pt x="397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198" y="0"/>
                  <a:pt x="108" y="72"/>
                  <a:pt x="90" y="171"/>
                </a:cubicBezTo>
                <a:cubicBezTo>
                  <a:pt x="0" y="542"/>
                  <a:pt x="0" y="542"/>
                  <a:pt x="0" y="542"/>
                </a:cubicBezTo>
                <a:cubicBezTo>
                  <a:pt x="0" y="560"/>
                  <a:pt x="9" y="578"/>
                  <a:pt x="27" y="578"/>
                </a:cubicBezTo>
                <a:cubicBezTo>
                  <a:pt x="45" y="587"/>
                  <a:pt x="72" y="578"/>
                  <a:pt x="72" y="560"/>
                </a:cubicBezTo>
                <a:cubicBezTo>
                  <a:pt x="189" y="216"/>
                  <a:pt x="189" y="216"/>
                  <a:pt x="189" y="216"/>
                </a:cubicBezTo>
                <a:cubicBezTo>
                  <a:pt x="217" y="216"/>
                  <a:pt x="217" y="216"/>
                  <a:pt x="217" y="216"/>
                </a:cubicBezTo>
                <a:cubicBezTo>
                  <a:pt x="63" y="804"/>
                  <a:pt x="63" y="804"/>
                  <a:pt x="63" y="804"/>
                </a:cubicBezTo>
                <a:cubicBezTo>
                  <a:pt x="54" y="813"/>
                  <a:pt x="72" y="831"/>
                  <a:pt x="81" y="831"/>
                </a:cubicBezTo>
                <a:cubicBezTo>
                  <a:pt x="198" y="831"/>
                  <a:pt x="198" y="831"/>
                  <a:pt x="198" y="831"/>
                </a:cubicBezTo>
                <a:cubicBezTo>
                  <a:pt x="280" y="1563"/>
                  <a:pt x="280" y="1563"/>
                  <a:pt x="280" y="1563"/>
                </a:cubicBezTo>
                <a:cubicBezTo>
                  <a:pt x="289" y="1580"/>
                  <a:pt x="298" y="1590"/>
                  <a:pt x="316" y="1590"/>
                </a:cubicBezTo>
                <a:cubicBezTo>
                  <a:pt x="379" y="1590"/>
                  <a:pt x="379" y="1590"/>
                  <a:pt x="379" y="1590"/>
                </a:cubicBezTo>
                <a:cubicBezTo>
                  <a:pt x="397" y="1590"/>
                  <a:pt x="406" y="1580"/>
                  <a:pt x="406" y="1563"/>
                </a:cubicBezTo>
                <a:cubicBezTo>
                  <a:pt x="497" y="831"/>
                  <a:pt x="497" y="831"/>
                  <a:pt x="497" y="831"/>
                </a:cubicBezTo>
                <a:cubicBezTo>
                  <a:pt x="605" y="831"/>
                  <a:pt x="605" y="831"/>
                  <a:pt x="605" y="831"/>
                </a:cubicBezTo>
                <a:cubicBezTo>
                  <a:pt x="623" y="831"/>
                  <a:pt x="641" y="813"/>
                  <a:pt x="632" y="804"/>
                </a:cubicBezTo>
                <a:cubicBezTo>
                  <a:pt x="470" y="216"/>
                  <a:pt x="470" y="216"/>
                  <a:pt x="470" y="216"/>
                </a:cubicBezTo>
                <a:cubicBezTo>
                  <a:pt x="497" y="216"/>
                  <a:pt x="497" y="216"/>
                  <a:pt x="497" y="216"/>
                </a:cubicBezTo>
                <a:cubicBezTo>
                  <a:pt x="614" y="560"/>
                  <a:pt x="614" y="560"/>
                  <a:pt x="614" y="560"/>
                </a:cubicBezTo>
                <a:cubicBezTo>
                  <a:pt x="623" y="578"/>
                  <a:pt x="650" y="587"/>
                  <a:pt x="668" y="578"/>
                </a:cubicBezTo>
                <a:cubicBezTo>
                  <a:pt x="686" y="578"/>
                  <a:pt x="695" y="560"/>
                  <a:pt x="686" y="54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Freeform 286"/>
          <p:cNvSpPr>
            <a:spLocks noChangeArrowheads="1"/>
          </p:cNvSpPr>
          <p:nvPr/>
        </p:nvSpPr>
        <p:spPr bwMode="auto">
          <a:xfrm>
            <a:off x="15436745" y="10599306"/>
            <a:ext cx="392837" cy="392837"/>
          </a:xfrm>
          <a:custGeom>
            <a:avLst/>
            <a:gdLst>
              <a:gd name="T0" fmla="*/ 190 w 371"/>
              <a:gd name="T1" fmla="*/ 370 h 371"/>
              <a:gd name="T2" fmla="*/ 190 w 371"/>
              <a:gd name="T3" fmla="*/ 370 h 371"/>
              <a:gd name="T4" fmla="*/ 370 w 371"/>
              <a:gd name="T5" fmla="*/ 180 h 371"/>
              <a:gd name="T6" fmla="*/ 190 w 371"/>
              <a:gd name="T7" fmla="*/ 0 h 371"/>
              <a:gd name="T8" fmla="*/ 0 w 371"/>
              <a:gd name="T9" fmla="*/ 180 h 371"/>
              <a:gd name="T10" fmla="*/ 190 w 371"/>
              <a:gd name="T11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1">
                <a:moveTo>
                  <a:pt x="190" y="370"/>
                </a:moveTo>
                <a:lnTo>
                  <a:pt x="190" y="370"/>
                </a:lnTo>
                <a:cubicBezTo>
                  <a:pt x="289" y="370"/>
                  <a:pt x="370" y="289"/>
                  <a:pt x="370" y="180"/>
                </a:cubicBezTo>
                <a:cubicBezTo>
                  <a:pt x="370" y="81"/>
                  <a:pt x="289" y="0"/>
                  <a:pt x="190" y="0"/>
                </a:cubicBezTo>
                <a:cubicBezTo>
                  <a:pt x="81" y="0"/>
                  <a:pt x="0" y="81"/>
                  <a:pt x="0" y="180"/>
                </a:cubicBezTo>
                <a:cubicBezTo>
                  <a:pt x="0" y="289"/>
                  <a:pt x="81" y="370"/>
                  <a:pt x="190" y="37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Freeform 287"/>
          <p:cNvSpPr>
            <a:spLocks noChangeArrowheads="1"/>
          </p:cNvSpPr>
          <p:nvPr/>
        </p:nvSpPr>
        <p:spPr bwMode="auto">
          <a:xfrm>
            <a:off x="15263711" y="11038910"/>
            <a:ext cx="738908" cy="1688262"/>
          </a:xfrm>
          <a:custGeom>
            <a:avLst/>
            <a:gdLst>
              <a:gd name="T0" fmla="*/ 695 w 696"/>
              <a:gd name="T1" fmla="*/ 542 h 1591"/>
              <a:gd name="T2" fmla="*/ 695 w 696"/>
              <a:gd name="T3" fmla="*/ 542 h 1591"/>
              <a:gd name="T4" fmla="*/ 605 w 696"/>
              <a:gd name="T5" fmla="*/ 171 h 1591"/>
              <a:gd name="T6" fmla="*/ 605 w 696"/>
              <a:gd name="T7" fmla="*/ 162 h 1591"/>
              <a:gd name="T8" fmla="*/ 605 w 696"/>
              <a:gd name="T9" fmla="*/ 162 h 1591"/>
              <a:gd name="T10" fmla="*/ 605 w 696"/>
              <a:gd name="T11" fmla="*/ 162 h 1591"/>
              <a:gd name="T12" fmla="*/ 397 w 696"/>
              <a:gd name="T13" fmla="*/ 0 h 1591"/>
              <a:gd name="T14" fmla="*/ 298 w 696"/>
              <a:gd name="T15" fmla="*/ 0 h 1591"/>
              <a:gd name="T16" fmla="*/ 90 w 696"/>
              <a:gd name="T17" fmla="*/ 171 h 1591"/>
              <a:gd name="T18" fmla="*/ 9 w 696"/>
              <a:gd name="T19" fmla="*/ 542 h 1591"/>
              <a:gd name="T20" fmla="*/ 26 w 696"/>
              <a:gd name="T21" fmla="*/ 578 h 1591"/>
              <a:gd name="T22" fmla="*/ 81 w 696"/>
              <a:gd name="T23" fmla="*/ 560 h 1591"/>
              <a:gd name="T24" fmla="*/ 198 w 696"/>
              <a:gd name="T25" fmla="*/ 216 h 1591"/>
              <a:gd name="T26" fmla="*/ 225 w 696"/>
              <a:gd name="T27" fmla="*/ 216 h 1591"/>
              <a:gd name="T28" fmla="*/ 63 w 696"/>
              <a:gd name="T29" fmla="*/ 804 h 1591"/>
              <a:gd name="T30" fmla="*/ 90 w 696"/>
              <a:gd name="T31" fmla="*/ 831 h 1591"/>
              <a:gd name="T32" fmla="*/ 198 w 696"/>
              <a:gd name="T33" fmla="*/ 831 h 1591"/>
              <a:gd name="T34" fmla="*/ 289 w 696"/>
              <a:gd name="T35" fmla="*/ 1563 h 1591"/>
              <a:gd name="T36" fmla="*/ 316 w 696"/>
              <a:gd name="T37" fmla="*/ 1590 h 1591"/>
              <a:gd name="T38" fmla="*/ 379 w 696"/>
              <a:gd name="T39" fmla="*/ 1590 h 1591"/>
              <a:gd name="T40" fmla="*/ 415 w 696"/>
              <a:gd name="T41" fmla="*/ 1563 h 1591"/>
              <a:gd name="T42" fmla="*/ 496 w 696"/>
              <a:gd name="T43" fmla="*/ 831 h 1591"/>
              <a:gd name="T44" fmla="*/ 614 w 696"/>
              <a:gd name="T45" fmla="*/ 831 h 1591"/>
              <a:gd name="T46" fmla="*/ 632 w 696"/>
              <a:gd name="T47" fmla="*/ 804 h 1591"/>
              <a:gd name="T48" fmla="*/ 478 w 696"/>
              <a:gd name="T49" fmla="*/ 216 h 1591"/>
              <a:gd name="T50" fmla="*/ 506 w 696"/>
              <a:gd name="T51" fmla="*/ 216 h 1591"/>
              <a:gd name="T52" fmla="*/ 623 w 696"/>
              <a:gd name="T53" fmla="*/ 560 h 1591"/>
              <a:gd name="T54" fmla="*/ 668 w 696"/>
              <a:gd name="T55" fmla="*/ 578 h 1591"/>
              <a:gd name="T56" fmla="*/ 695 w 696"/>
              <a:gd name="T57" fmla="*/ 542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96" h="1591">
                <a:moveTo>
                  <a:pt x="695" y="542"/>
                </a:moveTo>
                <a:lnTo>
                  <a:pt x="695" y="542"/>
                </a:lnTo>
                <a:cubicBezTo>
                  <a:pt x="605" y="171"/>
                  <a:pt x="605" y="171"/>
                  <a:pt x="605" y="171"/>
                </a:cubicBezTo>
                <a:cubicBezTo>
                  <a:pt x="605" y="162"/>
                  <a:pt x="605" y="162"/>
                  <a:pt x="605" y="162"/>
                </a:cubicBezTo>
                <a:lnTo>
                  <a:pt x="605" y="162"/>
                </a:lnTo>
                <a:lnTo>
                  <a:pt x="605" y="162"/>
                </a:lnTo>
                <a:cubicBezTo>
                  <a:pt x="578" y="72"/>
                  <a:pt x="496" y="0"/>
                  <a:pt x="397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198" y="0"/>
                  <a:pt x="108" y="72"/>
                  <a:pt x="90" y="171"/>
                </a:cubicBezTo>
                <a:cubicBezTo>
                  <a:pt x="9" y="542"/>
                  <a:pt x="9" y="542"/>
                  <a:pt x="9" y="542"/>
                </a:cubicBezTo>
                <a:cubicBezTo>
                  <a:pt x="0" y="560"/>
                  <a:pt x="9" y="578"/>
                  <a:pt x="26" y="578"/>
                </a:cubicBezTo>
                <a:cubicBezTo>
                  <a:pt x="45" y="587"/>
                  <a:pt x="72" y="578"/>
                  <a:pt x="81" y="560"/>
                </a:cubicBezTo>
                <a:cubicBezTo>
                  <a:pt x="198" y="216"/>
                  <a:pt x="198" y="216"/>
                  <a:pt x="198" y="216"/>
                </a:cubicBezTo>
                <a:cubicBezTo>
                  <a:pt x="225" y="216"/>
                  <a:pt x="225" y="216"/>
                  <a:pt x="225" y="216"/>
                </a:cubicBezTo>
                <a:cubicBezTo>
                  <a:pt x="63" y="804"/>
                  <a:pt x="63" y="804"/>
                  <a:pt x="63" y="804"/>
                </a:cubicBezTo>
                <a:cubicBezTo>
                  <a:pt x="63" y="813"/>
                  <a:pt x="72" y="831"/>
                  <a:pt x="90" y="831"/>
                </a:cubicBezTo>
                <a:cubicBezTo>
                  <a:pt x="198" y="831"/>
                  <a:pt x="198" y="831"/>
                  <a:pt x="198" y="831"/>
                </a:cubicBezTo>
                <a:cubicBezTo>
                  <a:pt x="289" y="1563"/>
                  <a:pt x="289" y="1563"/>
                  <a:pt x="289" y="1563"/>
                </a:cubicBezTo>
                <a:cubicBezTo>
                  <a:pt x="289" y="1580"/>
                  <a:pt x="298" y="1590"/>
                  <a:pt x="316" y="1590"/>
                </a:cubicBezTo>
                <a:cubicBezTo>
                  <a:pt x="379" y="1590"/>
                  <a:pt x="379" y="1590"/>
                  <a:pt x="379" y="1590"/>
                </a:cubicBezTo>
                <a:cubicBezTo>
                  <a:pt x="397" y="1590"/>
                  <a:pt x="415" y="1580"/>
                  <a:pt x="415" y="1563"/>
                </a:cubicBezTo>
                <a:cubicBezTo>
                  <a:pt x="496" y="831"/>
                  <a:pt x="496" y="831"/>
                  <a:pt x="496" y="831"/>
                </a:cubicBezTo>
                <a:cubicBezTo>
                  <a:pt x="614" y="831"/>
                  <a:pt x="614" y="831"/>
                  <a:pt x="614" y="831"/>
                </a:cubicBezTo>
                <a:cubicBezTo>
                  <a:pt x="632" y="831"/>
                  <a:pt x="641" y="813"/>
                  <a:pt x="632" y="804"/>
                </a:cubicBezTo>
                <a:cubicBezTo>
                  <a:pt x="478" y="216"/>
                  <a:pt x="478" y="216"/>
                  <a:pt x="478" y="216"/>
                </a:cubicBezTo>
                <a:cubicBezTo>
                  <a:pt x="506" y="216"/>
                  <a:pt x="506" y="216"/>
                  <a:pt x="506" y="216"/>
                </a:cubicBezTo>
                <a:cubicBezTo>
                  <a:pt x="623" y="560"/>
                  <a:pt x="623" y="560"/>
                  <a:pt x="623" y="560"/>
                </a:cubicBezTo>
                <a:cubicBezTo>
                  <a:pt x="632" y="578"/>
                  <a:pt x="650" y="587"/>
                  <a:pt x="668" y="578"/>
                </a:cubicBezTo>
                <a:cubicBezTo>
                  <a:pt x="686" y="578"/>
                  <a:pt x="695" y="560"/>
                  <a:pt x="695" y="54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Freeform 288"/>
          <p:cNvSpPr>
            <a:spLocks noChangeArrowheads="1"/>
          </p:cNvSpPr>
          <p:nvPr/>
        </p:nvSpPr>
        <p:spPr bwMode="auto">
          <a:xfrm>
            <a:off x="16713467" y="10599306"/>
            <a:ext cx="392837" cy="392837"/>
          </a:xfrm>
          <a:custGeom>
            <a:avLst/>
            <a:gdLst>
              <a:gd name="T0" fmla="*/ 180 w 371"/>
              <a:gd name="T1" fmla="*/ 370 h 371"/>
              <a:gd name="T2" fmla="*/ 180 w 371"/>
              <a:gd name="T3" fmla="*/ 370 h 371"/>
              <a:gd name="T4" fmla="*/ 370 w 371"/>
              <a:gd name="T5" fmla="*/ 180 h 371"/>
              <a:gd name="T6" fmla="*/ 180 w 371"/>
              <a:gd name="T7" fmla="*/ 0 h 371"/>
              <a:gd name="T8" fmla="*/ 0 w 371"/>
              <a:gd name="T9" fmla="*/ 180 h 371"/>
              <a:gd name="T10" fmla="*/ 180 w 371"/>
              <a:gd name="T11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1">
                <a:moveTo>
                  <a:pt x="180" y="370"/>
                </a:moveTo>
                <a:lnTo>
                  <a:pt x="180" y="370"/>
                </a:lnTo>
                <a:cubicBezTo>
                  <a:pt x="280" y="370"/>
                  <a:pt x="370" y="289"/>
                  <a:pt x="370" y="180"/>
                </a:cubicBezTo>
                <a:cubicBezTo>
                  <a:pt x="370" y="81"/>
                  <a:pt x="280" y="0"/>
                  <a:pt x="180" y="0"/>
                </a:cubicBezTo>
                <a:cubicBezTo>
                  <a:pt x="81" y="0"/>
                  <a:pt x="0" y="81"/>
                  <a:pt x="0" y="180"/>
                </a:cubicBezTo>
                <a:cubicBezTo>
                  <a:pt x="0" y="289"/>
                  <a:pt x="81" y="370"/>
                  <a:pt x="180" y="37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Freeform 289"/>
          <p:cNvSpPr>
            <a:spLocks noChangeArrowheads="1"/>
          </p:cNvSpPr>
          <p:nvPr/>
        </p:nvSpPr>
        <p:spPr bwMode="auto">
          <a:xfrm>
            <a:off x="16540430" y="11038910"/>
            <a:ext cx="738908" cy="1688262"/>
          </a:xfrm>
          <a:custGeom>
            <a:avLst/>
            <a:gdLst>
              <a:gd name="T0" fmla="*/ 687 w 697"/>
              <a:gd name="T1" fmla="*/ 542 h 1591"/>
              <a:gd name="T2" fmla="*/ 687 w 697"/>
              <a:gd name="T3" fmla="*/ 542 h 1591"/>
              <a:gd name="T4" fmla="*/ 596 w 697"/>
              <a:gd name="T5" fmla="*/ 171 h 1591"/>
              <a:gd name="T6" fmla="*/ 596 w 697"/>
              <a:gd name="T7" fmla="*/ 162 h 1591"/>
              <a:gd name="T8" fmla="*/ 596 w 697"/>
              <a:gd name="T9" fmla="*/ 162 h 1591"/>
              <a:gd name="T10" fmla="*/ 596 w 697"/>
              <a:gd name="T11" fmla="*/ 162 h 1591"/>
              <a:gd name="T12" fmla="*/ 389 w 697"/>
              <a:gd name="T13" fmla="*/ 0 h 1591"/>
              <a:gd name="T14" fmla="*/ 298 w 697"/>
              <a:gd name="T15" fmla="*/ 0 h 1591"/>
              <a:gd name="T16" fmla="*/ 90 w 697"/>
              <a:gd name="T17" fmla="*/ 171 h 1591"/>
              <a:gd name="T18" fmla="*/ 0 w 697"/>
              <a:gd name="T19" fmla="*/ 542 h 1591"/>
              <a:gd name="T20" fmla="*/ 27 w 697"/>
              <a:gd name="T21" fmla="*/ 578 h 1591"/>
              <a:gd name="T22" fmla="*/ 73 w 697"/>
              <a:gd name="T23" fmla="*/ 560 h 1591"/>
              <a:gd name="T24" fmla="*/ 190 w 697"/>
              <a:gd name="T25" fmla="*/ 216 h 1591"/>
              <a:gd name="T26" fmla="*/ 217 w 697"/>
              <a:gd name="T27" fmla="*/ 216 h 1591"/>
              <a:gd name="T28" fmla="*/ 54 w 697"/>
              <a:gd name="T29" fmla="*/ 804 h 1591"/>
              <a:gd name="T30" fmla="*/ 81 w 697"/>
              <a:gd name="T31" fmla="*/ 831 h 1591"/>
              <a:gd name="T32" fmla="*/ 199 w 697"/>
              <a:gd name="T33" fmla="*/ 831 h 1591"/>
              <a:gd name="T34" fmla="*/ 280 w 697"/>
              <a:gd name="T35" fmla="*/ 1563 h 1591"/>
              <a:gd name="T36" fmla="*/ 317 w 697"/>
              <a:gd name="T37" fmla="*/ 1590 h 1591"/>
              <a:gd name="T38" fmla="*/ 380 w 697"/>
              <a:gd name="T39" fmla="*/ 1590 h 1591"/>
              <a:gd name="T40" fmla="*/ 407 w 697"/>
              <a:gd name="T41" fmla="*/ 1563 h 1591"/>
              <a:gd name="T42" fmla="*/ 497 w 697"/>
              <a:gd name="T43" fmla="*/ 831 h 1591"/>
              <a:gd name="T44" fmla="*/ 606 w 697"/>
              <a:gd name="T45" fmla="*/ 831 h 1591"/>
              <a:gd name="T46" fmla="*/ 633 w 697"/>
              <a:gd name="T47" fmla="*/ 804 h 1591"/>
              <a:gd name="T48" fmla="*/ 470 w 697"/>
              <a:gd name="T49" fmla="*/ 216 h 1591"/>
              <a:gd name="T50" fmla="*/ 497 w 697"/>
              <a:gd name="T51" fmla="*/ 216 h 1591"/>
              <a:gd name="T52" fmla="*/ 615 w 697"/>
              <a:gd name="T53" fmla="*/ 560 h 1591"/>
              <a:gd name="T54" fmla="*/ 669 w 697"/>
              <a:gd name="T55" fmla="*/ 578 h 1591"/>
              <a:gd name="T56" fmla="*/ 687 w 697"/>
              <a:gd name="T57" fmla="*/ 542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97" h="1591">
                <a:moveTo>
                  <a:pt x="687" y="542"/>
                </a:moveTo>
                <a:lnTo>
                  <a:pt x="687" y="542"/>
                </a:lnTo>
                <a:cubicBezTo>
                  <a:pt x="596" y="171"/>
                  <a:pt x="596" y="171"/>
                  <a:pt x="596" y="171"/>
                </a:cubicBezTo>
                <a:cubicBezTo>
                  <a:pt x="596" y="162"/>
                  <a:pt x="596" y="162"/>
                  <a:pt x="596" y="162"/>
                </a:cubicBezTo>
                <a:lnTo>
                  <a:pt x="596" y="162"/>
                </a:lnTo>
                <a:lnTo>
                  <a:pt x="596" y="162"/>
                </a:lnTo>
                <a:cubicBezTo>
                  <a:pt x="570" y="72"/>
                  <a:pt x="488" y="0"/>
                  <a:pt x="389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190" y="0"/>
                  <a:pt x="109" y="72"/>
                  <a:pt x="90" y="171"/>
                </a:cubicBezTo>
                <a:cubicBezTo>
                  <a:pt x="0" y="542"/>
                  <a:pt x="0" y="542"/>
                  <a:pt x="0" y="542"/>
                </a:cubicBezTo>
                <a:cubicBezTo>
                  <a:pt x="0" y="560"/>
                  <a:pt x="9" y="578"/>
                  <a:pt x="27" y="578"/>
                </a:cubicBezTo>
                <a:cubicBezTo>
                  <a:pt x="45" y="587"/>
                  <a:pt x="64" y="578"/>
                  <a:pt x="73" y="560"/>
                </a:cubicBezTo>
                <a:cubicBezTo>
                  <a:pt x="190" y="216"/>
                  <a:pt x="190" y="216"/>
                  <a:pt x="190" y="216"/>
                </a:cubicBezTo>
                <a:cubicBezTo>
                  <a:pt x="217" y="216"/>
                  <a:pt x="217" y="216"/>
                  <a:pt x="217" y="216"/>
                </a:cubicBezTo>
                <a:cubicBezTo>
                  <a:pt x="54" y="804"/>
                  <a:pt x="54" y="804"/>
                  <a:pt x="54" y="804"/>
                </a:cubicBezTo>
                <a:cubicBezTo>
                  <a:pt x="54" y="813"/>
                  <a:pt x="64" y="831"/>
                  <a:pt x="81" y="831"/>
                </a:cubicBezTo>
                <a:cubicBezTo>
                  <a:pt x="199" y="831"/>
                  <a:pt x="199" y="831"/>
                  <a:pt x="199" y="831"/>
                </a:cubicBezTo>
                <a:cubicBezTo>
                  <a:pt x="280" y="1563"/>
                  <a:pt x="280" y="1563"/>
                  <a:pt x="280" y="1563"/>
                </a:cubicBezTo>
                <a:cubicBezTo>
                  <a:pt x="280" y="1580"/>
                  <a:pt x="298" y="1590"/>
                  <a:pt x="317" y="1590"/>
                </a:cubicBezTo>
                <a:cubicBezTo>
                  <a:pt x="380" y="1590"/>
                  <a:pt x="380" y="1590"/>
                  <a:pt x="380" y="1590"/>
                </a:cubicBezTo>
                <a:cubicBezTo>
                  <a:pt x="389" y="1590"/>
                  <a:pt x="407" y="1580"/>
                  <a:pt x="407" y="1563"/>
                </a:cubicBezTo>
                <a:cubicBezTo>
                  <a:pt x="497" y="831"/>
                  <a:pt x="497" y="831"/>
                  <a:pt x="497" y="831"/>
                </a:cubicBezTo>
                <a:cubicBezTo>
                  <a:pt x="606" y="831"/>
                  <a:pt x="606" y="831"/>
                  <a:pt x="606" y="831"/>
                </a:cubicBezTo>
                <a:cubicBezTo>
                  <a:pt x="624" y="831"/>
                  <a:pt x="633" y="813"/>
                  <a:pt x="633" y="804"/>
                </a:cubicBezTo>
                <a:cubicBezTo>
                  <a:pt x="470" y="216"/>
                  <a:pt x="470" y="216"/>
                  <a:pt x="470" y="216"/>
                </a:cubicBezTo>
                <a:cubicBezTo>
                  <a:pt x="497" y="216"/>
                  <a:pt x="497" y="216"/>
                  <a:pt x="497" y="216"/>
                </a:cubicBezTo>
                <a:cubicBezTo>
                  <a:pt x="615" y="560"/>
                  <a:pt x="615" y="560"/>
                  <a:pt x="615" y="560"/>
                </a:cubicBezTo>
                <a:cubicBezTo>
                  <a:pt x="624" y="578"/>
                  <a:pt x="642" y="587"/>
                  <a:pt x="669" y="578"/>
                </a:cubicBezTo>
                <a:cubicBezTo>
                  <a:pt x="678" y="578"/>
                  <a:pt x="696" y="560"/>
                  <a:pt x="687" y="54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CuadroTexto 360"/>
          <p:cNvSpPr txBox="1"/>
          <p:nvPr/>
        </p:nvSpPr>
        <p:spPr>
          <a:xfrm>
            <a:off x="9117310" y="629210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62" name="CuadroTexto 361"/>
          <p:cNvSpPr txBox="1"/>
          <p:nvPr/>
        </p:nvSpPr>
        <p:spPr>
          <a:xfrm>
            <a:off x="2451398" y="208367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363" name="Agrupar 362"/>
          <p:cNvGrpSpPr/>
          <p:nvPr/>
        </p:nvGrpSpPr>
        <p:grpSpPr>
          <a:xfrm>
            <a:off x="6526327" y="5769081"/>
            <a:ext cx="2630539" cy="1220974"/>
            <a:chOff x="2190932" y="10632220"/>
            <a:chExt cx="2630539" cy="1220974"/>
          </a:xfrm>
        </p:grpSpPr>
        <p:sp>
          <p:nvSpPr>
            <p:cNvPr id="364" name="Rectángulo 363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65" name="CuadroTexto 364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366" name="Agrupar 365"/>
          <p:cNvGrpSpPr/>
          <p:nvPr/>
        </p:nvGrpSpPr>
        <p:grpSpPr>
          <a:xfrm>
            <a:off x="14895993" y="5771952"/>
            <a:ext cx="2630539" cy="1220974"/>
            <a:chOff x="2190932" y="10632220"/>
            <a:chExt cx="2630539" cy="1220974"/>
          </a:xfrm>
        </p:grpSpPr>
        <p:sp>
          <p:nvSpPr>
            <p:cNvPr id="367" name="Rectángulo 366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68" name="CuadroTexto 367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sp>
        <p:nvSpPr>
          <p:cNvPr id="369" name="CuadroTexto 368"/>
          <p:cNvSpPr txBox="1"/>
          <p:nvPr/>
        </p:nvSpPr>
        <p:spPr>
          <a:xfrm>
            <a:off x="18326735" y="8465149"/>
            <a:ext cx="2141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latin typeface="Lato" charset="0"/>
                <a:ea typeface="Lato" charset="0"/>
                <a:cs typeface="Lato" charset="0"/>
              </a:rPr>
              <a:t>40%</a:t>
            </a:r>
            <a:endParaRPr lang="en-US" sz="7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0" name="CuadroTexto 369"/>
          <p:cNvSpPr txBox="1"/>
          <p:nvPr/>
        </p:nvSpPr>
        <p:spPr>
          <a:xfrm>
            <a:off x="18326735" y="11014761"/>
            <a:ext cx="2141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latin typeface="Lato" charset="0"/>
                <a:ea typeface="Lato" charset="0"/>
                <a:cs typeface="Lato" charset="0"/>
              </a:rPr>
              <a:t>60%</a:t>
            </a:r>
            <a:endParaRPr lang="en-US" sz="72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085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"/>
          <p:cNvSpPr>
            <a:spLocks noChangeArrowheads="1"/>
          </p:cNvSpPr>
          <p:nvPr/>
        </p:nvSpPr>
        <p:spPr bwMode="auto">
          <a:xfrm>
            <a:off x="11838867" y="8189660"/>
            <a:ext cx="2549695" cy="4326757"/>
          </a:xfrm>
          <a:custGeom>
            <a:avLst/>
            <a:gdLst>
              <a:gd name="T0" fmla="*/ 0 w 2472"/>
              <a:gd name="T1" fmla="*/ 4196 h 4197"/>
              <a:gd name="T2" fmla="*/ 0 w 2472"/>
              <a:gd name="T3" fmla="*/ 4196 h 4197"/>
              <a:gd name="T4" fmla="*/ 2471 w 2472"/>
              <a:gd name="T5" fmla="*/ 3396 h 4197"/>
              <a:gd name="T6" fmla="*/ 0 w 2472"/>
              <a:gd name="T7" fmla="*/ 0 h 4197"/>
              <a:gd name="T8" fmla="*/ 0 w 2472"/>
              <a:gd name="T9" fmla="*/ 4196 h 4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2" h="4197">
                <a:moveTo>
                  <a:pt x="0" y="4196"/>
                </a:moveTo>
                <a:lnTo>
                  <a:pt x="0" y="4196"/>
                </a:lnTo>
                <a:cubicBezTo>
                  <a:pt x="923" y="4196"/>
                  <a:pt x="1776" y="3897"/>
                  <a:pt x="2471" y="3396"/>
                </a:cubicBezTo>
                <a:cubicBezTo>
                  <a:pt x="0" y="0"/>
                  <a:pt x="0" y="0"/>
                  <a:pt x="0" y="0"/>
                </a:cubicBezTo>
                <a:lnTo>
                  <a:pt x="0" y="4196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"/>
          <p:cNvSpPr>
            <a:spLocks noChangeArrowheads="1"/>
          </p:cNvSpPr>
          <p:nvPr/>
        </p:nvSpPr>
        <p:spPr bwMode="auto">
          <a:xfrm>
            <a:off x="9457333" y="8216929"/>
            <a:ext cx="2386078" cy="4054062"/>
          </a:xfrm>
          <a:custGeom>
            <a:avLst/>
            <a:gdLst>
              <a:gd name="T0" fmla="*/ 0 w 2314"/>
              <a:gd name="T1" fmla="*/ 3175 h 3933"/>
              <a:gd name="T2" fmla="*/ 0 w 2314"/>
              <a:gd name="T3" fmla="*/ 3175 h 3933"/>
              <a:gd name="T4" fmla="*/ 2313 w 2314"/>
              <a:gd name="T5" fmla="*/ 3932 h 3933"/>
              <a:gd name="T6" fmla="*/ 2313 w 2314"/>
              <a:gd name="T7" fmla="*/ 0 h 3933"/>
              <a:gd name="T8" fmla="*/ 0 w 2314"/>
              <a:gd name="T9" fmla="*/ 3175 h 3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4" h="3933">
                <a:moveTo>
                  <a:pt x="0" y="3175"/>
                </a:moveTo>
                <a:lnTo>
                  <a:pt x="0" y="3175"/>
                </a:lnTo>
                <a:cubicBezTo>
                  <a:pt x="651" y="3650"/>
                  <a:pt x="1451" y="3932"/>
                  <a:pt x="2313" y="3932"/>
                </a:cubicBezTo>
                <a:cubicBezTo>
                  <a:pt x="2313" y="0"/>
                  <a:pt x="2313" y="0"/>
                  <a:pt x="2313" y="0"/>
                </a:cubicBezTo>
                <a:lnTo>
                  <a:pt x="0" y="3175"/>
                </a:lnTo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3"/>
          <p:cNvSpPr>
            <a:spLocks noChangeArrowheads="1"/>
          </p:cNvSpPr>
          <p:nvPr/>
        </p:nvSpPr>
        <p:spPr bwMode="auto">
          <a:xfrm>
            <a:off x="7980235" y="8216929"/>
            <a:ext cx="3863176" cy="3272337"/>
          </a:xfrm>
          <a:custGeom>
            <a:avLst/>
            <a:gdLst>
              <a:gd name="T0" fmla="*/ 0 w 3748"/>
              <a:gd name="T1" fmla="*/ 1214 h 3176"/>
              <a:gd name="T2" fmla="*/ 0 w 3748"/>
              <a:gd name="T3" fmla="*/ 1214 h 3176"/>
              <a:gd name="T4" fmla="*/ 1434 w 3748"/>
              <a:gd name="T5" fmla="*/ 3175 h 3176"/>
              <a:gd name="T6" fmla="*/ 3747 w 3748"/>
              <a:gd name="T7" fmla="*/ 0 h 3176"/>
              <a:gd name="T8" fmla="*/ 0 w 3748"/>
              <a:gd name="T9" fmla="*/ 1214 h 3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8" h="3176">
                <a:moveTo>
                  <a:pt x="0" y="1214"/>
                </a:moveTo>
                <a:lnTo>
                  <a:pt x="0" y="1214"/>
                </a:lnTo>
                <a:cubicBezTo>
                  <a:pt x="264" y="2014"/>
                  <a:pt x="765" y="2700"/>
                  <a:pt x="1434" y="3175"/>
                </a:cubicBezTo>
                <a:cubicBezTo>
                  <a:pt x="3747" y="0"/>
                  <a:pt x="3747" y="0"/>
                  <a:pt x="3747" y="0"/>
                </a:cubicBezTo>
                <a:lnTo>
                  <a:pt x="0" y="1214"/>
                </a:lnTo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4"/>
          <p:cNvSpPr>
            <a:spLocks noChangeArrowheads="1"/>
          </p:cNvSpPr>
          <p:nvPr/>
        </p:nvSpPr>
        <p:spPr bwMode="auto">
          <a:xfrm>
            <a:off x="7789348" y="6953444"/>
            <a:ext cx="4054062" cy="2513335"/>
          </a:xfrm>
          <a:custGeom>
            <a:avLst/>
            <a:gdLst>
              <a:gd name="T0" fmla="*/ 185 w 3933"/>
              <a:gd name="T1" fmla="*/ 0 h 2438"/>
              <a:gd name="T2" fmla="*/ 185 w 3933"/>
              <a:gd name="T3" fmla="*/ 0 h 2438"/>
              <a:gd name="T4" fmla="*/ 0 w 3933"/>
              <a:gd name="T5" fmla="*/ 1223 h 2438"/>
              <a:gd name="T6" fmla="*/ 185 w 3933"/>
              <a:gd name="T7" fmla="*/ 2437 h 2438"/>
              <a:gd name="T8" fmla="*/ 3932 w 3933"/>
              <a:gd name="T9" fmla="*/ 1223 h 2438"/>
              <a:gd name="T10" fmla="*/ 185 w 3933"/>
              <a:gd name="T11" fmla="*/ 0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33" h="2438">
                <a:moveTo>
                  <a:pt x="185" y="0"/>
                </a:moveTo>
                <a:lnTo>
                  <a:pt x="185" y="0"/>
                </a:lnTo>
                <a:cubicBezTo>
                  <a:pt x="62" y="387"/>
                  <a:pt x="0" y="792"/>
                  <a:pt x="0" y="1223"/>
                </a:cubicBezTo>
                <a:cubicBezTo>
                  <a:pt x="0" y="1645"/>
                  <a:pt x="62" y="2050"/>
                  <a:pt x="185" y="2437"/>
                </a:cubicBezTo>
                <a:cubicBezTo>
                  <a:pt x="3932" y="1223"/>
                  <a:pt x="3932" y="1223"/>
                  <a:pt x="3932" y="1223"/>
                </a:cubicBezTo>
                <a:lnTo>
                  <a:pt x="185" y="0"/>
                </a:lnTo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5"/>
          <p:cNvSpPr>
            <a:spLocks noChangeArrowheads="1"/>
          </p:cNvSpPr>
          <p:nvPr/>
        </p:nvSpPr>
        <p:spPr bwMode="auto">
          <a:xfrm>
            <a:off x="7980235" y="4935502"/>
            <a:ext cx="3863176" cy="3281427"/>
          </a:xfrm>
          <a:custGeom>
            <a:avLst/>
            <a:gdLst>
              <a:gd name="T0" fmla="*/ 1434 w 3748"/>
              <a:gd name="T1" fmla="*/ 0 h 3184"/>
              <a:gd name="T2" fmla="*/ 1434 w 3748"/>
              <a:gd name="T3" fmla="*/ 0 h 3184"/>
              <a:gd name="T4" fmla="*/ 0 w 3748"/>
              <a:gd name="T5" fmla="*/ 1960 h 3184"/>
              <a:gd name="T6" fmla="*/ 3747 w 3748"/>
              <a:gd name="T7" fmla="*/ 3183 h 3184"/>
              <a:gd name="T8" fmla="*/ 1434 w 3748"/>
              <a:gd name="T9" fmla="*/ 0 h 3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8" h="3184">
                <a:moveTo>
                  <a:pt x="1434" y="0"/>
                </a:moveTo>
                <a:lnTo>
                  <a:pt x="1434" y="0"/>
                </a:lnTo>
                <a:cubicBezTo>
                  <a:pt x="765" y="483"/>
                  <a:pt x="264" y="1169"/>
                  <a:pt x="0" y="1960"/>
                </a:cubicBezTo>
                <a:cubicBezTo>
                  <a:pt x="3747" y="3183"/>
                  <a:pt x="3747" y="3183"/>
                  <a:pt x="3747" y="3183"/>
                </a:cubicBezTo>
                <a:lnTo>
                  <a:pt x="1434" y="0"/>
                </a:lnTo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6"/>
          <p:cNvSpPr>
            <a:spLocks noChangeArrowheads="1"/>
          </p:cNvSpPr>
          <p:nvPr/>
        </p:nvSpPr>
        <p:spPr bwMode="auto">
          <a:xfrm>
            <a:off x="11838867" y="4153777"/>
            <a:ext cx="2386078" cy="4063152"/>
          </a:xfrm>
          <a:custGeom>
            <a:avLst/>
            <a:gdLst>
              <a:gd name="T0" fmla="*/ 2313 w 2314"/>
              <a:gd name="T1" fmla="*/ 757 h 3941"/>
              <a:gd name="T2" fmla="*/ 2313 w 2314"/>
              <a:gd name="T3" fmla="*/ 757 h 3941"/>
              <a:gd name="T4" fmla="*/ 0 w 2314"/>
              <a:gd name="T5" fmla="*/ 0 h 3941"/>
              <a:gd name="T6" fmla="*/ 0 w 2314"/>
              <a:gd name="T7" fmla="*/ 3940 h 3941"/>
              <a:gd name="T8" fmla="*/ 2313 w 2314"/>
              <a:gd name="T9" fmla="*/ 757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4" h="3941">
                <a:moveTo>
                  <a:pt x="2313" y="757"/>
                </a:moveTo>
                <a:lnTo>
                  <a:pt x="2313" y="757"/>
                </a:lnTo>
                <a:cubicBezTo>
                  <a:pt x="1662" y="282"/>
                  <a:pt x="861" y="0"/>
                  <a:pt x="0" y="0"/>
                </a:cubicBezTo>
                <a:cubicBezTo>
                  <a:pt x="0" y="3940"/>
                  <a:pt x="0" y="3940"/>
                  <a:pt x="0" y="3940"/>
                </a:cubicBezTo>
                <a:lnTo>
                  <a:pt x="2313" y="757"/>
                </a:lnTo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7"/>
          <p:cNvSpPr>
            <a:spLocks noChangeArrowheads="1"/>
          </p:cNvSpPr>
          <p:nvPr/>
        </p:nvSpPr>
        <p:spPr bwMode="auto">
          <a:xfrm>
            <a:off x="9457333" y="4153777"/>
            <a:ext cx="2386078" cy="4063152"/>
          </a:xfrm>
          <a:custGeom>
            <a:avLst/>
            <a:gdLst>
              <a:gd name="T0" fmla="*/ 2313 w 2314"/>
              <a:gd name="T1" fmla="*/ 3940 h 3941"/>
              <a:gd name="T2" fmla="*/ 2313 w 2314"/>
              <a:gd name="T3" fmla="*/ 3940 h 3941"/>
              <a:gd name="T4" fmla="*/ 2313 w 2314"/>
              <a:gd name="T5" fmla="*/ 0 h 3941"/>
              <a:gd name="T6" fmla="*/ 0 w 2314"/>
              <a:gd name="T7" fmla="*/ 757 h 3941"/>
              <a:gd name="T8" fmla="*/ 2313 w 2314"/>
              <a:gd name="T9" fmla="*/ 3940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4" h="3941">
                <a:moveTo>
                  <a:pt x="2313" y="3940"/>
                </a:moveTo>
                <a:lnTo>
                  <a:pt x="2313" y="3940"/>
                </a:lnTo>
                <a:cubicBezTo>
                  <a:pt x="2313" y="0"/>
                  <a:pt x="2313" y="0"/>
                  <a:pt x="2313" y="0"/>
                </a:cubicBezTo>
                <a:cubicBezTo>
                  <a:pt x="1451" y="0"/>
                  <a:pt x="651" y="282"/>
                  <a:pt x="0" y="757"/>
                </a:cubicBezTo>
                <a:lnTo>
                  <a:pt x="2313" y="3940"/>
                </a:lnTo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8"/>
          <p:cNvSpPr>
            <a:spLocks noChangeArrowheads="1"/>
          </p:cNvSpPr>
          <p:nvPr/>
        </p:nvSpPr>
        <p:spPr bwMode="auto">
          <a:xfrm>
            <a:off x="11838867" y="8189660"/>
            <a:ext cx="4117691" cy="3499583"/>
          </a:xfrm>
          <a:custGeom>
            <a:avLst/>
            <a:gdLst>
              <a:gd name="T0" fmla="*/ 2471 w 3994"/>
              <a:gd name="T1" fmla="*/ 3396 h 3397"/>
              <a:gd name="T2" fmla="*/ 2471 w 3994"/>
              <a:gd name="T3" fmla="*/ 3396 h 3397"/>
              <a:gd name="T4" fmla="*/ 3993 w 3994"/>
              <a:gd name="T5" fmla="*/ 1293 h 3397"/>
              <a:gd name="T6" fmla="*/ 0 w 3994"/>
              <a:gd name="T7" fmla="*/ 0 h 3397"/>
              <a:gd name="T8" fmla="*/ 2471 w 3994"/>
              <a:gd name="T9" fmla="*/ 3396 h 3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4" h="3397">
                <a:moveTo>
                  <a:pt x="2471" y="3396"/>
                </a:moveTo>
                <a:lnTo>
                  <a:pt x="2471" y="3396"/>
                </a:lnTo>
                <a:cubicBezTo>
                  <a:pt x="3175" y="2877"/>
                  <a:pt x="3720" y="2147"/>
                  <a:pt x="3993" y="1293"/>
                </a:cubicBezTo>
                <a:cubicBezTo>
                  <a:pt x="0" y="0"/>
                  <a:pt x="0" y="0"/>
                  <a:pt x="0" y="0"/>
                </a:cubicBezTo>
                <a:lnTo>
                  <a:pt x="2471" y="3396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9"/>
          <p:cNvSpPr>
            <a:spLocks noChangeArrowheads="1"/>
          </p:cNvSpPr>
          <p:nvPr/>
        </p:nvSpPr>
        <p:spPr bwMode="auto">
          <a:xfrm>
            <a:off x="11838867" y="4680987"/>
            <a:ext cx="4117691" cy="3508673"/>
          </a:xfrm>
          <a:custGeom>
            <a:avLst/>
            <a:gdLst>
              <a:gd name="T0" fmla="*/ 3993 w 3994"/>
              <a:gd name="T1" fmla="*/ 2101 h 3404"/>
              <a:gd name="T2" fmla="*/ 3993 w 3994"/>
              <a:gd name="T3" fmla="*/ 2101 h 3404"/>
              <a:gd name="T4" fmla="*/ 2471 w 3994"/>
              <a:gd name="T5" fmla="*/ 0 h 3404"/>
              <a:gd name="T6" fmla="*/ 0 w 3994"/>
              <a:gd name="T7" fmla="*/ 3403 h 3404"/>
              <a:gd name="T8" fmla="*/ 3993 w 3994"/>
              <a:gd name="T9" fmla="*/ 2101 h 3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4" h="3404">
                <a:moveTo>
                  <a:pt x="3993" y="2101"/>
                </a:moveTo>
                <a:lnTo>
                  <a:pt x="3993" y="2101"/>
                </a:lnTo>
                <a:cubicBezTo>
                  <a:pt x="3720" y="1249"/>
                  <a:pt x="3175" y="519"/>
                  <a:pt x="2471" y="0"/>
                </a:cubicBezTo>
                <a:cubicBezTo>
                  <a:pt x="0" y="3403"/>
                  <a:pt x="0" y="3403"/>
                  <a:pt x="0" y="3403"/>
                </a:cubicBezTo>
                <a:lnTo>
                  <a:pt x="3993" y="2101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10"/>
          <p:cNvSpPr>
            <a:spLocks noChangeArrowheads="1"/>
          </p:cNvSpPr>
          <p:nvPr/>
        </p:nvSpPr>
        <p:spPr bwMode="auto">
          <a:xfrm>
            <a:off x="11838867" y="6844366"/>
            <a:ext cx="4326757" cy="2676952"/>
          </a:xfrm>
          <a:custGeom>
            <a:avLst/>
            <a:gdLst>
              <a:gd name="T0" fmla="*/ 3993 w 4196"/>
              <a:gd name="T1" fmla="*/ 2595 h 2596"/>
              <a:gd name="T2" fmla="*/ 3993 w 4196"/>
              <a:gd name="T3" fmla="*/ 2595 h 2596"/>
              <a:gd name="T4" fmla="*/ 4195 w 4196"/>
              <a:gd name="T5" fmla="*/ 1302 h 2596"/>
              <a:gd name="T6" fmla="*/ 3993 w 4196"/>
              <a:gd name="T7" fmla="*/ 0 h 2596"/>
              <a:gd name="T8" fmla="*/ 0 w 4196"/>
              <a:gd name="T9" fmla="*/ 1302 h 2596"/>
              <a:gd name="T10" fmla="*/ 3993 w 4196"/>
              <a:gd name="T11" fmla="*/ 2595 h 2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96" h="2596">
                <a:moveTo>
                  <a:pt x="3993" y="2595"/>
                </a:moveTo>
                <a:lnTo>
                  <a:pt x="3993" y="2595"/>
                </a:lnTo>
                <a:cubicBezTo>
                  <a:pt x="4125" y="2191"/>
                  <a:pt x="4195" y="1751"/>
                  <a:pt x="4195" y="1302"/>
                </a:cubicBezTo>
                <a:cubicBezTo>
                  <a:pt x="4195" y="845"/>
                  <a:pt x="4125" y="414"/>
                  <a:pt x="3993" y="0"/>
                </a:cubicBezTo>
                <a:cubicBezTo>
                  <a:pt x="0" y="1302"/>
                  <a:pt x="0" y="1302"/>
                  <a:pt x="0" y="1302"/>
                </a:cubicBezTo>
                <a:lnTo>
                  <a:pt x="3993" y="2595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01"/>
          <p:cNvSpPr>
            <a:spLocks noChangeArrowheads="1"/>
          </p:cNvSpPr>
          <p:nvPr/>
        </p:nvSpPr>
        <p:spPr bwMode="auto">
          <a:xfrm>
            <a:off x="9989086" y="6412598"/>
            <a:ext cx="1804332" cy="1804332"/>
          </a:xfrm>
          <a:custGeom>
            <a:avLst/>
            <a:gdLst>
              <a:gd name="T0" fmla="*/ 484 w 1751"/>
              <a:gd name="T1" fmla="*/ 0 h 1751"/>
              <a:gd name="T2" fmla="*/ 484 w 1751"/>
              <a:gd name="T3" fmla="*/ 0 h 1751"/>
              <a:gd name="T4" fmla="*/ 0 w 1751"/>
              <a:gd name="T5" fmla="*/ 474 h 1751"/>
              <a:gd name="T6" fmla="*/ 1750 w 1751"/>
              <a:gd name="T7" fmla="*/ 1750 h 1751"/>
              <a:gd name="T8" fmla="*/ 484 w 1751"/>
              <a:gd name="T9" fmla="*/ 0 h 1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1" h="1751">
                <a:moveTo>
                  <a:pt x="484" y="0"/>
                </a:moveTo>
                <a:lnTo>
                  <a:pt x="484" y="0"/>
                </a:lnTo>
                <a:cubicBezTo>
                  <a:pt x="299" y="132"/>
                  <a:pt x="141" y="291"/>
                  <a:pt x="0" y="474"/>
                </a:cubicBezTo>
                <a:cubicBezTo>
                  <a:pt x="1750" y="1750"/>
                  <a:pt x="1750" y="1750"/>
                  <a:pt x="1750" y="1750"/>
                </a:cubicBezTo>
                <a:lnTo>
                  <a:pt x="484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02"/>
          <p:cNvSpPr>
            <a:spLocks noChangeArrowheads="1"/>
          </p:cNvSpPr>
          <p:nvPr/>
        </p:nvSpPr>
        <p:spPr bwMode="auto">
          <a:xfrm>
            <a:off x="10489027" y="6094454"/>
            <a:ext cx="1304391" cy="2122476"/>
          </a:xfrm>
          <a:custGeom>
            <a:avLst/>
            <a:gdLst>
              <a:gd name="T0" fmla="*/ 598 w 1267"/>
              <a:gd name="T1" fmla="*/ 0 h 2058"/>
              <a:gd name="T2" fmla="*/ 598 w 1267"/>
              <a:gd name="T3" fmla="*/ 0 h 2058"/>
              <a:gd name="T4" fmla="*/ 0 w 1267"/>
              <a:gd name="T5" fmla="*/ 307 h 2058"/>
              <a:gd name="T6" fmla="*/ 1266 w 1267"/>
              <a:gd name="T7" fmla="*/ 2057 h 2058"/>
              <a:gd name="T8" fmla="*/ 598 w 1267"/>
              <a:gd name="T9" fmla="*/ 0 h 2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7" h="2058">
                <a:moveTo>
                  <a:pt x="598" y="0"/>
                </a:moveTo>
                <a:lnTo>
                  <a:pt x="598" y="0"/>
                </a:lnTo>
                <a:cubicBezTo>
                  <a:pt x="378" y="70"/>
                  <a:pt x="176" y="175"/>
                  <a:pt x="0" y="307"/>
                </a:cubicBezTo>
                <a:cubicBezTo>
                  <a:pt x="1266" y="2057"/>
                  <a:pt x="1266" y="2057"/>
                  <a:pt x="1266" y="2057"/>
                </a:cubicBezTo>
                <a:lnTo>
                  <a:pt x="598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03"/>
          <p:cNvSpPr>
            <a:spLocks noChangeArrowheads="1"/>
          </p:cNvSpPr>
          <p:nvPr/>
        </p:nvSpPr>
        <p:spPr bwMode="auto">
          <a:xfrm>
            <a:off x="11107135" y="5985376"/>
            <a:ext cx="690827" cy="2231554"/>
          </a:xfrm>
          <a:custGeom>
            <a:avLst/>
            <a:gdLst>
              <a:gd name="T0" fmla="*/ 668 w 669"/>
              <a:gd name="T1" fmla="*/ 0 h 2164"/>
              <a:gd name="T2" fmla="*/ 668 w 669"/>
              <a:gd name="T3" fmla="*/ 0 h 2164"/>
              <a:gd name="T4" fmla="*/ 0 w 669"/>
              <a:gd name="T5" fmla="*/ 106 h 2164"/>
              <a:gd name="T6" fmla="*/ 668 w 669"/>
              <a:gd name="T7" fmla="*/ 2163 h 2164"/>
              <a:gd name="T8" fmla="*/ 668 w 669"/>
              <a:gd name="T9" fmla="*/ 0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9" h="2164">
                <a:moveTo>
                  <a:pt x="668" y="0"/>
                </a:moveTo>
                <a:lnTo>
                  <a:pt x="668" y="0"/>
                </a:lnTo>
                <a:cubicBezTo>
                  <a:pt x="439" y="0"/>
                  <a:pt x="211" y="35"/>
                  <a:pt x="0" y="106"/>
                </a:cubicBezTo>
                <a:cubicBezTo>
                  <a:pt x="668" y="2163"/>
                  <a:pt x="668" y="2163"/>
                  <a:pt x="668" y="2163"/>
                </a:cubicBezTo>
                <a:lnTo>
                  <a:pt x="668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04"/>
          <p:cNvSpPr>
            <a:spLocks noChangeArrowheads="1"/>
          </p:cNvSpPr>
          <p:nvPr/>
        </p:nvSpPr>
        <p:spPr bwMode="auto">
          <a:xfrm>
            <a:off x="9684579" y="6898905"/>
            <a:ext cx="2113383" cy="1318025"/>
          </a:xfrm>
          <a:custGeom>
            <a:avLst/>
            <a:gdLst>
              <a:gd name="T0" fmla="*/ 299 w 2050"/>
              <a:gd name="T1" fmla="*/ 0 h 1277"/>
              <a:gd name="T2" fmla="*/ 299 w 2050"/>
              <a:gd name="T3" fmla="*/ 0 h 1277"/>
              <a:gd name="T4" fmla="*/ 0 w 2050"/>
              <a:gd name="T5" fmla="*/ 607 h 1277"/>
              <a:gd name="T6" fmla="*/ 2049 w 2050"/>
              <a:gd name="T7" fmla="*/ 1276 h 1277"/>
              <a:gd name="T8" fmla="*/ 299 w 2050"/>
              <a:gd name="T9" fmla="*/ 0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0" h="1277">
                <a:moveTo>
                  <a:pt x="299" y="0"/>
                </a:moveTo>
                <a:lnTo>
                  <a:pt x="299" y="0"/>
                </a:lnTo>
                <a:cubicBezTo>
                  <a:pt x="167" y="185"/>
                  <a:pt x="70" y="387"/>
                  <a:pt x="0" y="607"/>
                </a:cubicBezTo>
                <a:cubicBezTo>
                  <a:pt x="2049" y="1276"/>
                  <a:pt x="2049" y="1276"/>
                  <a:pt x="2049" y="1276"/>
                </a:cubicBezTo>
                <a:lnTo>
                  <a:pt x="299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05"/>
          <p:cNvSpPr>
            <a:spLocks noChangeArrowheads="1"/>
          </p:cNvSpPr>
          <p:nvPr/>
        </p:nvSpPr>
        <p:spPr bwMode="auto">
          <a:xfrm>
            <a:off x="11838867" y="6980713"/>
            <a:ext cx="1995215" cy="1236216"/>
          </a:xfrm>
          <a:custGeom>
            <a:avLst/>
            <a:gdLst>
              <a:gd name="T0" fmla="*/ 1934 w 1935"/>
              <a:gd name="T1" fmla="*/ 563 h 1198"/>
              <a:gd name="T2" fmla="*/ 1934 w 1935"/>
              <a:gd name="T3" fmla="*/ 563 h 1198"/>
              <a:gd name="T4" fmla="*/ 1644 w 1935"/>
              <a:gd name="T5" fmla="*/ 0 h 1198"/>
              <a:gd name="T6" fmla="*/ 0 w 1935"/>
              <a:gd name="T7" fmla="*/ 1197 h 1198"/>
              <a:gd name="T8" fmla="*/ 1934 w 1935"/>
              <a:gd name="T9" fmla="*/ 563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5" h="1198">
                <a:moveTo>
                  <a:pt x="1934" y="563"/>
                </a:moveTo>
                <a:lnTo>
                  <a:pt x="1934" y="563"/>
                </a:lnTo>
                <a:cubicBezTo>
                  <a:pt x="1864" y="361"/>
                  <a:pt x="1767" y="168"/>
                  <a:pt x="1644" y="0"/>
                </a:cubicBezTo>
                <a:cubicBezTo>
                  <a:pt x="0" y="1197"/>
                  <a:pt x="0" y="1197"/>
                  <a:pt x="0" y="1197"/>
                </a:cubicBezTo>
                <a:lnTo>
                  <a:pt x="1934" y="563"/>
                </a:lnTo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06"/>
          <p:cNvSpPr>
            <a:spLocks noChangeArrowheads="1"/>
          </p:cNvSpPr>
          <p:nvPr/>
        </p:nvSpPr>
        <p:spPr bwMode="auto">
          <a:xfrm>
            <a:off x="11793418" y="5985376"/>
            <a:ext cx="690827" cy="2231554"/>
          </a:xfrm>
          <a:custGeom>
            <a:avLst/>
            <a:gdLst>
              <a:gd name="T0" fmla="*/ 668 w 669"/>
              <a:gd name="T1" fmla="*/ 106 h 2164"/>
              <a:gd name="T2" fmla="*/ 668 w 669"/>
              <a:gd name="T3" fmla="*/ 106 h 2164"/>
              <a:gd name="T4" fmla="*/ 0 w 669"/>
              <a:gd name="T5" fmla="*/ 0 h 2164"/>
              <a:gd name="T6" fmla="*/ 0 w 669"/>
              <a:gd name="T7" fmla="*/ 2163 h 2164"/>
              <a:gd name="T8" fmla="*/ 668 w 669"/>
              <a:gd name="T9" fmla="*/ 106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9" h="2164">
                <a:moveTo>
                  <a:pt x="668" y="106"/>
                </a:moveTo>
                <a:lnTo>
                  <a:pt x="668" y="106"/>
                </a:lnTo>
                <a:cubicBezTo>
                  <a:pt x="457" y="35"/>
                  <a:pt x="238" y="0"/>
                  <a:pt x="0" y="0"/>
                </a:cubicBezTo>
                <a:cubicBezTo>
                  <a:pt x="0" y="2163"/>
                  <a:pt x="0" y="2163"/>
                  <a:pt x="0" y="2163"/>
                </a:cubicBezTo>
                <a:lnTo>
                  <a:pt x="668" y="106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07"/>
          <p:cNvSpPr>
            <a:spLocks noChangeArrowheads="1"/>
          </p:cNvSpPr>
          <p:nvPr/>
        </p:nvSpPr>
        <p:spPr bwMode="auto">
          <a:xfrm>
            <a:off x="11838867" y="6521676"/>
            <a:ext cx="1695251" cy="1695254"/>
          </a:xfrm>
          <a:custGeom>
            <a:avLst/>
            <a:gdLst>
              <a:gd name="T0" fmla="*/ 1644 w 1645"/>
              <a:gd name="T1" fmla="*/ 447 h 1645"/>
              <a:gd name="T2" fmla="*/ 1644 w 1645"/>
              <a:gd name="T3" fmla="*/ 447 h 1645"/>
              <a:gd name="T4" fmla="*/ 1196 w 1645"/>
              <a:gd name="T5" fmla="*/ 0 h 1645"/>
              <a:gd name="T6" fmla="*/ 0 w 1645"/>
              <a:gd name="T7" fmla="*/ 1644 h 1645"/>
              <a:gd name="T8" fmla="*/ 1644 w 1645"/>
              <a:gd name="T9" fmla="*/ 447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5" h="1645">
                <a:moveTo>
                  <a:pt x="1644" y="447"/>
                </a:moveTo>
                <a:lnTo>
                  <a:pt x="1644" y="447"/>
                </a:lnTo>
                <a:cubicBezTo>
                  <a:pt x="1512" y="273"/>
                  <a:pt x="1363" y="123"/>
                  <a:pt x="1196" y="0"/>
                </a:cubicBezTo>
                <a:cubicBezTo>
                  <a:pt x="0" y="1644"/>
                  <a:pt x="0" y="1644"/>
                  <a:pt x="0" y="1644"/>
                </a:cubicBezTo>
                <a:lnTo>
                  <a:pt x="1644" y="447"/>
                </a:lnTo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08"/>
          <p:cNvSpPr>
            <a:spLocks noChangeArrowheads="1"/>
          </p:cNvSpPr>
          <p:nvPr/>
        </p:nvSpPr>
        <p:spPr bwMode="auto">
          <a:xfrm>
            <a:off x="9575501" y="8216929"/>
            <a:ext cx="2222461" cy="690827"/>
          </a:xfrm>
          <a:custGeom>
            <a:avLst/>
            <a:gdLst>
              <a:gd name="T0" fmla="*/ 0 w 2156"/>
              <a:gd name="T1" fmla="*/ 0 h 669"/>
              <a:gd name="T2" fmla="*/ 0 w 2156"/>
              <a:gd name="T3" fmla="*/ 0 h 669"/>
              <a:gd name="T4" fmla="*/ 106 w 2156"/>
              <a:gd name="T5" fmla="*/ 668 h 669"/>
              <a:gd name="T6" fmla="*/ 2155 w 2156"/>
              <a:gd name="T7" fmla="*/ 0 h 669"/>
              <a:gd name="T8" fmla="*/ 0 w 2156"/>
              <a:gd name="T9" fmla="*/ 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6" h="669">
                <a:moveTo>
                  <a:pt x="0" y="0"/>
                </a:moveTo>
                <a:lnTo>
                  <a:pt x="0" y="0"/>
                </a:lnTo>
                <a:cubicBezTo>
                  <a:pt x="0" y="229"/>
                  <a:pt x="35" y="457"/>
                  <a:pt x="106" y="668"/>
                </a:cubicBezTo>
                <a:cubicBezTo>
                  <a:pt x="2155" y="0"/>
                  <a:pt x="2155" y="0"/>
                  <a:pt x="2155" y="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09"/>
          <p:cNvSpPr>
            <a:spLocks noChangeArrowheads="1"/>
          </p:cNvSpPr>
          <p:nvPr/>
        </p:nvSpPr>
        <p:spPr bwMode="auto">
          <a:xfrm>
            <a:off x="11793418" y="6094454"/>
            <a:ext cx="1313478" cy="2122476"/>
          </a:xfrm>
          <a:custGeom>
            <a:avLst/>
            <a:gdLst>
              <a:gd name="T0" fmla="*/ 1275 w 1276"/>
              <a:gd name="T1" fmla="*/ 307 h 2058"/>
              <a:gd name="T2" fmla="*/ 1275 w 1276"/>
              <a:gd name="T3" fmla="*/ 307 h 2058"/>
              <a:gd name="T4" fmla="*/ 668 w 1276"/>
              <a:gd name="T5" fmla="*/ 0 h 2058"/>
              <a:gd name="T6" fmla="*/ 0 w 1276"/>
              <a:gd name="T7" fmla="*/ 2057 h 2058"/>
              <a:gd name="T8" fmla="*/ 1275 w 1276"/>
              <a:gd name="T9" fmla="*/ 307 h 2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6" h="2058">
                <a:moveTo>
                  <a:pt x="1275" y="307"/>
                </a:moveTo>
                <a:lnTo>
                  <a:pt x="1275" y="307"/>
                </a:lnTo>
                <a:cubicBezTo>
                  <a:pt x="1090" y="175"/>
                  <a:pt x="888" y="70"/>
                  <a:pt x="668" y="0"/>
                </a:cubicBezTo>
                <a:cubicBezTo>
                  <a:pt x="0" y="2057"/>
                  <a:pt x="0" y="2057"/>
                  <a:pt x="0" y="2057"/>
                </a:cubicBezTo>
                <a:lnTo>
                  <a:pt x="1275" y="307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10"/>
          <p:cNvSpPr>
            <a:spLocks noChangeArrowheads="1"/>
          </p:cNvSpPr>
          <p:nvPr/>
        </p:nvSpPr>
        <p:spPr bwMode="auto">
          <a:xfrm>
            <a:off x="9575501" y="7526103"/>
            <a:ext cx="2222461" cy="690827"/>
          </a:xfrm>
          <a:custGeom>
            <a:avLst/>
            <a:gdLst>
              <a:gd name="T0" fmla="*/ 106 w 2156"/>
              <a:gd name="T1" fmla="*/ 0 h 670"/>
              <a:gd name="T2" fmla="*/ 106 w 2156"/>
              <a:gd name="T3" fmla="*/ 0 h 670"/>
              <a:gd name="T4" fmla="*/ 0 w 2156"/>
              <a:gd name="T5" fmla="*/ 669 h 670"/>
              <a:gd name="T6" fmla="*/ 2155 w 2156"/>
              <a:gd name="T7" fmla="*/ 669 h 670"/>
              <a:gd name="T8" fmla="*/ 106 w 2156"/>
              <a:gd name="T9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6" h="670">
                <a:moveTo>
                  <a:pt x="106" y="0"/>
                </a:moveTo>
                <a:lnTo>
                  <a:pt x="106" y="0"/>
                </a:lnTo>
                <a:cubicBezTo>
                  <a:pt x="35" y="211"/>
                  <a:pt x="0" y="431"/>
                  <a:pt x="0" y="669"/>
                </a:cubicBezTo>
                <a:cubicBezTo>
                  <a:pt x="2155" y="669"/>
                  <a:pt x="2155" y="669"/>
                  <a:pt x="2155" y="669"/>
                </a:cubicBezTo>
                <a:lnTo>
                  <a:pt x="106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11"/>
          <p:cNvSpPr>
            <a:spLocks noChangeArrowheads="1"/>
          </p:cNvSpPr>
          <p:nvPr/>
        </p:nvSpPr>
        <p:spPr bwMode="auto">
          <a:xfrm>
            <a:off x="11838867" y="8216929"/>
            <a:ext cx="1695251" cy="1695251"/>
          </a:xfrm>
          <a:custGeom>
            <a:avLst/>
            <a:gdLst>
              <a:gd name="T0" fmla="*/ 1196 w 1645"/>
              <a:gd name="T1" fmla="*/ 1645 h 1646"/>
              <a:gd name="T2" fmla="*/ 1196 w 1645"/>
              <a:gd name="T3" fmla="*/ 1645 h 1646"/>
              <a:gd name="T4" fmla="*/ 1644 w 1645"/>
              <a:gd name="T5" fmla="*/ 1187 h 1646"/>
              <a:gd name="T6" fmla="*/ 0 w 1645"/>
              <a:gd name="T7" fmla="*/ 0 h 1646"/>
              <a:gd name="T8" fmla="*/ 1196 w 1645"/>
              <a:gd name="T9" fmla="*/ 1645 h 1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5" h="1646">
                <a:moveTo>
                  <a:pt x="1196" y="1645"/>
                </a:moveTo>
                <a:lnTo>
                  <a:pt x="1196" y="1645"/>
                </a:lnTo>
                <a:cubicBezTo>
                  <a:pt x="1363" y="1513"/>
                  <a:pt x="1512" y="1363"/>
                  <a:pt x="1644" y="1187"/>
                </a:cubicBezTo>
                <a:cubicBezTo>
                  <a:pt x="0" y="0"/>
                  <a:pt x="0" y="0"/>
                  <a:pt x="0" y="0"/>
                </a:cubicBezTo>
                <a:lnTo>
                  <a:pt x="1196" y="1645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12"/>
          <p:cNvSpPr>
            <a:spLocks noChangeArrowheads="1"/>
          </p:cNvSpPr>
          <p:nvPr/>
        </p:nvSpPr>
        <p:spPr bwMode="auto">
          <a:xfrm>
            <a:off x="11838867" y="8216929"/>
            <a:ext cx="1231670" cy="1986125"/>
          </a:xfrm>
          <a:custGeom>
            <a:avLst/>
            <a:gdLst>
              <a:gd name="T0" fmla="*/ 624 w 1197"/>
              <a:gd name="T1" fmla="*/ 1926 h 1927"/>
              <a:gd name="T2" fmla="*/ 624 w 1197"/>
              <a:gd name="T3" fmla="*/ 1926 h 1927"/>
              <a:gd name="T4" fmla="*/ 1196 w 1197"/>
              <a:gd name="T5" fmla="*/ 1645 h 1927"/>
              <a:gd name="T6" fmla="*/ 0 w 1197"/>
              <a:gd name="T7" fmla="*/ 0 h 1927"/>
              <a:gd name="T8" fmla="*/ 624 w 1197"/>
              <a:gd name="T9" fmla="*/ 1926 h 1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7" h="1927">
                <a:moveTo>
                  <a:pt x="624" y="1926"/>
                </a:moveTo>
                <a:lnTo>
                  <a:pt x="624" y="1926"/>
                </a:lnTo>
                <a:cubicBezTo>
                  <a:pt x="835" y="1865"/>
                  <a:pt x="1020" y="1768"/>
                  <a:pt x="1196" y="1645"/>
                </a:cubicBezTo>
                <a:cubicBezTo>
                  <a:pt x="0" y="0"/>
                  <a:pt x="0" y="0"/>
                  <a:pt x="0" y="0"/>
                </a:cubicBezTo>
                <a:lnTo>
                  <a:pt x="624" y="1926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13"/>
          <p:cNvSpPr>
            <a:spLocks noChangeArrowheads="1"/>
          </p:cNvSpPr>
          <p:nvPr/>
        </p:nvSpPr>
        <p:spPr bwMode="auto">
          <a:xfrm>
            <a:off x="11838867" y="8216929"/>
            <a:ext cx="1995215" cy="1222580"/>
          </a:xfrm>
          <a:custGeom>
            <a:avLst/>
            <a:gdLst>
              <a:gd name="T0" fmla="*/ 1644 w 1935"/>
              <a:gd name="T1" fmla="*/ 1187 h 1188"/>
              <a:gd name="T2" fmla="*/ 1644 w 1935"/>
              <a:gd name="T3" fmla="*/ 1187 h 1188"/>
              <a:gd name="T4" fmla="*/ 1934 w 1935"/>
              <a:gd name="T5" fmla="*/ 624 h 1188"/>
              <a:gd name="T6" fmla="*/ 0 w 1935"/>
              <a:gd name="T7" fmla="*/ 0 h 1188"/>
              <a:gd name="T8" fmla="*/ 1644 w 1935"/>
              <a:gd name="T9" fmla="*/ 1187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5" h="1188">
                <a:moveTo>
                  <a:pt x="1644" y="1187"/>
                </a:moveTo>
                <a:lnTo>
                  <a:pt x="1644" y="1187"/>
                </a:lnTo>
                <a:cubicBezTo>
                  <a:pt x="1767" y="1020"/>
                  <a:pt x="1864" y="827"/>
                  <a:pt x="1934" y="624"/>
                </a:cubicBezTo>
                <a:cubicBezTo>
                  <a:pt x="0" y="0"/>
                  <a:pt x="0" y="0"/>
                  <a:pt x="0" y="0"/>
                </a:cubicBezTo>
                <a:lnTo>
                  <a:pt x="1644" y="1187"/>
                </a:lnTo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14"/>
          <p:cNvSpPr>
            <a:spLocks noChangeArrowheads="1"/>
          </p:cNvSpPr>
          <p:nvPr/>
        </p:nvSpPr>
        <p:spPr bwMode="auto">
          <a:xfrm>
            <a:off x="11838867" y="8216929"/>
            <a:ext cx="2095203" cy="645378"/>
          </a:xfrm>
          <a:custGeom>
            <a:avLst/>
            <a:gdLst>
              <a:gd name="T0" fmla="*/ 1934 w 2032"/>
              <a:gd name="T1" fmla="*/ 624 h 625"/>
              <a:gd name="T2" fmla="*/ 1934 w 2032"/>
              <a:gd name="T3" fmla="*/ 624 h 625"/>
              <a:gd name="T4" fmla="*/ 2031 w 2032"/>
              <a:gd name="T5" fmla="*/ 0 h 625"/>
              <a:gd name="T6" fmla="*/ 0 w 2032"/>
              <a:gd name="T7" fmla="*/ 0 h 625"/>
              <a:gd name="T8" fmla="*/ 1934 w 2032"/>
              <a:gd name="T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2" h="625">
                <a:moveTo>
                  <a:pt x="1934" y="624"/>
                </a:moveTo>
                <a:lnTo>
                  <a:pt x="1934" y="624"/>
                </a:lnTo>
                <a:cubicBezTo>
                  <a:pt x="1996" y="431"/>
                  <a:pt x="2031" y="220"/>
                  <a:pt x="2031" y="0"/>
                </a:cubicBezTo>
                <a:cubicBezTo>
                  <a:pt x="0" y="0"/>
                  <a:pt x="0" y="0"/>
                  <a:pt x="0" y="0"/>
                </a:cubicBezTo>
                <a:lnTo>
                  <a:pt x="1934" y="624"/>
                </a:lnTo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15"/>
          <p:cNvSpPr>
            <a:spLocks noChangeArrowheads="1"/>
          </p:cNvSpPr>
          <p:nvPr/>
        </p:nvSpPr>
        <p:spPr bwMode="auto">
          <a:xfrm>
            <a:off x="11838867" y="7562462"/>
            <a:ext cx="2095203" cy="654467"/>
          </a:xfrm>
          <a:custGeom>
            <a:avLst/>
            <a:gdLst>
              <a:gd name="T0" fmla="*/ 0 w 2032"/>
              <a:gd name="T1" fmla="*/ 634 h 635"/>
              <a:gd name="T2" fmla="*/ 0 w 2032"/>
              <a:gd name="T3" fmla="*/ 634 h 635"/>
              <a:gd name="T4" fmla="*/ 2031 w 2032"/>
              <a:gd name="T5" fmla="*/ 634 h 635"/>
              <a:gd name="T6" fmla="*/ 1934 w 2032"/>
              <a:gd name="T7" fmla="*/ 0 h 635"/>
              <a:gd name="T8" fmla="*/ 0 w 2032"/>
              <a:gd name="T9" fmla="*/ 634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2" h="635">
                <a:moveTo>
                  <a:pt x="0" y="634"/>
                </a:moveTo>
                <a:lnTo>
                  <a:pt x="0" y="634"/>
                </a:lnTo>
                <a:cubicBezTo>
                  <a:pt x="2031" y="634"/>
                  <a:pt x="2031" y="634"/>
                  <a:pt x="2031" y="634"/>
                </a:cubicBezTo>
                <a:cubicBezTo>
                  <a:pt x="2031" y="414"/>
                  <a:pt x="1996" y="203"/>
                  <a:pt x="1934" y="0"/>
                </a:cubicBezTo>
                <a:lnTo>
                  <a:pt x="0" y="634"/>
                </a:lnTo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16"/>
          <p:cNvSpPr>
            <a:spLocks noChangeArrowheads="1"/>
          </p:cNvSpPr>
          <p:nvPr/>
        </p:nvSpPr>
        <p:spPr bwMode="auto">
          <a:xfrm>
            <a:off x="9989086" y="8216929"/>
            <a:ext cx="1804332" cy="1795239"/>
          </a:xfrm>
          <a:custGeom>
            <a:avLst/>
            <a:gdLst>
              <a:gd name="T0" fmla="*/ 0 w 1751"/>
              <a:gd name="T1" fmla="*/ 1266 h 1743"/>
              <a:gd name="T2" fmla="*/ 0 w 1751"/>
              <a:gd name="T3" fmla="*/ 1266 h 1743"/>
              <a:gd name="T4" fmla="*/ 484 w 1751"/>
              <a:gd name="T5" fmla="*/ 1742 h 1743"/>
              <a:gd name="T6" fmla="*/ 1750 w 1751"/>
              <a:gd name="T7" fmla="*/ 0 h 1743"/>
              <a:gd name="T8" fmla="*/ 0 w 1751"/>
              <a:gd name="T9" fmla="*/ 1266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1" h="1743">
                <a:moveTo>
                  <a:pt x="0" y="1266"/>
                </a:moveTo>
                <a:lnTo>
                  <a:pt x="0" y="1266"/>
                </a:lnTo>
                <a:cubicBezTo>
                  <a:pt x="141" y="1451"/>
                  <a:pt x="299" y="1610"/>
                  <a:pt x="484" y="1742"/>
                </a:cubicBezTo>
                <a:cubicBezTo>
                  <a:pt x="1750" y="0"/>
                  <a:pt x="1750" y="0"/>
                  <a:pt x="1750" y="0"/>
                </a:cubicBezTo>
                <a:lnTo>
                  <a:pt x="0" y="1266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17"/>
          <p:cNvSpPr>
            <a:spLocks noChangeArrowheads="1"/>
          </p:cNvSpPr>
          <p:nvPr/>
        </p:nvSpPr>
        <p:spPr bwMode="auto">
          <a:xfrm>
            <a:off x="11838867" y="8216929"/>
            <a:ext cx="645378" cy="2095203"/>
          </a:xfrm>
          <a:custGeom>
            <a:avLst/>
            <a:gdLst>
              <a:gd name="T0" fmla="*/ 0 w 625"/>
              <a:gd name="T1" fmla="*/ 2032 h 2033"/>
              <a:gd name="T2" fmla="*/ 0 w 625"/>
              <a:gd name="T3" fmla="*/ 2032 h 2033"/>
              <a:gd name="T4" fmla="*/ 624 w 625"/>
              <a:gd name="T5" fmla="*/ 1926 h 2033"/>
              <a:gd name="T6" fmla="*/ 0 w 625"/>
              <a:gd name="T7" fmla="*/ 0 h 2033"/>
              <a:gd name="T8" fmla="*/ 0 w 625"/>
              <a:gd name="T9" fmla="*/ 2032 h 2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" h="2033">
                <a:moveTo>
                  <a:pt x="0" y="2032"/>
                </a:moveTo>
                <a:lnTo>
                  <a:pt x="0" y="2032"/>
                </a:lnTo>
                <a:cubicBezTo>
                  <a:pt x="220" y="2032"/>
                  <a:pt x="430" y="1997"/>
                  <a:pt x="624" y="1926"/>
                </a:cubicBezTo>
                <a:cubicBezTo>
                  <a:pt x="0" y="0"/>
                  <a:pt x="0" y="0"/>
                  <a:pt x="0" y="0"/>
                </a:cubicBezTo>
                <a:lnTo>
                  <a:pt x="0" y="2032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18"/>
          <p:cNvSpPr>
            <a:spLocks noChangeArrowheads="1"/>
          </p:cNvSpPr>
          <p:nvPr/>
        </p:nvSpPr>
        <p:spPr bwMode="auto">
          <a:xfrm>
            <a:off x="10489027" y="8216929"/>
            <a:ext cx="1304391" cy="2113383"/>
          </a:xfrm>
          <a:custGeom>
            <a:avLst/>
            <a:gdLst>
              <a:gd name="T0" fmla="*/ 0 w 1267"/>
              <a:gd name="T1" fmla="*/ 1742 h 2050"/>
              <a:gd name="T2" fmla="*/ 0 w 1267"/>
              <a:gd name="T3" fmla="*/ 1742 h 2050"/>
              <a:gd name="T4" fmla="*/ 598 w 1267"/>
              <a:gd name="T5" fmla="*/ 2049 h 2050"/>
              <a:gd name="T6" fmla="*/ 1266 w 1267"/>
              <a:gd name="T7" fmla="*/ 0 h 2050"/>
              <a:gd name="T8" fmla="*/ 0 w 1267"/>
              <a:gd name="T9" fmla="*/ 1742 h 2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7" h="2050">
                <a:moveTo>
                  <a:pt x="0" y="1742"/>
                </a:moveTo>
                <a:lnTo>
                  <a:pt x="0" y="1742"/>
                </a:lnTo>
                <a:cubicBezTo>
                  <a:pt x="176" y="1873"/>
                  <a:pt x="378" y="1979"/>
                  <a:pt x="598" y="2049"/>
                </a:cubicBezTo>
                <a:cubicBezTo>
                  <a:pt x="1266" y="0"/>
                  <a:pt x="1266" y="0"/>
                  <a:pt x="1266" y="0"/>
                </a:cubicBezTo>
                <a:lnTo>
                  <a:pt x="0" y="1742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19"/>
          <p:cNvSpPr>
            <a:spLocks noChangeArrowheads="1"/>
          </p:cNvSpPr>
          <p:nvPr/>
        </p:nvSpPr>
        <p:spPr bwMode="auto">
          <a:xfrm>
            <a:off x="9684579" y="8216929"/>
            <a:ext cx="2113383" cy="1304389"/>
          </a:xfrm>
          <a:custGeom>
            <a:avLst/>
            <a:gdLst>
              <a:gd name="T0" fmla="*/ 0 w 2050"/>
              <a:gd name="T1" fmla="*/ 668 h 1267"/>
              <a:gd name="T2" fmla="*/ 0 w 2050"/>
              <a:gd name="T3" fmla="*/ 668 h 1267"/>
              <a:gd name="T4" fmla="*/ 299 w 2050"/>
              <a:gd name="T5" fmla="*/ 1266 h 1267"/>
              <a:gd name="T6" fmla="*/ 2049 w 2050"/>
              <a:gd name="T7" fmla="*/ 0 h 1267"/>
              <a:gd name="T8" fmla="*/ 0 w 2050"/>
              <a:gd name="T9" fmla="*/ 668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0" h="1267">
                <a:moveTo>
                  <a:pt x="0" y="668"/>
                </a:moveTo>
                <a:lnTo>
                  <a:pt x="0" y="668"/>
                </a:lnTo>
                <a:cubicBezTo>
                  <a:pt x="70" y="879"/>
                  <a:pt x="167" y="1082"/>
                  <a:pt x="299" y="1266"/>
                </a:cubicBezTo>
                <a:cubicBezTo>
                  <a:pt x="2049" y="0"/>
                  <a:pt x="2049" y="0"/>
                  <a:pt x="2049" y="0"/>
                </a:cubicBezTo>
                <a:lnTo>
                  <a:pt x="0" y="668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20"/>
          <p:cNvSpPr>
            <a:spLocks noChangeArrowheads="1"/>
          </p:cNvSpPr>
          <p:nvPr/>
        </p:nvSpPr>
        <p:spPr bwMode="auto">
          <a:xfrm>
            <a:off x="11107135" y="8216929"/>
            <a:ext cx="690827" cy="2222461"/>
          </a:xfrm>
          <a:custGeom>
            <a:avLst/>
            <a:gdLst>
              <a:gd name="T0" fmla="*/ 0 w 669"/>
              <a:gd name="T1" fmla="*/ 2049 h 2156"/>
              <a:gd name="T2" fmla="*/ 0 w 669"/>
              <a:gd name="T3" fmla="*/ 2049 h 2156"/>
              <a:gd name="T4" fmla="*/ 668 w 669"/>
              <a:gd name="T5" fmla="*/ 2155 h 2156"/>
              <a:gd name="T6" fmla="*/ 668 w 669"/>
              <a:gd name="T7" fmla="*/ 0 h 2156"/>
              <a:gd name="T8" fmla="*/ 0 w 669"/>
              <a:gd name="T9" fmla="*/ 2049 h 2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9" h="2156">
                <a:moveTo>
                  <a:pt x="0" y="2049"/>
                </a:moveTo>
                <a:lnTo>
                  <a:pt x="0" y="2049"/>
                </a:lnTo>
                <a:cubicBezTo>
                  <a:pt x="211" y="2120"/>
                  <a:pt x="439" y="2155"/>
                  <a:pt x="668" y="2155"/>
                </a:cubicBezTo>
                <a:cubicBezTo>
                  <a:pt x="668" y="0"/>
                  <a:pt x="668" y="0"/>
                  <a:pt x="668" y="0"/>
                </a:cubicBezTo>
                <a:lnTo>
                  <a:pt x="0" y="2049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21"/>
          <p:cNvSpPr>
            <a:spLocks noChangeArrowheads="1"/>
          </p:cNvSpPr>
          <p:nvPr/>
        </p:nvSpPr>
        <p:spPr bwMode="auto">
          <a:xfrm>
            <a:off x="10043625" y="6421687"/>
            <a:ext cx="3581391" cy="3581391"/>
          </a:xfrm>
          <a:custGeom>
            <a:avLst/>
            <a:gdLst>
              <a:gd name="T0" fmla="*/ 3473 w 3474"/>
              <a:gd name="T1" fmla="*/ 1741 h 3475"/>
              <a:gd name="T2" fmla="*/ 3473 w 3474"/>
              <a:gd name="T3" fmla="*/ 1741 h 3475"/>
              <a:gd name="T4" fmla="*/ 1741 w 3474"/>
              <a:gd name="T5" fmla="*/ 3474 h 3475"/>
              <a:gd name="T6" fmla="*/ 0 w 3474"/>
              <a:gd name="T7" fmla="*/ 1741 h 3475"/>
              <a:gd name="T8" fmla="*/ 1741 w 3474"/>
              <a:gd name="T9" fmla="*/ 0 h 3475"/>
              <a:gd name="T10" fmla="*/ 3473 w 3474"/>
              <a:gd name="T11" fmla="*/ 1741 h 3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4" h="3475">
                <a:moveTo>
                  <a:pt x="3473" y="1741"/>
                </a:moveTo>
                <a:lnTo>
                  <a:pt x="3473" y="1741"/>
                </a:lnTo>
                <a:cubicBezTo>
                  <a:pt x="3473" y="2699"/>
                  <a:pt x="2699" y="3474"/>
                  <a:pt x="1741" y="3474"/>
                </a:cubicBezTo>
                <a:cubicBezTo>
                  <a:pt x="782" y="3474"/>
                  <a:pt x="0" y="2699"/>
                  <a:pt x="0" y="1741"/>
                </a:cubicBezTo>
                <a:cubicBezTo>
                  <a:pt x="0" y="782"/>
                  <a:pt x="782" y="0"/>
                  <a:pt x="1741" y="0"/>
                </a:cubicBezTo>
                <a:cubicBezTo>
                  <a:pt x="2699" y="0"/>
                  <a:pt x="3473" y="782"/>
                  <a:pt x="3473" y="17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22"/>
          <p:cNvSpPr>
            <a:spLocks noChangeArrowheads="1"/>
          </p:cNvSpPr>
          <p:nvPr/>
        </p:nvSpPr>
        <p:spPr bwMode="auto">
          <a:xfrm>
            <a:off x="17333665" y="4626448"/>
            <a:ext cx="1231673" cy="1236216"/>
          </a:xfrm>
          <a:custGeom>
            <a:avLst/>
            <a:gdLst>
              <a:gd name="T0" fmla="*/ 1196 w 1197"/>
              <a:gd name="T1" fmla="*/ 599 h 1198"/>
              <a:gd name="T2" fmla="*/ 1196 w 1197"/>
              <a:gd name="T3" fmla="*/ 599 h 1198"/>
              <a:gd name="T4" fmla="*/ 598 w 1197"/>
              <a:gd name="T5" fmla="*/ 1197 h 1198"/>
              <a:gd name="T6" fmla="*/ 0 w 1197"/>
              <a:gd name="T7" fmla="*/ 599 h 1198"/>
              <a:gd name="T8" fmla="*/ 598 w 1197"/>
              <a:gd name="T9" fmla="*/ 0 h 1198"/>
              <a:gd name="T10" fmla="*/ 1196 w 1197"/>
              <a:gd name="T11" fmla="*/ 599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7" h="1198">
                <a:moveTo>
                  <a:pt x="1196" y="599"/>
                </a:moveTo>
                <a:lnTo>
                  <a:pt x="1196" y="599"/>
                </a:lnTo>
                <a:cubicBezTo>
                  <a:pt x="1196" y="933"/>
                  <a:pt x="924" y="1197"/>
                  <a:pt x="598" y="1197"/>
                </a:cubicBezTo>
                <a:cubicBezTo>
                  <a:pt x="264" y="1197"/>
                  <a:pt x="0" y="933"/>
                  <a:pt x="0" y="599"/>
                </a:cubicBezTo>
                <a:cubicBezTo>
                  <a:pt x="0" y="273"/>
                  <a:pt x="264" y="0"/>
                  <a:pt x="598" y="0"/>
                </a:cubicBezTo>
                <a:cubicBezTo>
                  <a:pt x="924" y="0"/>
                  <a:pt x="1196" y="273"/>
                  <a:pt x="1196" y="599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23"/>
          <p:cNvSpPr>
            <a:spLocks noChangeArrowheads="1"/>
          </p:cNvSpPr>
          <p:nvPr/>
        </p:nvSpPr>
        <p:spPr bwMode="auto">
          <a:xfrm>
            <a:off x="17333665" y="7726079"/>
            <a:ext cx="1231673" cy="1231670"/>
          </a:xfrm>
          <a:custGeom>
            <a:avLst/>
            <a:gdLst>
              <a:gd name="T0" fmla="*/ 1196 w 1197"/>
              <a:gd name="T1" fmla="*/ 598 h 1197"/>
              <a:gd name="T2" fmla="*/ 1196 w 1197"/>
              <a:gd name="T3" fmla="*/ 598 h 1197"/>
              <a:gd name="T4" fmla="*/ 598 w 1197"/>
              <a:gd name="T5" fmla="*/ 1196 h 1197"/>
              <a:gd name="T6" fmla="*/ 0 w 1197"/>
              <a:gd name="T7" fmla="*/ 598 h 1197"/>
              <a:gd name="T8" fmla="*/ 598 w 1197"/>
              <a:gd name="T9" fmla="*/ 0 h 1197"/>
              <a:gd name="T10" fmla="*/ 1196 w 1197"/>
              <a:gd name="T11" fmla="*/ 598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7" h="1197">
                <a:moveTo>
                  <a:pt x="1196" y="598"/>
                </a:moveTo>
                <a:lnTo>
                  <a:pt x="1196" y="598"/>
                </a:lnTo>
                <a:cubicBezTo>
                  <a:pt x="1196" y="932"/>
                  <a:pt x="924" y="1196"/>
                  <a:pt x="598" y="1196"/>
                </a:cubicBezTo>
                <a:cubicBezTo>
                  <a:pt x="264" y="1196"/>
                  <a:pt x="0" y="932"/>
                  <a:pt x="0" y="598"/>
                </a:cubicBezTo>
                <a:cubicBezTo>
                  <a:pt x="0" y="264"/>
                  <a:pt x="264" y="0"/>
                  <a:pt x="598" y="0"/>
                </a:cubicBezTo>
                <a:cubicBezTo>
                  <a:pt x="924" y="0"/>
                  <a:pt x="1196" y="264"/>
                  <a:pt x="1196" y="598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24"/>
          <p:cNvSpPr>
            <a:spLocks noChangeArrowheads="1"/>
          </p:cNvSpPr>
          <p:nvPr/>
        </p:nvSpPr>
        <p:spPr bwMode="auto">
          <a:xfrm>
            <a:off x="17333665" y="10471206"/>
            <a:ext cx="1231673" cy="1231670"/>
          </a:xfrm>
          <a:custGeom>
            <a:avLst/>
            <a:gdLst>
              <a:gd name="T0" fmla="*/ 1196 w 1197"/>
              <a:gd name="T1" fmla="*/ 598 h 1197"/>
              <a:gd name="T2" fmla="*/ 1196 w 1197"/>
              <a:gd name="T3" fmla="*/ 598 h 1197"/>
              <a:gd name="T4" fmla="*/ 598 w 1197"/>
              <a:gd name="T5" fmla="*/ 1196 h 1197"/>
              <a:gd name="T6" fmla="*/ 0 w 1197"/>
              <a:gd name="T7" fmla="*/ 598 h 1197"/>
              <a:gd name="T8" fmla="*/ 598 w 1197"/>
              <a:gd name="T9" fmla="*/ 0 h 1197"/>
              <a:gd name="T10" fmla="*/ 1196 w 1197"/>
              <a:gd name="T11" fmla="*/ 598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7" h="1197">
                <a:moveTo>
                  <a:pt x="1196" y="598"/>
                </a:moveTo>
                <a:lnTo>
                  <a:pt x="1196" y="598"/>
                </a:lnTo>
                <a:cubicBezTo>
                  <a:pt x="1196" y="933"/>
                  <a:pt x="924" y="1196"/>
                  <a:pt x="598" y="1196"/>
                </a:cubicBezTo>
                <a:cubicBezTo>
                  <a:pt x="264" y="1196"/>
                  <a:pt x="0" y="933"/>
                  <a:pt x="0" y="598"/>
                </a:cubicBezTo>
                <a:cubicBezTo>
                  <a:pt x="0" y="273"/>
                  <a:pt x="264" y="0"/>
                  <a:pt x="598" y="0"/>
                </a:cubicBezTo>
                <a:cubicBezTo>
                  <a:pt x="924" y="0"/>
                  <a:pt x="1196" y="273"/>
                  <a:pt x="1196" y="5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25"/>
          <p:cNvSpPr>
            <a:spLocks noChangeArrowheads="1"/>
          </p:cNvSpPr>
          <p:nvPr/>
        </p:nvSpPr>
        <p:spPr bwMode="auto">
          <a:xfrm>
            <a:off x="5703235" y="4762796"/>
            <a:ext cx="1231670" cy="1236216"/>
          </a:xfrm>
          <a:custGeom>
            <a:avLst/>
            <a:gdLst>
              <a:gd name="T0" fmla="*/ 1196 w 1197"/>
              <a:gd name="T1" fmla="*/ 599 h 1198"/>
              <a:gd name="T2" fmla="*/ 1196 w 1197"/>
              <a:gd name="T3" fmla="*/ 599 h 1198"/>
              <a:gd name="T4" fmla="*/ 598 w 1197"/>
              <a:gd name="T5" fmla="*/ 1197 h 1198"/>
              <a:gd name="T6" fmla="*/ 0 w 1197"/>
              <a:gd name="T7" fmla="*/ 599 h 1198"/>
              <a:gd name="T8" fmla="*/ 598 w 1197"/>
              <a:gd name="T9" fmla="*/ 0 h 1198"/>
              <a:gd name="T10" fmla="*/ 1196 w 1197"/>
              <a:gd name="T11" fmla="*/ 599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7" h="1198">
                <a:moveTo>
                  <a:pt x="1196" y="599"/>
                </a:moveTo>
                <a:lnTo>
                  <a:pt x="1196" y="599"/>
                </a:lnTo>
                <a:cubicBezTo>
                  <a:pt x="1196" y="933"/>
                  <a:pt x="932" y="1197"/>
                  <a:pt x="598" y="1197"/>
                </a:cubicBezTo>
                <a:cubicBezTo>
                  <a:pt x="264" y="1197"/>
                  <a:pt x="0" y="933"/>
                  <a:pt x="0" y="599"/>
                </a:cubicBezTo>
                <a:cubicBezTo>
                  <a:pt x="0" y="273"/>
                  <a:pt x="264" y="0"/>
                  <a:pt x="598" y="0"/>
                </a:cubicBezTo>
                <a:cubicBezTo>
                  <a:pt x="932" y="0"/>
                  <a:pt x="1196" y="273"/>
                  <a:pt x="1196" y="599"/>
                </a:cubicBezTo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26"/>
          <p:cNvSpPr>
            <a:spLocks noChangeArrowheads="1"/>
          </p:cNvSpPr>
          <p:nvPr/>
        </p:nvSpPr>
        <p:spPr bwMode="auto">
          <a:xfrm>
            <a:off x="5703235" y="7726079"/>
            <a:ext cx="1231670" cy="1231670"/>
          </a:xfrm>
          <a:custGeom>
            <a:avLst/>
            <a:gdLst>
              <a:gd name="T0" fmla="*/ 1196 w 1197"/>
              <a:gd name="T1" fmla="*/ 598 h 1197"/>
              <a:gd name="T2" fmla="*/ 1196 w 1197"/>
              <a:gd name="T3" fmla="*/ 598 h 1197"/>
              <a:gd name="T4" fmla="*/ 598 w 1197"/>
              <a:gd name="T5" fmla="*/ 1196 h 1197"/>
              <a:gd name="T6" fmla="*/ 0 w 1197"/>
              <a:gd name="T7" fmla="*/ 598 h 1197"/>
              <a:gd name="T8" fmla="*/ 598 w 1197"/>
              <a:gd name="T9" fmla="*/ 0 h 1197"/>
              <a:gd name="T10" fmla="*/ 1196 w 1197"/>
              <a:gd name="T11" fmla="*/ 598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7" h="1197">
                <a:moveTo>
                  <a:pt x="1196" y="598"/>
                </a:moveTo>
                <a:lnTo>
                  <a:pt x="1196" y="598"/>
                </a:lnTo>
                <a:cubicBezTo>
                  <a:pt x="1196" y="932"/>
                  <a:pt x="932" y="1196"/>
                  <a:pt x="598" y="1196"/>
                </a:cubicBezTo>
                <a:cubicBezTo>
                  <a:pt x="264" y="1196"/>
                  <a:pt x="0" y="932"/>
                  <a:pt x="0" y="598"/>
                </a:cubicBezTo>
                <a:cubicBezTo>
                  <a:pt x="0" y="264"/>
                  <a:pt x="264" y="0"/>
                  <a:pt x="598" y="0"/>
                </a:cubicBezTo>
                <a:cubicBezTo>
                  <a:pt x="932" y="0"/>
                  <a:pt x="1196" y="264"/>
                  <a:pt x="1196" y="5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27"/>
          <p:cNvSpPr>
            <a:spLocks noChangeArrowheads="1"/>
          </p:cNvSpPr>
          <p:nvPr/>
        </p:nvSpPr>
        <p:spPr bwMode="auto">
          <a:xfrm>
            <a:off x="5703235" y="10562104"/>
            <a:ext cx="1231670" cy="1231670"/>
          </a:xfrm>
          <a:custGeom>
            <a:avLst/>
            <a:gdLst>
              <a:gd name="T0" fmla="*/ 1196 w 1197"/>
              <a:gd name="T1" fmla="*/ 598 h 1197"/>
              <a:gd name="T2" fmla="*/ 1196 w 1197"/>
              <a:gd name="T3" fmla="*/ 598 h 1197"/>
              <a:gd name="T4" fmla="*/ 598 w 1197"/>
              <a:gd name="T5" fmla="*/ 1196 h 1197"/>
              <a:gd name="T6" fmla="*/ 0 w 1197"/>
              <a:gd name="T7" fmla="*/ 598 h 1197"/>
              <a:gd name="T8" fmla="*/ 598 w 1197"/>
              <a:gd name="T9" fmla="*/ 0 h 1197"/>
              <a:gd name="T10" fmla="*/ 1196 w 1197"/>
              <a:gd name="T11" fmla="*/ 598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7" h="1197">
                <a:moveTo>
                  <a:pt x="1196" y="598"/>
                </a:moveTo>
                <a:lnTo>
                  <a:pt x="1196" y="598"/>
                </a:lnTo>
                <a:cubicBezTo>
                  <a:pt x="1196" y="932"/>
                  <a:pt x="932" y="1196"/>
                  <a:pt x="598" y="1196"/>
                </a:cubicBezTo>
                <a:cubicBezTo>
                  <a:pt x="264" y="1196"/>
                  <a:pt x="0" y="932"/>
                  <a:pt x="0" y="598"/>
                </a:cubicBezTo>
                <a:cubicBezTo>
                  <a:pt x="0" y="273"/>
                  <a:pt x="264" y="0"/>
                  <a:pt x="598" y="0"/>
                </a:cubicBezTo>
                <a:cubicBezTo>
                  <a:pt x="932" y="0"/>
                  <a:pt x="1196" y="273"/>
                  <a:pt x="1196" y="5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28"/>
          <p:cNvSpPr>
            <a:spLocks noChangeArrowheads="1"/>
          </p:cNvSpPr>
          <p:nvPr/>
        </p:nvSpPr>
        <p:spPr bwMode="auto">
          <a:xfrm>
            <a:off x="12120652" y="7126150"/>
            <a:ext cx="409042" cy="409042"/>
          </a:xfrm>
          <a:custGeom>
            <a:avLst/>
            <a:gdLst>
              <a:gd name="T0" fmla="*/ 192 w 396"/>
              <a:gd name="T1" fmla="*/ 396 h 397"/>
              <a:gd name="T2" fmla="*/ 192 w 396"/>
              <a:gd name="T3" fmla="*/ 396 h 397"/>
              <a:gd name="T4" fmla="*/ 395 w 396"/>
              <a:gd name="T5" fmla="*/ 203 h 397"/>
              <a:gd name="T6" fmla="*/ 192 w 396"/>
              <a:gd name="T7" fmla="*/ 0 h 397"/>
              <a:gd name="T8" fmla="*/ 0 w 396"/>
              <a:gd name="T9" fmla="*/ 203 h 397"/>
              <a:gd name="T10" fmla="*/ 192 w 396"/>
              <a:gd name="T11" fmla="*/ 396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6" h="397">
                <a:moveTo>
                  <a:pt x="192" y="396"/>
                </a:moveTo>
                <a:lnTo>
                  <a:pt x="192" y="396"/>
                </a:lnTo>
                <a:cubicBezTo>
                  <a:pt x="307" y="396"/>
                  <a:pt x="395" y="308"/>
                  <a:pt x="395" y="203"/>
                </a:cubicBezTo>
                <a:cubicBezTo>
                  <a:pt x="395" y="88"/>
                  <a:pt x="307" y="0"/>
                  <a:pt x="192" y="0"/>
                </a:cubicBezTo>
                <a:cubicBezTo>
                  <a:pt x="87" y="0"/>
                  <a:pt x="0" y="88"/>
                  <a:pt x="0" y="203"/>
                </a:cubicBezTo>
                <a:cubicBezTo>
                  <a:pt x="0" y="308"/>
                  <a:pt x="87" y="396"/>
                  <a:pt x="192" y="39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29"/>
          <p:cNvSpPr>
            <a:spLocks noChangeArrowheads="1"/>
          </p:cNvSpPr>
          <p:nvPr/>
        </p:nvSpPr>
        <p:spPr bwMode="auto">
          <a:xfrm>
            <a:off x="11938855" y="7589731"/>
            <a:ext cx="772635" cy="1758880"/>
          </a:xfrm>
          <a:custGeom>
            <a:avLst/>
            <a:gdLst>
              <a:gd name="T0" fmla="*/ 738 w 748"/>
              <a:gd name="T1" fmla="*/ 580 h 1707"/>
              <a:gd name="T2" fmla="*/ 738 w 748"/>
              <a:gd name="T3" fmla="*/ 580 h 1707"/>
              <a:gd name="T4" fmla="*/ 650 w 748"/>
              <a:gd name="T5" fmla="*/ 185 h 1707"/>
              <a:gd name="T6" fmla="*/ 641 w 748"/>
              <a:gd name="T7" fmla="*/ 176 h 1707"/>
              <a:gd name="T8" fmla="*/ 641 w 748"/>
              <a:gd name="T9" fmla="*/ 176 h 1707"/>
              <a:gd name="T10" fmla="*/ 641 w 748"/>
              <a:gd name="T11" fmla="*/ 176 h 1707"/>
              <a:gd name="T12" fmla="*/ 421 w 748"/>
              <a:gd name="T13" fmla="*/ 0 h 1707"/>
              <a:gd name="T14" fmla="*/ 324 w 748"/>
              <a:gd name="T15" fmla="*/ 0 h 1707"/>
              <a:gd name="T16" fmla="*/ 97 w 748"/>
              <a:gd name="T17" fmla="*/ 185 h 1707"/>
              <a:gd name="T18" fmla="*/ 9 w 748"/>
              <a:gd name="T19" fmla="*/ 580 h 1707"/>
              <a:gd name="T20" fmla="*/ 27 w 748"/>
              <a:gd name="T21" fmla="*/ 624 h 1707"/>
              <a:gd name="T22" fmla="*/ 79 w 748"/>
              <a:gd name="T23" fmla="*/ 598 h 1707"/>
              <a:gd name="T24" fmla="*/ 211 w 748"/>
              <a:gd name="T25" fmla="*/ 228 h 1707"/>
              <a:gd name="T26" fmla="*/ 238 w 748"/>
              <a:gd name="T27" fmla="*/ 228 h 1707"/>
              <a:gd name="T28" fmla="*/ 70 w 748"/>
              <a:gd name="T29" fmla="*/ 862 h 1707"/>
              <a:gd name="T30" fmla="*/ 97 w 748"/>
              <a:gd name="T31" fmla="*/ 888 h 1707"/>
              <a:gd name="T32" fmla="*/ 211 w 748"/>
              <a:gd name="T33" fmla="*/ 888 h 1707"/>
              <a:gd name="T34" fmla="*/ 307 w 748"/>
              <a:gd name="T35" fmla="*/ 1671 h 1707"/>
              <a:gd name="T36" fmla="*/ 342 w 748"/>
              <a:gd name="T37" fmla="*/ 1706 h 1707"/>
              <a:gd name="T38" fmla="*/ 404 w 748"/>
              <a:gd name="T39" fmla="*/ 1706 h 1707"/>
              <a:gd name="T40" fmla="*/ 439 w 748"/>
              <a:gd name="T41" fmla="*/ 1671 h 1707"/>
              <a:gd name="T42" fmla="*/ 536 w 748"/>
              <a:gd name="T43" fmla="*/ 888 h 1707"/>
              <a:gd name="T44" fmla="*/ 650 w 748"/>
              <a:gd name="T45" fmla="*/ 888 h 1707"/>
              <a:gd name="T46" fmla="*/ 676 w 748"/>
              <a:gd name="T47" fmla="*/ 862 h 1707"/>
              <a:gd name="T48" fmla="*/ 509 w 748"/>
              <a:gd name="T49" fmla="*/ 228 h 1707"/>
              <a:gd name="T50" fmla="*/ 536 w 748"/>
              <a:gd name="T51" fmla="*/ 228 h 1707"/>
              <a:gd name="T52" fmla="*/ 668 w 748"/>
              <a:gd name="T53" fmla="*/ 598 h 1707"/>
              <a:gd name="T54" fmla="*/ 712 w 748"/>
              <a:gd name="T55" fmla="*/ 624 h 1707"/>
              <a:gd name="T56" fmla="*/ 738 w 748"/>
              <a:gd name="T57" fmla="*/ 580 h 1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48" h="1707">
                <a:moveTo>
                  <a:pt x="738" y="580"/>
                </a:moveTo>
                <a:lnTo>
                  <a:pt x="738" y="580"/>
                </a:lnTo>
                <a:cubicBezTo>
                  <a:pt x="650" y="185"/>
                  <a:pt x="650" y="185"/>
                  <a:pt x="650" y="185"/>
                </a:cubicBezTo>
                <a:cubicBezTo>
                  <a:pt x="650" y="176"/>
                  <a:pt x="650" y="176"/>
                  <a:pt x="641" y="176"/>
                </a:cubicBezTo>
                <a:lnTo>
                  <a:pt x="641" y="176"/>
                </a:lnTo>
                <a:lnTo>
                  <a:pt x="641" y="176"/>
                </a:lnTo>
                <a:cubicBezTo>
                  <a:pt x="615" y="79"/>
                  <a:pt x="527" y="0"/>
                  <a:pt x="421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211" y="0"/>
                  <a:pt x="123" y="79"/>
                  <a:pt x="97" y="185"/>
                </a:cubicBezTo>
                <a:cubicBezTo>
                  <a:pt x="9" y="580"/>
                  <a:pt x="9" y="580"/>
                  <a:pt x="9" y="580"/>
                </a:cubicBezTo>
                <a:cubicBezTo>
                  <a:pt x="0" y="598"/>
                  <a:pt x="9" y="615"/>
                  <a:pt x="27" y="624"/>
                </a:cubicBezTo>
                <a:cubicBezTo>
                  <a:pt x="53" y="633"/>
                  <a:pt x="79" y="624"/>
                  <a:pt x="79" y="598"/>
                </a:cubicBezTo>
                <a:cubicBezTo>
                  <a:pt x="211" y="228"/>
                  <a:pt x="211" y="228"/>
                  <a:pt x="211" y="228"/>
                </a:cubicBezTo>
                <a:cubicBezTo>
                  <a:pt x="238" y="228"/>
                  <a:pt x="238" y="228"/>
                  <a:pt x="238" y="228"/>
                </a:cubicBezTo>
                <a:cubicBezTo>
                  <a:pt x="70" y="862"/>
                  <a:pt x="70" y="862"/>
                  <a:pt x="70" y="862"/>
                </a:cubicBezTo>
                <a:cubicBezTo>
                  <a:pt x="62" y="880"/>
                  <a:pt x="79" y="888"/>
                  <a:pt x="97" y="888"/>
                </a:cubicBezTo>
                <a:cubicBezTo>
                  <a:pt x="211" y="888"/>
                  <a:pt x="211" y="888"/>
                  <a:pt x="211" y="888"/>
                </a:cubicBezTo>
                <a:cubicBezTo>
                  <a:pt x="307" y="1671"/>
                  <a:pt x="307" y="1671"/>
                  <a:pt x="307" y="1671"/>
                </a:cubicBezTo>
                <a:cubicBezTo>
                  <a:pt x="307" y="1689"/>
                  <a:pt x="324" y="1706"/>
                  <a:pt x="342" y="1706"/>
                </a:cubicBezTo>
                <a:cubicBezTo>
                  <a:pt x="404" y="1706"/>
                  <a:pt x="404" y="1706"/>
                  <a:pt x="404" y="1706"/>
                </a:cubicBezTo>
                <a:cubicBezTo>
                  <a:pt x="421" y="1706"/>
                  <a:pt x="439" y="1689"/>
                  <a:pt x="439" y="1671"/>
                </a:cubicBezTo>
                <a:cubicBezTo>
                  <a:pt x="536" y="888"/>
                  <a:pt x="536" y="888"/>
                  <a:pt x="536" y="888"/>
                </a:cubicBezTo>
                <a:cubicBezTo>
                  <a:pt x="650" y="888"/>
                  <a:pt x="650" y="888"/>
                  <a:pt x="650" y="888"/>
                </a:cubicBezTo>
                <a:cubicBezTo>
                  <a:pt x="668" y="888"/>
                  <a:pt x="685" y="880"/>
                  <a:pt x="676" y="862"/>
                </a:cubicBezTo>
                <a:cubicBezTo>
                  <a:pt x="509" y="228"/>
                  <a:pt x="509" y="228"/>
                  <a:pt x="509" y="228"/>
                </a:cubicBezTo>
                <a:cubicBezTo>
                  <a:pt x="536" y="228"/>
                  <a:pt x="536" y="228"/>
                  <a:pt x="536" y="228"/>
                </a:cubicBezTo>
                <a:cubicBezTo>
                  <a:pt x="668" y="598"/>
                  <a:pt x="668" y="598"/>
                  <a:pt x="668" y="598"/>
                </a:cubicBezTo>
                <a:cubicBezTo>
                  <a:pt x="668" y="624"/>
                  <a:pt x="694" y="633"/>
                  <a:pt x="712" y="624"/>
                </a:cubicBezTo>
                <a:cubicBezTo>
                  <a:pt x="738" y="615"/>
                  <a:pt x="747" y="598"/>
                  <a:pt x="738" y="5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30"/>
          <p:cNvSpPr>
            <a:spLocks noChangeArrowheads="1"/>
          </p:cNvSpPr>
          <p:nvPr/>
        </p:nvSpPr>
        <p:spPr bwMode="auto">
          <a:xfrm>
            <a:off x="10870799" y="7589731"/>
            <a:ext cx="981701" cy="1758880"/>
          </a:xfrm>
          <a:custGeom>
            <a:avLst/>
            <a:gdLst>
              <a:gd name="T0" fmla="*/ 941 w 951"/>
              <a:gd name="T1" fmla="*/ 809 h 1707"/>
              <a:gd name="T2" fmla="*/ 941 w 951"/>
              <a:gd name="T3" fmla="*/ 809 h 1707"/>
              <a:gd name="T4" fmla="*/ 818 w 951"/>
              <a:gd name="T5" fmla="*/ 185 h 1707"/>
              <a:gd name="T6" fmla="*/ 818 w 951"/>
              <a:gd name="T7" fmla="*/ 167 h 1707"/>
              <a:gd name="T8" fmla="*/ 598 w 951"/>
              <a:gd name="T9" fmla="*/ 0 h 1707"/>
              <a:gd name="T10" fmla="*/ 343 w 951"/>
              <a:gd name="T11" fmla="*/ 0 h 1707"/>
              <a:gd name="T12" fmla="*/ 132 w 951"/>
              <a:gd name="T13" fmla="*/ 176 h 1707"/>
              <a:gd name="T14" fmla="*/ 132 w 951"/>
              <a:gd name="T15" fmla="*/ 185 h 1707"/>
              <a:gd name="T16" fmla="*/ 9 w 951"/>
              <a:gd name="T17" fmla="*/ 809 h 1707"/>
              <a:gd name="T18" fmla="*/ 70 w 951"/>
              <a:gd name="T19" fmla="*/ 897 h 1707"/>
              <a:gd name="T20" fmla="*/ 70 w 951"/>
              <a:gd name="T21" fmla="*/ 897 h 1707"/>
              <a:gd name="T22" fmla="*/ 158 w 951"/>
              <a:gd name="T23" fmla="*/ 844 h 1707"/>
              <a:gd name="T24" fmla="*/ 238 w 951"/>
              <a:gd name="T25" fmla="*/ 422 h 1707"/>
              <a:gd name="T26" fmla="*/ 238 w 951"/>
              <a:gd name="T27" fmla="*/ 836 h 1707"/>
              <a:gd name="T28" fmla="*/ 238 w 951"/>
              <a:gd name="T29" fmla="*/ 871 h 1707"/>
              <a:gd name="T30" fmla="*/ 238 w 951"/>
              <a:gd name="T31" fmla="*/ 1609 h 1707"/>
              <a:gd name="T32" fmla="*/ 334 w 951"/>
              <a:gd name="T33" fmla="*/ 1706 h 1707"/>
              <a:gd name="T34" fmla="*/ 343 w 951"/>
              <a:gd name="T35" fmla="*/ 1706 h 1707"/>
              <a:gd name="T36" fmla="*/ 440 w 951"/>
              <a:gd name="T37" fmla="*/ 1609 h 1707"/>
              <a:gd name="T38" fmla="*/ 440 w 951"/>
              <a:gd name="T39" fmla="*/ 871 h 1707"/>
              <a:gd name="T40" fmla="*/ 510 w 951"/>
              <a:gd name="T41" fmla="*/ 871 h 1707"/>
              <a:gd name="T42" fmla="*/ 510 w 951"/>
              <a:gd name="T43" fmla="*/ 1609 h 1707"/>
              <a:gd name="T44" fmla="*/ 607 w 951"/>
              <a:gd name="T45" fmla="*/ 1706 h 1707"/>
              <a:gd name="T46" fmla="*/ 616 w 951"/>
              <a:gd name="T47" fmla="*/ 1706 h 1707"/>
              <a:gd name="T48" fmla="*/ 712 w 951"/>
              <a:gd name="T49" fmla="*/ 1609 h 1707"/>
              <a:gd name="T50" fmla="*/ 712 w 951"/>
              <a:gd name="T51" fmla="*/ 871 h 1707"/>
              <a:gd name="T52" fmla="*/ 712 w 951"/>
              <a:gd name="T53" fmla="*/ 836 h 1707"/>
              <a:gd name="T54" fmla="*/ 712 w 951"/>
              <a:gd name="T55" fmla="*/ 440 h 1707"/>
              <a:gd name="T56" fmla="*/ 792 w 951"/>
              <a:gd name="T57" fmla="*/ 844 h 1707"/>
              <a:gd name="T58" fmla="*/ 880 w 951"/>
              <a:gd name="T59" fmla="*/ 897 h 1707"/>
              <a:gd name="T60" fmla="*/ 941 w 951"/>
              <a:gd name="T61" fmla="*/ 809 h 1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51" h="1707">
                <a:moveTo>
                  <a:pt x="941" y="809"/>
                </a:moveTo>
                <a:lnTo>
                  <a:pt x="941" y="809"/>
                </a:lnTo>
                <a:cubicBezTo>
                  <a:pt x="818" y="185"/>
                  <a:pt x="818" y="185"/>
                  <a:pt x="818" y="185"/>
                </a:cubicBezTo>
                <a:cubicBezTo>
                  <a:pt x="818" y="176"/>
                  <a:pt x="818" y="176"/>
                  <a:pt x="818" y="167"/>
                </a:cubicBezTo>
                <a:cubicBezTo>
                  <a:pt x="792" y="70"/>
                  <a:pt x="704" y="0"/>
                  <a:pt x="598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238" y="0"/>
                  <a:pt x="149" y="79"/>
                  <a:pt x="132" y="176"/>
                </a:cubicBezTo>
                <a:cubicBezTo>
                  <a:pt x="132" y="176"/>
                  <a:pt x="132" y="176"/>
                  <a:pt x="132" y="185"/>
                </a:cubicBezTo>
                <a:cubicBezTo>
                  <a:pt x="9" y="809"/>
                  <a:pt x="9" y="809"/>
                  <a:pt x="9" y="809"/>
                </a:cubicBezTo>
                <a:cubicBezTo>
                  <a:pt x="0" y="853"/>
                  <a:pt x="26" y="897"/>
                  <a:pt x="70" y="897"/>
                </a:cubicBezTo>
                <a:lnTo>
                  <a:pt x="70" y="897"/>
                </a:lnTo>
                <a:cubicBezTo>
                  <a:pt x="115" y="906"/>
                  <a:pt x="149" y="880"/>
                  <a:pt x="158" y="844"/>
                </a:cubicBezTo>
                <a:cubicBezTo>
                  <a:pt x="238" y="422"/>
                  <a:pt x="238" y="422"/>
                  <a:pt x="238" y="422"/>
                </a:cubicBezTo>
                <a:cubicBezTo>
                  <a:pt x="238" y="836"/>
                  <a:pt x="238" y="836"/>
                  <a:pt x="238" y="836"/>
                </a:cubicBezTo>
                <a:cubicBezTo>
                  <a:pt x="238" y="871"/>
                  <a:pt x="238" y="871"/>
                  <a:pt x="238" y="871"/>
                </a:cubicBezTo>
                <a:cubicBezTo>
                  <a:pt x="238" y="1609"/>
                  <a:pt x="238" y="1609"/>
                  <a:pt x="238" y="1609"/>
                </a:cubicBezTo>
                <a:cubicBezTo>
                  <a:pt x="238" y="1662"/>
                  <a:pt x="281" y="1706"/>
                  <a:pt x="334" y="1706"/>
                </a:cubicBezTo>
                <a:cubicBezTo>
                  <a:pt x="343" y="1706"/>
                  <a:pt x="343" y="1706"/>
                  <a:pt x="343" y="1706"/>
                </a:cubicBezTo>
                <a:cubicBezTo>
                  <a:pt x="396" y="1706"/>
                  <a:pt x="440" y="1662"/>
                  <a:pt x="440" y="1609"/>
                </a:cubicBezTo>
                <a:cubicBezTo>
                  <a:pt x="440" y="871"/>
                  <a:pt x="440" y="871"/>
                  <a:pt x="440" y="871"/>
                </a:cubicBezTo>
                <a:cubicBezTo>
                  <a:pt x="510" y="871"/>
                  <a:pt x="510" y="871"/>
                  <a:pt x="510" y="871"/>
                </a:cubicBezTo>
                <a:cubicBezTo>
                  <a:pt x="510" y="1609"/>
                  <a:pt x="510" y="1609"/>
                  <a:pt x="510" y="1609"/>
                </a:cubicBezTo>
                <a:cubicBezTo>
                  <a:pt x="510" y="1662"/>
                  <a:pt x="554" y="1706"/>
                  <a:pt x="607" y="1706"/>
                </a:cubicBezTo>
                <a:cubicBezTo>
                  <a:pt x="616" y="1706"/>
                  <a:pt x="616" y="1706"/>
                  <a:pt x="616" y="1706"/>
                </a:cubicBezTo>
                <a:cubicBezTo>
                  <a:pt x="668" y="1706"/>
                  <a:pt x="712" y="1662"/>
                  <a:pt x="712" y="1609"/>
                </a:cubicBezTo>
                <a:cubicBezTo>
                  <a:pt x="712" y="871"/>
                  <a:pt x="712" y="871"/>
                  <a:pt x="712" y="871"/>
                </a:cubicBezTo>
                <a:cubicBezTo>
                  <a:pt x="712" y="836"/>
                  <a:pt x="712" y="836"/>
                  <a:pt x="712" y="836"/>
                </a:cubicBezTo>
                <a:cubicBezTo>
                  <a:pt x="712" y="440"/>
                  <a:pt x="712" y="440"/>
                  <a:pt x="712" y="440"/>
                </a:cubicBezTo>
                <a:cubicBezTo>
                  <a:pt x="792" y="844"/>
                  <a:pt x="792" y="844"/>
                  <a:pt x="792" y="844"/>
                </a:cubicBezTo>
                <a:cubicBezTo>
                  <a:pt x="800" y="880"/>
                  <a:pt x="836" y="906"/>
                  <a:pt x="880" y="897"/>
                </a:cubicBezTo>
                <a:cubicBezTo>
                  <a:pt x="924" y="897"/>
                  <a:pt x="950" y="853"/>
                  <a:pt x="941" y="8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31"/>
          <p:cNvSpPr>
            <a:spLocks noChangeArrowheads="1"/>
          </p:cNvSpPr>
          <p:nvPr/>
        </p:nvSpPr>
        <p:spPr bwMode="auto">
          <a:xfrm>
            <a:off x="11152584" y="7126150"/>
            <a:ext cx="409042" cy="409042"/>
          </a:xfrm>
          <a:custGeom>
            <a:avLst/>
            <a:gdLst>
              <a:gd name="T0" fmla="*/ 202 w 396"/>
              <a:gd name="T1" fmla="*/ 396 h 397"/>
              <a:gd name="T2" fmla="*/ 202 w 396"/>
              <a:gd name="T3" fmla="*/ 396 h 397"/>
              <a:gd name="T4" fmla="*/ 395 w 396"/>
              <a:gd name="T5" fmla="*/ 203 h 397"/>
              <a:gd name="T6" fmla="*/ 202 w 396"/>
              <a:gd name="T7" fmla="*/ 0 h 397"/>
              <a:gd name="T8" fmla="*/ 0 w 396"/>
              <a:gd name="T9" fmla="*/ 203 h 397"/>
              <a:gd name="T10" fmla="*/ 202 w 396"/>
              <a:gd name="T11" fmla="*/ 396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6" h="397">
                <a:moveTo>
                  <a:pt x="202" y="396"/>
                </a:moveTo>
                <a:lnTo>
                  <a:pt x="202" y="396"/>
                </a:lnTo>
                <a:cubicBezTo>
                  <a:pt x="308" y="396"/>
                  <a:pt x="395" y="308"/>
                  <a:pt x="395" y="203"/>
                </a:cubicBezTo>
                <a:cubicBezTo>
                  <a:pt x="395" y="88"/>
                  <a:pt x="308" y="0"/>
                  <a:pt x="202" y="0"/>
                </a:cubicBezTo>
                <a:cubicBezTo>
                  <a:pt x="88" y="0"/>
                  <a:pt x="0" y="88"/>
                  <a:pt x="0" y="203"/>
                </a:cubicBezTo>
                <a:cubicBezTo>
                  <a:pt x="0" y="308"/>
                  <a:pt x="88" y="396"/>
                  <a:pt x="202" y="3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32"/>
          <p:cNvSpPr>
            <a:spLocks noChangeArrowheads="1"/>
          </p:cNvSpPr>
          <p:nvPr/>
        </p:nvSpPr>
        <p:spPr bwMode="auto">
          <a:xfrm>
            <a:off x="6030469" y="7989684"/>
            <a:ext cx="581749" cy="709006"/>
          </a:xfrm>
          <a:custGeom>
            <a:avLst/>
            <a:gdLst>
              <a:gd name="T0" fmla="*/ 554 w 564"/>
              <a:gd name="T1" fmla="*/ 536 h 687"/>
              <a:gd name="T2" fmla="*/ 554 w 564"/>
              <a:gd name="T3" fmla="*/ 536 h 687"/>
              <a:gd name="T4" fmla="*/ 501 w 564"/>
              <a:gd name="T5" fmla="*/ 396 h 687"/>
              <a:gd name="T6" fmla="*/ 492 w 564"/>
              <a:gd name="T7" fmla="*/ 246 h 687"/>
              <a:gd name="T8" fmla="*/ 492 w 564"/>
              <a:gd name="T9" fmla="*/ 211 h 687"/>
              <a:gd name="T10" fmla="*/ 492 w 564"/>
              <a:gd name="T11" fmla="*/ 167 h 687"/>
              <a:gd name="T12" fmla="*/ 281 w 564"/>
              <a:gd name="T13" fmla="*/ 0 h 687"/>
              <a:gd name="T14" fmla="*/ 141 w 564"/>
              <a:gd name="T15" fmla="*/ 44 h 687"/>
              <a:gd name="T16" fmla="*/ 61 w 564"/>
              <a:gd name="T17" fmla="*/ 167 h 687"/>
              <a:gd name="T18" fmla="*/ 61 w 564"/>
              <a:gd name="T19" fmla="*/ 211 h 687"/>
              <a:gd name="T20" fmla="*/ 61 w 564"/>
              <a:gd name="T21" fmla="*/ 255 h 687"/>
              <a:gd name="T22" fmla="*/ 61 w 564"/>
              <a:gd name="T23" fmla="*/ 264 h 687"/>
              <a:gd name="T24" fmla="*/ 61 w 564"/>
              <a:gd name="T25" fmla="*/ 264 h 687"/>
              <a:gd name="T26" fmla="*/ 61 w 564"/>
              <a:gd name="T27" fmla="*/ 404 h 687"/>
              <a:gd name="T28" fmla="*/ 9 w 564"/>
              <a:gd name="T29" fmla="*/ 536 h 687"/>
              <a:gd name="T30" fmla="*/ 0 w 564"/>
              <a:gd name="T31" fmla="*/ 572 h 687"/>
              <a:gd name="T32" fmla="*/ 26 w 564"/>
              <a:gd name="T33" fmla="*/ 589 h 687"/>
              <a:gd name="T34" fmla="*/ 26 w 564"/>
              <a:gd name="T35" fmla="*/ 589 h 687"/>
              <a:gd name="T36" fmla="*/ 114 w 564"/>
              <a:gd name="T37" fmla="*/ 589 h 687"/>
              <a:gd name="T38" fmla="*/ 176 w 564"/>
              <a:gd name="T39" fmla="*/ 660 h 687"/>
              <a:gd name="T40" fmla="*/ 281 w 564"/>
              <a:gd name="T41" fmla="*/ 686 h 687"/>
              <a:gd name="T42" fmla="*/ 387 w 564"/>
              <a:gd name="T43" fmla="*/ 660 h 687"/>
              <a:gd name="T44" fmla="*/ 448 w 564"/>
              <a:gd name="T45" fmla="*/ 589 h 687"/>
              <a:gd name="T46" fmla="*/ 528 w 564"/>
              <a:gd name="T47" fmla="*/ 589 h 687"/>
              <a:gd name="T48" fmla="*/ 528 w 564"/>
              <a:gd name="T49" fmla="*/ 589 h 687"/>
              <a:gd name="T50" fmla="*/ 563 w 564"/>
              <a:gd name="T51" fmla="*/ 572 h 687"/>
              <a:gd name="T52" fmla="*/ 554 w 564"/>
              <a:gd name="T53" fmla="*/ 536 h 687"/>
              <a:gd name="T54" fmla="*/ 360 w 564"/>
              <a:gd name="T55" fmla="*/ 624 h 687"/>
              <a:gd name="T56" fmla="*/ 360 w 564"/>
              <a:gd name="T57" fmla="*/ 624 h 687"/>
              <a:gd name="T58" fmla="*/ 281 w 564"/>
              <a:gd name="T59" fmla="*/ 642 h 687"/>
              <a:gd name="T60" fmla="*/ 202 w 564"/>
              <a:gd name="T61" fmla="*/ 624 h 687"/>
              <a:gd name="T62" fmla="*/ 167 w 564"/>
              <a:gd name="T63" fmla="*/ 589 h 687"/>
              <a:gd name="T64" fmla="*/ 281 w 564"/>
              <a:gd name="T65" fmla="*/ 589 h 687"/>
              <a:gd name="T66" fmla="*/ 396 w 564"/>
              <a:gd name="T67" fmla="*/ 589 h 687"/>
              <a:gd name="T68" fmla="*/ 360 w 564"/>
              <a:gd name="T69" fmla="*/ 624 h 687"/>
              <a:gd name="T70" fmla="*/ 466 w 564"/>
              <a:gd name="T71" fmla="*/ 545 h 687"/>
              <a:gd name="T72" fmla="*/ 466 w 564"/>
              <a:gd name="T73" fmla="*/ 545 h 687"/>
              <a:gd name="T74" fmla="*/ 466 w 564"/>
              <a:gd name="T75" fmla="*/ 545 h 687"/>
              <a:gd name="T76" fmla="*/ 281 w 564"/>
              <a:gd name="T77" fmla="*/ 545 h 687"/>
              <a:gd name="T78" fmla="*/ 52 w 564"/>
              <a:gd name="T79" fmla="*/ 545 h 687"/>
              <a:gd name="T80" fmla="*/ 105 w 564"/>
              <a:gd name="T81" fmla="*/ 404 h 687"/>
              <a:gd name="T82" fmla="*/ 105 w 564"/>
              <a:gd name="T83" fmla="*/ 255 h 687"/>
              <a:gd name="T84" fmla="*/ 105 w 564"/>
              <a:gd name="T85" fmla="*/ 246 h 687"/>
              <a:gd name="T86" fmla="*/ 105 w 564"/>
              <a:gd name="T87" fmla="*/ 246 h 687"/>
              <a:gd name="T88" fmla="*/ 105 w 564"/>
              <a:gd name="T89" fmla="*/ 202 h 687"/>
              <a:gd name="T90" fmla="*/ 105 w 564"/>
              <a:gd name="T91" fmla="*/ 176 h 687"/>
              <a:gd name="T92" fmla="*/ 167 w 564"/>
              <a:gd name="T93" fmla="*/ 79 h 687"/>
              <a:gd name="T94" fmla="*/ 281 w 564"/>
              <a:gd name="T95" fmla="*/ 44 h 687"/>
              <a:gd name="T96" fmla="*/ 448 w 564"/>
              <a:gd name="T97" fmla="*/ 176 h 687"/>
              <a:gd name="T98" fmla="*/ 448 w 564"/>
              <a:gd name="T99" fmla="*/ 202 h 687"/>
              <a:gd name="T100" fmla="*/ 448 w 564"/>
              <a:gd name="T101" fmla="*/ 246 h 687"/>
              <a:gd name="T102" fmla="*/ 457 w 564"/>
              <a:gd name="T103" fmla="*/ 404 h 687"/>
              <a:gd name="T104" fmla="*/ 501 w 564"/>
              <a:gd name="T105" fmla="*/ 545 h 687"/>
              <a:gd name="T106" fmla="*/ 466 w 564"/>
              <a:gd name="T107" fmla="*/ 545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4" h="687">
                <a:moveTo>
                  <a:pt x="554" y="536"/>
                </a:moveTo>
                <a:lnTo>
                  <a:pt x="554" y="536"/>
                </a:lnTo>
                <a:cubicBezTo>
                  <a:pt x="528" y="510"/>
                  <a:pt x="510" y="457"/>
                  <a:pt x="501" y="396"/>
                </a:cubicBezTo>
                <a:cubicBezTo>
                  <a:pt x="492" y="343"/>
                  <a:pt x="492" y="290"/>
                  <a:pt x="492" y="246"/>
                </a:cubicBezTo>
                <a:cubicBezTo>
                  <a:pt x="492" y="237"/>
                  <a:pt x="492" y="220"/>
                  <a:pt x="492" y="211"/>
                </a:cubicBezTo>
                <a:cubicBezTo>
                  <a:pt x="501" y="193"/>
                  <a:pt x="492" y="185"/>
                  <a:pt x="492" y="167"/>
                </a:cubicBezTo>
                <a:cubicBezTo>
                  <a:pt x="475" y="70"/>
                  <a:pt x="387" y="0"/>
                  <a:pt x="281" y="0"/>
                </a:cubicBezTo>
                <a:cubicBezTo>
                  <a:pt x="228" y="0"/>
                  <a:pt x="176" y="17"/>
                  <a:pt x="141" y="44"/>
                </a:cubicBezTo>
                <a:cubicBezTo>
                  <a:pt x="105" y="70"/>
                  <a:pt x="79" y="114"/>
                  <a:pt x="61" y="167"/>
                </a:cubicBezTo>
                <a:cubicBezTo>
                  <a:pt x="61" y="176"/>
                  <a:pt x="61" y="193"/>
                  <a:pt x="61" y="211"/>
                </a:cubicBezTo>
                <a:cubicBezTo>
                  <a:pt x="61" y="220"/>
                  <a:pt x="61" y="237"/>
                  <a:pt x="61" y="255"/>
                </a:cubicBezTo>
                <a:cubicBezTo>
                  <a:pt x="61" y="264"/>
                  <a:pt x="61" y="264"/>
                  <a:pt x="61" y="264"/>
                </a:cubicBezTo>
                <a:lnTo>
                  <a:pt x="61" y="264"/>
                </a:lnTo>
                <a:cubicBezTo>
                  <a:pt x="61" y="299"/>
                  <a:pt x="61" y="352"/>
                  <a:pt x="61" y="404"/>
                </a:cubicBezTo>
                <a:cubicBezTo>
                  <a:pt x="52" y="466"/>
                  <a:pt x="35" y="510"/>
                  <a:pt x="9" y="536"/>
                </a:cubicBezTo>
                <a:cubicBezTo>
                  <a:pt x="0" y="545"/>
                  <a:pt x="0" y="563"/>
                  <a:pt x="0" y="572"/>
                </a:cubicBezTo>
                <a:cubicBezTo>
                  <a:pt x="9" y="580"/>
                  <a:pt x="17" y="589"/>
                  <a:pt x="26" y="589"/>
                </a:cubicBezTo>
                <a:lnTo>
                  <a:pt x="26" y="589"/>
                </a:lnTo>
                <a:cubicBezTo>
                  <a:pt x="114" y="589"/>
                  <a:pt x="114" y="589"/>
                  <a:pt x="114" y="589"/>
                </a:cubicBezTo>
                <a:cubicBezTo>
                  <a:pt x="132" y="616"/>
                  <a:pt x="149" y="642"/>
                  <a:pt x="176" y="660"/>
                </a:cubicBezTo>
                <a:cubicBezTo>
                  <a:pt x="211" y="677"/>
                  <a:pt x="246" y="686"/>
                  <a:pt x="281" y="686"/>
                </a:cubicBezTo>
                <a:cubicBezTo>
                  <a:pt x="316" y="686"/>
                  <a:pt x="352" y="677"/>
                  <a:pt x="387" y="660"/>
                </a:cubicBezTo>
                <a:cubicBezTo>
                  <a:pt x="413" y="642"/>
                  <a:pt x="431" y="616"/>
                  <a:pt x="448" y="589"/>
                </a:cubicBezTo>
                <a:cubicBezTo>
                  <a:pt x="528" y="589"/>
                  <a:pt x="528" y="589"/>
                  <a:pt x="528" y="589"/>
                </a:cubicBezTo>
                <a:lnTo>
                  <a:pt x="528" y="589"/>
                </a:lnTo>
                <a:cubicBezTo>
                  <a:pt x="545" y="589"/>
                  <a:pt x="554" y="580"/>
                  <a:pt x="563" y="572"/>
                </a:cubicBezTo>
                <a:cubicBezTo>
                  <a:pt x="563" y="563"/>
                  <a:pt x="563" y="545"/>
                  <a:pt x="554" y="536"/>
                </a:cubicBezTo>
                <a:close/>
                <a:moveTo>
                  <a:pt x="360" y="624"/>
                </a:moveTo>
                <a:lnTo>
                  <a:pt x="360" y="624"/>
                </a:lnTo>
                <a:cubicBezTo>
                  <a:pt x="334" y="633"/>
                  <a:pt x="308" y="642"/>
                  <a:pt x="281" y="642"/>
                </a:cubicBezTo>
                <a:cubicBezTo>
                  <a:pt x="255" y="642"/>
                  <a:pt x="228" y="633"/>
                  <a:pt x="202" y="624"/>
                </a:cubicBezTo>
                <a:cubicBezTo>
                  <a:pt x="184" y="616"/>
                  <a:pt x="176" y="598"/>
                  <a:pt x="167" y="589"/>
                </a:cubicBezTo>
                <a:cubicBezTo>
                  <a:pt x="281" y="589"/>
                  <a:pt x="281" y="589"/>
                  <a:pt x="281" y="589"/>
                </a:cubicBezTo>
                <a:cubicBezTo>
                  <a:pt x="396" y="589"/>
                  <a:pt x="396" y="589"/>
                  <a:pt x="396" y="589"/>
                </a:cubicBezTo>
                <a:cubicBezTo>
                  <a:pt x="387" y="598"/>
                  <a:pt x="369" y="616"/>
                  <a:pt x="360" y="624"/>
                </a:cubicBezTo>
                <a:close/>
                <a:moveTo>
                  <a:pt x="466" y="545"/>
                </a:moveTo>
                <a:lnTo>
                  <a:pt x="466" y="545"/>
                </a:lnTo>
                <a:lnTo>
                  <a:pt x="466" y="545"/>
                </a:lnTo>
                <a:cubicBezTo>
                  <a:pt x="281" y="545"/>
                  <a:pt x="281" y="545"/>
                  <a:pt x="281" y="545"/>
                </a:cubicBezTo>
                <a:cubicBezTo>
                  <a:pt x="52" y="545"/>
                  <a:pt x="52" y="545"/>
                  <a:pt x="52" y="545"/>
                </a:cubicBezTo>
                <a:cubicBezTo>
                  <a:pt x="79" y="510"/>
                  <a:pt x="97" y="466"/>
                  <a:pt x="105" y="404"/>
                </a:cubicBezTo>
                <a:cubicBezTo>
                  <a:pt x="114" y="352"/>
                  <a:pt x="114" y="290"/>
                  <a:pt x="105" y="255"/>
                </a:cubicBezTo>
                <a:cubicBezTo>
                  <a:pt x="105" y="246"/>
                  <a:pt x="105" y="246"/>
                  <a:pt x="105" y="246"/>
                </a:cubicBezTo>
                <a:lnTo>
                  <a:pt x="105" y="246"/>
                </a:lnTo>
                <a:cubicBezTo>
                  <a:pt x="105" y="228"/>
                  <a:pt x="105" y="211"/>
                  <a:pt x="105" y="202"/>
                </a:cubicBezTo>
                <a:cubicBezTo>
                  <a:pt x="105" y="193"/>
                  <a:pt x="105" y="185"/>
                  <a:pt x="105" y="176"/>
                </a:cubicBezTo>
                <a:cubicBezTo>
                  <a:pt x="114" y="141"/>
                  <a:pt x="141" y="105"/>
                  <a:pt x="167" y="79"/>
                </a:cubicBezTo>
                <a:cubicBezTo>
                  <a:pt x="202" y="53"/>
                  <a:pt x="237" y="44"/>
                  <a:pt x="281" y="44"/>
                </a:cubicBezTo>
                <a:cubicBezTo>
                  <a:pt x="360" y="44"/>
                  <a:pt x="431" y="97"/>
                  <a:pt x="448" y="176"/>
                </a:cubicBezTo>
                <a:cubicBezTo>
                  <a:pt x="448" y="185"/>
                  <a:pt x="448" y="193"/>
                  <a:pt x="448" y="202"/>
                </a:cubicBezTo>
                <a:cubicBezTo>
                  <a:pt x="448" y="220"/>
                  <a:pt x="448" y="228"/>
                  <a:pt x="448" y="246"/>
                </a:cubicBezTo>
                <a:cubicBezTo>
                  <a:pt x="448" y="290"/>
                  <a:pt x="448" y="343"/>
                  <a:pt x="457" y="404"/>
                </a:cubicBezTo>
                <a:cubicBezTo>
                  <a:pt x="466" y="466"/>
                  <a:pt x="484" y="510"/>
                  <a:pt x="501" y="545"/>
                </a:cubicBezTo>
                <a:lnTo>
                  <a:pt x="466" y="5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33"/>
          <p:cNvSpPr>
            <a:spLocks noChangeArrowheads="1"/>
          </p:cNvSpPr>
          <p:nvPr/>
        </p:nvSpPr>
        <p:spPr bwMode="auto">
          <a:xfrm>
            <a:off x="17669989" y="4926413"/>
            <a:ext cx="554479" cy="636288"/>
          </a:xfrm>
          <a:custGeom>
            <a:avLst/>
            <a:gdLst>
              <a:gd name="T0" fmla="*/ 528 w 538"/>
              <a:gd name="T1" fmla="*/ 607 h 617"/>
              <a:gd name="T2" fmla="*/ 528 w 538"/>
              <a:gd name="T3" fmla="*/ 607 h 617"/>
              <a:gd name="T4" fmla="*/ 537 w 538"/>
              <a:gd name="T5" fmla="*/ 598 h 617"/>
              <a:gd name="T6" fmla="*/ 537 w 538"/>
              <a:gd name="T7" fmla="*/ 589 h 617"/>
              <a:gd name="T8" fmla="*/ 537 w 538"/>
              <a:gd name="T9" fmla="*/ 589 h 617"/>
              <a:gd name="T10" fmla="*/ 528 w 538"/>
              <a:gd name="T11" fmla="*/ 580 h 617"/>
              <a:gd name="T12" fmla="*/ 291 w 538"/>
              <a:gd name="T13" fmla="*/ 17 h 617"/>
              <a:gd name="T14" fmla="*/ 291 w 538"/>
              <a:gd name="T15" fmla="*/ 17 h 617"/>
              <a:gd name="T16" fmla="*/ 282 w 538"/>
              <a:gd name="T17" fmla="*/ 9 h 617"/>
              <a:gd name="T18" fmla="*/ 282 w 538"/>
              <a:gd name="T19" fmla="*/ 9 h 617"/>
              <a:gd name="T20" fmla="*/ 282 w 538"/>
              <a:gd name="T21" fmla="*/ 9 h 617"/>
              <a:gd name="T22" fmla="*/ 282 w 538"/>
              <a:gd name="T23" fmla="*/ 9 h 617"/>
              <a:gd name="T24" fmla="*/ 273 w 538"/>
              <a:gd name="T25" fmla="*/ 0 h 617"/>
              <a:gd name="T26" fmla="*/ 273 w 538"/>
              <a:gd name="T27" fmla="*/ 0 h 617"/>
              <a:gd name="T28" fmla="*/ 273 w 538"/>
              <a:gd name="T29" fmla="*/ 0 h 617"/>
              <a:gd name="T30" fmla="*/ 264 w 538"/>
              <a:gd name="T31" fmla="*/ 0 h 617"/>
              <a:gd name="T32" fmla="*/ 264 w 538"/>
              <a:gd name="T33" fmla="*/ 0 h 617"/>
              <a:gd name="T34" fmla="*/ 264 w 538"/>
              <a:gd name="T35" fmla="*/ 9 h 617"/>
              <a:gd name="T36" fmla="*/ 255 w 538"/>
              <a:gd name="T37" fmla="*/ 9 h 617"/>
              <a:gd name="T38" fmla="*/ 255 w 538"/>
              <a:gd name="T39" fmla="*/ 9 h 617"/>
              <a:gd name="T40" fmla="*/ 255 w 538"/>
              <a:gd name="T41" fmla="*/ 9 h 617"/>
              <a:gd name="T42" fmla="*/ 247 w 538"/>
              <a:gd name="T43" fmla="*/ 17 h 617"/>
              <a:gd name="T44" fmla="*/ 247 w 538"/>
              <a:gd name="T45" fmla="*/ 17 h 617"/>
              <a:gd name="T46" fmla="*/ 9 w 538"/>
              <a:gd name="T47" fmla="*/ 580 h 617"/>
              <a:gd name="T48" fmla="*/ 9 w 538"/>
              <a:gd name="T49" fmla="*/ 589 h 617"/>
              <a:gd name="T50" fmla="*/ 0 w 538"/>
              <a:gd name="T51" fmla="*/ 589 h 617"/>
              <a:gd name="T52" fmla="*/ 0 w 538"/>
              <a:gd name="T53" fmla="*/ 598 h 617"/>
              <a:gd name="T54" fmla="*/ 9 w 538"/>
              <a:gd name="T55" fmla="*/ 598 h 617"/>
              <a:gd name="T56" fmla="*/ 9 w 538"/>
              <a:gd name="T57" fmla="*/ 598 h 617"/>
              <a:gd name="T58" fmla="*/ 9 w 538"/>
              <a:gd name="T59" fmla="*/ 607 h 617"/>
              <a:gd name="T60" fmla="*/ 9 w 538"/>
              <a:gd name="T61" fmla="*/ 607 h 617"/>
              <a:gd name="T62" fmla="*/ 9 w 538"/>
              <a:gd name="T63" fmla="*/ 607 h 617"/>
              <a:gd name="T64" fmla="*/ 18 w 538"/>
              <a:gd name="T65" fmla="*/ 616 h 617"/>
              <a:gd name="T66" fmla="*/ 18 w 538"/>
              <a:gd name="T67" fmla="*/ 616 h 617"/>
              <a:gd name="T68" fmla="*/ 18 w 538"/>
              <a:gd name="T69" fmla="*/ 616 h 617"/>
              <a:gd name="T70" fmla="*/ 27 w 538"/>
              <a:gd name="T71" fmla="*/ 616 h 617"/>
              <a:gd name="T72" fmla="*/ 27 w 538"/>
              <a:gd name="T73" fmla="*/ 616 h 617"/>
              <a:gd name="T74" fmla="*/ 36 w 538"/>
              <a:gd name="T75" fmla="*/ 616 h 617"/>
              <a:gd name="T76" fmla="*/ 273 w 538"/>
              <a:gd name="T77" fmla="*/ 457 h 617"/>
              <a:gd name="T78" fmla="*/ 502 w 538"/>
              <a:gd name="T79" fmla="*/ 616 h 617"/>
              <a:gd name="T80" fmla="*/ 510 w 538"/>
              <a:gd name="T81" fmla="*/ 616 h 617"/>
              <a:gd name="T82" fmla="*/ 510 w 538"/>
              <a:gd name="T83" fmla="*/ 616 h 617"/>
              <a:gd name="T84" fmla="*/ 519 w 538"/>
              <a:gd name="T85" fmla="*/ 616 h 617"/>
              <a:gd name="T86" fmla="*/ 519 w 538"/>
              <a:gd name="T87" fmla="*/ 616 h 617"/>
              <a:gd name="T88" fmla="*/ 519 w 538"/>
              <a:gd name="T89" fmla="*/ 616 h 617"/>
              <a:gd name="T90" fmla="*/ 282 w 538"/>
              <a:gd name="T91" fmla="*/ 413 h 617"/>
              <a:gd name="T92" fmla="*/ 282 w 538"/>
              <a:gd name="T93" fmla="*/ 413 h 617"/>
              <a:gd name="T94" fmla="*/ 282 w 538"/>
              <a:gd name="T95" fmla="*/ 413 h 617"/>
              <a:gd name="T96" fmla="*/ 273 w 538"/>
              <a:gd name="T97" fmla="*/ 413 h 617"/>
              <a:gd name="T98" fmla="*/ 273 w 538"/>
              <a:gd name="T99" fmla="*/ 413 h 617"/>
              <a:gd name="T100" fmla="*/ 273 w 538"/>
              <a:gd name="T101" fmla="*/ 413 h 617"/>
              <a:gd name="T102" fmla="*/ 264 w 538"/>
              <a:gd name="T103" fmla="*/ 413 h 617"/>
              <a:gd name="T104" fmla="*/ 264 w 538"/>
              <a:gd name="T105" fmla="*/ 413 h 617"/>
              <a:gd name="T106" fmla="*/ 264 w 538"/>
              <a:gd name="T107" fmla="*/ 413 h 617"/>
              <a:gd name="T108" fmla="*/ 255 w 538"/>
              <a:gd name="T109" fmla="*/ 413 h 617"/>
              <a:gd name="T110" fmla="*/ 80 w 538"/>
              <a:gd name="T111" fmla="*/ 536 h 617"/>
              <a:gd name="T112" fmla="*/ 282 w 538"/>
              <a:gd name="T113" fmla="*/ 413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38" h="617">
                <a:moveTo>
                  <a:pt x="528" y="607"/>
                </a:moveTo>
                <a:lnTo>
                  <a:pt x="528" y="607"/>
                </a:lnTo>
                <a:lnTo>
                  <a:pt x="528" y="607"/>
                </a:lnTo>
                <a:lnTo>
                  <a:pt x="528" y="607"/>
                </a:lnTo>
                <a:lnTo>
                  <a:pt x="528" y="607"/>
                </a:lnTo>
                <a:lnTo>
                  <a:pt x="528" y="607"/>
                </a:lnTo>
                <a:cubicBezTo>
                  <a:pt x="528" y="598"/>
                  <a:pt x="528" y="598"/>
                  <a:pt x="528" y="598"/>
                </a:cubicBezTo>
                <a:cubicBezTo>
                  <a:pt x="537" y="598"/>
                  <a:pt x="537" y="598"/>
                  <a:pt x="537" y="598"/>
                </a:cubicBezTo>
                <a:lnTo>
                  <a:pt x="537" y="598"/>
                </a:lnTo>
                <a:lnTo>
                  <a:pt x="537" y="598"/>
                </a:lnTo>
                <a:lnTo>
                  <a:pt x="537" y="598"/>
                </a:lnTo>
                <a:cubicBezTo>
                  <a:pt x="537" y="598"/>
                  <a:pt x="537" y="598"/>
                  <a:pt x="537" y="589"/>
                </a:cubicBezTo>
                <a:lnTo>
                  <a:pt x="537" y="589"/>
                </a:lnTo>
                <a:lnTo>
                  <a:pt x="537" y="589"/>
                </a:lnTo>
                <a:lnTo>
                  <a:pt x="537" y="589"/>
                </a:lnTo>
                <a:lnTo>
                  <a:pt x="537" y="589"/>
                </a:lnTo>
                <a:lnTo>
                  <a:pt x="537" y="589"/>
                </a:lnTo>
                <a:cubicBezTo>
                  <a:pt x="537" y="580"/>
                  <a:pt x="528" y="580"/>
                  <a:pt x="528" y="580"/>
                </a:cubicBezTo>
                <a:lnTo>
                  <a:pt x="528" y="580"/>
                </a:lnTo>
                <a:cubicBezTo>
                  <a:pt x="291" y="17"/>
                  <a:pt x="291" y="17"/>
                  <a:pt x="291" y="17"/>
                </a:cubicBezTo>
                <a:lnTo>
                  <a:pt x="291" y="17"/>
                </a:lnTo>
                <a:lnTo>
                  <a:pt x="291" y="17"/>
                </a:lnTo>
                <a:lnTo>
                  <a:pt x="291" y="17"/>
                </a:lnTo>
                <a:lnTo>
                  <a:pt x="291" y="17"/>
                </a:lnTo>
                <a:cubicBezTo>
                  <a:pt x="291" y="9"/>
                  <a:pt x="291" y="9"/>
                  <a:pt x="291" y="9"/>
                </a:cubicBezTo>
                <a:lnTo>
                  <a:pt x="291" y="9"/>
                </a:lnTo>
                <a:cubicBezTo>
                  <a:pt x="291" y="9"/>
                  <a:pt x="291" y="9"/>
                  <a:pt x="282" y="9"/>
                </a:cubicBezTo>
                <a:lnTo>
                  <a:pt x="282" y="9"/>
                </a:lnTo>
                <a:lnTo>
                  <a:pt x="282" y="9"/>
                </a:lnTo>
                <a:lnTo>
                  <a:pt x="282" y="9"/>
                </a:lnTo>
                <a:lnTo>
                  <a:pt x="282" y="9"/>
                </a:lnTo>
                <a:lnTo>
                  <a:pt x="282" y="9"/>
                </a:lnTo>
                <a:lnTo>
                  <a:pt x="282" y="9"/>
                </a:lnTo>
                <a:lnTo>
                  <a:pt x="282" y="9"/>
                </a:lnTo>
                <a:lnTo>
                  <a:pt x="282" y="9"/>
                </a:lnTo>
                <a:lnTo>
                  <a:pt x="282" y="9"/>
                </a:lnTo>
                <a:lnTo>
                  <a:pt x="282" y="9"/>
                </a:lnTo>
                <a:lnTo>
                  <a:pt x="273" y="9"/>
                </a:lnTo>
                <a:lnTo>
                  <a:pt x="273" y="0"/>
                </a:lnTo>
                <a:lnTo>
                  <a:pt x="273" y="0"/>
                </a:lnTo>
                <a:lnTo>
                  <a:pt x="273" y="0"/>
                </a:lnTo>
                <a:lnTo>
                  <a:pt x="273" y="0"/>
                </a:lnTo>
                <a:lnTo>
                  <a:pt x="273" y="0"/>
                </a:lnTo>
                <a:lnTo>
                  <a:pt x="273" y="0"/>
                </a:lnTo>
                <a:lnTo>
                  <a:pt x="273" y="0"/>
                </a:lnTo>
                <a:cubicBezTo>
                  <a:pt x="273" y="0"/>
                  <a:pt x="273" y="0"/>
                  <a:pt x="264" y="0"/>
                </a:cubicBezTo>
                <a:lnTo>
                  <a:pt x="264" y="0"/>
                </a:lnTo>
                <a:lnTo>
                  <a:pt x="264" y="0"/>
                </a:lnTo>
                <a:lnTo>
                  <a:pt x="264" y="0"/>
                </a:lnTo>
                <a:lnTo>
                  <a:pt x="264" y="0"/>
                </a:lnTo>
                <a:lnTo>
                  <a:pt x="264" y="0"/>
                </a:lnTo>
                <a:lnTo>
                  <a:pt x="264" y="9"/>
                </a:lnTo>
                <a:lnTo>
                  <a:pt x="264" y="9"/>
                </a:lnTo>
                <a:lnTo>
                  <a:pt x="264" y="9"/>
                </a:lnTo>
                <a:lnTo>
                  <a:pt x="264" y="9"/>
                </a:lnTo>
                <a:cubicBezTo>
                  <a:pt x="255" y="9"/>
                  <a:pt x="255" y="9"/>
                  <a:pt x="255" y="9"/>
                </a:cubicBezTo>
                <a:lnTo>
                  <a:pt x="255" y="9"/>
                </a:lnTo>
                <a:lnTo>
                  <a:pt x="255" y="9"/>
                </a:lnTo>
                <a:lnTo>
                  <a:pt x="255" y="9"/>
                </a:lnTo>
                <a:lnTo>
                  <a:pt x="255" y="9"/>
                </a:lnTo>
                <a:lnTo>
                  <a:pt x="255" y="9"/>
                </a:lnTo>
                <a:lnTo>
                  <a:pt x="255" y="9"/>
                </a:lnTo>
                <a:lnTo>
                  <a:pt x="255" y="9"/>
                </a:lnTo>
                <a:lnTo>
                  <a:pt x="255" y="9"/>
                </a:lnTo>
                <a:lnTo>
                  <a:pt x="255" y="9"/>
                </a:lnTo>
                <a:cubicBezTo>
                  <a:pt x="255" y="9"/>
                  <a:pt x="255" y="9"/>
                  <a:pt x="247" y="17"/>
                </a:cubicBezTo>
                <a:lnTo>
                  <a:pt x="247" y="17"/>
                </a:lnTo>
                <a:lnTo>
                  <a:pt x="247" y="17"/>
                </a:lnTo>
                <a:lnTo>
                  <a:pt x="247" y="17"/>
                </a:lnTo>
                <a:lnTo>
                  <a:pt x="247" y="17"/>
                </a:lnTo>
                <a:cubicBezTo>
                  <a:pt x="9" y="580"/>
                  <a:pt x="9" y="580"/>
                  <a:pt x="9" y="580"/>
                </a:cubicBezTo>
                <a:lnTo>
                  <a:pt x="9" y="580"/>
                </a:lnTo>
                <a:cubicBezTo>
                  <a:pt x="9" y="580"/>
                  <a:pt x="9" y="580"/>
                  <a:pt x="9" y="589"/>
                </a:cubicBezTo>
                <a:lnTo>
                  <a:pt x="9" y="589"/>
                </a:lnTo>
                <a:lnTo>
                  <a:pt x="9" y="589"/>
                </a:lnTo>
                <a:cubicBezTo>
                  <a:pt x="9" y="589"/>
                  <a:pt x="9" y="589"/>
                  <a:pt x="0" y="589"/>
                </a:cubicBezTo>
                <a:lnTo>
                  <a:pt x="0" y="589"/>
                </a:lnTo>
                <a:lnTo>
                  <a:pt x="0" y="589"/>
                </a:lnTo>
                <a:lnTo>
                  <a:pt x="0" y="589"/>
                </a:lnTo>
                <a:lnTo>
                  <a:pt x="0" y="589"/>
                </a:lnTo>
                <a:cubicBezTo>
                  <a:pt x="0" y="598"/>
                  <a:pt x="0" y="598"/>
                  <a:pt x="0" y="598"/>
                </a:cubicBezTo>
                <a:lnTo>
                  <a:pt x="0" y="598"/>
                </a:lnTo>
                <a:cubicBezTo>
                  <a:pt x="9" y="598"/>
                  <a:pt x="9" y="598"/>
                  <a:pt x="9" y="598"/>
                </a:cubicBezTo>
                <a:lnTo>
                  <a:pt x="9" y="598"/>
                </a:lnTo>
                <a:lnTo>
                  <a:pt x="9" y="598"/>
                </a:lnTo>
                <a:lnTo>
                  <a:pt x="9" y="598"/>
                </a:lnTo>
                <a:lnTo>
                  <a:pt x="9" y="598"/>
                </a:lnTo>
                <a:lnTo>
                  <a:pt x="9" y="607"/>
                </a:lnTo>
                <a:lnTo>
                  <a:pt x="9" y="607"/>
                </a:lnTo>
                <a:lnTo>
                  <a:pt x="9" y="607"/>
                </a:lnTo>
                <a:lnTo>
                  <a:pt x="9" y="607"/>
                </a:lnTo>
                <a:lnTo>
                  <a:pt x="9" y="607"/>
                </a:lnTo>
                <a:lnTo>
                  <a:pt x="9" y="607"/>
                </a:lnTo>
                <a:lnTo>
                  <a:pt x="9" y="607"/>
                </a:lnTo>
                <a:lnTo>
                  <a:pt x="9" y="607"/>
                </a:lnTo>
                <a:lnTo>
                  <a:pt x="9" y="607"/>
                </a:lnTo>
                <a:lnTo>
                  <a:pt x="9" y="607"/>
                </a:lnTo>
                <a:cubicBezTo>
                  <a:pt x="18" y="607"/>
                  <a:pt x="18" y="607"/>
                  <a:pt x="18" y="616"/>
                </a:cubicBezTo>
                <a:lnTo>
                  <a:pt x="18" y="616"/>
                </a:lnTo>
                <a:lnTo>
                  <a:pt x="18" y="616"/>
                </a:lnTo>
                <a:lnTo>
                  <a:pt x="18" y="616"/>
                </a:lnTo>
                <a:lnTo>
                  <a:pt x="18" y="616"/>
                </a:lnTo>
                <a:lnTo>
                  <a:pt x="18" y="616"/>
                </a:lnTo>
                <a:lnTo>
                  <a:pt x="18" y="616"/>
                </a:lnTo>
                <a:lnTo>
                  <a:pt x="18" y="616"/>
                </a:lnTo>
                <a:cubicBezTo>
                  <a:pt x="27" y="616"/>
                  <a:pt x="27" y="616"/>
                  <a:pt x="27" y="616"/>
                </a:cubicBezTo>
                <a:lnTo>
                  <a:pt x="27" y="616"/>
                </a:lnTo>
                <a:lnTo>
                  <a:pt x="27" y="616"/>
                </a:lnTo>
                <a:lnTo>
                  <a:pt x="27" y="616"/>
                </a:lnTo>
                <a:lnTo>
                  <a:pt x="27" y="616"/>
                </a:lnTo>
                <a:lnTo>
                  <a:pt x="27" y="616"/>
                </a:lnTo>
                <a:cubicBezTo>
                  <a:pt x="36" y="616"/>
                  <a:pt x="36" y="616"/>
                  <a:pt x="36" y="616"/>
                </a:cubicBezTo>
                <a:lnTo>
                  <a:pt x="36" y="616"/>
                </a:lnTo>
                <a:lnTo>
                  <a:pt x="36" y="616"/>
                </a:lnTo>
                <a:cubicBezTo>
                  <a:pt x="36" y="616"/>
                  <a:pt x="36" y="616"/>
                  <a:pt x="36" y="607"/>
                </a:cubicBezTo>
                <a:lnTo>
                  <a:pt x="36" y="607"/>
                </a:lnTo>
                <a:cubicBezTo>
                  <a:pt x="273" y="457"/>
                  <a:pt x="273" y="457"/>
                  <a:pt x="273" y="457"/>
                </a:cubicBezTo>
                <a:cubicBezTo>
                  <a:pt x="502" y="607"/>
                  <a:pt x="502" y="607"/>
                  <a:pt x="502" y="607"/>
                </a:cubicBezTo>
                <a:lnTo>
                  <a:pt x="502" y="607"/>
                </a:lnTo>
                <a:cubicBezTo>
                  <a:pt x="502" y="616"/>
                  <a:pt x="502" y="616"/>
                  <a:pt x="502" y="616"/>
                </a:cubicBezTo>
                <a:lnTo>
                  <a:pt x="502" y="616"/>
                </a:lnTo>
                <a:lnTo>
                  <a:pt x="502" y="616"/>
                </a:lnTo>
                <a:lnTo>
                  <a:pt x="510" y="616"/>
                </a:lnTo>
                <a:lnTo>
                  <a:pt x="510" y="616"/>
                </a:lnTo>
                <a:lnTo>
                  <a:pt x="510" y="616"/>
                </a:lnTo>
                <a:lnTo>
                  <a:pt x="510" y="616"/>
                </a:lnTo>
                <a:lnTo>
                  <a:pt x="510" y="616"/>
                </a:lnTo>
                <a:lnTo>
                  <a:pt x="519" y="616"/>
                </a:lnTo>
                <a:lnTo>
                  <a:pt x="519" y="616"/>
                </a:lnTo>
                <a:lnTo>
                  <a:pt x="519" y="616"/>
                </a:lnTo>
                <a:lnTo>
                  <a:pt x="519" y="616"/>
                </a:lnTo>
                <a:lnTo>
                  <a:pt x="519" y="616"/>
                </a:lnTo>
                <a:lnTo>
                  <a:pt x="519" y="616"/>
                </a:lnTo>
                <a:lnTo>
                  <a:pt x="519" y="616"/>
                </a:lnTo>
                <a:lnTo>
                  <a:pt x="519" y="616"/>
                </a:lnTo>
                <a:lnTo>
                  <a:pt x="519" y="616"/>
                </a:lnTo>
                <a:cubicBezTo>
                  <a:pt x="528" y="616"/>
                  <a:pt x="528" y="607"/>
                  <a:pt x="528" y="607"/>
                </a:cubicBezTo>
                <a:close/>
                <a:moveTo>
                  <a:pt x="282" y="413"/>
                </a:moveTo>
                <a:lnTo>
                  <a:pt x="282" y="413"/>
                </a:lnTo>
                <a:lnTo>
                  <a:pt x="282" y="413"/>
                </a:lnTo>
                <a:lnTo>
                  <a:pt x="282" y="413"/>
                </a:lnTo>
                <a:lnTo>
                  <a:pt x="282" y="413"/>
                </a:lnTo>
                <a:lnTo>
                  <a:pt x="282" y="413"/>
                </a:lnTo>
                <a:lnTo>
                  <a:pt x="282" y="413"/>
                </a:lnTo>
                <a:lnTo>
                  <a:pt x="282" y="413"/>
                </a:lnTo>
                <a:cubicBezTo>
                  <a:pt x="282" y="413"/>
                  <a:pt x="282" y="413"/>
                  <a:pt x="273" y="413"/>
                </a:cubicBezTo>
                <a:lnTo>
                  <a:pt x="273" y="413"/>
                </a:lnTo>
                <a:lnTo>
                  <a:pt x="273" y="413"/>
                </a:lnTo>
                <a:lnTo>
                  <a:pt x="273" y="413"/>
                </a:lnTo>
                <a:lnTo>
                  <a:pt x="273" y="413"/>
                </a:lnTo>
                <a:lnTo>
                  <a:pt x="273" y="413"/>
                </a:lnTo>
                <a:lnTo>
                  <a:pt x="273" y="413"/>
                </a:lnTo>
                <a:lnTo>
                  <a:pt x="273" y="413"/>
                </a:lnTo>
                <a:lnTo>
                  <a:pt x="273" y="413"/>
                </a:lnTo>
                <a:cubicBezTo>
                  <a:pt x="264" y="413"/>
                  <a:pt x="264" y="413"/>
                  <a:pt x="264" y="413"/>
                </a:cubicBezTo>
                <a:lnTo>
                  <a:pt x="264" y="413"/>
                </a:lnTo>
                <a:lnTo>
                  <a:pt x="264" y="413"/>
                </a:lnTo>
                <a:lnTo>
                  <a:pt x="264" y="413"/>
                </a:lnTo>
                <a:lnTo>
                  <a:pt x="264" y="413"/>
                </a:lnTo>
                <a:lnTo>
                  <a:pt x="264" y="413"/>
                </a:lnTo>
                <a:lnTo>
                  <a:pt x="264" y="413"/>
                </a:lnTo>
                <a:lnTo>
                  <a:pt x="264" y="413"/>
                </a:lnTo>
                <a:lnTo>
                  <a:pt x="255" y="413"/>
                </a:lnTo>
                <a:lnTo>
                  <a:pt x="255" y="413"/>
                </a:lnTo>
                <a:lnTo>
                  <a:pt x="255" y="413"/>
                </a:lnTo>
                <a:lnTo>
                  <a:pt x="255" y="413"/>
                </a:lnTo>
                <a:lnTo>
                  <a:pt x="255" y="413"/>
                </a:lnTo>
                <a:cubicBezTo>
                  <a:pt x="80" y="536"/>
                  <a:pt x="80" y="536"/>
                  <a:pt x="80" y="536"/>
                </a:cubicBezTo>
                <a:cubicBezTo>
                  <a:pt x="273" y="79"/>
                  <a:pt x="273" y="79"/>
                  <a:pt x="273" y="79"/>
                </a:cubicBezTo>
                <a:cubicBezTo>
                  <a:pt x="458" y="536"/>
                  <a:pt x="458" y="536"/>
                  <a:pt x="458" y="536"/>
                </a:cubicBezTo>
                <a:lnTo>
                  <a:pt x="282" y="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34"/>
          <p:cNvSpPr>
            <a:spLocks noChangeArrowheads="1"/>
          </p:cNvSpPr>
          <p:nvPr/>
        </p:nvSpPr>
        <p:spPr bwMode="auto">
          <a:xfrm>
            <a:off x="5957750" y="10871159"/>
            <a:ext cx="727186" cy="627198"/>
          </a:xfrm>
          <a:custGeom>
            <a:avLst/>
            <a:gdLst>
              <a:gd name="T0" fmla="*/ 352 w 705"/>
              <a:gd name="T1" fmla="*/ 607 h 608"/>
              <a:gd name="T2" fmla="*/ 352 w 705"/>
              <a:gd name="T3" fmla="*/ 607 h 608"/>
              <a:gd name="T4" fmla="*/ 335 w 705"/>
              <a:gd name="T5" fmla="*/ 598 h 608"/>
              <a:gd name="T6" fmla="*/ 97 w 705"/>
              <a:gd name="T7" fmla="*/ 370 h 608"/>
              <a:gd name="T8" fmla="*/ 97 w 705"/>
              <a:gd name="T9" fmla="*/ 370 h 608"/>
              <a:gd name="T10" fmla="*/ 53 w 705"/>
              <a:gd name="T11" fmla="*/ 317 h 608"/>
              <a:gd name="T12" fmla="*/ 0 w 705"/>
              <a:gd name="T13" fmla="*/ 185 h 608"/>
              <a:gd name="T14" fmla="*/ 53 w 705"/>
              <a:gd name="T15" fmla="*/ 53 h 608"/>
              <a:gd name="T16" fmla="*/ 185 w 705"/>
              <a:gd name="T17" fmla="*/ 0 h 608"/>
              <a:gd name="T18" fmla="*/ 317 w 705"/>
              <a:gd name="T19" fmla="*/ 53 h 608"/>
              <a:gd name="T20" fmla="*/ 352 w 705"/>
              <a:gd name="T21" fmla="*/ 79 h 608"/>
              <a:gd name="T22" fmla="*/ 379 w 705"/>
              <a:gd name="T23" fmla="*/ 53 h 608"/>
              <a:gd name="T24" fmla="*/ 519 w 705"/>
              <a:gd name="T25" fmla="*/ 0 h 608"/>
              <a:gd name="T26" fmla="*/ 651 w 705"/>
              <a:gd name="T27" fmla="*/ 53 h 608"/>
              <a:gd name="T28" fmla="*/ 704 w 705"/>
              <a:gd name="T29" fmla="*/ 185 h 608"/>
              <a:gd name="T30" fmla="*/ 651 w 705"/>
              <a:gd name="T31" fmla="*/ 317 h 608"/>
              <a:gd name="T32" fmla="*/ 651 w 705"/>
              <a:gd name="T33" fmla="*/ 317 h 608"/>
              <a:gd name="T34" fmla="*/ 607 w 705"/>
              <a:gd name="T35" fmla="*/ 370 h 608"/>
              <a:gd name="T36" fmla="*/ 599 w 705"/>
              <a:gd name="T37" fmla="*/ 370 h 608"/>
              <a:gd name="T38" fmla="*/ 370 w 705"/>
              <a:gd name="T39" fmla="*/ 598 h 608"/>
              <a:gd name="T40" fmla="*/ 352 w 705"/>
              <a:gd name="T41" fmla="*/ 607 h 608"/>
              <a:gd name="T42" fmla="*/ 132 w 705"/>
              <a:gd name="T43" fmla="*/ 334 h 608"/>
              <a:gd name="T44" fmla="*/ 132 w 705"/>
              <a:gd name="T45" fmla="*/ 334 h 608"/>
              <a:gd name="T46" fmla="*/ 352 w 705"/>
              <a:gd name="T47" fmla="*/ 554 h 608"/>
              <a:gd name="T48" fmla="*/ 572 w 705"/>
              <a:gd name="T49" fmla="*/ 334 h 608"/>
              <a:gd name="T50" fmla="*/ 572 w 705"/>
              <a:gd name="T51" fmla="*/ 334 h 608"/>
              <a:gd name="T52" fmla="*/ 616 w 705"/>
              <a:gd name="T53" fmla="*/ 291 h 608"/>
              <a:gd name="T54" fmla="*/ 660 w 705"/>
              <a:gd name="T55" fmla="*/ 185 h 608"/>
              <a:gd name="T56" fmla="*/ 616 w 705"/>
              <a:gd name="T57" fmla="*/ 88 h 608"/>
              <a:gd name="T58" fmla="*/ 519 w 705"/>
              <a:gd name="T59" fmla="*/ 44 h 608"/>
              <a:gd name="T60" fmla="*/ 414 w 705"/>
              <a:gd name="T61" fmla="*/ 88 h 608"/>
              <a:gd name="T62" fmla="*/ 370 w 705"/>
              <a:gd name="T63" fmla="*/ 132 h 608"/>
              <a:gd name="T64" fmla="*/ 352 w 705"/>
              <a:gd name="T65" fmla="*/ 141 h 608"/>
              <a:gd name="T66" fmla="*/ 335 w 705"/>
              <a:gd name="T67" fmla="*/ 132 h 608"/>
              <a:gd name="T68" fmla="*/ 291 w 705"/>
              <a:gd name="T69" fmla="*/ 88 h 608"/>
              <a:gd name="T70" fmla="*/ 185 w 705"/>
              <a:gd name="T71" fmla="*/ 44 h 608"/>
              <a:gd name="T72" fmla="*/ 88 w 705"/>
              <a:gd name="T73" fmla="*/ 88 h 608"/>
              <a:gd name="T74" fmla="*/ 44 w 705"/>
              <a:gd name="T75" fmla="*/ 185 h 608"/>
              <a:gd name="T76" fmla="*/ 88 w 705"/>
              <a:gd name="T77" fmla="*/ 291 h 608"/>
              <a:gd name="T78" fmla="*/ 132 w 705"/>
              <a:gd name="T79" fmla="*/ 334 h 608"/>
              <a:gd name="T80" fmla="*/ 634 w 705"/>
              <a:gd name="T81" fmla="*/ 308 h 608"/>
              <a:gd name="T82" fmla="*/ 634 w 705"/>
              <a:gd name="T83" fmla="*/ 308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05" h="608">
                <a:moveTo>
                  <a:pt x="352" y="607"/>
                </a:moveTo>
                <a:lnTo>
                  <a:pt x="352" y="607"/>
                </a:lnTo>
                <a:cubicBezTo>
                  <a:pt x="344" y="607"/>
                  <a:pt x="344" y="607"/>
                  <a:pt x="335" y="598"/>
                </a:cubicBezTo>
                <a:cubicBezTo>
                  <a:pt x="97" y="370"/>
                  <a:pt x="97" y="370"/>
                  <a:pt x="97" y="370"/>
                </a:cubicBezTo>
                <a:lnTo>
                  <a:pt x="97" y="370"/>
                </a:lnTo>
                <a:cubicBezTo>
                  <a:pt x="53" y="317"/>
                  <a:pt x="53" y="317"/>
                  <a:pt x="53" y="317"/>
                </a:cubicBezTo>
                <a:cubicBezTo>
                  <a:pt x="18" y="281"/>
                  <a:pt x="0" y="238"/>
                  <a:pt x="0" y="185"/>
                </a:cubicBezTo>
                <a:cubicBezTo>
                  <a:pt x="0" y="132"/>
                  <a:pt x="18" y="88"/>
                  <a:pt x="53" y="53"/>
                </a:cubicBezTo>
                <a:cubicBezTo>
                  <a:pt x="88" y="18"/>
                  <a:pt x="132" y="0"/>
                  <a:pt x="185" y="0"/>
                </a:cubicBezTo>
                <a:cubicBezTo>
                  <a:pt x="238" y="0"/>
                  <a:pt x="282" y="18"/>
                  <a:pt x="317" y="53"/>
                </a:cubicBezTo>
                <a:cubicBezTo>
                  <a:pt x="352" y="79"/>
                  <a:pt x="352" y="79"/>
                  <a:pt x="352" y="79"/>
                </a:cubicBezTo>
                <a:cubicBezTo>
                  <a:pt x="379" y="53"/>
                  <a:pt x="379" y="53"/>
                  <a:pt x="379" y="53"/>
                </a:cubicBezTo>
                <a:cubicBezTo>
                  <a:pt x="414" y="18"/>
                  <a:pt x="467" y="0"/>
                  <a:pt x="519" y="0"/>
                </a:cubicBezTo>
                <a:cubicBezTo>
                  <a:pt x="563" y="0"/>
                  <a:pt x="616" y="18"/>
                  <a:pt x="651" y="53"/>
                </a:cubicBezTo>
                <a:cubicBezTo>
                  <a:pt x="686" y="88"/>
                  <a:pt x="704" y="132"/>
                  <a:pt x="704" y="185"/>
                </a:cubicBezTo>
                <a:cubicBezTo>
                  <a:pt x="704" y="238"/>
                  <a:pt x="686" y="281"/>
                  <a:pt x="651" y="317"/>
                </a:cubicBezTo>
                <a:lnTo>
                  <a:pt x="651" y="317"/>
                </a:lnTo>
                <a:cubicBezTo>
                  <a:pt x="607" y="370"/>
                  <a:pt x="607" y="370"/>
                  <a:pt x="607" y="370"/>
                </a:cubicBezTo>
                <a:lnTo>
                  <a:pt x="599" y="370"/>
                </a:lnTo>
                <a:cubicBezTo>
                  <a:pt x="370" y="598"/>
                  <a:pt x="370" y="598"/>
                  <a:pt x="370" y="598"/>
                </a:cubicBezTo>
                <a:cubicBezTo>
                  <a:pt x="361" y="607"/>
                  <a:pt x="361" y="607"/>
                  <a:pt x="352" y="607"/>
                </a:cubicBezTo>
                <a:close/>
                <a:moveTo>
                  <a:pt x="132" y="334"/>
                </a:moveTo>
                <a:lnTo>
                  <a:pt x="132" y="334"/>
                </a:lnTo>
                <a:cubicBezTo>
                  <a:pt x="352" y="554"/>
                  <a:pt x="352" y="554"/>
                  <a:pt x="352" y="554"/>
                </a:cubicBezTo>
                <a:cubicBezTo>
                  <a:pt x="572" y="334"/>
                  <a:pt x="572" y="334"/>
                  <a:pt x="572" y="334"/>
                </a:cubicBezTo>
                <a:lnTo>
                  <a:pt x="572" y="334"/>
                </a:lnTo>
                <a:cubicBezTo>
                  <a:pt x="616" y="291"/>
                  <a:pt x="616" y="291"/>
                  <a:pt x="616" y="291"/>
                </a:cubicBezTo>
                <a:cubicBezTo>
                  <a:pt x="642" y="264"/>
                  <a:pt x="660" y="220"/>
                  <a:pt x="660" y="185"/>
                </a:cubicBezTo>
                <a:cubicBezTo>
                  <a:pt x="660" y="150"/>
                  <a:pt x="642" y="115"/>
                  <a:pt x="616" y="88"/>
                </a:cubicBezTo>
                <a:cubicBezTo>
                  <a:pt x="590" y="53"/>
                  <a:pt x="555" y="44"/>
                  <a:pt x="519" y="44"/>
                </a:cubicBezTo>
                <a:cubicBezTo>
                  <a:pt x="475" y="44"/>
                  <a:pt x="440" y="53"/>
                  <a:pt x="414" y="88"/>
                </a:cubicBezTo>
                <a:cubicBezTo>
                  <a:pt x="370" y="132"/>
                  <a:pt x="370" y="132"/>
                  <a:pt x="370" y="132"/>
                </a:cubicBezTo>
                <a:cubicBezTo>
                  <a:pt x="361" y="132"/>
                  <a:pt x="361" y="141"/>
                  <a:pt x="352" y="141"/>
                </a:cubicBezTo>
                <a:cubicBezTo>
                  <a:pt x="344" y="141"/>
                  <a:pt x="344" y="132"/>
                  <a:pt x="335" y="132"/>
                </a:cubicBezTo>
                <a:cubicBezTo>
                  <a:pt x="291" y="88"/>
                  <a:pt x="291" y="88"/>
                  <a:pt x="291" y="88"/>
                </a:cubicBezTo>
                <a:cubicBezTo>
                  <a:pt x="264" y="53"/>
                  <a:pt x="229" y="44"/>
                  <a:pt x="185" y="44"/>
                </a:cubicBezTo>
                <a:cubicBezTo>
                  <a:pt x="150" y="44"/>
                  <a:pt x="115" y="53"/>
                  <a:pt x="88" y="88"/>
                </a:cubicBezTo>
                <a:cubicBezTo>
                  <a:pt x="62" y="115"/>
                  <a:pt x="44" y="150"/>
                  <a:pt x="44" y="185"/>
                </a:cubicBezTo>
                <a:cubicBezTo>
                  <a:pt x="44" y="220"/>
                  <a:pt x="62" y="264"/>
                  <a:pt x="88" y="291"/>
                </a:cubicBezTo>
                <a:cubicBezTo>
                  <a:pt x="132" y="334"/>
                  <a:pt x="132" y="334"/>
                  <a:pt x="132" y="334"/>
                </a:cubicBezTo>
                <a:close/>
                <a:moveTo>
                  <a:pt x="634" y="308"/>
                </a:moveTo>
                <a:lnTo>
                  <a:pt x="634" y="3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35"/>
          <p:cNvSpPr>
            <a:spLocks noChangeArrowheads="1"/>
          </p:cNvSpPr>
          <p:nvPr/>
        </p:nvSpPr>
        <p:spPr bwMode="auto">
          <a:xfrm>
            <a:off x="17588180" y="10862069"/>
            <a:ext cx="718096" cy="454491"/>
          </a:xfrm>
          <a:custGeom>
            <a:avLst/>
            <a:gdLst>
              <a:gd name="T0" fmla="*/ 695 w 696"/>
              <a:gd name="T1" fmla="*/ 27 h 441"/>
              <a:gd name="T2" fmla="*/ 695 w 696"/>
              <a:gd name="T3" fmla="*/ 27 h 441"/>
              <a:gd name="T4" fmla="*/ 695 w 696"/>
              <a:gd name="T5" fmla="*/ 18 h 441"/>
              <a:gd name="T6" fmla="*/ 686 w 696"/>
              <a:gd name="T7" fmla="*/ 9 h 441"/>
              <a:gd name="T8" fmla="*/ 660 w 696"/>
              <a:gd name="T9" fmla="*/ 0 h 441"/>
              <a:gd name="T10" fmla="*/ 35 w 696"/>
              <a:gd name="T11" fmla="*/ 0 h 441"/>
              <a:gd name="T12" fmla="*/ 9 w 696"/>
              <a:gd name="T13" fmla="*/ 9 h 441"/>
              <a:gd name="T14" fmla="*/ 0 w 696"/>
              <a:gd name="T15" fmla="*/ 18 h 441"/>
              <a:gd name="T16" fmla="*/ 0 w 696"/>
              <a:gd name="T17" fmla="*/ 27 h 441"/>
              <a:gd name="T18" fmla="*/ 0 w 696"/>
              <a:gd name="T19" fmla="*/ 35 h 441"/>
              <a:gd name="T20" fmla="*/ 0 w 696"/>
              <a:gd name="T21" fmla="*/ 414 h 441"/>
              <a:gd name="T22" fmla="*/ 35 w 696"/>
              <a:gd name="T23" fmla="*/ 440 h 441"/>
              <a:gd name="T24" fmla="*/ 660 w 696"/>
              <a:gd name="T25" fmla="*/ 440 h 441"/>
              <a:gd name="T26" fmla="*/ 695 w 696"/>
              <a:gd name="T27" fmla="*/ 414 h 441"/>
              <a:gd name="T28" fmla="*/ 695 w 696"/>
              <a:gd name="T29" fmla="*/ 35 h 441"/>
              <a:gd name="T30" fmla="*/ 695 w 696"/>
              <a:gd name="T31" fmla="*/ 27 h 441"/>
              <a:gd name="T32" fmla="*/ 343 w 696"/>
              <a:gd name="T33" fmla="*/ 167 h 441"/>
              <a:gd name="T34" fmla="*/ 343 w 696"/>
              <a:gd name="T35" fmla="*/ 167 h 441"/>
              <a:gd name="T36" fmla="*/ 106 w 696"/>
              <a:gd name="T37" fmla="*/ 44 h 441"/>
              <a:gd name="T38" fmla="*/ 589 w 696"/>
              <a:gd name="T39" fmla="*/ 44 h 441"/>
              <a:gd name="T40" fmla="*/ 343 w 696"/>
              <a:gd name="T41" fmla="*/ 167 h 441"/>
              <a:gd name="T42" fmla="*/ 44 w 696"/>
              <a:gd name="T43" fmla="*/ 396 h 441"/>
              <a:gd name="T44" fmla="*/ 44 w 696"/>
              <a:gd name="T45" fmla="*/ 396 h 441"/>
              <a:gd name="T46" fmla="*/ 44 w 696"/>
              <a:gd name="T47" fmla="*/ 62 h 441"/>
              <a:gd name="T48" fmla="*/ 334 w 696"/>
              <a:gd name="T49" fmla="*/ 211 h 441"/>
              <a:gd name="T50" fmla="*/ 334 w 696"/>
              <a:gd name="T51" fmla="*/ 211 h 441"/>
              <a:gd name="T52" fmla="*/ 334 w 696"/>
              <a:gd name="T53" fmla="*/ 211 h 441"/>
              <a:gd name="T54" fmla="*/ 334 w 696"/>
              <a:gd name="T55" fmla="*/ 211 h 441"/>
              <a:gd name="T56" fmla="*/ 334 w 696"/>
              <a:gd name="T57" fmla="*/ 211 h 441"/>
              <a:gd name="T58" fmla="*/ 343 w 696"/>
              <a:gd name="T59" fmla="*/ 211 h 441"/>
              <a:gd name="T60" fmla="*/ 343 w 696"/>
              <a:gd name="T61" fmla="*/ 211 h 441"/>
              <a:gd name="T62" fmla="*/ 343 w 696"/>
              <a:gd name="T63" fmla="*/ 211 h 441"/>
              <a:gd name="T64" fmla="*/ 343 w 696"/>
              <a:gd name="T65" fmla="*/ 211 h 441"/>
              <a:gd name="T66" fmla="*/ 343 w 696"/>
              <a:gd name="T67" fmla="*/ 220 h 441"/>
              <a:gd name="T68" fmla="*/ 343 w 696"/>
              <a:gd name="T69" fmla="*/ 220 h 441"/>
              <a:gd name="T70" fmla="*/ 343 w 696"/>
              <a:gd name="T71" fmla="*/ 220 h 441"/>
              <a:gd name="T72" fmla="*/ 343 w 696"/>
              <a:gd name="T73" fmla="*/ 220 h 441"/>
              <a:gd name="T74" fmla="*/ 343 w 696"/>
              <a:gd name="T75" fmla="*/ 220 h 441"/>
              <a:gd name="T76" fmla="*/ 343 w 696"/>
              <a:gd name="T77" fmla="*/ 220 h 441"/>
              <a:gd name="T78" fmla="*/ 343 w 696"/>
              <a:gd name="T79" fmla="*/ 220 h 441"/>
              <a:gd name="T80" fmla="*/ 343 w 696"/>
              <a:gd name="T81" fmla="*/ 220 h 441"/>
              <a:gd name="T82" fmla="*/ 343 w 696"/>
              <a:gd name="T83" fmla="*/ 220 h 441"/>
              <a:gd name="T84" fmla="*/ 352 w 696"/>
              <a:gd name="T85" fmla="*/ 220 h 441"/>
              <a:gd name="T86" fmla="*/ 352 w 696"/>
              <a:gd name="T87" fmla="*/ 220 h 441"/>
              <a:gd name="T88" fmla="*/ 352 w 696"/>
              <a:gd name="T89" fmla="*/ 220 h 441"/>
              <a:gd name="T90" fmla="*/ 352 w 696"/>
              <a:gd name="T91" fmla="*/ 220 h 441"/>
              <a:gd name="T92" fmla="*/ 352 w 696"/>
              <a:gd name="T93" fmla="*/ 220 h 441"/>
              <a:gd name="T94" fmla="*/ 352 w 696"/>
              <a:gd name="T95" fmla="*/ 220 h 441"/>
              <a:gd name="T96" fmla="*/ 352 w 696"/>
              <a:gd name="T97" fmla="*/ 211 h 441"/>
              <a:gd name="T98" fmla="*/ 352 w 696"/>
              <a:gd name="T99" fmla="*/ 211 h 441"/>
              <a:gd name="T100" fmla="*/ 352 w 696"/>
              <a:gd name="T101" fmla="*/ 211 h 441"/>
              <a:gd name="T102" fmla="*/ 352 w 696"/>
              <a:gd name="T103" fmla="*/ 211 h 441"/>
              <a:gd name="T104" fmla="*/ 352 w 696"/>
              <a:gd name="T105" fmla="*/ 211 h 441"/>
              <a:gd name="T106" fmla="*/ 352 w 696"/>
              <a:gd name="T107" fmla="*/ 211 h 441"/>
              <a:gd name="T108" fmla="*/ 361 w 696"/>
              <a:gd name="T109" fmla="*/ 211 h 441"/>
              <a:gd name="T110" fmla="*/ 361 w 696"/>
              <a:gd name="T111" fmla="*/ 211 h 441"/>
              <a:gd name="T112" fmla="*/ 361 w 696"/>
              <a:gd name="T113" fmla="*/ 211 h 441"/>
              <a:gd name="T114" fmla="*/ 651 w 696"/>
              <a:gd name="T115" fmla="*/ 62 h 441"/>
              <a:gd name="T116" fmla="*/ 651 w 696"/>
              <a:gd name="T117" fmla="*/ 396 h 441"/>
              <a:gd name="T118" fmla="*/ 44 w 696"/>
              <a:gd name="T119" fmla="*/ 396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96" h="441">
                <a:moveTo>
                  <a:pt x="695" y="27"/>
                </a:moveTo>
                <a:lnTo>
                  <a:pt x="695" y="27"/>
                </a:lnTo>
                <a:cubicBezTo>
                  <a:pt x="695" y="27"/>
                  <a:pt x="695" y="27"/>
                  <a:pt x="695" y="18"/>
                </a:cubicBezTo>
                <a:cubicBezTo>
                  <a:pt x="695" y="18"/>
                  <a:pt x="686" y="18"/>
                  <a:pt x="686" y="9"/>
                </a:cubicBezTo>
                <a:cubicBezTo>
                  <a:pt x="686" y="0"/>
                  <a:pt x="669" y="0"/>
                  <a:pt x="660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6" y="0"/>
                  <a:pt x="18" y="0"/>
                  <a:pt x="9" y="9"/>
                </a:cubicBezTo>
                <a:cubicBezTo>
                  <a:pt x="9" y="18"/>
                  <a:pt x="9" y="18"/>
                  <a:pt x="0" y="18"/>
                </a:cubicBezTo>
                <a:cubicBezTo>
                  <a:pt x="0" y="27"/>
                  <a:pt x="0" y="27"/>
                  <a:pt x="0" y="27"/>
                </a:cubicBezTo>
                <a:lnTo>
                  <a:pt x="0" y="35"/>
                </a:lnTo>
                <a:cubicBezTo>
                  <a:pt x="0" y="414"/>
                  <a:pt x="0" y="414"/>
                  <a:pt x="0" y="414"/>
                </a:cubicBezTo>
                <a:cubicBezTo>
                  <a:pt x="0" y="431"/>
                  <a:pt x="18" y="440"/>
                  <a:pt x="35" y="440"/>
                </a:cubicBezTo>
                <a:cubicBezTo>
                  <a:pt x="660" y="440"/>
                  <a:pt x="660" y="440"/>
                  <a:pt x="660" y="440"/>
                </a:cubicBezTo>
                <a:cubicBezTo>
                  <a:pt x="678" y="440"/>
                  <a:pt x="695" y="431"/>
                  <a:pt x="695" y="414"/>
                </a:cubicBezTo>
                <a:cubicBezTo>
                  <a:pt x="695" y="35"/>
                  <a:pt x="695" y="35"/>
                  <a:pt x="695" y="35"/>
                </a:cubicBezTo>
                <a:lnTo>
                  <a:pt x="695" y="27"/>
                </a:lnTo>
                <a:close/>
                <a:moveTo>
                  <a:pt x="343" y="167"/>
                </a:moveTo>
                <a:lnTo>
                  <a:pt x="343" y="167"/>
                </a:lnTo>
                <a:cubicBezTo>
                  <a:pt x="106" y="44"/>
                  <a:pt x="106" y="44"/>
                  <a:pt x="106" y="44"/>
                </a:cubicBezTo>
                <a:cubicBezTo>
                  <a:pt x="589" y="44"/>
                  <a:pt x="589" y="44"/>
                  <a:pt x="589" y="44"/>
                </a:cubicBezTo>
                <a:lnTo>
                  <a:pt x="343" y="167"/>
                </a:lnTo>
                <a:close/>
                <a:moveTo>
                  <a:pt x="44" y="396"/>
                </a:moveTo>
                <a:lnTo>
                  <a:pt x="44" y="396"/>
                </a:lnTo>
                <a:cubicBezTo>
                  <a:pt x="44" y="62"/>
                  <a:pt x="44" y="62"/>
                  <a:pt x="44" y="62"/>
                </a:cubicBezTo>
                <a:cubicBezTo>
                  <a:pt x="334" y="211"/>
                  <a:pt x="334" y="211"/>
                  <a:pt x="334" y="211"/>
                </a:cubicBezTo>
                <a:lnTo>
                  <a:pt x="334" y="211"/>
                </a:lnTo>
                <a:lnTo>
                  <a:pt x="334" y="211"/>
                </a:lnTo>
                <a:lnTo>
                  <a:pt x="334" y="211"/>
                </a:lnTo>
                <a:lnTo>
                  <a:pt x="334" y="211"/>
                </a:lnTo>
                <a:cubicBezTo>
                  <a:pt x="343" y="211"/>
                  <a:pt x="343" y="211"/>
                  <a:pt x="343" y="211"/>
                </a:cubicBezTo>
                <a:lnTo>
                  <a:pt x="343" y="211"/>
                </a:lnTo>
                <a:lnTo>
                  <a:pt x="343" y="211"/>
                </a:lnTo>
                <a:lnTo>
                  <a:pt x="343" y="211"/>
                </a:lnTo>
                <a:cubicBezTo>
                  <a:pt x="343" y="211"/>
                  <a:pt x="343" y="211"/>
                  <a:pt x="343" y="220"/>
                </a:cubicBezTo>
                <a:lnTo>
                  <a:pt x="343" y="220"/>
                </a:lnTo>
                <a:lnTo>
                  <a:pt x="343" y="220"/>
                </a:lnTo>
                <a:lnTo>
                  <a:pt x="343" y="220"/>
                </a:lnTo>
                <a:lnTo>
                  <a:pt x="343" y="220"/>
                </a:lnTo>
                <a:lnTo>
                  <a:pt x="343" y="220"/>
                </a:lnTo>
                <a:lnTo>
                  <a:pt x="343" y="220"/>
                </a:lnTo>
                <a:lnTo>
                  <a:pt x="343" y="220"/>
                </a:lnTo>
                <a:lnTo>
                  <a:pt x="343" y="220"/>
                </a:lnTo>
                <a:cubicBezTo>
                  <a:pt x="352" y="220"/>
                  <a:pt x="352" y="220"/>
                  <a:pt x="352" y="220"/>
                </a:cubicBezTo>
                <a:lnTo>
                  <a:pt x="352" y="220"/>
                </a:lnTo>
                <a:lnTo>
                  <a:pt x="352" y="220"/>
                </a:lnTo>
                <a:lnTo>
                  <a:pt x="352" y="220"/>
                </a:lnTo>
                <a:lnTo>
                  <a:pt x="352" y="220"/>
                </a:lnTo>
                <a:lnTo>
                  <a:pt x="352" y="220"/>
                </a:lnTo>
                <a:cubicBezTo>
                  <a:pt x="352" y="211"/>
                  <a:pt x="352" y="211"/>
                  <a:pt x="352" y="211"/>
                </a:cubicBezTo>
                <a:lnTo>
                  <a:pt x="352" y="211"/>
                </a:lnTo>
                <a:lnTo>
                  <a:pt x="352" y="211"/>
                </a:lnTo>
                <a:lnTo>
                  <a:pt x="352" y="211"/>
                </a:lnTo>
                <a:lnTo>
                  <a:pt x="352" y="211"/>
                </a:lnTo>
                <a:lnTo>
                  <a:pt x="352" y="211"/>
                </a:lnTo>
                <a:cubicBezTo>
                  <a:pt x="361" y="211"/>
                  <a:pt x="361" y="211"/>
                  <a:pt x="361" y="211"/>
                </a:cubicBezTo>
                <a:lnTo>
                  <a:pt x="361" y="211"/>
                </a:lnTo>
                <a:lnTo>
                  <a:pt x="361" y="211"/>
                </a:lnTo>
                <a:cubicBezTo>
                  <a:pt x="651" y="62"/>
                  <a:pt x="651" y="62"/>
                  <a:pt x="651" y="62"/>
                </a:cubicBezTo>
                <a:cubicBezTo>
                  <a:pt x="651" y="396"/>
                  <a:pt x="651" y="396"/>
                  <a:pt x="651" y="396"/>
                </a:cubicBezTo>
                <a:lnTo>
                  <a:pt x="44" y="3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36"/>
          <p:cNvSpPr>
            <a:spLocks noChangeArrowheads="1"/>
          </p:cNvSpPr>
          <p:nvPr/>
        </p:nvSpPr>
        <p:spPr bwMode="auto">
          <a:xfrm>
            <a:off x="6094097" y="5026401"/>
            <a:ext cx="454491" cy="718096"/>
          </a:xfrm>
          <a:custGeom>
            <a:avLst/>
            <a:gdLst>
              <a:gd name="T0" fmla="*/ 220 w 441"/>
              <a:gd name="T1" fmla="*/ 695 h 696"/>
              <a:gd name="T2" fmla="*/ 220 w 441"/>
              <a:gd name="T3" fmla="*/ 695 h 696"/>
              <a:gd name="T4" fmla="*/ 203 w 441"/>
              <a:gd name="T5" fmla="*/ 687 h 696"/>
              <a:gd name="T6" fmla="*/ 106 w 441"/>
              <a:gd name="T7" fmla="*/ 502 h 696"/>
              <a:gd name="T8" fmla="*/ 0 w 441"/>
              <a:gd name="T9" fmla="*/ 220 h 696"/>
              <a:gd name="T10" fmla="*/ 220 w 441"/>
              <a:gd name="T11" fmla="*/ 0 h 696"/>
              <a:gd name="T12" fmla="*/ 440 w 441"/>
              <a:gd name="T13" fmla="*/ 220 h 696"/>
              <a:gd name="T14" fmla="*/ 343 w 441"/>
              <a:gd name="T15" fmla="*/ 502 h 696"/>
              <a:gd name="T16" fmla="*/ 238 w 441"/>
              <a:gd name="T17" fmla="*/ 687 h 696"/>
              <a:gd name="T18" fmla="*/ 220 w 441"/>
              <a:gd name="T19" fmla="*/ 695 h 696"/>
              <a:gd name="T20" fmla="*/ 220 w 441"/>
              <a:gd name="T21" fmla="*/ 44 h 696"/>
              <a:gd name="T22" fmla="*/ 220 w 441"/>
              <a:gd name="T23" fmla="*/ 44 h 696"/>
              <a:gd name="T24" fmla="*/ 44 w 441"/>
              <a:gd name="T25" fmla="*/ 220 h 696"/>
              <a:gd name="T26" fmla="*/ 141 w 441"/>
              <a:gd name="T27" fmla="*/ 484 h 696"/>
              <a:gd name="T28" fmla="*/ 220 w 441"/>
              <a:gd name="T29" fmla="*/ 625 h 696"/>
              <a:gd name="T30" fmla="*/ 299 w 441"/>
              <a:gd name="T31" fmla="*/ 484 h 696"/>
              <a:gd name="T32" fmla="*/ 396 w 441"/>
              <a:gd name="T33" fmla="*/ 220 h 696"/>
              <a:gd name="T34" fmla="*/ 220 w 441"/>
              <a:gd name="T35" fmla="*/ 44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1" h="696">
                <a:moveTo>
                  <a:pt x="220" y="695"/>
                </a:moveTo>
                <a:lnTo>
                  <a:pt x="220" y="695"/>
                </a:lnTo>
                <a:cubicBezTo>
                  <a:pt x="212" y="695"/>
                  <a:pt x="212" y="687"/>
                  <a:pt x="203" y="687"/>
                </a:cubicBezTo>
                <a:cubicBezTo>
                  <a:pt x="203" y="687"/>
                  <a:pt x="150" y="599"/>
                  <a:pt x="106" y="502"/>
                </a:cubicBezTo>
                <a:cubicBezTo>
                  <a:pt x="36" y="370"/>
                  <a:pt x="0" y="273"/>
                  <a:pt x="0" y="220"/>
                </a:cubicBezTo>
                <a:cubicBezTo>
                  <a:pt x="0" y="97"/>
                  <a:pt x="97" y="0"/>
                  <a:pt x="220" y="0"/>
                </a:cubicBezTo>
                <a:cubicBezTo>
                  <a:pt x="343" y="0"/>
                  <a:pt x="440" y="97"/>
                  <a:pt x="440" y="220"/>
                </a:cubicBezTo>
                <a:cubicBezTo>
                  <a:pt x="440" y="273"/>
                  <a:pt x="405" y="370"/>
                  <a:pt x="343" y="502"/>
                </a:cubicBezTo>
                <a:cubicBezTo>
                  <a:pt x="291" y="599"/>
                  <a:pt x="247" y="687"/>
                  <a:pt x="238" y="687"/>
                </a:cubicBezTo>
                <a:cubicBezTo>
                  <a:pt x="238" y="687"/>
                  <a:pt x="229" y="695"/>
                  <a:pt x="220" y="695"/>
                </a:cubicBezTo>
                <a:close/>
                <a:moveTo>
                  <a:pt x="220" y="44"/>
                </a:moveTo>
                <a:lnTo>
                  <a:pt x="220" y="44"/>
                </a:lnTo>
                <a:cubicBezTo>
                  <a:pt x="123" y="44"/>
                  <a:pt x="44" y="124"/>
                  <a:pt x="44" y="220"/>
                </a:cubicBezTo>
                <a:cubicBezTo>
                  <a:pt x="44" y="255"/>
                  <a:pt x="62" y="326"/>
                  <a:pt x="141" y="484"/>
                </a:cubicBezTo>
                <a:cubicBezTo>
                  <a:pt x="176" y="546"/>
                  <a:pt x="203" y="599"/>
                  <a:pt x="220" y="625"/>
                </a:cubicBezTo>
                <a:cubicBezTo>
                  <a:pt x="238" y="599"/>
                  <a:pt x="273" y="546"/>
                  <a:pt x="299" y="484"/>
                </a:cubicBezTo>
                <a:cubicBezTo>
                  <a:pt x="378" y="326"/>
                  <a:pt x="396" y="255"/>
                  <a:pt x="396" y="220"/>
                </a:cubicBezTo>
                <a:cubicBezTo>
                  <a:pt x="396" y="124"/>
                  <a:pt x="317" y="44"/>
                  <a:pt x="220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37"/>
          <p:cNvSpPr>
            <a:spLocks noChangeArrowheads="1"/>
          </p:cNvSpPr>
          <p:nvPr/>
        </p:nvSpPr>
        <p:spPr bwMode="auto">
          <a:xfrm>
            <a:off x="6212265" y="5144568"/>
            <a:ext cx="218156" cy="209066"/>
          </a:xfrm>
          <a:custGeom>
            <a:avLst/>
            <a:gdLst>
              <a:gd name="T0" fmla="*/ 105 w 212"/>
              <a:gd name="T1" fmla="*/ 202 h 203"/>
              <a:gd name="T2" fmla="*/ 105 w 212"/>
              <a:gd name="T3" fmla="*/ 202 h 203"/>
              <a:gd name="T4" fmla="*/ 0 w 212"/>
              <a:gd name="T5" fmla="*/ 97 h 203"/>
              <a:gd name="T6" fmla="*/ 105 w 212"/>
              <a:gd name="T7" fmla="*/ 0 h 203"/>
              <a:gd name="T8" fmla="*/ 211 w 212"/>
              <a:gd name="T9" fmla="*/ 97 h 203"/>
              <a:gd name="T10" fmla="*/ 105 w 212"/>
              <a:gd name="T11" fmla="*/ 202 h 203"/>
              <a:gd name="T12" fmla="*/ 105 w 212"/>
              <a:gd name="T13" fmla="*/ 44 h 203"/>
              <a:gd name="T14" fmla="*/ 105 w 212"/>
              <a:gd name="T15" fmla="*/ 44 h 203"/>
              <a:gd name="T16" fmla="*/ 44 w 212"/>
              <a:gd name="T17" fmla="*/ 97 h 203"/>
              <a:gd name="T18" fmla="*/ 105 w 212"/>
              <a:gd name="T19" fmla="*/ 158 h 203"/>
              <a:gd name="T20" fmla="*/ 158 w 212"/>
              <a:gd name="T21" fmla="*/ 97 h 203"/>
              <a:gd name="T22" fmla="*/ 105 w 212"/>
              <a:gd name="T23" fmla="*/ 44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" h="203">
                <a:moveTo>
                  <a:pt x="105" y="202"/>
                </a:moveTo>
                <a:lnTo>
                  <a:pt x="105" y="202"/>
                </a:lnTo>
                <a:cubicBezTo>
                  <a:pt x="52" y="202"/>
                  <a:pt x="0" y="158"/>
                  <a:pt x="0" y="97"/>
                </a:cubicBezTo>
                <a:cubicBezTo>
                  <a:pt x="0" y="44"/>
                  <a:pt x="52" y="0"/>
                  <a:pt x="105" y="0"/>
                </a:cubicBezTo>
                <a:cubicBezTo>
                  <a:pt x="158" y="0"/>
                  <a:pt x="211" y="44"/>
                  <a:pt x="211" y="97"/>
                </a:cubicBezTo>
                <a:cubicBezTo>
                  <a:pt x="211" y="158"/>
                  <a:pt x="158" y="202"/>
                  <a:pt x="105" y="202"/>
                </a:cubicBezTo>
                <a:close/>
                <a:moveTo>
                  <a:pt x="105" y="44"/>
                </a:moveTo>
                <a:lnTo>
                  <a:pt x="105" y="44"/>
                </a:lnTo>
                <a:cubicBezTo>
                  <a:pt x="70" y="44"/>
                  <a:pt x="44" y="70"/>
                  <a:pt x="44" y="97"/>
                </a:cubicBezTo>
                <a:cubicBezTo>
                  <a:pt x="44" y="132"/>
                  <a:pt x="70" y="158"/>
                  <a:pt x="105" y="158"/>
                </a:cubicBezTo>
                <a:cubicBezTo>
                  <a:pt x="140" y="158"/>
                  <a:pt x="158" y="132"/>
                  <a:pt x="158" y="97"/>
                </a:cubicBezTo>
                <a:cubicBezTo>
                  <a:pt x="158" y="70"/>
                  <a:pt x="140" y="44"/>
                  <a:pt x="105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38"/>
          <p:cNvSpPr>
            <a:spLocks noChangeArrowheads="1"/>
          </p:cNvSpPr>
          <p:nvPr/>
        </p:nvSpPr>
        <p:spPr bwMode="auto">
          <a:xfrm>
            <a:off x="17669989" y="7989684"/>
            <a:ext cx="554479" cy="709006"/>
          </a:xfrm>
          <a:custGeom>
            <a:avLst/>
            <a:gdLst>
              <a:gd name="T0" fmla="*/ 502 w 538"/>
              <a:gd name="T1" fmla="*/ 325 h 687"/>
              <a:gd name="T2" fmla="*/ 502 w 538"/>
              <a:gd name="T3" fmla="*/ 325 h 687"/>
              <a:gd name="T4" fmla="*/ 493 w 538"/>
              <a:gd name="T5" fmla="*/ 325 h 687"/>
              <a:gd name="T6" fmla="*/ 484 w 538"/>
              <a:gd name="T7" fmla="*/ 220 h 687"/>
              <a:gd name="T8" fmla="*/ 273 w 538"/>
              <a:gd name="T9" fmla="*/ 0 h 687"/>
              <a:gd name="T10" fmla="*/ 53 w 538"/>
              <a:gd name="T11" fmla="*/ 220 h 687"/>
              <a:gd name="T12" fmla="*/ 53 w 538"/>
              <a:gd name="T13" fmla="*/ 325 h 687"/>
              <a:gd name="T14" fmla="*/ 36 w 538"/>
              <a:gd name="T15" fmla="*/ 325 h 687"/>
              <a:gd name="T16" fmla="*/ 0 w 538"/>
              <a:gd name="T17" fmla="*/ 352 h 687"/>
              <a:gd name="T18" fmla="*/ 0 w 538"/>
              <a:gd name="T19" fmla="*/ 660 h 687"/>
              <a:gd name="T20" fmla="*/ 36 w 538"/>
              <a:gd name="T21" fmla="*/ 686 h 687"/>
              <a:gd name="T22" fmla="*/ 502 w 538"/>
              <a:gd name="T23" fmla="*/ 686 h 687"/>
              <a:gd name="T24" fmla="*/ 537 w 538"/>
              <a:gd name="T25" fmla="*/ 660 h 687"/>
              <a:gd name="T26" fmla="*/ 537 w 538"/>
              <a:gd name="T27" fmla="*/ 352 h 687"/>
              <a:gd name="T28" fmla="*/ 502 w 538"/>
              <a:gd name="T29" fmla="*/ 325 h 687"/>
              <a:gd name="T30" fmla="*/ 97 w 538"/>
              <a:gd name="T31" fmla="*/ 220 h 687"/>
              <a:gd name="T32" fmla="*/ 97 w 538"/>
              <a:gd name="T33" fmla="*/ 220 h 687"/>
              <a:gd name="T34" fmla="*/ 273 w 538"/>
              <a:gd name="T35" fmla="*/ 44 h 687"/>
              <a:gd name="T36" fmla="*/ 440 w 538"/>
              <a:gd name="T37" fmla="*/ 220 h 687"/>
              <a:gd name="T38" fmla="*/ 440 w 538"/>
              <a:gd name="T39" fmla="*/ 325 h 687"/>
              <a:gd name="T40" fmla="*/ 97 w 538"/>
              <a:gd name="T41" fmla="*/ 325 h 687"/>
              <a:gd name="T42" fmla="*/ 97 w 538"/>
              <a:gd name="T43" fmla="*/ 220 h 687"/>
              <a:gd name="T44" fmla="*/ 493 w 538"/>
              <a:gd name="T45" fmla="*/ 642 h 687"/>
              <a:gd name="T46" fmla="*/ 493 w 538"/>
              <a:gd name="T47" fmla="*/ 642 h 687"/>
              <a:gd name="T48" fmla="*/ 53 w 538"/>
              <a:gd name="T49" fmla="*/ 642 h 687"/>
              <a:gd name="T50" fmla="*/ 53 w 538"/>
              <a:gd name="T51" fmla="*/ 369 h 687"/>
              <a:gd name="T52" fmla="*/ 493 w 538"/>
              <a:gd name="T53" fmla="*/ 369 h 687"/>
              <a:gd name="T54" fmla="*/ 493 w 538"/>
              <a:gd name="T55" fmla="*/ 642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38" h="687">
                <a:moveTo>
                  <a:pt x="502" y="325"/>
                </a:moveTo>
                <a:lnTo>
                  <a:pt x="502" y="325"/>
                </a:lnTo>
                <a:cubicBezTo>
                  <a:pt x="493" y="325"/>
                  <a:pt x="493" y="325"/>
                  <a:pt x="493" y="325"/>
                </a:cubicBezTo>
                <a:cubicBezTo>
                  <a:pt x="484" y="220"/>
                  <a:pt x="484" y="220"/>
                  <a:pt x="484" y="220"/>
                </a:cubicBezTo>
                <a:cubicBezTo>
                  <a:pt x="484" y="97"/>
                  <a:pt x="387" y="0"/>
                  <a:pt x="273" y="0"/>
                </a:cubicBezTo>
                <a:cubicBezTo>
                  <a:pt x="150" y="0"/>
                  <a:pt x="53" y="97"/>
                  <a:pt x="53" y="220"/>
                </a:cubicBezTo>
                <a:cubicBezTo>
                  <a:pt x="53" y="325"/>
                  <a:pt x="53" y="325"/>
                  <a:pt x="53" y="325"/>
                </a:cubicBezTo>
                <a:cubicBezTo>
                  <a:pt x="36" y="325"/>
                  <a:pt x="36" y="325"/>
                  <a:pt x="36" y="325"/>
                </a:cubicBezTo>
                <a:cubicBezTo>
                  <a:pt x="18" y="325"/>
                  <a:pt x="0" y="334"/>
                  <a:pt x="0" y="352"/>
                </a:cubicBezTo>
                <a:cubicBezTo>
                  <a:pt x="0" y="660"/>
                  <a:pt x="0" y="660"/>
                  <a:pt x="0" y="660"/>
                </a:cubicBezTo>
                <a:cubicBezTo>
                  <a:pt x="0" y="677"/>
                  <a:pt x="18" y="686"/>
                  <a:pt x="36" y="686"/>
                </a:cubicBezTo>
                <a:cubicBezTo>
                  <a:pt x="502" y="686"/>
                  <a:pt x="502" y="686"/>
                  <a:pt x="502" y="686"/>
                </a:cubicBezTo>
                <a:cubicBezTo>
                  <a:pt x="519" y="686"/>
                  <a:pt x="537" y="677"/>
                  <a:pt x="537" y="660"/>
                </a:cubicBezTo>
                <a:cubicBezTo>
                  <a:pt x="537" y="352"/>
                  <a:pt x="537" y="352"/>
                  <a:pt x="537" y="352"/>
                </a:cubicBezTo>
                <a:cubicBezTo>
                  <a:pt x="537" y="334"/>
                  <a:pt x="519" y="325"/>
                  <a:pt x="502" y="325"/>
                </a:cubicBezTo>
                <a:close/>
                <a:moveTo>
                  <a:pt x="97" y="220"/>
                </a:moveTo>
                <a:lnTo>
                  <a:pt x="97" y="220"/>
                </a:lnTo>
                <a:cubicBezTo>
                  <a:pt x="97" y="123"/>
                  <a:pt x="176" y="44"/>
                  <a:pt x="273" y="44"/>
                </a:cubicBezTo>
                <a:cubicBezTo>
                  <a:pt x="361" y="44"/>
                  <a:pt x="440" y="123"/>
                  <a:pt x="440" y="220"/>
                </a:cubicBezTo>
                <a:cubicBezTo>
                  <a:pt x="440" y="325"/>
                  <a:pt x="440" y="325"/>
                  <a:pt x="440" y="325"/>
                </a:cubicBezTo>
                <a:cubicBezTo>
                  <a:pt x="97" y="325"/>
                  <a:pt x="97" y="325"/>
                  <a:pt x="97" y="325"/>
                </a:cubicBezTo>
                <a:lnTo>
                  <a:pt x="97" y="220"/>
                </a:lnTo>
                <a:close/>
                <a:moveTo>
                  <a:pt x="493" y="642"/>
                </a:moveTo>
                <a:lnTo>
                  <a:pt x="493" y="642"/>
                </a:lnTo>
                <a:cubicBezTo>
                  <a:pt x="53" y="642"/>
                  <a:pt x="53" y="642"/>
                  <a:pt x="53" y="642"/>
                </a:cubicBezTo>
                <a:cubicBezTo>
                  <a:pt x="53" y="369"/>
                  <a:pt x="53" y="369"/>
                  <a:pt x="53" y="369"/>
                </a:cubicBezTo>
                <a:cubicBezTo>
                  <a:pt x="493" y="369"/>
                  <a:pt x="493" y="369"/>
                  <a:pt x="493" y="369"/>
                </a:cubicBezTo>
                <a:lnTo>
                  <a:pt x="493" y="6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39"/>
          <p:cNvSpPr>
            <a:spLocks noChangeArrowheads="1"/>
          </p:cNvSpPr>
          <p:nvPr/>
        </p:nvSpPr>
        <p:spPr bwMode="auto">
          <a:xfrm>
            <a:off x="18060851" y="8444175"/>
            <a:ext cx="45449" cy="136347"/>
          </a:xfrm>
          <a:custGeom>
            <a:avLst/>
            <a:gdLst>
              <a:gd name="T0" fmla="*/ 26 w 45"/>
              <a:gd name="T1" fmla="*/ 132 h 133"/>
              <a:gd name="T2" fmla="*/ 26 w 45"/>
              <a:gd name="T3" fmla="*/ 132 h 133"/>
              <a:gd name="T4" fmla="*/ 44 w 45"/>
              <a:gd name="T5" fmla="*/ 105 h 133"/>
              <a:gd name="T6" fmla="*/ 44 w 45"/>
              <a:gd name="T7" fmla="*/ 26 h 133"/>
              <a:gd name="T8" fmla="*/ 26 w 45"/>
              <a:gd name="T9" fmla="*/ 0 h 133"/>
              <a:gd name="T10" fmla="*/ 0 w 45"/>
              <a:gd name="T11" fmla="*/ 26 h 133"/>
              <a:gd name="T12" fmla="*/ 0 w 45"/>
              <a:gd name="T13" fmla="*/ 105 h 133"/>
              <a:gd name="T14" fmla="*/ 26 w 45"/>
              <a:gd name="T15" fmla="*/ 13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133">
                <a:moveTo>
                  <a:pt x="26" y="132"/>
                </a:moveTo>
                <a:lnTo>
                  <a:pt x="26" y="132"/>
                </a:lnTo>
                <a:cubicBezTo>
                  <a:pt x="35" y="132"/>
                  <a:pt x="44" y="123"/>
                  <a:pt x="44" y="105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17"/>
                  <a:pt x="35" y="0"/>
                  <a:pt x="26" y="0"/>
                </a:cubicBezTo>
                <a:cubicBezTo>
                  <a:pt x="8" y="0"/>
                  <a:pt x="0" y="17"/>
                  <a:pt x="0" y="26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23"/>
                  <a:pt x="8" y="132"/>
                  <a:pt x="26" y="1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CuadroTexto 552"/>
          <p:cNvSpPr txBox="1"/>
          <p:nvPr/>
        </p:nvSpPr>
        <p:spPr>
          <a:xfrm>
            <a:off x="9117310" y="629210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554" name="CuadroTexto 553"/>
          <p:cNvSpPr txBox="1"/>
          <p:nvPr/>
        </p:nvSpPr>
        <p:spPr>
          <a:xfrm>
            <a:off x="2451398" y="208367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55" name="CuadroTexto 554"/>
          <p:cNvSpPr txBox="1"/>
          <p:nvPr/>
        </p:nvSpPr>
        <p:spPr>
          <a:xfrm>
            <a:off x="2968640" y="453645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56" name="Rectángulo 555"/>
          <p:cNvSpPr/>
          <p:nvPr/>
        </p:nvSpPr>
        <p:spPr>
          <a:xfrm>
            <a:off x="1711453" y="517416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57" name="CuadroTexto 556"/>
          <p:cNvSpPr txBox="1"/>
          <p:nvPr/>
        </p:nvSpPr>
        <p:spPr>
          <a:xfrm>
            <a:off x="2971630" y="758392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58" name="Rectángulo 557"/>
          <p:cNvSpPr/>
          <p:nvPr/>
        </p:nvSpPr>
        <p:spPr>
          <a:xfrm>
            <a:off x="1714443" y="8221636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59" name="CuadroTexto 558"/>
          <p:cNvSpPr txBox="1"/>
          <p:nvPr/>
        </p:nvSpPr>
        <p:spPr>
          <a:xfrm>
            <a:off x="2973440" y="1036386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0" name="Rectángulo 559"/>
          <p:cNvSpPr/>
          <p:nvPr/>
        </p:nvSpPr>
        <p:spPr>
          <a:xfrm>
            <a:off x="1716253" y="11001568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61" name="CuadroTexto 560"/>
          <p:cNvSpPr txBox="1"/>
          <p:nvPr/>
        </p:nvSpPr>
        <p:spPr>
          <a:xfrm>
            <a:off x="18975811" y="437350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2" name="Rectángulo 561"/>
          <p:cNvSpPr/>
          <p:nvPr/>
        </p:nvSpPr>
        <p:spPr>
          <a:xfrm>
            <a:off x="18948903" y="5011215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63" name="CuadroTexto 562"/>
          <p:cNvSpPr txBox="1"/>
          <p:nvPr/>
        </p:nvSpPr>
        <p:spPr>
          <a:xfrm>
            <a:off x="18975811" y="748520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4" name="Rectángulo 563"/>
          <p:cNvSpPr/>
          <p:nvPr/>
        </p:nvSpPr>
        <p:spPr>
          <a:xfrm>
            <a:off x="18948903" y="8122914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65" name="CuadroTexto 564"/>
          <p:cNvSpPr txBox="1"/>
          <p:nvPr/>
        </p:nvSpPr>
        <p:spPr>
          <a:xfrm>
            <a:off x="19002719" y="1023345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6" name="Rectángulo 565"/>
          <p:cNvSpPr/>
          <p:nvPr/>
        </p:nvSpPr>
        <p:spPr>
          <a:xfrm>
            <a:off x="18975811" y="10871159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51898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Freeform 360"/>
          <p:cNvSpPr>
            <a:spLocks noChangeArrowheads="1"/>
          </p:cNvSpPr>
          <p:nvPr/>
        </p:nvSpPr>
        <p:spPr bwMode="auto">
          <a:xfrm>
            <a:off x="19747065" y="8025260"/>
            <a:ext cx="395517" cy="390692"/>
          </a:xfrm>
          <a:custGeom>
            <a:avLst/>
            <a:gdLst>
              <a:gd name="T0" fmla="*/ 181 w 363"/>
              <a:gd name="T1" fmla="*/ 354 h 355"/>
              <a:gd name="T2" fmla="*/ 181 w 363"/>
              <a:gd name="T3" fmla="*/ 354 h 355"/>
              <a:gd name="T4" fmla="*/ 362 w 363"/>
              <a:gd name="T5" fmla="*/ 181 h 355"/>
              <a:gd name="T6" fmla="*/ 181 w 363"/>
              <a:gd name="T7" fmla="*/ 0 h 355"/>
              <a:gd name="T8" fmla="*/ 0 w 363"/>
              <a:gd name="T9" fmla="*/ 181 h 355"/>
              <a:gd name="T10" fmla="*/ 181 w 363"/>
              <a:gd name="T11" fmla="*/ 35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3" h="355">
                <a:moveTo>
                  <a:pt x="181" y="354"/>
                </a:moveTo>
                <a:lnTo>
                  <a:pt x="181" y="354"/>
                </a:lnTo>
                <a:cubicBezTo>
                  <a:pt x="280" y="354"/>
                  <a:pt x="362" y="280"/>
                  <a:pt x="362" y="181"/>
                </a:cubicBezTo>
                <a:cubicBezTo>
                  <a:pt x="362" y="82"/>
                  <a:pt x="280" y="0"/>
                  <a:pt x="181" y="0"/>
                </a:cubicBezTo>
                <a:cubicBezTo>
                  <a:pt x="82" y="0"/>
                  <a:pt x="0" y="82"/>
                  <a:pt x="0" y="181"/>
                </a:cubicBezTo>
                <a:cubicBezTo>
                  <a:pt x="0" y="280"/>
                  <a:pt x="82" y="354"/>
                  <a:pt x="181" y="3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61"/>
          <p:cNvSpPr>
            <a:spLocks noChangeArrowheads="1"/>
          </p:cNvSpPr>
          <p:nvPr/>
        </p:nvSpPr>
        <p:spPr bwMode="auto">
          <a:xfrm>
            <a:off x="19587892" y="8464187"/>
            <a:ext cx="718685" cy="1664068"/>
          </a:xfrm>
          <a:custGeom>
            <a:avLst/>
            <a:gdLst>
              <a:gd name="T0" fmla="*/ 658 w 659"/>
              <a:gd name="T1" fmla="*/ 510 h 1521"/>
              <a:gd name="T2" fmla="*/ 658 w 659"/>
              <a:gd name="T3" fmla="*/ 510 h 1521"/>
              <a:gd name="T4" fmla="*/ 576 w 659"/>
              <a:gd name="T5" fmla="*/ 164 h 1521"/>
              <a:gd name="T6" fmla="*/ 576 w 659"/>
              <a:gd name="T7" fmla="*/ 156 h 1521"/>
              <a:gd name="T8" fmla="*/ 568 w 659"/>
              <a:gd name="T9" fmla="*/ 148 h 1521"/>
              <a:gd name="T10" fmla="*/ 568 w 659"/>
              <a:gd name="T11" fmla="*/ 148 h 1521"/>
              <a:gd name="T12" fmla="*/ 370 w 659"/>
              <a:gd name="T13" fmla="*/ 0 h 1521"/>
              <a:gd name="T14" fmla="*/ 280 w 659"/>
              <a:gd name="T15" fmla="*/ 0 h 1521"/>
              <a:gd name="T16" fmla="*/ 83 w 659"/>
              <a:gd name="T17" fmla="*/ 164 h 1521"/>
              <a:gd name="T18" fmla="*/ 0 w 659"/>
              <a:gd name="T19" fmla="*/ 510 h 1521"/>
              <a:gd name="T20" fmla="*/ 25 w 659"/>
              <a:gd name="T21" fmla="*/ 551 h 1521"/>
              <a:gd name="T22" fmla="*/ 66 w 659"/>
              <a:gd name="T23" fmla="*/ 534 h 1521"/>
              <a:gd name="T24" fmla="*/ 181 w 659"/>
              <a:gd name="T25" fmla="*/ 205 h 1521"/>
              <a:gd name="T26" fmla="*/ 206 w 659"/>
              <a:gd name="T27" fmla="*/ 205 h 1521"/>
              <a:gd name="T28" fmla="*/ 58 w 659"/>
              <a:gd name="T29" fmla="*/ 764 h 1521"/>
              <a:gd name="T30" fmla="*/ 75 w 659"/>
              <a:gd name="T31" fmla="*/ 797 h 1521"/>
              <a:gd name="T32" fmla="*/ 189 w 659"/>
              <a:gd name="T33" fmla="*/ 797 h 1521"/>
              <a:gd name="T34" fmla="*/ 263 w 659"/>
              <a:gd name="T35" fmla="*/ 1495 h 1521"/>
              <a:gd name="T36" fmla="*/ 296 w 659"/>
              <a:gd name="T37" fmla="*/ 1520 h 1521"/>
              <a:gd name="T38" fmla="*/ 362 w 659"/>
              <a:gd name="T39" fmla="*/ 1520 h 1521"/>
              <a:gd name="T40" fmla="*/ 387 w 659"/>
              <a:gd name="T41" fmla="*/ 1495 h 1521"/>
              <a:gd name="T42" fmla="*/ 469 w 659"/>
              <a:gd name="T43" fmla="*/ 797 h 1521"/>
              <a:gd name="T44" fmla="*/ 576 w 659"/>
              <a:gd name="T45" fmla="*/ 797 h 1521"/>
              <a:gd name="T46" fmla="*/ 600 w 659"/>
              <a:gd name="T47" fmla="*/ 764 h 1521"/>
              <a:gd name="T48" fmla="*/ 452 w 659"/>
              <a:gd name="T49" fmla="*/ 205 h 1521"/>
              <a:gd name="T50" fmla="*/ 477 w 659"/>
              <a:gd name="T51" fmla="*/ 205 h 1521"/>
              <a:gd name="T52" fmla="*/ 592 w 659"/>
              <a:gd name="T53" fmla="*/ 534 h 1521"/>
              <a:gd name="T54" fmla="*/ 633 w 659"/>
              <a:gd name="T55" fmla="*/ 551 h 1521"/>
              <a:gd name="T56" fmla="*/ 658 w 659"/>
              <a:gd name="T57" fmla="*/ 510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59" h="1521">
                <a:moveTo>
                  <a:pt x="658" y="510"/>
                </a:moveTo>
                <a:lnTo>
                  <a:pt x="658" y="510"/>
                </a:lnTo>
                <a:cubicBezTo>
                  <a:pt x="576" y="164"/>
                  <a:pt x="576" y="164"/>
                  <a:pt x="576" y="164"/>
                </a:cubicBezTo>
                <a:cubicBezTo>
                  <a:pt x="576" y="156"/>
                  <a:pt x="576" y="156"/>
                  <a:pt x="576" y="156"/>
                </a:cubicBezTo>
                <a:cubicBezTo>
                  <a:pt x="568" y="148"/>
                  <a:pt x="568" y="148"/>
                  <a:pt x="568" y="148"/>
                </a:cubicBezTo>
                <a:lnTo>
                  <a:pt x="568" y="148"/>
                </a:lnTo>
                <a:cubicBezTo>
                  <a:pt x="551" y="66"/>
                  <a:pt x="469" y="0"/>
                  <a:pt x="370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181" y="0"/>
                  <a:pt x="99" y="74"/>
                  <a:pt x="83" y="164"/>
                </a:cubicBezTo>
                <a:cubicBezTo>
                  <a:pt x="0" y="510"/>
                  <a:pt x="0" y="510"/>
                  <a:pt x="0" y="510"/>
                </a:cubicBezTo>
                <a:cubicBezTo>
                  <a:pt x="0" y="534"/>
                  <a:pt x="9" y="551"/>
                  <a:pt x="25" y="551"/>
                </a:cubicBezTo>
                <a:cubicBezTo>
                  <a:pt x="42" y="559"/>
                  <a:pt x="58" y="551"/>
                  <a:pt x="66" y="534"/>
                </a:cubicBezTo>
                <a:cubicBezTo>
                  <a:pt x="181" y="205"/>
                  <a:pt x="181" y="205"/>
                  <a:pt x="181" y="205"/>
                </a:cubicBezTo>
                <a:cubicBezTo>
                  <a:pt x="206" y="205"/>
                  <a:pt x="206" y="205"/>
                  <a:pt x="206" y="205"/>
                </a:cubicBezTo>
                <a:cubicBezTo>
                  <a:pt x="58" y="764"/>
                  <a:pt x="58" y="764"/>
                  <a:pt x="58" y="764"/>
                </a:cubicBezTo>
                <a:cubicBezTo>
                  <a:pt x="50" y="781"/>
                  <a:pt x="58" y="797"/>
                  <a:pt x="75" y="797"/>
                </a:cubicBezTo>
                <a:cubicBezTo>
                  <a:pt x="189" y="797"/>
                  <a:pt x="189" y="797"/>
                  <a:pt x="189" y="797"/>
                </a:cubicBezTo>
                <a:cubicBezTo>
                  <a:pt x="263" y="1495"/>
                  <a:pt x="263" y="1495"/>
                  <a:pt x="263" y="1495"/>
                </a:cubicBezTo>
                <a:cubicBezTo>
                  <a:pt x="272" y="1512"/>
                  <a:pt x="280" y="1520"/>
                  <a:pt x="296" y="1520"/>
                </a:cubicBezTo>
                <a:cubicBezTo>
                  <a:pt x="362" y="1520"/>
                  <a:pt x="362" y="1520"/>
                  <a:pt x="362" y="1520"/>
                </a:cubicBezTo>
                <a:cubicBezTo>
                  <a:pt x="379" y="1520"/>
                  <a:pt x="387" y="1512"/>
                  <a:pt x="387" y="1495"/>
                </a:cubicBezTo>
                <a:cubicBezTo>
                  <a:pt x="469" y="797"/>
                  <a:pt x="469" y="797"/>
                  <a:pt x="469" y="797"/>
                </a:cubicBezTo>
                <a:cubicBezTo>
                  <a:pt x="576" y="797"/>
                  <a:pt x="576" y="797"/>
                  <a:pt x="576" y="797"/>
                </a:cubicBezTo>
                <a:cubicBezTo>
                  <a:pt x="592" y="797"/>
                  <a:pt x="609" y="781"/>
                  <a:pt x="600" y="764"/>
                </a:cubicBezTo>
                <a:cubicBezTo>
                  <a:pt x="452" y="205"/>
                  <a:pt x="452" y="205"/>
                  <a:pt x="452" y="205"/>
                </a:cubicBezTo>
                <a:cubicBezTo>
                  <a:pt x="477" y="205"/>
                  <a:pt x="477" y="205"/>
                  <a:pt x="477" y="205"/>
                </a:cubicBezTo>
                <a:cubicBezTo>
                  <a:pt x="592" y="534"/>
                  <a:pt x="592" y="534"/>
                  <a:pt x="592" y="534"/>
                </a:cubicBezTo>
                <a:cubicBezTo>
                  <a:pt x="592" y="551"/>
                  <a:pt x="617" y="559"/>
                  <a:pt x="633" y="551"/>
                </a:cubicBezTo>
                <a:cubicBezTo>
                  <a:pt x="650" y="551"/>
                  <a:pt x="658" y="534"/>
                  <a:pt x="658" y="51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62"/>
          <p:cNvSpPr>
            <a:spLocks noChangeArrowheads="1"/>
          </p:cNvSpPr>
          <p:nvPr/>
        </p:nvSpPr>
        <p:spPr bwMode="auto">
          <a:xfrm>
            <a:off x="18526748" y="8464187"/>
            <a:ext cx="926089" cy="1664068"/>
          </a:xfrm>
          <a:custGeom>
            <a:avLst/>
            <a:gdLst>
              <a:gd name="T0" fmla="*/ 838 w 847"/>
              <a:gd name="T1" fmla="*/ 723 h 1521"/>
              <a:gd name="T2" fmla="*/ 838 w 847"/>
              <a:gd name="T3" fmla="*/ 723 h 1521"/>
              <a:gd name="T4" fmla="*/ 731 w 847"/>
              <a:gd name="T5" fmla="*/ 156 h 1521"/>
              <a:gd name="T6" fmla="*/ 723 w 847"/>
              <a:gd name="T7" fmla="*/ 148 h 1521"/>
              <a:gd name="T8" fmla="*/ 534 w 847"/>
              <a:gd name="T9" fmla="*/ 0 h 1521"/>
              <a:gd name="T10" fmla="*/ 304 w 847"/>
              <a:gd name="T11" fmla="*/ 0 h 1521"/>
              <a:gd name="T12" fmla="*/ 115 w 847"/>
              <a:gd name="T13" fmla="*/ 156 h 1521"/>
              <a:gd name="T14" fmla="*/ 115 w 847"/>
              <a:gd name="T15" fmla="*/ 156 h 1521"/>
              <a:gd name="T16" fmla="*/ 8 w 847"/>
              <a:gd name="T17" fmla="*/ 723 h 1521"/>
              <a:gd name="T18" fmla="*/ 57 w 847"/>
              <a:gd name="T19" fmla="*/ 805 h 1521"/>
              <a:gd name="T20" fmla="*/ 57 w 847"/>
              <a:gd name="T21" fmla="*/ 805 h 1521"/>
              <a:gd name="T22" fmla="*/ 140 w 847"/>
              <a:gd name="T23" fmla="*/ 748 h 1521"/>
              <a:gd name="T24" fmla="*/ 213 w 847"/>
              <a:gd name="T25" fmla="*/ 378 h 1521"/>
              <a:gd name="T26" fmla="*/ 213 w 847"/>
              <a:gd name="T27" fmla="*/ 748 h 1521"/>
              <a:gd name="T28" fmla="*/ 213 w 847"/>
              <a:gd name="T29" fmla="*/ 772 h 1521"/>
              <a:gd name="T30" fmla="*/ 213 w 847"/>
              <a:gd name="T31" fmla="*/ 1438 h 1521"/>
              <a:gd name="T32" fmla="*/ 296 w 847"/>
              <a:gd name="T33" fmla="*/ 1520 h 1521"/>
              <a:gd name="T34" fmla="*/ 304 w 847"/>
              <a:gd name="T35" fmla="*/ 1520 h 1521"/>
              <a:gd name="T36" fmla="*/ 386 w 847"/>
              <a:gd name="T37" fmla="*/ 1438 h 1521"/>
              <a:gd name="T38" fmla="*/ 386 w 847"/>
              <a:gd name="T39" fmla="*/ 772 h 1521"/>
              <a:gd name="T40" fmla="*/ 452 w 847"/>
              <a:gd name="T41" fmla="*/ 772 h 1521"/>
              <a:gd name="T42" fmla="*/ 452 w 847"/>
              <a:gd name="T43" fmla="*/ 1438 h 1521"/>
              <a:gd name="T44" fmla="*/ 542 w 847"/>
              <a:gd name="T45" fmla="*/ 1520 h 1521"/>
              <a:gd name="T46" fmla="*/ 551 w 847"/>
              <a:gd name="T47" fmla="*/ 1520 h 1521"/>
              <a:gd name="T48" fmla="*/ 633 w 847"/>
              <a:gd name="T49" fmla="*/ 1438 h 1521"/>
              <a:gd name="T50" fmla="*/ 633 w 847"/>
              <a:gd name="T51" fmla="*/ 772 h 1521"/>
              <a:gd name="T52" fmla="*/ 633 w 847"/>
              <a:gd name="T53" fmla="*/ 748 h 1521"/>
              <a:gd name="T54" fmla="*/ 633 w 847"/>
              <a:gd name="T55" fmla="*/ 394 h 1521"/>
              <a:gd name="T56" fmla="*/ 698 w 847"/>
              <a:gd name="T57" fmla="*/ 748 h 1521"/>
              <a:gd name="T58" fmla="*/ 781 w 847"/>
              <a:gd name="T59" fmla="*/ 805 h 1521"/>
              <a:gd name="T60" fmla="*/ 838 w 847"/>
              <a:gd name="T61" fmla="*/ 723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47" h="1521">
                <a:moveTo>
                  <a:pt x="838" y="723"/>
                </a:moveTo>
                <a:lnTo>
                  <a:pt x="838" y="723"/>
                </a:lnTo>
                <a:cubicBezTo>
                  <a:pt x="731" y="156"/>
                  <a:pt x="731" y="156"/>
                  <a:pt x="731" y="156"/>
                </a:cubicBezTo>
                <a:lnTo>
                  <a:pt x="723" y="148"/>
                </a:lnTo>
                <a:cubicBezTo>
                  <a:pt x="706" y="66"/>
                  <a:pt x="624" y="0"/>
                  <a:pt x="53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213" y="0"/>
                  <a:pt x="131" y="66"/>
                  <a:pt x="115" y="156"/>
                </a:cubicBezTo>
                <a:lnTo>
                  <a:pt x="115" y="156"/>
                </a:lnTo>
                <a:cubicBezTo>
                  <a:pt x="8" y="723"/>
                  <a:pt x="8" y="723"/>
                  <a:pt x="8" y="723"/>
                </a:cubicBezTo>
                <a:cubicBezTo>
                  <a:pt x="0" y="756"/>
                  <a:pt x="25" y="797"/>
                  <a:pt x="57" y="805"/>
                </a:cubicBezTo>
                <a:lnTo>
                  <a:pt x="57" y="805"/>
                </a:lnTo>
                <a:cubicBezTo>
                  <a:pt x="99" y="805"/>
                  <a:pt x="131" y="781"/>
                  <a:pt x="140" y="748"/>
                </a:cubicBezTo>
                <a:cubicBezTo>
                  <a:pt x="213" y="378"/>
                  <a:pt x="213" y="378"/>
                  <a:pt x="213" y="378"/>
                </a:cubicBezTo>
                <a:cubicBezTo>
                  <a:pt x="213" y="748"/>
                  <a:pt x="213" y="748"/>
                  <a:pt x="213" y="748"/>
                </a:cubicBezTo>
                <a:cubicBezTo>
                  <a:pt x="213" y="772"/>
                  <a:pt x="213" y="772"/>
                  <a:pt x="213" y="772"/>
                </a:cubicBezTo>
                <a:cubicBezTo>
                  <a:pt x="213" y="1438"/>
                  <a:pt x="213" y="1438"/>
                  <a:pt x="213" y="1438"/>
                </a:cubicBezTo>
                <a:cubicBezTo>
                  <a:pt x="213" y="1479"/>
                  <a:pt x="246" y="1520"/>
                  <a:pt x="296" y="1520"/>
                </a:cubicBezTo>
                <a:cubicBezTo>
                  <a:pt x="304" y="1520"/>
                  <a:pt x="304" y="1520"/>
                  <a:pt x="304" y="1520"/>
                </a:cubicBezTo>
                <a:cubicBezTo>
                  <a:pt x="353" y="1520"/>
                  <a:pt x="386" y="1479"/>
                  <a:pt x="386" y="1438"/>
                </a:cubicBezTo>
                <a:cubicBezTo>
                  <a:pt x="386" y="772"/>
                  <a:pt x="386" y="772"/>
                  <a:pt x="386" y="772"/>
                </a:cubicBezTo>
                <a:cubicBezTo>
                  <a:pt x="452" y="772"/>
                  <a:pt x="452" y="772"/>
                  <a:pt x="452" y="772"/>
                </a:cubicBezTo>
                <a:cubicBezTo>
                  <a:pt x="452" y="1438"/>
                  <a:pt x="452" y="1438"/>
                  <a:pt x="452" y="1438"/>
                </a:cubicBezTo>
                <a:cubicBezTo>
                  <a:pt x="452" y="1479"/>
                  <a:pt x="493" y="1520"/>
                  <a:pt x="542" y="1520"/>
                </a:cubicBezTo>
                <a:cubicBezTo>
                  <a:pt x="551" y="1520"/>
                  <a:pt x="551" y="1520"/>
                  <a:pt x="551" y="1520"/>
                </a:cubicBezTo>
                <a:cubicBezTo>
                  <a:pt x="592" y="1520"/>
                  <a:pt x="633" y="1479"/>
                  <a:pt x="633" y="1438"/>
                </a:cubicBezTo>
                <a:cubicBezTo>
                  <a:pt x="633" y="772"/>
                  <a:pt x="633" y="772"/>
                  <a:pt x="633" y="772"/>
                </a:cubicBezTo>
                <a:cubicBezTo>
                  <a:pt x="633" y="748"/>
                  <a:pt x="633" y="748"/>
                  <a:pt x="633" y="748"/>
                </a:cubicBezTo>
                <a:cubicBezTo>
                  <a:pt x="633" y="394"/>
                  <a:pt x="633" y="394"/>
                  <a:pt x="633" y="394"/>
                </a:cubicBezTo>
                <a:cubicBezTo>
                  <a:pt x="698" y="748"/>
                  <a:pt x="698" y="748"/>
                  <a:pt x="698" y="748"/>
                </a:cubicBezTo>
                <a:cubicBezTo>
                  <a:pt x="706" y="781"/>
                  <a:pt x="748" y="805"/>
                  <a:pt x="781" y="805"/>
                </a:cubicBezTo>
                <a:cubicBezTo>
                  <a:pt x="822" y="797"/>
                  <a:pt x="846" y="756"/>
                  <a:pt x="838" y="7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63"/>
          <p:cNvSpPr>
            <a:spLocks noChangeArrowheads="1"/>
          </p:cNvSpPr>
          <p:nvPr/>
        </p:nvSpPr>
        <p:spPr bwMode="auto">
          <a:xfrm>
            <a:off x="18787210" y="8025260"/>
            <a:ext cx="395517" cy="390692"/>
          </a:xfrm>
          <a:custGeom>
            <a:avLst/>
            <a:gdLst>
              <a:gd name="T0" fmla="*/ 181 w 363"/>
              <a:gd name="T1" fmla="*/ 354 h 355"/>
              <a:gd name="T2" fmla="*/ 181 w 363"/>
              <a:gd name="T3" fmla="*/ 354 h 355"/>
              <a:gd name="T4" fmla="*/ 362 w 363"/>
              <a:gd name="T5" fmla="*/ 181 h 355"/>
              <a:gd name="T6" fmla="*/ 181 w 363"/>
              <a:gd name="T7" fmla="*/ 0 h 355"/>
              <a:gd name="T8" fmla="*/ 0 w 363"/>
              <a:gd name="T9" fmla="*/ 181 h 355"/>
              <a:gd name="T10" fmla="*/ 181 w 363"/>
              <a:gd name="T11" fmla="*/ 35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3" h="355">
                <a:moveTo>
                  <a:pt x="181" y="354"/>
                </a:moveTo>
                <a:lnTo>
                  <a:pt x="181" y="354"/>
                </a:lnTo>
                <a:cubicBezTo>
                  <a:pt x="280" y="354"/>
                  <a:pt x="362" y="280"/>
                  <a:pt x="362" y="181"/>
                </a:cubicBezTo>
                <a:cubicBezTo>
                  <a:pt x="362" y="82"/>
                  <a:pt x="280" y="0"/>
                  <a:pt x="181" y="0"/>
                </a:cubicBezTo>
                <a:cubicBezTo>
                  <a:pt x="82" y="0"/>
                  <a:pt x="0" y="82"/>
                  <a:pt x="0" y="181"/>
                </a:cubicBezTo>
                <a:cubicBezTo>
                  <a:pt x="0" y="280"/>
                  <a:pt x="82" y="354"/>
                  <a:pt x="181" y="3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64"/>
          <p:cNvSpPr>
            <a:spLocks noChangeArrowheads="1"/>
          </p:cNvSpPr>
          <p:nvPr/>
        </p:nvSpPr>
        <p:spPr bwMode="auto">
          <a:xfrm>
            <a:off x="1997019" y="1827213"/>
            <a:ext cx="1611010" cy="3130376"/>
          </a:xfrm>
          <a:custGeom>
            <a:avLst/>
            <a:gdLst>
              <a:gd name="T0" fmla="*/ 1471 w 1472"/>
              <a:gd name="T1" fmla="*/ 2859 h 2860"/>
              <a:gd name="T2" fmla="*/ 0 w 1472"/>
              <a:gd name="T3" fmla="*/ 2859 h 2860"/>
              <a:gd name="T4" fmla="*/ 0 w 1472"/>
              <a:gd name="T5" fmla="*/ 0 h 2860"/>
              <a:gd name="T6" fmla="*/ 1471 w 1472"/>
              <a:gd name="T7" fmla="*/ 0 h 2860"/>
              <a:gd name="T8" fmla="*/ 1471 w 1472"/>
              <a:gd name="T9" fmla="*/ 2859 h 2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2" h="2860">
                <a:moveTo>
                  <a:pt x="1471" y="2859"/>
                </a:moveTo>
                <a:lnTo>
                  <a:pt x="0" y="2859"/>
                </a:lnTo>
                <a:lnTo>
                  <a:pt x="0" y="0"/>
                </a:lnTo>
                <a:lnTo>
                  <a:pt x="1471" y="0"/>
                </a:lnTo>
                <a:lnTo>
                  <a:pt x="1471" y="285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65"/>
          <p:cNvSpPr>
            <a:spLocks noChangeArrowheads="1"/>
          </p:cNvSpPr>
          <p:nvPr/>
        </p:nvSpPr>
        <p:spPr bwMode="auto">
          <a:xfrm>
            <a:off x="1997019" y="4928649"/>
            <a:ext cx="1611010" cy="5079020"/>
          </a:xfrm>
          <a:custGeom>
            <a:avLst/>
            <a:gdLst>
              <a:gd name="T0" fmla="*/ 1471 w 1472"/>
              <a:gd name="T1" fmla="*/ 4641 h 4642"/>
              <a:gd name="T2" fmla="*/ 0 w 1472"/>
              <a:gd name="T3" fmla="*/ 4641 h 4642"/>
              <a:gd name="T4" fmla="*/ 0 w 1472"/>
              <a:gd name="T5" fmla="*/ 0 h 4642"/>
              <a:gd name="T6" fmla="*/ 1471 w 1472"/>
              <a:gd name="T7" fmla="*/ 0 h 4642"/>
              <a:gd name="T8" fmla="*/ 1471 w 1472"/>
              <a:gd name="T9" fmla="*/ 4641 h 4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2" h="4642">
                <a:moveTo>
                  <a:pt x="1471" y="4641"/>
                </a:moveTo>
                <a:lnTo>
                  <a:pt x="0" y="4641"/>
                </a:lnTo>
                <a:lnTo>
                  <a:pt x="0" y="0"/>
                </a:lnTo>
                <a:lnTo>
                  <a:pt x="1471" y="0"/>
                </a:lnTo>
                <a:lnTo>
                  <a:pt x="1471" y="46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66"/>
          <p:cNvSpPr>
            <a:spLocks noChangeArrowheads="1"/>
          </p:cNvSpPr>
          <p:nvPr/>
        </p:nvSpPr>
        <p:spPr bwMode="auto">
          <a:xfrm>
            <a:off x="4929635" y="1827213"/>
            <a:ext cx="1611010" cy="6246281"/>
          </a:xfrm>
          <a:custGeom>
            <a:avLst/>
            <a:gdLst>
              <a:gd name="T0" fmla="*/ 1471 w 1472"/>
              <a:gd name="T1" fmla="*/ 5709 h 5710"/>
              <a:gd name="T2" fmla="*/ 0 w 1472"/>
              <a:gd name="T3" fmla="*/ 5709 h 5710"/>
              <a:gd name="T4" fmla="*/ 0 w 1472"/>
              <a:gd name="T5" fmla="*/ 0 h 5710"/>
              <a:gd name="T6" fmla="*/ 1471 w 1472"/>
              <a:gd name="T7" fmla="*/ 0 h 5710"/>
              <a:gd name="T8" fmla="*/ 1471 w 1472"/>
              <a:gd name="T9" fmla="*/ 5709 h 5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2" h="5710">
                <a:moveTo>
                  <a:pt x="1471" y="5709"/>
                </a:moveTo>
                <a:lnTo>
                  <a:pt x="0" y="5709"/>
                </a:lnTo>
                <a:lnTo>
                  <a:pt x="0" y="0"/>
                </a:lnTo>
                <a:lnTo>
                  <a:pt x="1471" y="0"/>
                </a:lnTo>
                <a:lnTo>
                  <a:pt x="1471" y="570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67"/>
          <p:cNvSpPr>
            <a:spLocks noChangeArrowheads="1"/>
          </p:cNvSpPr>
          <p:nvPr/>
        </p:nvSpPr>
        <p:spPr bwMode="auto">
          <a:xfrm>
            <a:off x="4929635" y="7991495"/>
            <a:ext cx="1611010" cy="2011352"/>
          </a:xfrm>
          <a:custGeom>
            <a:avLst/>
            <a:gdLst>
              <a:gd name="T0" fmla="*/ 1471 w 1472"/>
              <a:gd name="T1" fmla="*/ 1840 h 1841"/>
              <a:gd name="T2" fmla="*/ 0 w 1472"/>
              <a:gd name="T3" fmla="*/ 1840 h 1841"/>
              <a:gd name="T4" fmla="*/ 0 w 1472"/>
              <a:gd name="T5" fmla="*/ 0 h 1841"/>
              <a:gd name="T6" fmla="*/ 1471 w 1472"/>
              <a:gd name="T7" fmla="*/ 0 h 1841"/>
              <a:gd name="T8" fmla="*/ 1471 w 1472"/>
              <a:gd name="T9" fmla="*/ 1840 h 1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2" h="1841">
                <a:moveTo>
                  <a:pt x="1471" y="1840"/>
                </a:moveTo>
                <a:lnTo>
                  <a:pt x="0" y="1840"/>
                </a:lnTo>
                <a:lnTo>
                  <a:pt x="0" y="0"/>
                </a:lnTo>
                <a:lnTo>
                  <a:pt x="1471" y="0"/>
                </a:lnTo>
                <a:lnTo>
                  <a:pt x="1471" y="18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68"/>
          <p:cNvSpPr>
            <a:spLocks noChangeArrowheads="1"/>
          </p:cNvSpPr>
          <p:nvPr/>
        </p:nvSpPr>
        <p:spPr bwMode="auto">
          <a:xfrm>
            <a:off x="7775430" y="1827213"/>
            <a:ext cx="1611010" cy="1895591"/>
          </a:xfrm>
          <a:custGeom>
            <a:avLst/>
            <a:gdLst>
              <a:gd name="T0" fmla="*/ 1471 w 1472"/>
              <a:gd name="T1" fmla="*/ 1734 h 1735"/>
              <a:gd name="T2" fmla="*/ 0 w 1472"/>
              <a:gd name="T3" fmla="*/ 1734 h 1735"/>
              <a:gd name="T4" fmla="*/ 0 w 1472"/>
              <a:gd name="T5" fmla="*/ 0 h 1735"/>
              <a:gd name="T6" fmla="*/ 1471 w 1472"/>
              <a:gd name="T7" fmla="*/ 0 h 1735"/>
              <a:gd name="T8" fmla="*/ 1471 w 1472"/>
              <a:gd name="T9" fmla="*/ 1734 h 1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2" h="1735">
                <a:moveTo>
                  <a:pt x="1471" y="1734"/>
                </a:moveTo>
                <a:lnTo>
                  <a:pt x="0" y="1734"/>
                </a:lnTo>
                <a:lnTo>
                  <a:pt x="0" y="0"/>
                </a:lnTo>
                <a:lnTo>
                  <a:pt x="1471" y="0"/>
                </a:lnTo>
                <a:lnTo>
                  <a:pt x="1471" y="173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69"/>
          <p:cNvSpPr>
            <a:spLocks noChangeArrowheads="1"/>
          </p:cNvSpPr>
          <p:nvPr/>
        </p:nvSpPr>
        <p:spPr bwMode="auto">
          <a:xfrm>
            <a:off x="7775430" y="3722804"/>
            <a:ext cx="1611010" cy="6280043"/>
          </a:xfrm>
          <a:custGeom>
            <a:avLst/>
            <a:gdLst>
              <a:gd name="T0" fmla="*/ 1471 w 1472"/>
              <a:gd name="T1" fmla="*/ 5742 h 5743"/>
              <a:gd name="T2" fmla="*/ 0 w 1472"/>
              <a:gd name="T3" fmla="*/ 5742 h 5743"/>
              <a:gd name="T4" fmla="*/ 0 w 1472"/>
              <a:gd name="T5" fmla="*/ 0 h 5743"/>
              <a:gd name="T6" fmla="*/ 1471 w 1472"/>
              <a:gd name="T7" fmla="*/ 0 h 5743"/>
              <a:gd name="T8" fmla="*/ 1471 w 1472"/>
              <a:gd name="T9" fmla="*/ 5742 h 5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2" h="5743">
                <a:moveTo>
                  <a:pt x="1471" y="5742"/>
                </a:moveTo>
                <a:lnTo>
                  <a:pt x="0" y="5742"/>
                </a:lnTo>
                <a:lnTo>
                  <a:pt x="0" y="0"/>
                </a:lnTo>
                <a:lnTo>
                  <a:pt x="1471" y="0"/>
                </a:lnTo>
                <a:lnTo>
                  <a:pt x="1471" y="574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70"/>
          <p:cNvSpPr>
            <a:spLocks noChangeArrowheads="1"/>
          </p:cNvSpPr>
          <p:nvPr/>
        </p:nvSpPr>
        <p:spPr bwMode="auto">
          <a:xfrm>
            <a:off x="10717693" y="1827213"/>
            <a:ext cx="1611010" cy="7235073"/>
          </a:xfrm>
          <a:custGeom>
            <a:avLst/>
            <a:gdLst>
              <a:gd name="T0" fmla="*/ 1470 w 1471"/>
              <a:gd name="T1" fmla="*/ 6613 h 6614"/>
              <a:gd name="T2" fmla="*/ 0 w 1471"/>
              <a:gd name="T3" fmla="*/ 6613 h 6614"/>
              <a:gd name="T4" fmla="*/ 0 w 1471"/>
              <a:gd name="T5" fmla="*/ 0 h 6614"/>
              <a:gd name="T6" fmla="*/ 1470 w 1471"/>
              <a:gd name="T7" fmla="*/ 0 h 6614"/>
              <a:gd name="T8" fmla="*/ 1470 w 1471"/>
              <a:gd name="T9" fmla="*/ 6613 h 6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1" h="6614">
                <a:moveTo>
                  <a:pt x="1470" y="6613"/>
                </a:moveTo>
                <a:lnTo>
                  <a:pt x="0" y="6613"/>
                </a:lnTo>
                <a:lnTo>
                  <a:pt x="0" y="0"/>
                </a:lnTo>
                <a:lnTo>
                  <a:pt x="1470" y="0"/>
                </a:lnTo>
                <a:lnTo>
                  <a:pt x="1470" y="661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Freeform 371"/>
          <p:cNvSpPr>
            <a:spLocks noChangeArrowheads="1"/>
          </p:cNvSpPr>
          <p:nvPr/>
        </p:nvSpPr>
        <p:spPr bwMode="auto">
          <a:xfrm>
            <a:off x="10717693" y="9057464"/>
            <a:ext cx="1611010" cy="945383"/>
          </a:xfrm>
          <a:custGeom>
            <a:avLst/>
            <a:gdLst>
              <a:gd name="T0" fmla="*/ 1470 w 1471"/>
              <a:gd name="T1" fmla="*/ 863 h 864"/>
              <a:gd name="T2" fmla="*/ 0 w 1471"/>
              <a:gd name="T3" fmla="*/ 863 h 864"/>
              <a:gd name="T4" fmla="*/ 0 w 1471"/>
              <a:gd name="T5" fmla="*/ 0 h 864"/>
              <a:gd name="T6" fmla="*/ 1470 w 1471"/>
              <a:gd name="T7" fmla="*/ 0 h 864"/>
              <a:gd name="T8" fmla="*/ 1470 w 1471"/>
              <a:gd name="T9" fmla="*/ 863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1" h="864">
                <a:moveTo>
                  <a:pt x="1470" y="863"/>
                </a:moveTo>
                <a:lnTo>
                  <a:pt x="0" y="863"/>
                </a:lnTo>
                <a:lnTo>
                  <a:pt x="0" y="0"/>
                </a:lnTo>
                <a:lnTo>
                  <a:pt x="1470" y="0"/>
                </a:lnTo>
                <a:lnTo>
                  <a:pt x="1470" y="86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372"/>
          <p:cNvSpPr>
            <a:spLocks noChangeArrowheads="1"/>
          </p:cNvSpPr>
          <p:nvPr/>
        </p:nvSpPr>
        <p:spPr bwMode="auto">
          <a:xfrm>
            <a:off x="13626191" y="1827213"/>
            <a:ext cx="1611010" cy="819975"/>
          </a:xfrm>
          <a:custGeom>
            <a:avLst/>
            <a:gdLst>
              <a:gd name="T0" fmla="*/ 1470 w 1471"/>
              <a:gd name="T1" fmla="*/ 748 h 749"/>
              <a:gd name="T2" fmla="*/ 0 w 1471"/>
              <a:gd name="T3" fmla="*/ 748 h 749"/>
              <a:gd name="T4" fmla="*/ 0 w 1471"/>
              <a:gd name="T5" fmla="*/ 0 h 749"/>
              <a:gd name="T6" fmla="*/ 1470 w 1471"/>
              <a:gd name="T7" fmla="*/ 0 h 749"/>
              <a:gd name="T8" fmla="*/ 1470 w 1471"/>
              <a:gd name="T9" fmla="*/ 748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1" h="749">
                <a:moveTo>
                  <a:pt x="1470" y="748"/>
                </a:moveTo>
                <a:lnTo>
                  <a:pt x="0" y="748"/>
                </a:lnTo>
                <a:lnTo>
                  <a:pt x="0" y="0"/>
                </a:lnTo>
                <a:lnTo>
                  <a:pt x="1470" y="0"/>
                </a:lnTo>
                <a:lnTo>
                  <a:pt x="1470" y="74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373"/>
          <p:cNvSpPr>
            <a:spLocks noChangeArrowheads="1"/>
          </p:cNvSpPr>
          <p:nvPr/>
        </p:nvSpPr>
        <p:spPr bwMode="auto">
          <a:xfrm>
            <a:off x="13626191" y="2642366"/>
            <a:ext cx="1611010" cy="7360481"/>
          </a:xfrm>
          <a:custGeom>
            <a:avLst/>
            <a:gdLst>
              <a:gd name="T0" fmla="*/ 1470 w 1471"/>
              <a:gd name="T1" fmla="*/ 6728 h 6729"/>
              <a:gd name="T2" fmla="*/ 0 w 1471"/>
              <a:gd name="T3" fmla="*/ 6728 h 6729"/>
              <a:gd name="T4" fmla="*/ 0 w 1471"/>
              <a:gd name="T5" fmla="*/ 0 h 6729"/>
              <a:gd name="T6" fmla="*/ 1470 w 1471"/>
              <a:gd name="T7" fmla="*/ 0 h 6729"/>
              <a:gd name="T8" fmla="*/ 1470 w 1471"/>
              <a:gd name="T9" fmla="*/ 6728 h 6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1" h="6729">
                <a:moveTo>
                  <a:pt x="1470" y="6728"/>
                </a:moveTo>
                <a:lnTo>
                  <a:pt x="0" y="6728"/>
                </a:lnTo>
                <a:lnTo>
                  <a:pt x="0" y="0"/>
                </a:lnTo>
                <a:lnTo>
                  <a:pt x="1470" y="0"/>
                </a:lnTo>
                <a:lnTo>
                  <a:pt x="1470" y="672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CuadroTexto 440"/>
          <p:cNvSpPr txBox="1"/>
          <p:nvPr/>
        </p:nvSpPr>
        <p:spPr>
          <a:xfrm>
            <a:off x="16384457" y="2233683"/>
            <a:ext cx="5548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  <a:endParaRPr lang="en-US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2" name="CuadroTexto 441"/>
          <p:cNvSpPr txBox="1"/>
          <p:nvPr/>
        </p:nvSpPr>
        <p:spPr>
          <a:xfrm>
            <a:off x="16405474" y="3722804"/>
            <a:ext cx="60947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443" name="Agrupar 442"/>
          <p:cNvGrpSpPr/>
          <p:nvPr/>
        </p:nvGrpSpPr>
        <p:grpSpPr>
          <a:xfrm>
            <a:off x="1487254" y="10727614"/>
            <a:ext cx="2630539" cy="1220974"/>
            <a:chOff x="2190932" y="10632220"/>
            <a:chExt cx="2630539" cy="1220974"/>
          </a:xfrm>
        </p:grpSpPr>
        <p:sp>
          <p:nvSpPr>
            <p:cNvPr id="444" name="Rectángulo 443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45" name="CuadroTexto 444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446" name="Agrupar 445"/>
          <p:cNvGrpSpPr/>
          <p:nvPr/>
        </p:nvGrpSpPr>
        <p:grpSpPr>
          <a:xfrm>
            <a:off x="4419870" y="10727614"/>
            <a:ext cx="2630539" cy="1220974"/>
            <a:chOff x="2190932" y="10632220"/>
            <a:chExt cx="2630539" cy="1220974"/>
          </a:xfrm>
        </p:grpSpPr>
        <p:sp>
          <p:nvSpPr>
            <p:cNvPr id="447" name="Rectángulo 446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48" name="CuadroTexto 447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449" name="Agrupar 448"/>
          <p:cNvGrpSpPr/>
          <p:nvPr/>
        </p:nvGrpSpPr>
        <p:grpSpPr>
          <a:xfrm>
            <a:off x="7265665" y="10727614"/>
            <a:ext cx="2630539" cy="1220974"/>
            <a:chOff x="2190932" y="10632220"/>
            <a:chExt cx="2630539" cy="1220974"/>
          </a:xfrm>
        </p:grpSpPr>
        <p:sp>
          <p:nvSpPr>
            <p:cNvPr id="450" name="Rectángulo 449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51" name="CuadroTexto 450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452" name="Agrupar 451"/>
          <p:cNvGrpSpPr/>
          <p:nvPr/>
        </p:nvGrpSpPr>
        <p:grpSpPr>
          <a:xfrm>
            <a:off x="10207928" y="10727614"/>
            <a:ext cx="2630539" cy="1220974"/>
            <a:chOff x="2190932" y="10632220"/>
            <a:chExt cx="2630539" cy="1220974"/>
          </a:xfrm>
        </p:grpSpPr>
        <p:sp>
          <p:nvSpPr>
            <p:cNvPr id="453" name="Rectángulo 452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54" name="CuadroTexto 453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455" name="Agrupar 454"/>
          <p:cNvGrpSpPr/>
          <p:nvPr/>
        </p:nvGrpSpPr>
        <p:grpSpPr>
          <a:xfrm>
            <a:off x="13116426" y="10727614"/>
            <a:ext cx="2630539" cy="1220974"/>
            <a:chOff x="2190932" y="10632220"/>
            <a:chExt cx="2630539" cy="1220974"/>
          </a:xfrm>
        </p:grpSpPr>
        <p:sp>
          <p:nvSpPr>
            <p:cNvPr id="456" name="Rectángulo 455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457" name="CuadroTexto 456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15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eeform 162"/>
          <p:cNvSpPr>
            <a:spLocks noChangeArrowheads="1"/>
          </p:cNvSpPr>
          <p:nvPr/>
        </p:nvSpPr>
        <p:spPr bwMode="auto">
          <a:xfrm>
            <a:off x="9311327" y="4693077"/>
            <a:ext cx="1506033" cy="810941"/>
          </a:xfrm>
          <a:custGeom>
            <a:avLst/>
            <a:gdLst>
              <a:gd name="T0" fmla="*/ 0 w 1375"/>
              <a:gd name="T1" fmla="*/ 687 h 742"/>
              <a:gd name="T2" fmla="*/ 0 w 1375"/>
              <a:gd name="T3" fmla="*/ 687 h 742"/>
              <a:gd name="T4" fmla="*/ 9 w 1375"/>
              <a:gd name="T5" fmla="*/ 741 h 742"/>
              <a:gd name="T6" fmla="*/ 1365 w 1375"/>
              <a:gd name="T7" fmla="*/ 741 h 742"/>
              <a:gd name="T8" fmla="*/ 1374 w 1375"/>
              <a:gd name="T9" fmla="*/ 687 h 742"/>
              <a:gd name="T10" fmla="*/ 687 w 1375"/>
              <a:gd name="T11" fmla="*/ 0 h 742"/>
              <a:gd name="T12" fmla="*/ 0 w 1375"/>
              <a:gd name="T13" fmla="*/ 687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5" h="742">
                <a:moveTo>
                  <a:pt x="0" y="687"/>
                </a:moveTo>
                <a:lnTo>
                  <a:pt x="0" y="687"/>
                </a:lnTo>
                <a:cubicBezTo>
                  <a:pt x="0" y="705"/>
                  <a:pt x="0" y="723"/>
                  <a:pt x="9" y="741"/>
                </a:cubicBezTo>
                <a:cubicBezTo>
                  <a:pt x="1365" y="741"/>
                  <a:pt x="1365" y="741"/>
                  <a:pt x="1365" y="741"/>
                </a:cubicBezTo>
                <a:cubicBezTo>
                  <a:pt x="1365" y="723"/>
                  <a:pt x="1374" y="705"/>
                  <a:pt x="1374" y="687"/>
                </a:cubicBezTo>
                <a:cubicBezTo>
                  <a:pt x="1374" y="307"/>
                  <a:pt x="1066" y="0"/>
                  <a:pt x="687" y="0"/>
                </a:cubicBezTo>
                <a:cubicBezTo>
                  <a:pt x="307" y="0"/>
                  <a:pt x="0" y="307"/>
                  <a:pt x="0" y="687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63"/>
          <p:cNvSpPr>
            <a:spLocks noChangeArrowheads="1"/>
          </p:cNvSpPr>
          <p:nvPr/>
        </p:nvSpPr>
        <p:spPr bwMode="auto">
          <a:xfrm>
            <a:off x="9320981" y="5504017"/>
            <a:ext cx="1486725" cy="685438"/>
          </a:xfrm>
          <a:custGeom>
            <a:avLst/>
            <a:gdLst>
              <a:gd name="T0" fmla="*/ 678 w 1357"/>
              <a:gd name="T1" fmla="*/ 624 h 625"/>
              <a:gd name="T2" fmla="*/ 678 w 1357"/>
              <a:gd name="T3" fmla="*/ 624 h 625"/>
              <a:gd name="T4" fmla="*/ 1356 w 1357"/>
              <a:gd name="T5" fmla="*/ 0 h 625"/>
              <a:gd name="T6" fmla="*/ 0 w 1357"/>
              <a:gd name="T7" fmla="*/ 0 h 625"/>
              <a:gd name="T8" fmla="*/ 678 w 1357"/>
              <a:gd name="T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7" h="625">
                <a:moveTo>
                  <a:pt x="678" y="624"/>
                </a:moveTo>
                <a:lnTo>
                  <a:pt x="678" y="624"/>
                </a:lnTo>
                <a:cubicBezTo>
                  <a:pt x="1040" y="624"/>
                  <a:pt x="1329" y="352"/>
                  <a:pt x="1356" y="0"/>
                </a:cubicBezTo>
                <a:cubicBezTo>
                  <a:pt x="0" y="0"/>
                  <a:pt x="0" y="0"/>
                  <a:pt x="0" y="0"/>
                </a:cubicBezTo>
                <a:cubicBezTo>
                  <a:pt x="27" y="352"/>
                  <a:pt x="316" y="624"/>
                  <a:pt x="678" y="62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64"/>
          <p:cNvSpPr>
            <a:spLocks noChangeArrowheads="1"/>
          </p:cNvSpPr>
          <p:nvPr/>
        </p:nvSpPr>
        <p:spPr bwMode="auto">
          <a:xfrm>
            <a:off x="8756220" y="6382537"/>
            <a:ext cx="2630729" cy="743363"/>
          </a:xfrm>
          <a:custGeom>
            <a:avLst/>
            <a:gdLst>
              <a:gd name="T0" fmla="*/ 2386 w 2405"/>
              <a:gd name="T1" fmla="*/ 614 h 678"/>
              <a:gd name="T2" fmla="*/ 2386 w 2405"/>
              <a:gd name="T3" fmla="*/ 614 h 678"/>
              <a:gd name="T4" fmla="*/ 2377 w 2405"/>
              <a:gd name="T5" fmla="*/ 569 h 678"/>
              <a:gd name="T6" fmla="*/ 1645 w 2405"/>
              <a:gd name="T7" fmla="*/ 0 h 678"/>
              <a:gd name="T8" fmla="*/ 759 w 2405"/>
              <a:gd name="T9" fmla="*/ 0 h 678"/>
              <a:gd name="T10" fmla="*/ 18 w 2405"/>
              <a:gd name="T11" fmla="*/ 605 h 678"/>
              <a:gd name="T12" fmla="*/ 18 w 2405"/>
              <a:gd name="T13" fmla="*/ 614 h 678"/>
              <a:gd name="T14" fmla="*/ 0 w 2405"/>
              <a:gd name="T15" fmla="*/ 677 h 678"/>
              <a:gd name="T16" fmla="*/ 2404 w 2405"/>
              <a:gd name="T17" fmla="*/ 677 h 678"/>
              <a:gd name="T18" fmla="*/ 2386 w 2405"/>
              <a:gd name="T19" fmla="*/ 614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05" h="678">
                <a:moveTo>
                  <a:pt x="2386" y="614"/>
                </a:moveTo>
                <a:lnTo>
                  <a:pt x="2386" y="614"/>
                </a:lnTo>
                <a:cubicBezTo>
                  <a:pt x="2386" y="596"/>
                  <a:pt x="2377" y="587"/>
                  <a:pt x="2377" y="569"/>
                </a:cubicBezTo>
                <a:cubicBezTo>
                  <a:pt x="2296" y="244"/>
                  <a:pt x="1997" y="0"/>
                  <a:pt x="1645" y="0"/>
                </a:cubicBezTo>
                <a:cubicBezTo>
                  <a:pt x="759" y="0"/>
                  <a:pt x="759" y="0"/>
                  <a:pt x="759" y="0"/>
                </a:cubicBezTo>
                <a:cubicBezTo>
                  <a:pt x="388" y="0"/>
                  <a:pt x="90" y="262"/>
                  <a:pt x="18" y="605"/>
                </a:cubicBezTo>
                <a:cubicBezTo>
                  <a:pt x="18" y="605"/>
                  <a:pt x="18" y="605"/>
                  <a:pt x="18" y="614"/>
                </a:cubicBezTo>
                <a:cubicBezTo>
                  <a:pt x="0" y="677"/>
                  <a:pt x="0" y="677"/>
                  <a:pt x="0" y="677"/>
                </a:cubicBezTo>
                <a:cubicBezTo>
                  <a:pt x="2404" y="677"/>
                  <a:pt x="2404" y="677"/>
                  <a:pt x="2404" y="677"/>
                </a:cubicBezTo>
                <a:lnTo>
                  <a:pt x="2386" y="614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65"/>
          <p:cNvSpPr>
            <a:spLocks noChangeArrowheads="1"/>
          </p:cNvSpPr>
          <p:nvPr/>
        </p:nvSpPr>
        <p:spPr bwMode="auto">
          <a:xfrm>
            <a:off x="8596926" y="7121074"/>
            <a:ext cx="2939662" cy="810941"/>
          </a:xfrm>
          <a:custGeom>
            <a:avLst/>
            <a:gdLst>
              <a:gd name="T0" fmla="*/ 2685 w 2686"/>
              <a:gd name="T1" fmla="*/ 741 h 742"/>
              <a:gd name="T2" fmla="*/ 2549 w 2686"/>
              <a:gd name="T3" fmla="*/ 0 h 742"/>
              <a:gd name="T4" fmla="*/ 145 w 2686"/>
              <a:gd name="T5" fmla="*/ 0 h 742"/>
              <a:gd name="T6" fmla="*/ 0 w 2686"/>
              <a:gd name="T7" fmla="*/ 741 h 742"/>
              <a:gd name="T8" fmla="*/ 2685 w 2686"/>
              <a:gd name="T9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6" h="742">
                <a:moveTo>
                  <a:pt x="2685" y="741"/>
                </a:moveTo>
                <a:lnTo>
                  <a:pt x="2549" y="0"/>
                </a:lnTo>
                <a:lnTo>
                  <a:pt x="145" y="0"/>
                </a:lnTo>
                <a:lnTo>
                  <a:pt x="0" y="741"/>
                </a:lnTo>
                <a:lnTo>
                  <a:pt x="2685" y="741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66"/>
          <p:cNvSpPr>
            <a:spLocks noChangeArrowheads="1"/>
          </p:cNvSpPr>
          <p:nvPr/>
        </p:nvSpPr>
        <p:spPr bwMode="auto">
          <a:xfrm>
            <a:off x="8452115" y="7936840"/>
            <a:ext cx="3248592" cy="825424"/>
          </a:xfrm>
          <a:custGeom>
            <a:avLst/>
            <a:gdLst>
              <a:gd name="T0" fmla="*/ 0 w 2966"/>
              <a:gd name="T1" fmla="*/ 751 h 752"/>
              <a:gd name="T2" fmla="*/ 534 w 2966"/>
              <a:gd name="T3" fmla="*/ 751 h 752"/>
              <a:gd name="T4" fmla="*/ 678 w 2966"/>
              <a:gd name="T5" fmla="*/ 19 h 752"/>
              <a:gd name="T6" fmla="*/ 678 w 2966"/>
              <a:gd name="T7" fmla="*/ 751 h 752"/>
              <a:gd name="T8" fmla="*/ 2296 w 2966"/>
              <a:gd name="T9" fmla="*/ 751 h 752"/>
              <a:gd name="T10" fmla="*/ 2296 w 2966"/>
              <a:gd name="T11" fmla="*/ 91 h 752"/>
              <a:gd name="T12" fmla="*/ 2423 w 2966"/>
              <a:gd name="T13" fmla="*/ 751 h 752"/>
              <a:gd name="T14" fmla="*/ 2965 w 2966"/>
              <a:gd name="T15" fmla="*/ 751 h 752"/>
              <a:gd name="T16" fmla="*/ 2821 w 2966"/>
              <a:gd name="T17" fmla="*/ 0 h 752"/>
              <a:gd name="T18" fmla="*/ 136 w 2966"/>
              <a:gd name="T19" fmla="*/ 0 h 752"/>
              <a:gd name="T20" fmla="*/ 0 w 2966"/>
              <a:gd name="T21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66" h="752">
                <a:moveTo>
                  <a:pt x="0" y="751"/>
                </a:moveTo>
                <a:lnTo>
                  <a:pt x="534" y="751"/>
                </a:lnTo>
                <a:lnTo>
                  <a:pt x="678" y="19"/>
                </a:lnTo>
                <a:lnTo>
                  <a:pt x="678" y="751"/>
                </a:lnTo>
                <a:lnTo>
                  <a:pt x="2296" y="751"/>
                </a:lnTo>
                <a:lnTo>
                  <a:pt x="2296" y="91"/>
                </a:lnTo>
                <a:lnTo>
                  <a:pt x="2423" y="751"/>
                </a:lnTo>
                <a:lnTo>
                  <a:pt x="2965" y="751"/>
                </a:lnTo>
                <a:lnTo>
                  <a:pt x="2821" y="0"/>
                </a:lnTo>
                <a:lnTo>
                  <a:pt x="136" y="0"/>
                </a:lnTo>
                <a:lnTo>
                  <a:pt x="0" y="751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67"/>
          <p:cNvSpPr>
            <a:spLocks noChangeArrowheads="1"/>
          </p:cNvSpPr>
          <p:nvPr/>
        </p:nvSpPr>
        <p:spPr bwMode="auto">
          <a:xfrm>
            <a:off x="11102156" y="8757435"/>
            <a:ext cx="733708" cy="810941"/>
          </a:xfrm>
          <a:custGeom>
            <a:avLst/>
            <a:gdLst>
              <a:gd name="T0" fmla="*/ 145 w 670"/>
              <a:gd name="T1" fmla="*/ 705 h 742"/>
              <a:gd name="T2" fmla="*/ 145 w 670"/>
              <a:gd name="T3" fmla="*/ 705 h 742"/>
              <a:gd name="T4" fmla="*/ 145 w 670"/>
              <a:gd name="T5" fmla="*/ 741 h 742"/>
              <a:gd name="T6" fmla="*/ 651 w 670"/>
              <a:gd name="T7" fmla="*/ 741 h 742"/>
              <a:gd name="T8" fmla="*/ 660 w 670"/>
              <a:gd name="T9" fmla="*/ 605 h 742"/>
              <a:gd name="T10" fmla="*/ 542 w 670"/>
              <a:gd name="T11" fmla="*/ 0 h 742"/>
              <a:gd name="T12" fmla="*/ 0 w 670"/>
              <a:gd name="T13" fmla="*/ 0 h 742"/>
              <a:gd name="T14" fmla="*/ 145 w 670"/>
              <a:gd name="T15" fmla="*/ 705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0" h="742">
                <a:moveTo>
                  <a:pt x="145" y="705"/>
                </a:moveTo>
                <a:lnTo>
                  <a:pt x="145" y="705"/>
                </a:lnTo>
                <a:cubicBezTo>
                  <a:pt x="145" y="723"/>
                  <a:pt x="145" y="732"/>
                  <a:pt x="145" y="741"/>
                </a:cubicBezTo>
                <a:cubicBezTo>
                  <a:pt x="651" y="741"/>
                  <a:pt x="651" y="741"/>
                  <a:pt x="651" y="741"/>
                </a:cubicBezTo>
                <a:cubicBezTo>
                  <a:pt x="669" y="696"/>
                  <a:pt x="669" y="651"/>
                  <a:pt x="660" y="605"/>
                </a:cubicBezTo>
                <a:cubicBezTo>
                  <a:pt x="542" y="0"/>
                  <a:pt x="542" y="0"/>
                  <a:pt x="542" y="0"/>
                </a:cubicBezTo>
                <a:cubicBezTo>
                  <a:pt x="0" y="0"/>
                  <a:pt x="0" y="0"/>
                  <a:pt x="0" y="0"/>
                </a:cubicBezTo>
                <a:lnTo>
                  <a:pt x="145" y="705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68"/>
          <p:cNvSpPr>
            <a:spLocks noChangeArrowheads="1"/>
          </p:cNvSpPr>
          <p:nvPr/>
        </p:nvSpPr>
        <p:spPr bwMode="auto">
          <a:xfrm>
            <a:off x="9190652" y="8757435"/>
            <a:ext cx="1771518" cy="810941"/>
          </a:xfrm>
          <a:custGeom>
            <a:avLst/>
            <a:gdLst>
              <a:gd name="T0" fmla="*/ 1618 w 1619"/>
              <a:gd name="T1" fmla="*/ 0 h 742"/>
              <a:gd name="T2" fmla="*/ 0 w 1619"/>
              <a:gd name="T3" fmla="*/ 0 h 742"/>
              <a:gd name="T4" fmla="*/ 0 w 1619"/>
              <a:gd name="T5" fmla="*/ 696 h 742"/>
              <a:gd name="T6" fmla="*/ 0 w 1619"/>
              <a:gd name="T7" fmla="*/ 741 h 742"/>
              <a:gd name="T8" fmla="*/ 1618 w 1619"/>
              <a:gd name="T9" fmla="*/ 741 h 742"/>
              <a:gd name="T10" fmla="*/ 1618 w 1619"/>
              <a:gd name="T11" fmla="*/ 696 h 742"/>
              <a:gd name="T12" fmla="*/ 1618 w 1619"/>
              <a:gd name="T13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9" h="742">
                <a:moveTo>
                  <a:pt x="1618" y="0"/>
                </a:moveTo>
                <a:lnTo>
                  <a:pt x="0" y="0"/>
                </a:lnTo>
                <a:lnTo>
                  <a:pt x="0" y="696"/>
                </a:lnTo>
                <a:lnTo>
                  <a:pt x="0" y="741"/>
                </a:lnTo>
                <a:lnTo>
                  <a:pt x="1618" y="741"/>
                </a:lnTo>
                <a:lnTo>
                  <a:pt x="1618" y="696"/>
                </a:lnTo>
                <a:lnTo>
                  <a:pt x="1618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69"/>
          <p:cNvSpPr>
            <a:spLocks noChangeArrowheads="1"/>
          </p:cNvSpPr>
          <p:nvPr/>
        </p:nvSpPr>
        <p:spPr bwMode="auto">
          <a:xfrm>
            <a:off x="8312133" y="8757435"/>
            <a:ext cx="724054" cy="810941"/>
          </a:xfrm>
          <a:custGeom>
            <a:avLst/>
            <a:gdLst>
              <a:gd name="T0" fmla="*/ 660 w 661"/>
              <a:gd name="T1" fmla="*/ 0 h 742"/>
              <a:gd name="T2" fmla="*/ 660 w 661"/>
              <a:gd name="T3" fmla="*/ 0 h 742"/>
              <a:gd name="T4" fmla="*/ 126 w 661"/>
              <a:gd name="T5" fmla="*/ 0 h 742"/>
              <a:gd name="T6" fmla="*/ 0 w 661"/>
              <a:gd name="T7" fmla="*/ 605 h 742"/>
              <a:gd name="T8" fmla="*/ 9 w 661"/>
              <a:gd name="T9" fmla="*/ 741 h 742"/>
              <a:gd name="T10" fmla="*/ 515 w 661"/>
              <a:gd name="T11" fmla="*/ 741 h 742"/>
              <a:gd name="T12" fmla="*/ 524 w 661"/>
              <a:gd name="T13" fmla="*/ 705 h 742"/>
              <a:gd name="T14" fmla="*/ 660 w 661"/>
              <a:gd name="T15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1" h="742">
                <a:moveTo>
                  <a:pt x="660" y="0"/>
                </a:moveTo>
                <a:lnTo>
                  <a:pt x="660" y="0"/>
                </a:lnTo>
                <a:cubicBezTo>
                  <a:pt x="126" y="0"/>
                  <a:pt x="126" y="0"/>
                  <a:pt x="126" y="0"/>
                </a:cubicBezTo>
                <a:cubicBezTo>
                  <a:pt x="0" y="605"/>
                  <a:pt x="0" y="605"/>
                  <a:pt x="0" y="605"/>
                </a:cubicBezTo>
                <a:cubicBezTo>
                  <a:pt x="0" y="651"/>
                  <a:pt x="0" y="696"/>
                  <a:pt x="9" y="741"/>
                </a:cubicBezTo>
                <a:cubicBezTo>
                  <a:pt x="515" y="741"/>
                  <a:pt x="515" y="741"/>
                  <a:pt x="515" y="741"/>
                </a:cubicBezTo>
                <a:cubicBezTo>
                  <a:pt x="524" y="732"/>
                  <a:pt x="524" y="723"/>
                  <a:pt x="524" y="705"/>
                </a:cubicBezTo>
                <a:lnTo>
                  <a:pt x="660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0"/>
          <p:cNvSpPr>
            <a:spLocks noChangeArrowheads="1"/>
          </p:cNvSpPr>
          <p:nvPr/>
        </p:nvSpPr>
        <p:spPr bwMode="auto">
          <a:xfrm>
            <a:off x="11261446" y="9568376"/>
            <a:ext cx="555110" cy="226872"/>
          </a:xfrm>
          <a:custGeom>
            <a:avLst/>
            <a:gdLst>
              <a:gd name="T0" fmla="*/ 307 w 507"/>
              <a:gd name="T1" fmla="*/ 181 h 209"/>
              <a:gd name="T2" fmla="*/ 307 w 507"/>
              <a:gd name="T3" fmla="*/ 181 h 209"/>
              <a:gd name="T4" fmla="*/ 506 w 507"/>
              <a:gd name="T5" fmla="*/ 0 h 209"/>
              <a:gd name="T6" fmla="*/ 0 w 507"/>
              <a:gd name="T7" fmla="*/ 0 h 209"/>
              <a:gd name="T8" fmla="*/ 307 w 507"/>
              <a:gd name="T9" fmla="*/ 181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7" h="209">
                <a:moveTo>
                  <a:pt x="307" y="181"/>
                </a:moveTo>
                <a:lnTo>
                  <a:pt x="307" y="181"/>
                </a:lnTo>
                <a:cubicBezTo>
                  <a:pt x="406" y="163"/>
                  <a:pt x="479" y="90"/>
                  <a:pt x="506" y="0"/>
                </a:cubicBezTo>
                <a:cubicBezTo>
                  <a:pt x="0" y="0"/>
                  <a:pt x="0" y="0"/>
                  <a:pt x="0" y="0"/>
                </a:cubicBezTo>
                <a:cubicBezTo>
                  <a:pt x="45" y="126"/>
                  <a:pt x="172" y="208"/>
                  <a:pt x="307" y="18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1"/>
          <p:cNvSpPr>
            <a:spLocks noChangeArrowheads="1"/>
          </p:cNvSpPr>
          <p:nvPr/>
        </p:nvSpPr>
        <p:spPr bwMode="auto">
          <a:xfrm>
            <a:off x="9190652" y="9568376"/>
            <a:ext cx="1771518" cy="810941"/>
          </a:xfrm>
          <a:custGeom>
            <a:avLst/>
            <a:gdLst>
              <a:gd name="T0" fmla="*/ 0 w 1619"/>
              <a:gd name="T1" fmla="*/ 72 h 742"/>
              <a:gd name="T2" fmla="*/ 0 w 1619"/>
              <a:gd name="T3" fmla="*/ 741 h 742"/>
              <a:gd name="T4" fmla="*/ 678 w 1619"/>
              <a:gd name="T5" fmla="*/ 741 h 742"/>
              <a:gd name="T6" fmla="*/ 678 w 1619"/>
              <a:gd name="T7" fmla="*/ 72 h 742"/>
              <a:gd name="T8" fmla="*/ 941 w 1619"/>
              <a:gd name="T9" fmla="*/ 72 h 742"/>
              <a:gd name="T10" fmla="*/ 941 w 1619"/>
              <a:gd name="T11" fmla="*/ 741 h 742"/>
              <a:gd name="T12" fmla="*/ 1618 w 1619"/>
              <a:gd name="T13" fmla="*/ 741 h 742"/>
              <a:gd name="T14" fmla="*/ 1618 w 1619"/>
              <a:gd name="T15" fmla="*/ 72 h 742"/>
              <a:gd name="T16" fmla="*/ 1618 w 1619"/>
              <a:gd name="T17" fmla="*/ 0 h 742"/>
              <a:gd name="T18" fmla="*/ 0 w 1619"/>
              <a:gd name="T19" fmla="*/ 0 h 742"/>
              <a:gd name="T20" fmla="*/ 0 w 1619"/>
              <a:gd name="T21" fmla="*/ 72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19" h="742">
                <a:moveTo>
                  <a:pt x="0" y="72"/>
                </a:moveTo>
                <a:lnTo>
                  <a:pt x="0" y="741"/>
                </a:lnTo>
                <a:lnTo>
                  <a:pt x="678" y="741"/>
                </a:lnTo>
                <a:lnTo>
                  <a:pt x="678" y="72"/>
                </a:lnTo>
                <a:lnTo>
                  <a:pt x="941" y="72"/>
                </a:lnTo>
                <a:lnTo>
                  <a:pt x="941" y="741"/>
                </a:lnTo>
                <a:lnTo>
                  <a:pt x="1618" y="741"/>
                </a:lnTo>
                <a:lnTo>
                  <a:pt x="1618" y="72"/>
                </a:lnTo>
                <a:lnTo>
                  <a:pt x="1618" y="0"/>
                </a:lnTo>
                <a:lnTo>
                  <a:pt x="0" y="0"/>
                </a:lnTo>
                <a:lnTo>
                  <a:pt x="0" y="72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2"/>
          <p:cNvSpPr>
            <a:spLocks noChangeArrowheads="1"/>
          </p:cNvSpPr>
          <p:nvPr/>
        </p:nvSpPr>
        <p:spPr bwMode="auto">
          <a:xfrm>
            <a:off x="8321787" y="9568376"/>
            <a:ext cx="555107" cy="226872"/>
          </a:xfrm>
          <a:custGeom>
            <a:avLst/>
            <a:gdLst>
              <a:gd name="T0" fmla="*/ 208 w 507"/>
              <a:gd name="T1" fmla="*/ 181 h 209"/>
              <a:gd name="T2" fmla="*/ 208 w 507"/>
              <a:gd name="T3" fmla="*/ 181 h 209"/>
              <a:gd name="T4" fmla="*/ 208 w 507"/>
              <a:gd name="T5" fmla="*/ 181 h 209"/>
              <a:gd name="T6" fmla="*/ 506 w 507"/>
              <a:gd name="T7" fmla="*/ 0 h 209"/>
              <a:gd name="T8" fmla="*/ 0 w 507"/>
              <a:gd name="T9" fmla="*/ 0 h 209"/>
              <a:gd name="T10" fmla="*/ 208 w 507"/>
              <a:gd name="T11" fmla="*/ 181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7" h="209">
                <a:moveTo>
                  <a:pt x="208" y="181"/>
                </a:moveTo>
                <a:lnTo>
                  <a:pt x="208" y="181"/>
                </a:lnTo>
                <a:lnTo>
                  <a:pt x="208" y="181"/>
                </a:lnTo>
                <a:cubicBezTo>
                  <a:pt x="343" y="208"/>
                  <a:pt x="470" y="126"/>
                  <a:pt x="506" y="0"/>
                </a:cubicBezTo>
                <a:cubicBezTo>
                  <a:pt x="0" y="0"/>
                  <a:pt x="0" y="0"/>
                  <a:pt x="0" y="0"/>
                </a:cubicBezTo>
                <a:cubicBezTo>
                  <a:pt x="27" y="90"/>
                  <a:pt x="108" y="163"/>
                  <a:pt x="208" y="18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3"/>
          <p:cNvSpPr>
            <a:spLocks noChangeArrowheads="1"/>
          </p:cNvSpPr>
          <p:nvPr/>
        </p:nvSpPr>
        <p:spPr bwMode="auto">
          <a:xfrm>
            <a:off x="10223637" y="10379317"/>
            <a:ext cx="743363" cy="810941"/>
          </a:xfrm>
          <a:custGeom>
            <a:avLst/>
            <a:gdLst>
              <a:gd name="T0" fmla="*/ 0 w 678"/>
              <a:gd name="T1" fmla="*/ 741 h 742"/>
              <a:gd name="T2" fmla="*/ 677 w 678"/>
              <a:gd name="T3" fmla="*/ 741 h 742"/>
              <a:gd name="T4" fmla="*/ 677 w 678"/>
              <a:gd name="T5" fmla="*/ 0 h 742"/>
              <a:gd name="T6" fmla="*/ 0 w 678"/>
              <a:gd name="T7" fmla="*/ 0 h 742"/>
              <a:gd name="T8" fmla="*/ 0 w 678"/>
              <a:gd name="T9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8" h="742">
                <a:moveTo>
                  <a:pt x="0" y="741"/>
                </a:moveTo>
                <a:lnTo>
                  <a:pt x="677" y="741"/>
                </a:lnTo>
                <a:lnTo>
                  <a:pt x="677" y="0"/>
                </a:lnTo>
                <a:lnTo>
                  <a:pt x="0" y="0"/>
                </a:lnTo>
                <a:lnTo>
                  <a:pt x="0" y="741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4"/>
          <p:cNvSpPr>
            <a:spLocks noChangeArrowheads="1"/>
          </p:cNvSpPr>
          <p:nvPr/>
        </p:nvSpPr>
        <p:spPr bwMode="auto">
          <a:xfrm>
            <a:off x="9190652" y="10379317"/>
            <a:ext cx="743363" cy="810941"/>
          </a:xfrm>
          <a:custGeom>
            <a:avLst/>
            <a:gdLst>
              <a:gd name="T0" fmla="*/ 678 w 679"/>
              <a:gd name="T1" fmla="*/ 0 h 742"/>
              <a:gd name="T2" fmla="*/ 0 w 679"/>
              <a:gd name="T3" fmla="*/ 0 h 742"/>
              <a:gd name="T4" fmla="*/ 0 w 679"/>
              <a:gd name="T5" fmla="*/ 741 h 742"/>
              <a:gd name="T6" fmla="*/ 678 w 679"/>
              <a:gd name="T7" fmla="*/ 741 h 742"/>
              <a:gd name="T8" fmla="*/ 678 w 679"/>
              <a:gd name="T9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" h="742">
                <a:moveTo>
                  <a:pt x="678" y="0"/>
                </a:moveTo>
                <a:lnTo>
                  <a:pt x="0" y="0"/>
                </a:lnTo>
                <a:lnTo>
                  <a:pt x="0" y="741"/>
                </a:lnTo>
                <a:lnTo>
                  <a:pt x="678" y="741"/>
                </a:lnTo>
                <a:lnTo>
                  <a:pt x="678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5"/>
          <p:cNvSpPr>
            <a:spLocks noChangeArrowheads="1"/>
          </p:cNvSpPr>
          <p:nvPr/>
        </p:nvSpPr>
        <p:spPr bwMode="auto">
          <a:xfrm>
            <a:off x="10223637" y="11190258"/>
            <a:ext cx="743363" cy="810941"/>
          </a:xfrm>
          <a:custGeom>
            <a:avLst/>
            <a:gdLst>
              <a:gd name="T0" fmla="*/ 0 w 678"/>
              <a:gd name="T1" fmla="*/ 742 h 743"/>
              <a:gd name="T2" fmla="*/ 677 w 678"/>
              <a:gd name="T3" fmla="*/ 742 h 743"/>
              <a:gd name="T4" fmla="*/ 677 w 678"/>
              <a:gd name="T5" fmla="*/ 0 h 743"/>
              <a:gd name="T6" fmla="*/ 0 w 678"/>
              <a:gd name="T7" fmla="*/ 0 h 743"/>
              <a:gd name="T8" fmla="*/ 0 w 678"/>
              <a:gd name="T9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8" h="743">
                <a:moveTo>
                  <a:pt x="0" y="742"/>
                </a:moveTo>
                <a:lnTo>
                  <a:pt x="677" y="742"/>
                </a:lnTo>
                <a:lnTo>
                  <a:pt x="677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6"/>
          <p:cNvSpPr>
            <a:spLocks noChangeArrowheads="1"/>
          </p:cNvSpPr>
          <p:nvPr/>
        </p:nvSpPr>
        <p:spPr bwMode="auto">
          <a:xfrm>
            <a:off x="9190652" y="11190258"/>
            <a:ext cx="743363" cy="810941"/>
          </a:xfrm>
          <a:custGeom>
            <a:avLst/>
            <a:gdLst>
              <a:gd name="T0" fmla="*/ 0 w 679"/>
              <a:gd name="T1" fmla="*/ 0 h 743"/>
              <a:gd name="T2" fmla="*/ 0 w 679"/>
              <a:gd name="T3" fmla="*/ 742 h 743"/>
              <a:gd name="T4" fmla="*/ 678 w 679"/>
              <a:gd name="T5" fmla="*/ 742 h 743"/>
              <a:gd name="T6" fmla="*/ 678 w 679"/>
              <a:gd name="T7" fmla="*/ 0 h 743"/>
              <a:gd name="T8" fmla="*/ 0 w 679"/>
              <a:gd name="T9" fmla="*/ 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" h="743">
                <a:moveTo>
                  <a:pt x="0" y="0"/>
                </a:moveTo>
                <a:lnTo>
                  <a:pt x="0" y="742"/>
                </a:lnTo>
                <a:lnTo>
                  <a:pt x="678" y="742"/>
                </a:lnTo>
                <a:lnTo>
                  <a:pt x="678" y="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7"/>
          <p:cNvSpPr>
            <a:spLocks noChangeArrowheads="1"/>
          </p:cNvSpPr>
          <p:nvPr/>
        </p:nvSpPr>
        <p:spPr bwMode="auto">
          <a:xfrm>
            <a:off x="9190652" y="12001199"/>
            <a:ext cx="743363" cy="791633"/>
          </a:xfrm>
          <a:custGeom>
            <a:avLst/>
            <a:gdLst>
              <a:gd name="T0" fmla="*/ 0 w 679"/>
              <a:gd name="T1" fmla="*/ 397 h 724"/>
              <a:gd name="T2" fmla="*/ 0 w 679"/>
              <a:gd name="T3" fmla="*/ 397 h 724"/>
              <a:gd name="T4" fmla="*/ 326 w 679"/>
              <a:gd name="T5" fmla="*/ 723 h 724"/>
              <a:gd name="T6" fmla="*/ 353 w 679"/>
              <a:gd name="T7" fmla="*/ 723 h 724"/>
              <a:gd name="T8" fmla="*/ 678 w 679"/>
              <a:gd name="T9" fmla="*/ 397 h 724"/>
              <a:gd name="T10" fmla="*/ 678 w 679"/>
              <a:gd name="T11" fmla="*/ 0 h 724"/>
              <a:gd name="T12" fmla="*/ 0 w 679"/>
              <a:gd name="T13" fmla="*/ 0 h 724"/>
              <a:gd name="T14" fmla="*/ 0 w 679"/>
              <a:gd name="T15" fmla="*/ 397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9" h="724">
                <a:moveTo>
                  <a:pt x="0" y="397"/>
                </a:moveTo>
                <a:lnTo>
                  <a:pt x="0" y="397"/>
                </a:lnTo>
                <a:cubicBezTo>
                  <a:pt x="0" y="578"/>
                  <a:pt x="145" y="723"/>
                  <a:pt x="326" y="723"/>
                </a:cubicBezTo>
                <a:cubicBezTo>
                  <a:pt x="353" y="723"/>
                  <a:pt x="353" y="723"/>
                  <a:pt x="353" y="723"/>
                </a:cubicBezTo>
                <a:cubicBezTo>
                  <a:pt x="534" y="723"/>
                  <a:pt x="678" y="578"/>
                  <a:pt x="678" y="397"/>
                </a:cubicBezTo>
                <a:cubicBezTo>
                  <a:pt x="678" y="0"/>
                  <a:pt x="678" y="0"/>
                  <a:pt x="678" y="0"/>
                </a:cubicBezTo>
                <a:cubicBezTo>
                  <a:pt x="0" y="0"/>
                  <a:pt x="0" y="0"/>
                  <a:pt x="0" y="0"/>
                </a:cubicBezTo>
                <a:lnTo>
                  <a:pt x="0" y="39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8"/>
          <p:cNvSpPr>
            <a:spLocks noChangeArrowheads="1"/>
          </p:cNvSpPr>
          <p:nvPr/>
        </p:nvSpPr>
        <p:spPr bwMode="auto">
          <a:xfrm>
            <a:off x="10223637" y="12001199"/>
            <a:ext cx="743363" cy="791633"/>
          </a:xfrm>
          <a:custGeom>
            <a:avLst/>
            <a:gdLst>
              <a:gd name="T0" fmla="*/ 0 w 678"/>
              <a:gd name="T1" fmla="*/ 397 h 724"/>
              <a:gd name="T2" fmla="*/ 0 w 678"/>
              <a:gd name="T3" fmla="*/ 397 h 724"/>
              <a:gd name="T4" fmla="*/ 325 w 678"/>
              <a:gd name="T5" fmla="*/ 723 h 724"/>
              <a:gd name="T6" fmla="*/ 352 w 678"/>
              <a:gd name="T7" fmla="*/ 723 h 724"/>
              <a:gd name="T8" fmla="*/ 677 w 678"/>
              <a:gd name="T9" fmla="*/ 397 h 724"/>
              <a:gd name="T10" fmla="*/ 677 w 678"/>
              <a:gd name="T11" fmla="*/ 0 h 724"/>
              <a:gd name="T12" fmla="*/ 0 w 678"/>
              <a:gd name="T13" fmla="*/ 0 h 724"/>
              <a:gd name="T14" fmla="*/ 0 w 678"/>
              <a:gd name="T15" fmla="*/ 397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8" h="724">
                <a:moveTo>
                  <a:pt x="0" y="397"/>
                </a:moveTo>
                <a:lnTo>
                  <a:pt x="0" y="397"/>
                </a:lnTo>
                <a:cubicBezTo>
                  <a:pt x="0" y="578"/>
                  <a:pt x="144" y="723"/>
                  <a:pt x="325" y="723"/>
                </a:cubicBezTo>
                <a:cubicBezTo>
                  <a:pt x="352" y="723"/>
                  <a:pt x="352" y="723"/>
                  <a:pt x="352" y="723"/>
                </a:cubicBezTo>
                <a:cubicBezTo>
                  <a:pt x="533" y="723"/>
                  <a:pt x="677" y="578"/>
                  <a:pt x="677" y="397"/>
                </a:cubicBezTo>
                <a:cubicBezTo>
                  <a:pt x="677" y="0"/>
                  <a:pt x="677" y="0"/>
                  <a:pt x="677" y="0"/>
                </a:cubicBezTo>
                <a:cubicBezTo>
                  <a:pt x="0" y="0"/>
                  <a:pt x="0" y="0"/>
                  <a:pt x="0" y="0"/>
                </a:cubicBezTo>
                <a:lnTo>
                  <a:pt x="0" y="397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9"/>
          <p:cNvSpPr>
            <a:spLocks noChangeArrowheads="1"/>
          </p:cNvSpPr>
          <p:nvPr/>
        </p:nvSpPr>
        <p:spPr bwMode="auto">
          <a:xfrm>
            <a:off x="13090892" y="4712385"/>
            <a:ext cx="1496379" cy="810941"/>
          </a:xfrm>
          <a:custGeom>
            <a:avLst/>
            <a:gdLst>
              <a:gd name="T0" fmla="*/ 0 w 1366"/>
              <a:gd name="T1" fmla="*/ 687 h 742"/>
              <a:gd name="T2" fmla="*/ 0 w 1366"/>
              <a:gd name="T3" fmla="*/ 687 h 742"/>
              <a:gd name="T4" fmla="*/ 0 w 1366"/>
              <a:gd name="T5" fmla="*/ 741 h 742"/>
              <a:gd name="T6" fmla="*/ 1356 w 1366"/>
              <a:gd name="T7" fmla="*/ 741 h 742"/>
              <a:gd name="T8" fmla="*/ 1365 w 1366"/>
              <a:gd name="T9" fmla="*/ 687 h 742"/>
              <a:gd name="T10" fmla="*/ 678 w 1366"/>
              <a:gd name="T11" fmla="*/ 0 h 742"/>
              <a:gd name="T12" fmla="*/ 0 w 1366"/>
              <a:gd name="T13" fmla="*/ 687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6" h="742">
                <a:moveTo>
                  <a:pt x="0" y="687"/>
                </a:moveTo>
                <a:lnTo>
                  <a:pt x="0" y="687"/>
                </a:lnTo>
                <a:cubicBezTo>
                  <a:pt x="0" y="705"/>
                  <a:pt x="0" y="723"/>
                  <a:pt x="0" y="741"/>
                </a:cubicBezTo>
                <a:cubicBezTo>
                  <a:pt x="1356" y="741"/>
                  <a:pt x="1356" y="741"/>
                  <a:pt x="1356" y="741"/>
                </a:cubicBezTo>
                <a:cubicBezTo>
                  <a:pt x="1365" y="723"/>
                  <a:pt x="1365" y="705"/>
                  <a:pt x="1365" y="687"/>
                </a:cubicBezTo>
                <a:cubicBezTo>
                  <a:pt x="1365" y="307"/>
                  <a:pt x="1058" y="0"/>
                  <a:pt x="678" y="0"/>
                </a:cubicBezTo>
                <a:cubicBezTo>
                  <a:pt x="298" y="0"/>
                  <a:pt x="0" y="307"/>
                  <a:pt x="0" y="687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0"/>
          <p:cNvSpPr>
            <a:spLocks noChangeArrowheads="1"/>
          </p:cNvSpPr>
          <p:nvPr/>
        </p:nvSpPr>
        <p:spPr bwMode="auto">
          <a:xfrm>
            <a:off x="13090892" y="5523326"/>
            <a:ext cx="1486725" cy="685438"/>
          </a:xfrm>
          <a:custGeom>
            <a:avLst/>
            <a:gdLst>
              <a:gd name="T0" fmla="*/ 678 w 1357"/>
              <a:gd name="T1" fmla="*/ 623 h 624"/>
              <a:gd name="T2" fmla="*/ 678 w 1357"/>
              <a:gd name="T3" fmla="*/ 623 h 624"/>
              <a:gd name="T4" fmla="*/ 1356 w 1357"/>
              <a:gd name="T5" fmla="*/ 0 h 624"/>
              <a:gd name="T6" fmla="*/ 0 w 1357"/>
              <a:gd name="T7" fmla="*/ 0 h 624"/>
              <a:gd name="T8" fmla="*/ 678 w 1357"/>
              <a:gd name="T9" fmla="*/ 62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7" h="624">
                <a:moveTo>
                  <a:pt x="678" y="623"/>
                </a:moveTo>
                <a:lnTo>
                  <a:pt x="678" y="623"/>
                </a:lnTo>
                <a:cubicBezTo>
                  <a:pt x="1040" y="623"/>
                  <a:pt x="1329" y="352"/>
                  <a:pt x="1356" y="0"/>
                </a:cubicBezTo>
                <a:cubicBezTo>
                  <a:pt x="0" y="0"/>
                  <a:pt x="0" y="0"/>
                  <a:pt x="0" y="0"/>
                </a:cubicBezTo>
                <a:cubicBezTo>
                  <a:pt x="27" y="352"/>
                  <a:pt x="325" y="623"/>
                  <a:pt x="678" y="623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1"/>
          <p:cNvSpPr>
            <a:spLocks noChangeArrowheads="1"/>
          </p:cNvSpPr>
          <p:nvPr/>
        </p:nvSpPr>
        <p:spPr bwMode="auto">
          <a:xfrm>
            <a:off x="12791616" y="6401845"/>
            <a:ext cx="2090102" cy="733708"/>
          </a:xfrm>
          <a:custGeom>
            <a:avLst/>
            <a:gdLst>
              <a:gd name="T0" fmla="*/ 1889 w 1908"/>
              <a:gd name="T1" fmla="*/ 614 h 669"/>
              <a:gd name="T2" fmla="*/ 1889 w 1908"/>
              <a:gd name="T3" fmla="*/ 614 h 669"/>
              <a:gd name="T4" fmla="*/ 1889 w 1908"/>
              <a:gd name="T5" fmla="*/ 587 h 669"/>
              <a:gd name="T6" fmla="*/ 1880 w 1908"/>
              <a:gd name="T7" fmla="*/ 578 h 669"/>
              <a:gd name="T8" fmla="*/ 1880 w 1908"/>
              <a:gd name="T9" fmla="*/ 578 h 669"/>
              <a:gd name="T10" fmla="*/ 1121 w 1908"/>
              <a:gd name="T11" fmla="*/ 0 h 669"/>
              <a:gd name="T12" fmla="*/ 777 w 1908"/>
              <a:gd name="T13" fmla="*/ 0 h 669"/>
              <a:gd name="T14" fmla="*/ 9 w 1908"/>
              <a:gd name="T15" fmla="*/ 632 h 669"/>
              <a:gd name="T16" fmla="*/ 0 w 1908"/>
              <a:gd name="T17" fmla="*/ 668 h 669"/>
              <a:gd name="T18" fmla="*/ 1907 w 1908"/>
              <a:gd name="T19" fmla="*/ 668 h 669"/>
              <a:gd name="T20" fmla="*/ 1889 w 1908"/>
              <a:gd name="T21" fmla="*/ 614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8" h="669">
                <a:moveTo>
                  <a:pt x="1889" y="614"/>
                </a:moveTo>
                <a:lnTo>
                  <a:pt x="1889" y="614"/>
                </a:lnTo>
                <a:cubicBezTo>
                  <a:pt x="1889" y="605"/>
                  <a:pt x="1889" y="596"/>
                  <a:pt x="1889" y="587"/>
                </a:cubicBezTo>
                <a:cubicBezTo>
                  <a:pt x="1880" y="578"/>
                  <a:pt x="1880" y="578"/>
                  <a:pt x="1880" y="578"/>
                </a:cubicBezTo>
                <a:lnTo>
                  <a:pt x="1880" y="578"/>
                </a:lnTo>
                <a:cubicBezTo>
                  <a:pt x="1790" y="244"/>
                  <a:pt x="1491" y="0"/>
                  <a:pt x="1121" y="0"/>
                </a:cubicBezTo>
                <a:cubicBezTo>
                  <a:pt x="777" y="0"/>
                  <a:pt x="777" y="0"/>
                  <a:pt x="777" y="0"/>
                </a:cubicBezTo>
                <a:cubicBezTo>
                  <a:pt x="398" y="0"/>
                  <a:pt x="81" y="272"/>
                  <a:pt x="9" y="632"/>
                </a:cubicBezTo>
                <a:cubicBezTo>
                  <a:pt x="0" y="668"/>
                  <a:pt x="0" y="668"/>
                  <a:pt x="0" y="668"/>
                </a:cubicBezTo>
                <a:cubicBezTo>
                  <a:pt x="1907" y="668"/>
                  <a:pt x="1907" y="668"/>
                  <a:pt x="1907" y="668"/>
                </a:cubicBezTo>
                <a:lnTo>
                  <a:pt x="1889" y="614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2"/>
          <p:cNvSpPr>
            <a:spLocks noChangeArrowheads="1"/>
          </p:cNvSpPr>
          <p:nvPr/>
        </p:nvSpPr>
        <p:spPr bwMode="auto">
          <a:xfrm>
            <a:off x="12593707" y="7135553"/>
            <a:ext cx="2476268" cy="810941"/>
          </a:xfrm>
          <a:custGeom>
            <a:avLst/>
            <a:gdLst>
              <a:gd name="T0" fmla="*/ 352 w 2261"/>
              <a:gd name="T1" fmla="*/ 741 h 742"/>
              <a:gd name="T2" fmla="*/ 560 w 2261"/>
              <a:gd name="T3" fmla="*/ 118 h 742"/>
              <a:gd name="T4" fmla="*/ 660 w 2261"/>
              <a:gd name="T5" fmla="*/ 118 h 742"/>
              <a:gd name="T6" fmla="*/ 497 w 2261"/>
              <a:gd name="T7" fmla="*/ 741 h 742"/>
              <a:gd name="T8" fmla="*/ 1772 w 2261"/>
              <a:gd name="T9" fmla="*/ 741 h 742"/>
              <a:gd name="T10" fmla="*/ 1600 w 2261"/>
              <a:gd name="T11" fmla="*/ 118 h 742"/>
              <a:gd name="T12" fmla="*/ 1700 w 2261"/>
              <a:gd name="T13" fmla="*/ 118 h 742"/>
              <a:gd name="T14" fmla="*/ 1917 w 2261"/>
              <a:gd name="T15" fmla="*/ 741 h 742"/>
              <a:gd name="T16" fmla="*/ 2260 w 2261"/>
              <a:gd name="T17" fmla="*/ 741 h 742"/>
              <a:gd name="T18" fmla="*/ 2088 w 2261"/>
              <a:gd name="T19" fmla="*/ 0 h 742"/>
              <a:gd name="T20" fmla="*/ 181 w 2261"/>
              <a:gd name="T21" fmla="*/ 0 h 742"/>
              <a:gd name="T22" fmla="*/ 0 w 2261"/>
              <a:gd name="T23" fmla="*/ 741 h 742"/>
              <a:gd name="T24" fmla="*/ 352 w 2261"/>
              <a:gd name="T25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1" h="742">
                <a:moveTo>
                  <a:pt x="352" y="741"/>
                </a:moveTo>
                <a:lnTo>
                  <a:pt x="560" y="118"/>
                </a:lnTo>
                <a:lnTo>
                  <a:pt x="660" y="118"/>
                </a:lnTo>
                <a:lnTo>
                  <a:pt x="497" y="741"/>
                </a:lnTo>
                <a:lnTo>
                  <a:pt x="1772" y="741"/>
                </a:lnTo>
                <a:lnTo>
                  <a:pt x="1600" y="118"/>
                </a:lnTo>
                <a:lnTo>
                  <a:pt x="1700" y="118"/>
                </a:lnTo>
                <a:lnTo>
                  <a:pt x="1917" y="741"/>
                </a:lnTo>
                <a:lnTo>
                  <a:pt x="2260" y="741"/>
                </a:lnTo>
                <a:lnTo>
                  <a:pt x="2088" y="0"/>
                </a:lnTo>
                <a:lnTo>
                  <a:pt x="181" y="0"/>
                </a:lnTo>
                <a:lnTo>
                  <a:pt x="0" y="741"/>
                </a:lnTo>
                <a:lnTo>
                  <a:pt x="352" y="741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83"/>
          <p:cNvSpPr>
            <a:spLocks noChangeArrowheads="1"/>
          </p:cNvSpPr>
          <p:nvPr/>
        </p:nvSpPr>
        <p:spPr bwMode="auto">
          <a:xfrm>
            <a:off x="12434416" y="7946494"/>
            <a:ext cx="545453" cy="825424"/>
          </a:xfrm>
          <a:custGeom>
            <a:avLst/>
            <a:gdLst>
              <a:gd name="T0" fmla="*/ 18 w 498"/>
              <a:gd name="T1" fmla="*/ 561 h 752"/>
              <a:gd name="T2" fmla="*/ 18 w 498"/>
              <a:gd name="T3" fmla="*/ 561 h 752"/>
              <a:gd name="T4" fmla="*/ 100 w 498"/>
              <a:gd name="T5" fmla="*/ 715 h 752"/>
              <a:gd name="T6" fmla="*/ 281 w 498"/>
              <a:gd name="T7" fmla="*/ 633 h 752"/>
              <a:gd name="T8" fmla="*/ 497 w 498"/>
              <a:gd name="T9" fmla="*/ 0 h 752"/>
              <a:gd name="T10" fmla="*/ 145 w 498"/>
              <a:gd name="T11" fmla="*/ 0 h 752"/>
              <a:gd name="T12" fmla="*/ 18 w 498"/>
              <a:gd name="T13" fmla="*/ 56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8" h="752">
                <a:moveTo>
                  <a:pt x="18" y="561"/>
                </a:moveTo>
                <a:lnTo>
                  <a:pt x="18" y="561"/>
                </a:lnTo>
                <a:cubicBezTo>
                  <a:pt x="0" y="624"/>
                  <a:pt x="37" y="697"/>
                  <a:pt x="100" y="715"/>
                </a:cubicBezTo>
                <a:cubicBezTo>
                  <a:pt x="172" y="751"/>
                  <a:pt x="254" y="706"/>
                  <a:pt x="281" y="633"/>
                </a:cubicBezTo>
                <a:cubicBezTo>
                  <a:pt x="497" y="0"/>
                  <a:pt x="497" y="0"/>
                  <a:pt x="497" y="0"/>
                </a:cubicBezTo>
                <a:cubicBezTo>
                  <a:pt x="145" y="0"/>
                  <a:pt x="145" y="0"/>
                  <a:pt x="145" y="0"/>
                </a:cubicBezTo>
                <a:lnTo>
                  <a:pt x="18" y="561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84"/>
          <p:cNvSpPr>
            <a:spLocks noChangeArrowheads="1"/>
          </p:cNvSpPr>
          <p:nvPr/>
        </p:nvSpPr>
        <p:spPr bwMode="auto">
          <a:xfrm>
            <a:off x="14693466" y="7946494"/>
            <a:ext cx="535799" cy="825424"/>
          </a:xfrm>
          <a:custGeom>
            <a:avLst/>
            <a:gdLst>
              <a:gd name="T0" fmla="*/ 217 w 489"/>
              <a:gd name="T1" fmla="*/ 633 h 752"/>
              <a:gd name="T2" fmla="*/ 217 w 489"/>
              <a:gd name="T3" fmla="*/ 633 h 752"/>
              <a:gd name="T4" fmla="*/ 388 w 489"/>
              <a:gd name="T5" fmla="*/ 715 h 752"/>
              <a:gd name="T6" fmla="*/ 479 w 489"/>
              <a:gd name="T7" fmla="*/ 561 h 752"/>
              <a:gd name="T8" fmla="*/ 343 w 489"/>
              <a:gd name="T9" fmla="*/ 0 h 752"/>
              <a:gd name="T10" fmla="*/ 0 w 489"/>
              <a:gd name="T11" fmla="*/ 0 h 752"/>
              <a:gd name="T12" fmla="*/ 217 w 489"/>
              <a:gd name="T13" fmla="*/ 633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9" h="752">
                <a:moveTo>
                  <a:pt x="217" y="633"/>
                </a:moveTo>
                <a:lnTo>
                  <a:pt x="217" y="633"/>
                </a:lnTo>
                <a:cubicBezTo>
                  <a:pt x="235" y="706"/>
                  <a:pt x="316" y="751"/>
                  <a:pt x="388" y="715"/>
                </a:cubicBezTo>
                <a:cubicBezTo>
                  <a:pt x="451" y="697"/>
                  <a:pt x="488" y="624"/>
                  <a:pt x="479" y="561"/>
                </a:cubicBezTo>
                <a:cubicBezTo>
                  <a:pt x="343" y="0"/>
                  <a:pt x="343" y="0"/>
                  <a:pt x="343" y="0"/>
                </a:cubicBezTo>
                <a:cubicBezTo>
                  <a:pt x="0" y="0"/>
                  <a:pt x="0" y="0"/>
                  <a:pt x="0" y="0"/>
                </a:cubicBezTo>
                <a:lnTo>
                  <a:pt x="217" y="6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85"/>
          <p:cNvSpPr>
            <a:spLocks noChangeArrowheads="1"/>
          </p:cNvSpPr>
          <p:nvPr/>
        </p:nvSpPr>
        <p:spPr bwMode="auto">
          <a:xfrm>
            <a:off x="12912290" y="7946494"/>
            <a:ext cx="1843925" cy="810941"/>
          </a:xfrm>
          <a:custGeom>
            <a:avLst/>
            <a:gdLst>
              <a:gd name="T0" fmla="*/ 0 w 1683"/>
              <a:gd name="T1" fmla="*/ 742 h 743"/>
              <a:gd name="T2" fmla="*/ 1682 w 1683"/>
              <a:gd name="T3" fmla="*/ 742 h 743"/>
              <a:gd name="T4" fmla="*/ 1483 w 1683"/>
              <a:gd name="T5" fmla="*/ 0 h 743"/>
              <a:gd name="T6" fmla="*/ 208 w 1683"/>
              <a:gd name="T7" fmla="*/ 0 h 743"/>
              <a:gd name="T8" fmla="*/ 0 w 1683"/>
              <a:gd name="T9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3" h="743">
                <a:moveTo>
                  <a:pt x="0" y="742"/>
                </a:moveTo>
                <a:lnTo>
                  <a:pt x="1682" y="742"/>
                </a:lnTo>
                <a:lnTo>
                  <a:pt x="1483" y="0"/>
                </a:lnTo>
                <a:lnTo>
                  <a:pt x="208" y="0"/>
                </a:lnTo>
                <a:lnTo>
                  <a:pt x="0" y="742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86"/>
          <p:cNvSpPr>
            <a:spLocks noChangeArrowheads="1"/>
          </p:cNvSpPr>
          <p:nvPr/>
        </p:nvSpPr>
        <p:spPr bwMode="auto">
          <a:xfrm>
            <a:off x="12695076" y="8757435"/>
            <a:ext cx="2278358" cy="801287"/>
          </a:xfrm>
          <a:custGeom>
            <a:avLst/>
            <a:gdLst>
              <a:gd name="T0" fmla="*/ 0 w 2081"/>
              <a:gd name="T1" fmla="*/ 732 h 733"/>
              <a:gd name="T2" fmla="*/ 2080 w 2081"/>
              <a:gd name="T3" fmla="*/ 732 h 733"/>
              <a:gd name="T4" fmla="*/ 1881 w 2081"/>
              <a:gd name="T5" fmla="*/ 0 h 733"/>
              <a:gd name="T6" fmla="*/ 199 w 2081"/>
              <a:gd name="T7" fmla="*/ 0 h 733"/>
              <a:gd name="T8" fmla="*/ 0 w 2081"/>
              <a:gd name="T9" fmla="*/ 732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1" h="733">
                <a:moveTo>
                  <a:pt x="0" y="732"/>
                </a:moveTo>
                <a:lnTo>
                  <a:pt x="2080" y="732"/>
                </a:lnTo>
                <a:lnTo>
                  <a:pt x="1881" y="0"/>
                </a:lnTo>
                <a:lnTo>
                  <a:pt x="199" y="0"/>
                </a:lnTo>
                <a:lnTo>
                  <a:pt x="0" y="732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87"/>
          <p:cNvSpPr>
            <a:spLocks noChangeArrowheads="1"/>
          </p:cNvSpPr>
          <p:nvPr/>
        </p:nvSpPr>
        <p:spPr bwMode="auto">
          <a:xfrm>
            <a:off x="12666114" y="9558722"/>
            <a:ext cx="2336282" cy="810941"/>
          </a:xfrm>
          <a:custGeom>
            <a:avLst/>
            <a:gdLst>
              <a:gd name="T0" fmla="*/ 18 w 2135"/>
              <a:gd name="T1" fmla="*/ 45 h 742"/>
              <a:gd name="T2" fmla="*/ 18 w 2135"/>
              <a:gd name="T3" fmla="*/ 45 h 742"/>
              <a:gd name="T4" fmla="*/ 109 w 2135"/>
              <a:gd name="T5" fmla="*/ 163 h 742"/>
              <a:gd name="T6" fmla="*/ 525 w 2135"/>
              <a:gd name="T7" fmla="*/ 163 h 742"/>
              <a:gd name="T8" fmla="*/ 588 w 2135"/>
              <a:gd name="T9" fmla="*/ 741 h 742"/>
              <a:gd name="T10" fmla="*/ 1546 w 2135"/>
              <a:gd name="T11" fmla="*/ 741 h 742"/>
              <a:gd name="T12" fmla="*/ 1618 w 2135"/>
              <a:gd name="T13" fmla="*/ 163 h 742"/>
              <a:gd name="T14" fmla="*/ 2034 w 2135"/>
              <a:gd name="T15" fmla="*/ 163 h 742"/>
              <a:gd name="T16" fmla="*/ 2125 w 2135"/>
              <a:gd name="T17" fmla="*/ 45 h 742"/>
              <a:gd name="T18" fmla="*/ 2107 w 2135"/>
              <a:gd name="T19" fmla="*/ 0 h 742"/>
              <a:gd name="T20" fmla="*/ 27 w 2135"/>
              <a:gd name="T21" fmla="*/ 0 h 742"/>
              <a:gd name="T22" fmla="*/ 18 w 2135"/>
              <a:gd name="T23" fmla="*/ 45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35" h="742">
                <a:moveTo>
                  <a:pt x="18" y="45"/>
                </a:moveTo>
                <a:lnTo>
                  <a:pt x="18" y="45"/>
                </a:lnTo>
                <a:cubicBezTo>
                  <a:pt x="0" y="108"/>
                  <a:pt x="46" y="163"/>
                  <a:pt x="109" y="163"/>
                </a:cubicBezTo>
                <a:cubicBezTo>
                  <a:pt x="525" y="163"/>
                  <a:pt x="525" y="163"/>
                  <a:pt x="525" y="163"/>
                </a:cubicBezTo>
                <a:cubicBezTo>
                  <a:pt x="588" y="741"/>
                  <a:pt x="588" y="741"/>
                  <a:pt x="588" y="741"/>
                </a:cubicBezTo>
                <a:cubicBezTo>
                  <a:pt x="1546" y="741"/>
                  <a:pt x="1546" y="741"/>
                  <a:pt x="1546" y="741"/>
                </a:cubicBezTo>
                <a:cubicBezTo>
                  <a:pt x="1618" y="163"/>
                  <a:pt x="1618" y="163"/>
                  <a:pt x="1618" y="163"/>
                </a:cubicBezTo>
                <a:cubicBezTo>
                  <a:pt x="2034" y="163"/>
                  <a:pt x="2034" y="163"/>
                  <a:pt x="2034" y="163"/>
                </a:cubicBezTo>
                <a:cubicBezTo>
                  <a:pt x="2089" y="163"/>
                  <a:pt x="2134" y="108"/>
                  <a:pt x="2125" y="45"/>
                </a:cubicBezTo>
                <a:cubicBezTo>
                  <a:pt x="2107" y="0"/>
                  <a:pt x="2107" y="0"/>
                  <a:pt x="2107" y="0"/>
                </a:cubicBezTo>
                <a:cubicBezTo>
                  <a:pt x="27" y="0"/>
                  <a:pt x="27" y="0"/>
                  <a:pt x="27" y="0"/>
                </a:cubicBezTo>
                <a:lnTo>
                  <a:pt x="18" y="4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88"/>
          <p:cNvSpPr>
            <a:spLocks noChangeArrowheads="1"/>
          </p:cNvSpPr>
          <p:nvPr/>
        </p:nvSpPr>
        <p:spPr bwMode="auto">
          <a:xfrm>
            <a:off x="13308107" y="10369663"/>
            <a:ext cx="1047467" cy="810941"/>
          </a:xfrm>
          <a:custGeom>
            <a:avLst/>
            <a:gdLst>
              <a:gd name="T0" fmla="*/ 90 w 959"/>
              <a:gd name="T1" fmla="*/ 741 h 742"/>
              <a:gd name="T2" fmla="*/ 877 w 959"/>
              <a:gd name="T3" fmla="*/ 741 h 742"/>
              <a:gd name="T4" fmla="*/ 958 w 959"/>
              <a:gd name="T5" fmla="*/ 0 h 742"/>
              <a:gd name="T6" fmla="*/ 0 w 959"/>
              <a:gd name="T7" fmla="*/ 0 h 742"/>
              <a:gd name="T8" fmla="*/ 90 w 959"/>
              <a:gd name="T9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9" h="742">
                <a:moveTo>
                  <a:pt x="90" y="741"/>
                </a:moveTo>
                <a:lnTo>
                  <a:pt x="877" y="741"/>
                </a:lnTo>
                <a:lnTo>
                  <a:pt x="958" y="0"/>
                </a:lnTo>
                <a:lnTo>
                  <a:pt x="0" y="0"/>
                </a:lnTo>
                <a:lnTo>
                  <a:pt x="90" y="7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89"/>
          <p:cNvSpPr>
            <a:spLocks noChangeArrowheads="1"/>
          </p:cNvSpPr>
          <p:nvPr/>
        </p:nvSpPr>
        <p:spPr bwMode="auto">
          <a:xfrm>
            <a:off x="13404647" y="11180604"/>
            <a:ext cx="864040" cy="801287"/>
          </a:xfrm>
          <a:custGeom>
            <a:avLst/>
            <a:gdLst>
              <a:gd name="T0" fmla="*/ 82 w 788"/>
              <a:gd name="T1" fmla="*/ 732 h 733"/>
              <a:gd name="T2" fmla="*/ 696 w 788"/>
              <a:gd name="T3" fmla="*/ 732 h 733"/>
              <a:gd name="T4" fmla="*/ 787 w 788"/>
              <a:gd name="T5" fmla="*/ 0 h 733"/>
              <a:gd name="T6" fmla="*/ 0 w 788"/>
              <a:gd name="T7" fmla="*/ 0 h 733"/>
              <a:gd name="T8" fmla="*/ 82 w 788"/>
              <a:gd name="T9" fmla="*/ 732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733">
                <a:moveTo>
                  <a:pt x="82" y="732"/>
                </a:moveTo>
                <a:lnTo>
                  <a:pt x="696" y="732"/>
                </a:lnTo>
                <a:lnTo>
                  <a:pt x="787" y="0"/>
                </a:lnTo>
                <a:lnTo>
                  <a:pt x="0" y="0"/>
                </a:lnTo>
                <a:lnTo>
                  <a:pt x="82" y="73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90"/>
          <p:cNvSpPr>
            <a:spLocks noChangeArrowheads="1"/>
          </p:cNvSpPr>
          <p:nvPr/>
        </p:nvSpPr>
        <p:spPr bwMode="auto">
          <a:xfrm>
            <a:off x="13496363" y="11981891"/>
            <a:ext cx="670956" cy="810941"/>
          </a:xfrm>
          <a:custGeom>
            <a:avLst/>
            <a:gdLst>
              <a:gd name="T0" fmla="*/ 542 w 615"/>
              <a:gd name="T1" fmla="*/ 633 h 743"/>
              <a:gd name="T2" fmla="*/ 542 w 615"/>
              <a:gd name="T3" fmla="*/ 633 h 743"/>
              <a:gd name="T4" fmla="*/ 614 w 615"/>
              <a:gd name="T5" fmla="*/ 0 h 743"/>
              <a:gd name="T6" fmla="*/ 0 w 615"/>
              <a:gd name="T7" fmla="*/ 0 h 743"/>
              <a:gd name="T8" fmla="*/ 72 w 615"/>
              <a:gd name="T9" fmla="*/ 633 h 743"/>
              <a:gd name="T10" fmla="*/ 190 w 615"/>
              <a:gd name="T11" fmla="*/ 742 h 743"/>
              <a:gd name="T12" fmla="*/ 425 w 615"/>
              <a:gd name="T13" fmla="*/ 742 h 743"/>
              <a:gd name="T14" fmla="*/ 542 w 615"/>
              <a:gd name="T15" fmla="*/ 633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5" h="743">
                <a:moveTo>
                  <a:pt x="542" y="633"/>
                </a:moveTo>
                <a:lnTo>
                  <a:pt x="542" y="633"/>
                </a:lnTo>
                <a:cubicBezTo>
                  <a:pt x="614" y="0"/>
                  <a:pt x="614" y="0"/>
                  <a:pt x="614" y="0"/>
                </a:cubicBezTo>
                <a:cubicBezTo>
                  <a:pt x="0" y="0"/>
                  <a:pt x="0" y="0"/>
                  <a:pt x="0" y="0"/>
                </a:cubicBezTo>
                <a:cubicBezTo>
                  <a:pt x="72" y="633"/>
                  <a:pt x="72" y="633"/>
                  <a:pt x="72" y="633"/>
                </a:cubicBezTo>
                <a:cubicBezTo>
                  <a:pt x="81" y="697"/>
                  <a:pt x="135" y="742"/>
                  <a:pt x="190" y="742"/>
                </a:cubicBezTo>
                <a:cubicBezTo>
                  <a:pt x="425" y="742"/>
                  <a:pt x="425" y="742"/>
                  <a:pt x="425" y="742"/>
                </a:cubicBezTo>
                <a:cubicBezTo>
                  <a:pt x="488" y="742"/>
                  <a:pt x="533" y="697"/>
                  <a:pt x="542" y="6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91"/>
          <p:cNvSpPr>
            <a:spLocks noChangeArrowheads="1"/>
          </p:cNvSpPr>
          <p:nvPr/>
        </p:nvSpPr>
        <p:spPr bwMode="auto">
          <a:xfrm>
            <a:off x="2461774" y="7449312"/>
            <a:ext cx="4407076" cy="2051486"/>
          </a:xfrm>
          <a:custGeom>
            <a:avLst/>
            <a:gdLst>
              <a:gd name="T0" fmla="*/ 3797 w 4024"/>
              <a:gd name="T1" fmla="*/ 1871 h 1872"/>
              <a:gd name="T2" fmla="*/ 3797 w 4024"/>
              <a:gd name="T3" fmla="*/ 1871 h 1872"/>
              <a:gd name="T4" fmla="*/ 226 w 4024"/>
              <a:gd name="T5" fmla="*/ 1871 h 1872"/>
              <a:gd name="T6" fmla="*/ 0 w 4024"/>
              <a:gd name="T7" fmla="*/ 1645 h 1872"/>
              <a:gd name="T8" fmla="*/ 0 w 4024"/>
              <a:gd name="T9" fmla="*/ 225 h 1872"/>
              <a:gd name="T10" fmla="*/ 226 w 4024"/>
              <a:gd name="T11" fmla="*/ 0 h 1872"/>
              <a:gd name="T12" fmla="*/ 3797 w 4024"/>
              <a:gd name="T13" fmla="*/ 0 h 1872"/>
              <a:gd name="T14" fmla="*/ 4023 w 4024"/>
              <a:gd name="T15" fmla="*/ 225 h 1872"/>
              <a:gd name="T16" fmla="*/ 4023 w 4024"/>
              <a:gd name="T17" fmla="*/ 1645 h 1872"/>
              <a:gd name="T18" fmla="*/ 3797 w 4024"/>
              <a:gd name="T19" fmla="*/ 1871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24" h="1872">
                <a:moveTo>
                  <a:pt x="3797" y="1871"/>
                </a:moveTo>
                <a:lnTo>
                  <a:pt x="3797" y="1871"/>
                </a:lnTo>
                <a:cubicBezTo>
                  <a:pt x="226" y="1871"/>
                  <a:pt x="226" y="1871"/>
                  <a:pt x="226" y="1871"/>
                </a:cubicBezTo>
                <a:cubicBezTo>
                  <a:pt x="109" y="1871"/>
                  <a:pt x="0" y="1771"/>
                  <a:pt x="0" y="1645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99"/>
                  <a:pt x="109" y="0"/>
                  <a:pt x="226" y="0"/>
                </a:cubicBezTo>
                <a:cubicBezTo>
                  <a:pt x="3797" y="0"/>
                  <a:pt x="3797" y="0"/>
                  <a:pt x="3797" y="0"/>
                </a:cubicBezTo>
                <a:cubicBezTo>
                  <a:pt x="3923" y="0"/>
                  <a:pt x="4023" y="99"/>
                  <a:pt x="4023" y="225"/>
                </a:cubicBezTo>
                <a:cubicBezTo>
                  <a:pt x="4023" y="1645"/>
                  <a:pt x="4023" y="1645"/>
                  <a:pt x="4023" y="1645"/>
                </a:cubicBezTo>
                <a:cubicBezTo>
                  <a:pt x="4023" y="1771"/>
                  <a:pt x="3923" y="1871"/>
                  <a:pt x="3797" y="187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92"/>
          <p:cNvSpPr>
            <a:spLocks noChangeArrowheads="1"/>
          </p:cNvSpPr>
          <p:nvPr/>
        </p:nvSpPr>
        <p:spPr bwMode="auto">
          <a:xfrm>
            <a:off x="17160076" y="7468620"/>
            <a:ext cx="4513274" cy="2051486"/>
          </a:xfrm>
          <a:custGeom>
            <a:avLst/>
            <a:gdLst>
              <a:gd name="T0" fmla="*/ 3896 w 4123"/>
              <a:gd name="T1" fmla="*/ 1872 h 1873"/>
              <a:gd name="T2" fmla="*/ 3896 w 4123"/>
              <a:gd name="T3" fmla="*/ 1872 h 1873"/>
              <a:gd name="T4" fmla="*/ 225 w 4123"/>
              <a:gd name="T5" fmla="*/ 1872 h 1873"/>
              <a:gd name="T6" fmla="*/ 0 w 4123"/>
              <a:gd name="T7" fmla="*/ 1646 h 1873"/>
              <a:gd name="T8" fmla="*/ 0 w 4123"/>
              <a:gd name="T9" fmla="*/ 227 h 1873"/>
              <a:gd name="T10" fmla="*/ 225 w 4123"/>
              <a:gd name="T11" fmla="*/ 0 h 1873"/>
              <a:gd name="T12" fmla="*/ 3896 w 4123"/>
              <a:gd name="T13" fmla="*/ 0 h 1873"/>
              <a:gd name="T14" fmla="*/ 4122 w 4123"/>
              <a:gd name="T15" fmla="*/ 227 h 1873"/>
              <a:gd name="T16" fmla="*/ 4122 w 4123"/>
              <a:gd name="T17" fmla="*/ 1646 h 1873"/>
              <a:gd name="T18" fmla="*/ 3896 w 4123"/>
              <a:gd name="T19" fmla="*/ 1872 h 1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23" h="1873">
                <a:moveTo>
                  <a:pt x="3896" y="1872"/>
                </a:moveTo>
                <a:lnTo>
                  <a:pt x="3896" y="1872"/>
                </a:lnTo>
                <a:cubicBezTo>
                  <a:pt x="225" y="1872"/>
                  <a:pt x="225" y="1872"/>
                  <a:pt x="225" y="1872"/>
                </a:cubicBezTo>
                <a:cubicBezTo>
                  <a:pt x="108" y="1872"/>
                  <a:pt x="0" y="1772"/>
                  <a:pt x="0" y="1646"/>
                </a:cubicBezTo>
                <a:cubicBezTo>
                  <a:pt x="0" y="227"/>
                  <a:pt x="0" y="227"/>
                  <a:pt x="0" y="227"/>
                </a:cubicBezTo>
                <a:cubicBezTo>
                  <a:pt x="0" y="109"/>
                  <a:pt x="108" y="0"/>
                  <a:pt x="225" y="0"/>
                </a:cubicBezTo>
                <a:cubicBezTo>
                  <a:pt x="3896" y="0"/>
                  <a:pt x="3896" y="0"/>
                  <a:pt x="3896" y="0"/>
                </a:cubicBezTo>
                <a:cubicBezTo>
                  <a:pt x="4022" y="0"/>
                  <a:pt x="4122" y="109"/>
                  <a:pt x="4122" y="227"/>
                </a:cubicBezTo>
                <a:cubicBezTo>
                  <a:pt x="4122" y="1646"/>
                  <a:pt x="4122" y="1646"/>
                  <a:pt x="4122" y="1646"/>
                </a:cubicBezTo>
                <a:cubicBezTo>
                  <a:pt x="4122" y="1772"/>
                  <a:pt x="4022" y="1872"/>
                  <a:pt x="3896" y="18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Line 277"/>
          <p:cNvSpPr>
            <a:spLocks noChangeShapeType="1"/>
          </p:cNvSpPr>
          <p:nvPr/>
        </p:nvSpPr>
        <p:spPr bwMode="auto">
          <a:xfrm flipH="1">
            <a:off x="16957341" y="8501604"/>
            <a:ext cx="86887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" name="Line 278"/>
          <p:cNvSpPr>
            <a:spLocks noChangeShapeType="1"/>
          </p:cNvSpPr>
          <p:nvPr/>
        </p:nvSpPr>
        <p:spPr bwMode="auto">
          <a:xfrm flipH="1">
            <a:off x="16638757" y="8501604"/>
            <a:ext cx="168948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" name="Line 279"/>
          <p:cNvSpPr>
            <a:spLocks noChangeShapeType="1"/>
          </p:cNvSpPr>
          <p:nvPr/>
        </p:nvSpPr>
        <p:spPr bwMode="auto">
          <a:xfrm flipH="1">
            <a:off x="16320173" y="8501604"/>
            <a:ext cx="168948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" name="Line 280"/>
          <p:cNvSpPr>
            <a:spLocks noChangeShapeType="1"/>
          </p:cNvSpPr>
          <p:nvPr/>
        </p:nvSpPr>
        <p:spPr bwMode="auto">
          <a:xfrm flipH="1">
            <a:off x="16006418" y="8501604"/>
            <a:ext cx="168945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" name="Line 281"/>
          <p:cNvSpPr>
            <a:spLocks noChangeShapeType="1"/>
          </p:cNvSpPr>
          <p:nvPr/>
        </p:nvSpPr>
        <p:spPr bwMode="auto">
          <a:xfrm flipH="1">
            <a:off x="15687834" y="8501604"/>
            <a:ext cx="168945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" name="Line 282"/>
          <p:cNvSpPr>
            <a:spLocks noChangeShapeType="1"/>
          </p:cNvSpPr>
          <p:nvPr/>
        </p:nvSpPr>
        <p:spPr bwMode="auto">
          <a:xfrm flipH="1">
            <a:off x="15369250" y="8501604"/>
            <a:ext cx="168945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" name="Line 283"/>
          <p:cNvSpPr>
            <a:spLocks noChangeShapeType="1"/>
          </p:cNvSpPr>
          <p:nvPr/>
        </p:nvSpPr>
        <p:spPr bwMode="auto">
          <a:xfrm flipH="1">
            <a:off x="15055492" y="8501604"/>
            <a:ext cx="168948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" name="Line 284"/>
          <p:cNvSpPr>
            <a:spLocks noChangeShapeType="1"/>
          </p:cNvSpPr>
          <p:nvPr/>
        </p:nvSpPr>
        <p:spPr bwMode="auto">
          <a:xfrm flipH="1">
            <a:off x="14736908" y="8501604"/>
            <a:ext cx="168948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" name="Line 285"/>
          <p:cNvSpPr>
            <a:spLocks noChangeShapeType="1"/>
          </p:cNvSpPr>
          <p:nvPr/>
        </p:nvSpPr>
        <p:spPr bwMode="auto">
          <a:xfrm flipH="1">
            <a:off x="14418324" y="8501604"/>
            <a:ext cx="168948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" name="Line 286"/>
          <p:cNvSpPr>
            <a:spLocks noChangeShapeType="1"/>
          </p:cNvSpPr>
          <p:nvPr/>
        </p:nvSpPr>
        <p:spPr bwMode="auto">
          <a:xfrm flipH="1">
            <a:off x="14104568" y="8501604"/>
            <a:ext cx="168945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" name="Line 287"/>
          <p:cNvSpPr>
            <a:spLocks noChangeShapeType="1"/>
          </p:cNvSpPr>
          <p:nvPr/>
        </p:nvSpPr>
        <p:spPr bwMode="auto">
          <a:xfrm flipH="1">
            <a:off x="13892179" y="8501604"/>
            <a:ext cx="91712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" name="Freeform 288"/>
          <p:cNvSpPr>
            <a:spLocks noChangeArrowheads="1"/>
          </p:cNvSpPr>
          <p:nvPr/>
        </p:nvSpPr>
        <p:spPr bwMode="auto">
          <a:xfrm>
            <a:off x="13834255" y="8419543"/>
            <a:ext cx="149636" cy="149639"/>
          </a:xfrm>
          <a:custGeom>
            <a:avLst/>
            <a:gdLst>
              <a:gd name="T0" fmla="*/ 72 w 137"/>
              <a:gd name="T1" fmla="*/ 0 h 137"/>
              <a:gd name="T2" fmla="*/ 72 w 137"/>
              <a:gd name="T3" fmla="*/ 0 h 137"/>
              <a:gd name="T4" fmla="*/ 0 w 137"/>
              <a:gd name="T5" fmla="*/ 73 h 137"/>
              <a:gd name="T6" fmla="*/ 72 w 137"/>
              <a:gd name="T7" fmla="*/ 136 h 137"/>
              <a:gd name="T8" fmla="*/ 136 w 137"/>
              <a:gd name="T9" fmla="*/ 73 h 137"/>
              <a:gd name="T10" fmla="*/ 72 w 137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36"/>
                  <a:pt x="0" y="73"/>
                </a:cubicBezTo>
                <a:cubicBezTo>
                  <a:pt x="0" y="109"/>
                  <a:pt x="36" y="136"/>
                  <a:pt x="72" y="136"/>
                </a:cubicBezTo>
                <a:cubicBezTo>
                  <a:pt x="109" y="136"/>
                  <a:pt x="136" y="109"/>
                  <a:pt x="136" y="73"/>
                </a:cubicBezTo>
                <a:cubicBezTo>
                  <a:pt x="136" y="36"/>
                  <a:pt x="109" y="0"/>
                  <a:pt x="7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Line 289"/>
          <p:cNvSpPr>
            <a:spLocks noChangeShapeType="1"/>
          </p:cNvSpPr>
          <p:nvPr/>
        </p:nvSpPr>
        <p:spPr bwMode="auto">
          <a:xfrm>
            <a:off x="6975044" y="8501604"/>
            <a:ext cx="82061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" name="Line 290"/>
          <p:cNvSpPr>
            <a:spLocks noChangeShapeType="1"/>
          </p:cNvSpPr>
          <p:nvPr/>
        </p:nvSpPr>
        <p:spPr bwMode="auto">
          <a:xfrm>
            <a:off x="7211570" y="8501604"/>
            <a:ext cx="159290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" name="Line 291"/>
          <p:cNvSpPr>
            <a:spLocks noChangeShapeType="1"/>
          </p:cNvSpPr>
          <p:nvPr/>
        </p:nvSpPr>
        <p:spPr bwMode="auto">
          <a:xfrm>
            <a:off x="7530154" y="8501604"/>
            <a:ext cx="159290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" name="Line 292"/>
          <p:cNvSpPr>
            <a:spLocks noChangeShapeType="1"/>
          </p:cNvSpPr>
          <p:nvPr/>
        </p:nvSpPr>
        <p:spPr bwMode="auto">
          <a:xfrm>
            <a:off x="7848738" y="8501604"/>
            <a:ext cx="159290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" name="Line 293"/>
          <p:cNvSpPr>
            <a:spLocks noChangeShapeType="1"/>
          </p:cNvSpPr>
          <p:nvPr/>
        </p:nvSpPr>
        <p:spPr bwMode="auto">
          <a:xfrm>
            <a:off x="8162494" y="8501604"/>
            <a:ext cx="159293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" name="Line 294"/>
          <p:cNvSpPr>
            <a:spLocks noChangeShapeType="1"/>
          </p:cNvSpPr>
          <p:nvPr/>
        </p:nvSpPr>
        <p:spPr bwMode="auto">
          <a:xfrm>
            <a:off x="8481078" y="8501604"/>
            <a:ext cx="159293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" name="Line 295"/>
          <p:cNvSpPr>
            <a:spLocks noChangeShapeType="1"/>
          </p:cNvSpPr>
          <p:nvPr/>
        </p:nvSpPr>
        <p:spPr bwMode="auto">
          <a:xfrm>
            <a:off x="8794836" y="8501604"/>
            <a:ext cx="159290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" name="Line 296"/>
          <p:cNvSpPr>
            <a:spLocks noChangeShapeType="1"/>
          </p:cNvSpPr>
          <p:nvPr/>
        </p:nvSpPr>
        <p:spPr bwMode="auto">
          <a:xfrm>
            <a:off x="9113420" y="8501604"/>
            <a:ext cx="159290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" name="Line 297"/>
          <p:cNvSpPr>
            <a:spLocks noChangeShapeType="1"/>
          </p:cNvSpPr>
          <p:nvPr/>
        </p:nvSpPr>
        <p:spPr bwMode="auto">
          <a:xfrm>
            <a:off x="9432004" y="8501604"/>
            <a:ext cx="159290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" name="Line 298"/>
          <p:cNvSpPr>
            <a:spLocks noChangeShapeType="1"/>
          </p:cNvSpPr>
          <p:nvPr/>
        </p:nvSpPr>
        <p:spPr bwMode="auto">
          <a:xfrm>
            <a:off x="9745759" y="8501604"/>
            <a:ext cx="159293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" name="Line 299"/>
          <p:cNvSpPr>
            <a:spLocks noChangeShapeType="1"/>
          </p:cNvSpPr>
          <p:nvPr/>
        </p:nvSpPr>
        <p:spPr bwMode="auto">
          <a:xfrm>
            <a:off x="10035381" y="8501604"/>
            <a:ext cx="77232" cy="4826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" name="Freeform 300"/>
          <p:cNvSpPr>
            <a:spLocks noChangeArrowheads="1"/>
          </p:cNvSpPr>
          <p:nvPr/>
        </p:nvSpPr>
        <p:spPr bwMode="auto">
          <a:xfrm>
            <a:off x="10035381" y="8419543"/>
            <a:ext cx="149639" cy="149639"/>
          </a:xfrm>
          <a:custGeom>
            <a:avLst/>
            <a:gdLst>
              <a:gd name="T0" fmla="*/ 63 w 136"/>
              <a:gd name="T1" fmla="*/ 136 h 137"/>
              <a:gd name="T2" fmla="*/ 63 w 136"/>
              <a:gd name="T3" fmla="*/ 136 h 137"/>
              <a:gd name="T4" fmla="*/ 135 w 136"/>
              <a:gd name="T5" fmla="*/ 73 h 137"/>
              <a:gd name="T6" fmla="*/ 63 w 136"/>
              <a:gd name="T7" fmla="*/ 0 h 137"/>
              <a:gd name="T8" fmla="*/ 0 w 136"/>
              <a:gd name="T9" fmla="*/ 73 h 137"/>
              <a:gd name="T10" fmla="*/ 63 w 136"/>
              <a:gd name="T1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7">
                <a:moveTo>
                  <a:pt x="63" y="136"/>
                </a:moveTo>
                <a:lnTo>
                  <a:pt x="63" y="136"/>
                </a:lnTo>
                <a:cubicBezTo>
                  <a:pt x="99" y="136"/>
                  <a:pt x="135" y="109"/>
                  <a:pt x="135" y="73"/>
                </a:cubicBezTo>
                <a:cubicBezTo>
                  <a:pt x="135" y="36"/>
                  <a:pt x="99" y="0"/>
                  <a:pt x="63" y="0"/>
                </a:cubicBezTo>
                <a:cubicBezTo>
                  <a:pt x="27" y="0"/>
                  <a:pt x="0" y="36"/>
                  <a:pt x="0" y="73"/>
                </a:cubicBezTo>
                <a:cubicBezTo>
                  <a:pt x="0" y="109"/>
                  <a:pt x="27" y="136"/>
                  <a:pt x="63" y="136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CuadroTexto 333"/>
          <p:cNvSpPr txBox="1"/>
          <p:nvPr/>
        </p:nvSpPr>
        <p:spPr>
          <a:xfrm>
            <a:off x="9117310" y="867751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35" name="CuadroTexto 334"/>
          <p:cNvSpPr txBox="1"/>
          <p:nvPr/>
        </p:nvSpPr>
        <p:spPr>
          <a:xfrm>
            <a:off x="2451398" y="232221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36" name="CuadroTexto 335"/>
          <p:cNvSpPr txBox="1"/>
          <p:nvPr/>
        </p:nvSpPr>
        <p:spPr>
          <a:xfrm>
            <a:off x="17071298" y="5797635"/>
            <a:ext cx="2222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latin typeface="Lato Heavy" charset="0"/>
                <a:ea typeface="Lato Heavy" charset="0"/>
                <a:cs typeface="Lato Heavy" charset="0"/>
              </a:rPr>
              <a:t>40%</a:t>
            </a:r>
            <a:endParaRPr lang="en-US" sz="8000" b="1" dirty="0"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37" name="CuadroTexto 336"/>
          <p:cNvSpPr txBox="1"/>
          <p:nvPr/>
        </p:nvSpPr>
        <p:spPr>
          <a:xfrm>
            <a:off x="4797230" y="5778327"/>
            <a:ext cx="2222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0" b="1">
                <a:latin typeface="Lato Heavy" charset="0"/>
                <a:ea typeface="Lato Heavy" charset="0"/>
                <a:cs typeface="Lato Heavy" charset="0"/>
              </a:rPr>
              <a:t>50%</a:t>
            </a:r>
            <a:endParaRPr lang="en-US" sz="8000" b="1" dirty="0"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38" name="CuadroTexto 337"/>
          <p:cNvSpPr txBox="1"/>
          <p:nvPr/>
        </p:nvSpPr>
        <p:spPr>
          <a:xfrm>
            <a:off x="17655204" y="761633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39" name="Rectángulo 338"/>
          <p:cNvSpPr/>
          <p:nvPr/>
        </p:nvSpPr>
        <p:spPr>
          <a:xfrm>
            <a:off x="17628296" y="825404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40" name="CuadroTexto 339"/>
          <p:cNvSpPr txBox="1"/>
          <p:nvPr/>
        </p:nvSpPr>
        <p:spPr>
          <a:xfrm>
            <a:off x="4008302" y="761633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41" name="Rectángulo 340"/>
          <p:cNvSpPr/>
          <p:nvPr/>
        </p:nvSpPr>
        <p:spPr>
          <a:xfrm>
            <a:off x="2751115" y="825404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53429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"/>
          <p:cNvSpPr>
            <a:spLocks noChangeArrowheads="1"/>
          </p:cNvSpPr>
          <p:nvPr/>
        </p:nvSpPr>
        <p:spPr bwMode="auto">
          <a:xfrm>
            <a:off x="2015806" y="7961473"/>
            <a:ext cx="1905347" cy="1895772"/>
          </a:xfrm>
          <a:custGeom>
            <a:avLst/>
            <a:gdLst>
              <a:gd name="T0" fmla="*/ 0 w 1754"/>
              <a:gd name="T1" fmla="*/ 1267 h 1746"/>
              <a:gd name="T2" fmla="*/ 0 w 1754"/>
              <a:gd name="T3" fmla="*/ 1267 h 1746"/>
              <a:gd name="T4" fmla="*/ 478 w 1754"/>
              <a:gd name="T5" fmla="*/ 1745 h 1746"/>
              <a:gd name="T6" fmla="*/ 1753 w 1754"/>
              <a:gd name="T7" fmla="*/ 0 h 1746"/>
              <a:gd name="T8" fmla="*/ 0 w 1754"/>
              <a:gd name="T9" fmla="*/ 1267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" h="1746">
                <a:moveTo>
                  <a:pt x="0" y="1267"/>
                </a:moveTo>
                <a:lnTo>
                  <a:pt x="0" y="1267"/>
                </a:lnTo>
                <a:cubicBezTo>
                  <a:pt x="133" y="1453"/>
                  <a:pt x="292" y="1612"/>
                  <a:pt x="478" y="1745"/>
                </a:cubicBezTo>
                <a:cubicBezTo>
                  <a:pt x="1753" y="0"/>
                  <a:pt x="1753" y="0"/>
                  <a:pt x="1753" y="0"/>
                </a:cubicBezTo>
                <a:lnTo>
                  <a:pt x="0" y="1267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"/>
          <p:cNvSpPr>
            <a:spLocks noChangeArrowheads="1"/>
          </p:cNvSpPr>
          <p:nvPr/>
        </p:nvSpPr>
        <p:spPr bwMode="auto">
          <a:xfrm>
            <a:off x="1680695" y="7961473"/>
            <a:ext cx="2240458" cy="1378743"/>
          </a:xfrm>
          <a:custGeom>
            <a:avLst/>
            <a:gdLst>
              <a:gd name="T0" fmla="*/ 0 w 2064"/>
              <a:gd name="T1" fmla="*/ 664 h 1268"/>
              <a:gd name="T2" fmla="*/ 0 w 2064"/>
              <a:gd name="T3" fmla="*/ 664 h 1268"/>
              <a:gd name="T4" fmla="*/ 310 w 2064"/>
              <a:gd name="T5" fmla="*/ 1267 h 1268"/>
              <a:gd name="T6" fmla="*/ 2063 w 2064"/>
              <a:gd name="T7" fmla="*/ 0 h 1268"/>
              <a:gd name="T8" fmla="*/ 0 w 2064"/>
              <a:gd name="T9" fmla="*/ 664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4" h="1268">
                <a:moveTo>
                  <a:pt x="0" y="664"/>
                </a:moveTo>
                <a:lnTo>
                  <a:pt x="0" y="664"/>
                </a:lnTo>
                <a:cubicBezTo>
                  <a:pt x="71" y="886"/>
                  <a:pt x="177" y="1090"/>
                  <a:pt x="310" y="1267"/>
                </a:cubicBezTo>
                <a:cubicBezTo>
                  <a:pt x="2063" y="0"/>
                  <a:pt x="2063" y="0"/>
                  <a:pt x="2063" y="0"/>
                </a:cubicBezTo>
                <a:lnTo>
                  <a:pt x="0" y="664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"/>
          <p:cNvSpPr>
            <a:spLocks noChangeArrowheads="1"/>
          </p:cNvSpPr>
          <p:nvPr/>
        </p:nvSpPr>
        <p:spPr bwMode="auto">
          <a:xfrm>
            <a:off x="1565800" y="7961473"/>
            <a:ext cx="2355353" cy="722884"/>
          </a:xfrm>
          <a:custGeom>
            <a:avLst/>
            <a:gdLst>
              <a:gd name="T0" fmla="*/ 0 w 2170"/>
              <a:gd name="T1" fmla="*/ 0 h 665"/>
              <a:gd name="T2" fmla="*/ 0 w 2170"/>
              <a:gd name="T3" fmla="*/ 0 h 665"/>
              <a:gd name="T4" fmla="*/ 106 w 2170"/>
              <a:gd name="T5" fmla="*/ 664 h 665"/>
              <a:gd name="T6" fmla="*/ 2169 w 2170"/>
              <a:gd name="T7" fmla="*/ 0 h 665"/>
              <a:gd name="T8" fmla="*/ 0 w 2170"/>
              <a:gd name="T9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0" h="665">
                <a:moveTo>
                  <a:pt x="0" y="0"/>
                </a:moveTo>
                <a:lnTo>
                  <a:pt x="0" y="0"/>
                </a:lnTo>
                <a:cubicBezTo>
                  <a:pt x="0" y="231"/>
                  <a:pt x="35" y="452"/>
                  <a:pt x="106" y="664"/>
                </a:cubicBezTo>
                <a:cubicBezTo>
                  <a:pt x="2169" y="0"/>
                  <a:pt x="2169" y="0"/>
                  <a:pt x="2169" y="0"/>
                </a:cubicBezTo>
                <a:lnTo>
                  <a:pt x="0" y="0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4"/>
          <p:cNvSpPr>
            <a:spLocks noChangeArrowheads="1"/>
          </p:cNvSpPr>
          <p:nvPr/>
        </p:nvSpPr>
        <p:spPr bwMode="auto">
          <a:xfrm>
            <a:off x="2537624" y="7961473"/>
            <a:ext cx="1383529" cy="2230883"/>
          </a:xfrm>
          <a:custGeom>
            <a:avLst/>
            <a:gdLst>
              <a:gd name="T0" fmla="*/ 0 w 1276"/>
              <a:gd name="T1" fmla="*/ 1745 h 2056"/>
              <a:gd name="T2" fmla="*/ 0 w 1276"/>
              <a:gd name="T3" fmla="*/ 1745 h 2056"/>
              <a:gd name="T4" fmla="*/ 602 w 1276"/>
              <a:gd name="T5" fmla="*/ 2055 h 2056"/>
              <a:gd name="T6" fmla="*/ 1275 w 1276"/>
              <a:gd name="T7" fmla="*/ 0 h 2056"/>
              <a:gd name="T8" fmla="*/ 0 w 1276"/>
              <a:gd name="T9" fmla="*/ 1745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6" h="2056">
                <a:moveTo>
                  <a:pt x="0" y="1745"/>
                </a:moveTo>
                <a:lnTo>
                  <a:pt x="0" y="1745"/>
                </a:lnTo>
                <a:cubicBezTo>
                  <a:pt x="186" y="1878"/>
                  <a:pt x="390" y="1984"/>
                  <a:pt x="602" y="2055"/>
                </a:cubicBezTo>
                <a:cubicBezTo>
                  <a:pt x="1275" y="0"/>
                  <a:pt x="1275" y="0"/>
                  <a:pt x="1275" y="0"/>
                </a:cubicBezTo>
                <a:lnTo>
                  <a:pt x="0" y="1745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5"/>
          <p:cNvSpPr>
            <a:spLocks noChangeArrowheads="1"/>
          </p:cNvSpPr>
          <p:nvPr/>
        </p:nvSpPr>
        <p:spPr bwMode="auto">
          <a:xfrm>
            <a:off x="3921153" y="7961473"/>
            <a:ext cx="722884" cy="2345778"/>
          </a:xfrm>
          <a:custGeom>
            <a:avLst/>
            <a:gdLst>
              <a:gd name="T0" fmla="*/ 0 w 666"/>
              <a:gd name="T1" fmla="*/ 2161 h 2162"/>
              <a:gd name="T2" fmla="*/ 0 w 666"/>
              <a:gd name="T3" fmla="*/ 2161 h 2162"/>
              <a:gd name="T4" fmla="*/ 665 w 666"/>
              <a:gd name="T5" fmla="*/ 2055 h 2162"/>
              <a:gd name="T6" fmla="*/ 0 w 666"/>
              <a:gd name="T7" fmla="*/ 0 h 2162"/>
              <a:gd name="T8" fmla="*/ 0 w 666"/>
              <a:gd name="T9" fmla="*/ 2161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6" h="2162">
                <a:moveTo>
                  <a:pt x="0" y="2161"/>
                </a:moveTo>
                <a:lnTo>
                  <a:pt x="0" y="2161"/>
                </a:lnTo>
                <a:cubicBezTo>
                  <a:pt x="231" y="2161"/>
                  <a:pt x="461" y="2126"/>
                  <a:pt x="665" y="2055"/>
                </a:cubicBezTo>
                <a:cubicBezTo>
                  <a:pt x="0" y="0"/>
                  <a:pt x="0" y="0"/>
                  <a:pt x="0" y="0"/>
                </a:cubicBezTo>
                <a:lnTo>
                  <a:pt x="0" y="2161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6"/>
          <p:cNvSpPr>
            <a:spLocks noChangeArrowheads="1"/>
          </p:cNvSpPr>
          <p:nvPr/>
        </p:nvSpPr>
        <p:spPr bwMode="auto">
          <a:xfrm>
            <a:off x="3188697" y="7961473"/>
            <a:ext cx="732456" cy="2345778"/>
          </a:xfrm>
          <a:custGeom>
            <a:avLst/>
            <a:gdLst>
              <a:gd name="T0" fmla="*/ 0 w 674"/>
              <a:gd name="T1" fmla="*/ 2055 h 2162"/>
              <a:gd name="T2" fmla="*/ 0 w 674"/>
              <a:gd name="T3" fmla="*/ 2055 h 2162"/>
              <a:gd name="T4" fmla="*/ 673 w 674"/>
              <a:gd name="T5" fmla="*/ 2161 h 2162"/>
              <a:gd name="T6" fmla="*/ 673 w 674"/>
              <a:gd name="T7" fmla="*/ 0 h 2162"/>
              <a:gd name="T8" fmla="*/ 0 w 674"/>
              <a:gd name="T9" fmla="*/ 2055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4" h="2162">
                <a:moveTo>
                  <a:pt x="0" y="2055"/>
                </a:moveTo>
                <a:lnTo>
                  <a:pt x="0" y="2055"/>
                </a:lnTo>
                <a:cubicBezTo>
                  <a:pt x="213" y="2126"/>
                  <a:pt x="434" y="2161"/>
                  <a:pt x="673" y="2161"/>
                </a:cubicBezTo>
                <a:cubicBezTo>
                  <a:pt x="673" y="0"/>
                  <a:pt x="673" y="0"/>
                  <a:pt x="673" y="0"/>
                </a:cubicBezTo>
                <a:lnTo>
                  <a:pt x="0" y="2055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7"/>
          <p:cNvSpPr>
            <a:spLocks noChangeArrowheads="1"/>
          </p:cNvSpPr>
          <p:nvPr/>
        </p:nvSpPr>
        <p:spPr bwMode="auto">
          <a:xfrm>
            <a:off x="3921153" y="7961473"/>
            <a:ext cx="1905347" cy="1895772"/>
          </a:xfrm>
          <a:custGeom>
            <a:avLst/>
            <a:gdLst>
              <a:gd name="T0" fmla="*/ 1276 w 1755"/>
              <a:gd name="T1" fmla="*/ 1745 h 1746"/>
              <a:gd name="T2" fmla="*/ 1276 w 1755"/>
              <a:gd name="T3" fmla="*/ 1745 h 1746"/>
              <a:gd name="T4" fmla="*/ 1754 w 1755"/>
              <a:gd name="T5" fmla="*/ 1267 h 1746"/>
              <a:gd name="T6" fmla="*/ 0 w 1755"/>
              <a:gd name="T7" fmla="*/ 0 h 1746"/>
              <a:gd name="T8" fmla="*/ 1276 w 1755"/>
              <a:gd name="T9" fmla="*/ 1745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5" h="1746">
                <a:moveTo>
                  <a:pt x="1276" y="1745"/>
                </a:moveTo>
                <a:lnTo>
                  <a:pt x="1276" y="1745"/>
                </a:lnTo>
                <a:cubicBezTo>
                  <a:pt x="1453" y="1612"/>
                  <a:pt x="1621" y="1453"/>
                  <a:pt x="1754" y="1267"/>
                </a:cubicBezTo>
                <a:cubicBezTo>
                  <a:pt x="0" y="0"/>
                  <a:pt x="0" y="0"/>
                  <a:pt x="0" y="0"/>
                </a:cubicBezTo>
                <a:lnTo>
                  <a:pt x="1276" y="174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8"/>
          <p:cNvSpPr>
            <a:spLocks noChangeArrowheads="1"/>
          </p:cNvSpPr>
          <p:nvPr/>
        </p:nvSpPr>
        <p:spPr bwMode="auto">
          <a:xfrm>
            <a:off x="3921153" y="7961473"/>
            <a:ext cx="2240458" cy="1378743"/>
          </a:xfrm>
          <a:custGeom>
            <a:avLst/>
            <a:gdLst>
              <a:gd name="T0" fmla="*/ 1754 w 2065"/>
              <a:gd name="T1" fmla="*/ 1267 h 1268"/>
              <a:gd name="T2" fmla="*/ 1754 w 2065"/>
              <a:gd name="T3" fmla="*/ 1267 h 1268"/>
              <a:gd name="T4" fmla="*/ 2064 w 2065"/>
              <a:gd name="T5" fmla="*/ 664 h 1268"/>
              <a:gd name="T6" fmla="*/ 0 w 2065"/>
              <a:gd name="T7" fmla="*/ 0 h 1268"/>
              <a:gd name="T8" fmla="*/ 1754 w 2065"/>
              <a:gd name="T9" fmla="*/ 1267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5" h="1268">
                <a:moveTo>
                  <a:pt x="1754" y="1267"/>
                </a:moveTo>
                <a:lnTo>
                  <a:pt x="1754" y="1267"/>
                </a:lnTo>
                <a:cubicBezTo>
                  <a:pt x="1887" y="1090"/>
                  <a:pt x="1984" y="886"/>
                  <a:pt x="2064" y="664"/>
                </a:cubicBezTo>
                <a:cubicBezTo>
                  <a:pt x="0" y="0"/>
                  <a:pt x="0" y="0"/>
                  <a:pt x="0" y="0"/>
                </a:cubicBezTo>
                <a:lnTo>
                  <a:pt x="1754" y="1267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9"/>
          <p:cNvSpPr>
            <a:spLocks noChangeArrowheads="1"/>
          </p:cNvSpPr>
          <p:nvPr/>
        </p:nvSpPr>
        <p:spPr bwMode="auto">
          <a:xfrm>
            <a:off x="3921153" y="7961473"/>
            <a:ext cx="1388318" cy="2230883"/>
          </a:xfrm>
          <a:custGeom>
            <a:avLst/>
            <a:gdLst>
              <a:gd name="T0" fmla="*/ 665 w 1277"/>
              <a:gd name="T1" fmla="*/ 2055 h 2056"/>
              <a:gd name="T2" fmla="*/ 665 w 1277"/>
              <a:gd name="T3" fmla="*/ 2055 h 2056"/>
              <a:gd name="T4" fmla="*/ 1276 w 1277"/>
              <a:gd name="T5" fmla="*/ 1745 h 2056"/>
              <a:gd name="T6" fmla="*/ 0 w 1277"/>
              <a:gd name="T7" fmla="*/ 0 h 2056"/>
              <a:gd name="T8" fmla="*/ 665 w 1277"/>
              <a:gd name="T9" fmla="*/ 2055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7" h="2056">
                <a:moveTo>
                  <a:pt x="665" y="2055"/>
                </a:moveTo>
                <a:lnTo>
                  <a:pt x="665" y="2055"/>
                </a:lnTo>
                <a:cubicBezTo>
                  <a:pt x="886" y="1984"/>
                  <a:pt x="1090" y="1878"/>
                  <a:pt x="1276" y="1745"/>
                </a:cubicBezTo>
                <a:cubicBezTo>
                  <a:pt x="0" y="0"/>
                  <a:pt x="0" y="0"/>
                  <a:pt x="0" y="0"/>
                </a:cubicBezTo>
                <a:lnTo>
                  <a:pt x="665" y="2055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10"/>
          <p:cNvSpPr>
            <a:spLocks noChangeArrowheads="1"/>
          </p:cNvSpPr>
          <p:nvPr/>
        </p:nvSpPr>
        <p:spPr bwMode="auto">
          <a:xfrm>
            <a:off x="3921153" y="7961473"/>
            <a:ext cx="2345778" cy="722884"/>
          </a:xfrm>
          <a:custGeom>
            <a:avLst/>
            <a:gdLst>
              <a:gd name="T0" fmla="*/ 2064 w 2162"/>
              <a:gd name="T1" fmla="*/ 664 h 665"/>
              <a:gd name="T2" fmla="*/ 2064 w 2162"/>
              <a:gd name="T3" fmla="*/ 664 h 665"/>
              <a:gd name="T4" fmla="*/ 2161 w 2162"/>
              <a:gd name="T5" fmla="*/ 0 h 665"/>
              <a:gd name="T6" fmla="*/ 0 w 2162"/>
              <a:gd name="T7" fmla="*/ 0 h 665"/>
              <a:gd name="T8" fmla="*/ 2064 w 2162"/>
              <a:gd name="T9" fmla="*/ 664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2" h="665">
                <a:moveTo>
                  <a:pt x="2064" y="664"/>
                </a:moveTo>
                <a:lnTo>
                  <a:pt x="2064" y="664"/>
                </a:lnTo>
                <a:cubicBezTo>
                  <a:pt x="2126" y="452"/>
                  <a:pt x="2161" y="231"/>
                  <a:pt x="2161" y="0"/>
                </a:cubicBezTo>
                <a:cubicBezTo>
                  <a:pt x="0" y="0"/>
                  <a:pt x="0" y="0"/>
                  <a:pt x="0" y="0"/>
                </a:cubicBezTo>
                <a:lnTo>
                  <a:pt x="2064" y="664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11"/>
          <p:cNvSpPr>
            <a:spLocks noChangeArrowheads="1"/>
          </p:cNvSpPr>
          <p:nvPr/>
        </p:nvSpPr>
        <p:spPr bwMode="auto">
          <a:xfrm>
            <a:off x="18551150" y="7990197"/>
            <a:ext cx="1905347" cy="1905347"/>
          </a:xfrm>
          <a:custGeom>
            <a:avLst/>
            <a:gdLst>
              <a:gd name="T0" fmla="*/ 0 w 1754"/>
              <a:gd name="T1" fmla="*/ 1275 h 1754"/>
              <a:gd name="T2" fmla="*/ 0 w 1754"/>
              <a:gd name="T3" fmla="*/ 1275 h 1754"/>
              <a:gd name="T4" fmla="*/ 478 w 1754"/>
              <a:gd name="T5" fmla="*/ 1753 h 1754"/>
              <a:gd name="T6" fmla="*/ 1753 w 1754"/>
              <a:gd name="T7" fmla="*/ 0 h 1754"/>
              <a:gd name="T8" fmla="*/ 0 w 1754"/>
              <a:gd name="T9" fmla="*/ 1275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" h="1754">
                <a:moveTo>
                  <a:pt x="0" y="1275"/>
                </a:moveTo>
                <a:lnTo>
                  <a:pt x="0" y="1275"/>
                </a:lnTo>
                <a:cubicBezTo>
                  <a:pt x="132" y="1461"/>
                  <a:pt x="301" y="1621"/>
                  <a:pt x="478" y="1753"/>
                </a:cubicBezTo>
                <a:cubicBezTo>
                  <a:pt x="1753" y="0"/>
                  <a:pt x="1753" y="0"/>
                  <a:pt x="1753" y="0"/>
                </a:cubicBezTo>
                <a:lnTo>
                  <a:pt x="0" y="1275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12"/>
          <p:cNvSpPr>
            <a:spLocks noChangeArrowheads="1"/>
          </p:cNvSpPr>
          <p:nvPr/>
        </p:nvSpPr>
        <p:spPr bwMode="auto">
          <a:xfrm>
            <a:off x="18216039" y="7990197"/>
            <a:ext cx="2240458" cy="1383532"/>
          </a:xfrm>
          <a:custGeom>
            <a:avLst/>
            <a:gdLst>
              <a:gd name="T0" fmla="*/ 0 w 2064"/>
              <a:gd name="T1" fmla="*/ 673 h 1276"/>
              <a:gd name="T2" fmla="*/ 0 w 2064"/>
              <a:gd name="T3" fmla="*/ 673 h 1276"/>
              <a:gd name="T4" fmla="*/ 310 w 2064"/>
              <a:gd name="T5" fmla="*/ 1275 h 1276"/>
              <a:gd name="T6" fmla="*/ 2063 w 2064"/>
              <a:gd name="T7" fmla="*/ 0 h 1276"/>
              <a:gd name="T8" fmla="*/ 0 w 2064"/>
              <a:gd name="T9" fmla="*/ 673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4" h="1276">
                <a:moveTo>
                  <a:pt x="0" y="673"/>
                </a:moveTo>
                <a:lnTo>
                  <a:pt x="0" y="673"/>
                </a:lnTo>
                <a:cubicBezTo>
                  <a:pt x="79" y="894"/>
                  <a:pt x="177" y="1098"/>
                  <a:pt x="310" y="1275"/>
                </a:cubicBezTo>
                <a:cubicBezTo>
                  <a:pt x="2063" y="0"/>
                  <a:pt x="2063" y="0"/>
                  <a:pt x="2063" y="0"/>
                </a:cubicBezTo>
                <a:lnTo>
                  <a:pt x="0" y="673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13"/>
          <p:cNvSpPr>
            <a:spLocks noChangeArrowheads="1"/>
          </p:cNvSpPr>
          <p:nvPr/>
        </p:nvSpPr>
        <p:spPr bwMode="auto">
          <a:xfrm>
            <a:off x="18110719" y="7990197"/>
            <a:ext cx="2345778" cy="732459"/>
          </a:xfrm>
          <a:custGeom>
            <a:avLst/>
            <a:gdLst>
              <a:gd name="T0" fmla="*/ 0 w 2162"/>
              <a:gd name="T1" fmla="*/ 0 h 674"/>
              <a:gd name="T2" fmla="*/ 0 w 2162"/>
              <a:gd name="T3" fmla="*/ 0 h 674"/>
              <a:gd name="T4" fmla="*/ 98 w 2162"/>
              <a:gd name="T5" fmla="*/ 673 h 674"/>
              <a:gd name="T6" fmla="*/ 2161 w 2162"/>
              <a:gd name="T7" fmla="*/ 0 h 674"/>
              <a:gd name="T8" fmla="*/ 0 w 2162"/>
              <a:gd name="T9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2" h="674">
                <a:moveTo>
                  <a:pt x="0" y="0"/>
                </a:moveTo>
                <a:lnTo>
                  <a:pt x="0" y="0"/>
                </a:lnTo>
                <a:cubicBezTo>
                  <a:pt x="0" y="239"/>
                  <a:pt x="36" y="460"/>
                  <a:pt x="98" y="673"/>
                </a:cubicBezTo>
                <a:cubicBezTo>
                  <a:pt x="2161" y="0"/>
                  <a:pt x="2161" y="0"/>
                  <a:pt x="2161" y="0"/>
                </a:cubicBezTo>
                <a:lnTo>
                  <a:pt x="0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14"/>
          <p:cNvSpPr>
            <a:spLocks noChangeArrowheads="1"/>
          </p:cNvSpPr>
          <p:nvPr/>
        </p:nvSpPr>
        <p:spPr bwMode="auto">
          <a:xfrm>
            <a:off x="19072968" y="7990197"/>
            <a:ext cx="1383529" cy="2240458"/>
          </a:xfrm>
          <a:custGeom>
            <a:avLst/>
            <a:gdLst>
              <a:gd name="T0" fmla="*/ 0 w 1276"/>
              <a:gd name="T1" fmla="*/ 1753 h 2064"/>
              <a:gd name="T2" fmla="*/ 0 w 1276"/>
              <a:gd name="T3" fmla="*/ 1753 h 2064"/>
              <a:gd name="T4" fmla="*/ 611 w 1276"/>
              <a:gd name="T5" fmla="*/ 2063 h 2064"/>
              <a:gd name="T6" fmla="*/ 1275 w 1276"/>
              <a:gd name="T7" fmla="*/ 0 h 2064"/>
              <a:gd name="T8" fmla="*/ 0 w 1276"/>
              <a:gd name="T9" fmla="*/ 1753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6" h="2064">
                <a:moveTo>
                  <a:pt x="0" y="1753"/>
                </a:moveTo>
                <a:lnTo>
                  <a:pt x="0" y="1753"/>
                </a:lnTo>
                <a:cubicBezTo>
                  <a:pt x="186" y="1886"/>
                  <a:pt x="389" y="1992"/>
                  <a:pt x="611" y="2063"/>
                </a:cubicBezTo>
                <a:cubicBezTo>
                  <a:pt x="1275" y="0"/>
                  <a:pt x="1275" y="0"/>
                  <a:pt x="1275" y="0"/>
                </a:cubicBezTo>
                <a:lnTo>
                  <a:pt x="0" y="1753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15"/>
          <p:cNvSpPr>
            <a:spLocks noChangeArrowheads="1"/>
          </p:cNvSpPr>
          <p:nvPr/>
        </p:nvSpPr>
        <p:spPr bwMode="auto">
          <a:xfrm>
            <a:off x="20456497" y="7990197"/>
            <a:ext cx="732459" cy="2355353"/>
          </a:xfrm>
          <a:custGeom>
            <a:avLst/>
            <a:gdLst>
              <a:gd name="T0" fmla="*/ 0 w 674"/>
              <a:gd name="T1" fmla="*/ 2169 h 2170"/>
              <a:gd name="T2" fmla="*/ 0 w 674"/>
              <a:gd name="T3" fmla="*/ 2169 h 2170"/>
              <a:gd name="T4" fmla="*/ 673 w 674"/>
              <a:gd name="T5" fmla="*/ 2063 h 2170"/>
              <a:gd name="T6" fmla="*/ 0 w 674"/>
              <a:gd name="T7" fmla="*/ 0 h 2170"/>
              <a:gd name="T8" fmla="*/ 0 w 674"/>
              <a:gd name="T9" fmla="*/ 2169 h 2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4" h="2170">
                <a:moveTo>
                  <a:pt x="0" y="2169"/>
                </a:moveTo>
                <a:lnTo>
                  <a:pt x="0" y="2169"/>
                </a:lnTo>
                <a:cubicBezTo>
                  <a:pt x="239" y="2169"/>
                  <a:pt x="460" y="2134"/>
                  <a:pt x="673" y="2063"/>
                </a:cubicBezTo>
                <a:cubicBezTo>
                  <a:pt x="0" y="0"/>
                  <a:pt x="0" y="0"/>
                  <a:pt x="0" y="0"/>
                </a:cubicBezTo>
                <a:lnTo>
                  <a:pt x="0" y="2169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16"/>
          <p:cNvSpPr>
            <a:spLocks noChangeArrowheads="1"/>
          </p:cNvSpPr>
          <p:nvPr/>
        </p:nvSpPr>
        <p:spPr bwMode="auto">
          <a:xfrm>
            <a:off x="19733616" y="7990197"/>
            <a:ext cx="722881" cy="2355353"/>
          </a:xfrm>
          <a:custGeom>
            <a:avLst/>
            <a:gdLst>
              <a:gd name="T0" fmla="*/ 0 w 665"/>
              <a:gd name="T1" fmla="*/ 2063 h 2170"/>
              <a:gd name="T2" fmla="*/ 0 w 665"/>
              <a:gd name="T3" fmla="*/ 2063 h 2170"/>
              <a:gd name="T4" fmla="*/ 664 w 665"/>
              <a:gd name="T5" fmla="*/ 2169 h 2170"/>
              <a:gd name="T6" fmla="*/ 664 w 665"/>
              <a:gd name="T7" fmla="*/ 0 h 2170"/>
              <a:gd name="T8" fmla="*/ 0 w 665"/>
              <a:gd name="T9" fmla="*/ 2063 h 2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2170">
                <a:moveTo>
                  <a:pt x="0" y="2063"/>
                </a:moveTo>
                <a:lnTo>
                  <a:pt x="0" y="2063"/>
                </a:lnTo>
                <a:cubicBezTo>
                  <a:pt x="203" y="2134"/>
                  <a:pt x="434" y="2169"/>
                  <a:pt x="664" y="2169"/>
                </a:cubicBezTo>
                <a:cubicBezTo>
                  <a:pt x="664" y="0"/>
                  <a:pt x="664" y="0"/>
                  <a:pt x="664" y="0"/>
                </a:cubicBezTo>
                <a:lnTo>
                  <a:pt x="0" y="2063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17"/>
          <p:cNvSpPr>
            <a:spLocks noChangeArrowheads="1"/>
          </p:cNvSpPr>
          <p:nvPr/>
        </p:nvSpPr>
        <p:spPr bwMode="auto">
          <a:xfrm>
            <a:off x="20456497" y="7990197"/>
            <a:ext cx="1905347" cy="1905347"/>
          </a:xfrm>
          <a:custGeom>
            <a:avLst/>
            <a:gdLst>
              <a:gd name="T0" fmla="*/ 1275 w 1755"/>
              <a:gd name="T1" fmla="*/ 1753 h 1754"/>
              <a:gd name="T2" fmla="*/ 1275 w 1755"/>
              <a:gd name="T3" fmla="*/ 1753 h 1754"/>
              <a:gd name="T4" fmla="*/ 1754 w 1755"/>
              <a:gd name="T5" fmla="*/ 1275 h 1754"/>
              <a:gd name="T6" fmla="*/ 0 w 1755"/>
              <a:gd name="T7" fmla="*/ 0 h 1754"/>
              <a:gd name="T8" fmla="*/ 1275 w 1755"/>
              <a:gd name="T9" fmla="*/ 1753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5" h="1754">
                <a:moveTo>
                  <a:pt x="1275" y="1753"/>
                </a:moveTo>
                <a:lnTo>
                  <a:pt x="1275" y="1753"/>
                </a:lnTo>
                <a:cubicBezTo>
                  <a:pt x="1461" y="1621"/>
                  <a:pt x="1621" y="1461"/>
                  <a:pt x="1754" y="1275"/>
                </a:cubicBezTo>
                <a:cubicBezTo>
                  <a:pt x="0" y="0"/>
                  <a:pt x="0" y="0"/>
                  <a:pt x="0" y="0"/>
                </a:cubicBezTo>
                <a:lnTo>
                  <a:pt x="1275" y="1753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18"/>
          <p:cNvSpPr>
            <a:spLocks noChangeArrowheads="1"/>
          </p:cNvSpPr>
          <p:nvPr/>
        </p:nvSpPr>
        <p:spPr bwMode="auto">
          <a:xfrm>
            <a:off x="20456497" y="7990197"/>
            <a:ext cx="2240458" cy="1383532"/>
          </a:xfrm>
          <a:custGeom>
            <a:avLst/>
            <a:gdLst>
              <a:gd name="T0" fmla="*/ 1754 w 2064"/>
              <a:gd name="T1" fmla="*/ 1275 h 1276"/>
              <a:gd name="T2" fmla="*/ 1754 w 2064"/>
              <a:gd name="T3" fmla="*/ 1275 h 1276"/>
              <a:gd name="T4" fmla="*/ 2063 w 2064"/>
              <a:gd name="T5" fmla="*/ 673 h 1276"/>
              <a:gd name="T6" fmla="*/ 0 w 2064"/>
              <a:gd name="T7" fmla="*/ 0 h 1276"/>
              <a:gd name="T8" fmla="*/ 1754 w 2064"/>
              <a:gd name="T9" fmla="*/ 1275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4" h="1276">
                <a:moveTo>
                  <a:pt x="1754" y="1275"/>
                </a:moveTo>
                <a:lnTo>
                  <a:pt x="1754" y="1275"/>
                </a:lnTo>
                <a:cubicBezTo>
                  <a:pt x="1886" y="1098"/>
                  <a:pt x="1993" y="894"/>
                  <a:pt x="2063" y="673"/>
                </a:cubicBezTo>
                <a:cubicBezTo>
                  <a:pt x="0" y="0"/>
                  <a:pt x="0" y="0"/>
                  <a:pt x="0" y="0"/>
                </a:cubicBezTo>
                <a:lnTo>
                  <a:pt x="1754" y="127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19"/>
          <p:cNvSpPr>
            <a:spLocks noChangeArrowheads="1"/>
          </p:cNvSpPr>
          <p:nvPr/>
        </p:nvSpPr>
        <p:spPr bwMode="auto">
          <a:xfrm>
            <a:off x="20456497" y="7990197"/>
            <a:ext cx="1383532" cy="2240458"/>
          </a:xfrm>
          <a:custGeom>
            <a:avLst/>
            <a:gdLst>
              <a:gd name="T0" fmla="*/ 673 w 1276"/>
              <a:gd name="T1" fmla="*/ 2063 h 2064"/>
              <a:gd name="T2" fmla="*/ 673 w 1276"/>
              <a:gd name="T3" fmla="*/ 2063 h 2064"/>
              <a:gd name="T4" fmla="*/ 1275 w 1276"/>
              <a:gd name="T5" fmla="*/ 1753 h 2064"/>
              <a:gd name="T6" fmla="*/ 0 w 1276"/>
              <a:gd name="T7" fmla="*/ 0 h 2064"/>
              <a:gd name="T8" fmla="*/ 673 w 1276"/>
              <a:gd name="T9" fmla="*/ 2063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6" h="2064">
                <a:moveTo>
                  <a:pt x="673" y="2063"/>
                </a:moveTo>
                <a:lnTo>
                  <a:pt x="673" y="2063"/>
                </a:lnTo>
                <a:cubicBezTo>
                  <a:pt x="886" y="1992"/>
                  <a:pt x="1089" y="1886"/>
                  <a:pt x="1275" y="1753"/>
                </a:cubicBezTo>
                <a:cubicBezTo>
                  <a:pt x="0" y="0"/>
                  <a:pt x="0" y="0"/>
                  <a:pt x="0" y="0"/>
                </a:cubicBezTo>
                <a:lnTo>
                  <a:pt x="673" y="2063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20"/>
          <p:cNvSpPr>
            <a:spLocks noChangeArrowheads="1"/>
          </p:cNvSpPr>
          <p:nvPr/>
        </p:nvSpPr>
        <p:spPr bwMode="auto">
          <a:xfrm>
            <a:off x="20456497" y="7990197"/>
            <a:ext cx="2355353" cy="732459"/>
          </a:xfrm>
          <a:custGeom>
            <a:avLst/>
            <a:gdLst>
              <a:gd name="T0" fmla="*/ 2063 w 2171"/>
              <a:gd name="T1" fmla="*/ 673 h 674"/>
              <a:gd name="T2" fmla="*/ 2063 w 2171"/>
              <a:gd name="T3" fmla="*/ 673 h 674"/>
              <a:gd name="T4" fmla="*/ 2170 w 2171"/>
              <a:gd name="T5" fmla="*/ 0 h 674"/>
              <a:gd name="T6" fmla="*/ 0 w 2171"/>
              <a:gd name="T7" fmla="*/ 0 h 674"/>
              <a:gd name="T8" fmla="*/ 2063 w 2171"/>
              <a:gd name="T9" fmla="*/ 673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1" h="674">
                <a:moveTo>
                  <a:pt x="2063" y="673"/>
                </a:moveTo>
                <a:lnTo>
                  <a:pt x="2063" y="673"/>
                </a:lnTo>
                <a:cubicBezTo>
                  <a:pt x="2134" y="460"/>
                  <a:pt x="2170" y="239"/>
                  <a:pt x="2170" y="0"/>
                </a:cubicBezTo>
                <a:cubicBezTo>
                  <a:pt x="0" y="0"/>
                  <a:pt x="0" y="0"/>
                  <a:pt x="0" y="0"/>
                </a:cubicBezTo>
                <a:lnTo>
                  <a:pt x="2063" y="673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Freeform 188"/>
          <p:cNvSpPr>
            <a:spLocks noChangeArrowheads="1"/>
          </p:cNvSpPr>
          <p:nvPr/>
        </p:nvSpPr>
        <p:spPr bwMode="auto">
          <a:xfrm>
            <a:off x="4849890" y="3447048"/>
            <a:ext cx="809056" cy="809053"/>
          </a:xfrm>
          <a:custGeom>
            <a:avLst/>
            <a:gdLst>
              <a:gd name="T0" fmla="*/ 373 w 745"/>
              <a:gd name="T1" fmla="*/ 744 h 745"/>
              <a:gd name="T2" fmla="*/ 373 w 745"/>
              <a:gd name="T3" fmla="*/ 744 h 745"/>
              <a:gd name="T4" fmla="*/ 744 w 745"/>
              <a:gd name="T5" fmla="*/ 372 h 745"/>
              <a:gd name="T6" fmla="*/ 373 w 745"/>
              <a:gd name="T7" fmla="*/ 0 h 745"/>
              <a:gd name="T8" fmla="*/ 0 w 745"/>
              <a:gd name="T9" fmla="*/ 372 h 745"/>
              <a:gd name="T10" fmla="*/ 373 w 745"/>
              <a:gd name="T11" fmla="*/ 744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5" h="745">
                <a:moveTo>
                  <a:pt x="373" y="744"/>
                </a:moveTo>
                <a:lnTo>
                  <a:pt x="373" y="744"/>
                </a:lnTo>
                <a:cubicBezTo>
                  <a:pt x="576" y="744"/>
                  <a:pt x="744" y="584"/>
                  <a:pt x="744" y="372"/>
                </a:cubicBezTo>
                <a:cubicBezTo>
                  <a:pt x="744" y="168"/>
                  <a:pt x="576" y="0"/>
                  <a:pt x="373" y="0"/>
                </a:cubicBezTo>
                <a:cubicBezTo>
                  <a:pt x="160" y="0"/>
                  <a:pt x="0" y="168"/>
                  <a:pt x="0" y="372"/>
                </a:cubicBezTo>
                <a:cubicBezTo>
                  <a:pt x="0" y="584"/>
                  <a:pt x="160" y="744"/>
                  <a:pt x="373" y="744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Freeform 189"/>
          <p:cNvSpPr>
            <a:spLocks noChangeArrowheads="1"/>
          </p:cNvSpPr>
          <p:nvPr/>
        </p:nvSpPr>
        <p:spPr bwMode="auto">
          <a:xfrm>
            <a:off x="4495629" y="4356636"/>
            <a:ext cx="1508002" cy="3461218"/>
          </a:xfrm>
          <a:custGeom>
            <a:avLst/>
            <a:gdLst>
              <a:gd name="T0" fmla="*/ 1381 w 1391"/>
              <a:gd name="T1" fmla="*/ 1081 h 3188"/>
              <a:gd name="T2" fmla="*/ 1381 w 1391"/>
              <a:gd name="T3" fmla="*/ 1081 h 3188"/>
              <a:gd name="T4" fmla="*/ 1204 w 1391"/>
              <a:gd name="T5" fmla="*/ 337 h 3188"/>
              <a:gd name="T6" fmla="*/ 1204 w 1391"/>
              <a:gd name="T7" fmla="*/ 328 h 3188"/>
              <a:gd name="T8" fmla="*/ 1204 w 1391"/>
              <a:gd name="T9" fmla="*/ 319 h 3188"/>
              <a:gd name="T10" fmla="*/ 1204 w 1391"/>
              <a:gd name="T11" fmla="*/ 319 h 3188"/>
              <a:gd name="T12" fmla="*/ 788 w 1391"/>
              <a:gd name="T13" fmla="*/ 0 h 3188"/>
              <a:gd name="T14" fmla="*/ 602 w 1391"/>
              <a:gd name="T15" fmla="*/ 0 h 3188"/>
              <a:gd name="T16" fmla="*/ 177 w 1391"/>
              <a:gd name="T17" fmla="*/ 346 h 3188"/>
              <a:gd name="T18" fmla="*/ 9 w 1391"/>
              <a:gd name="T19" fmla="*/ 1081 h 3188"/>
              <a:gd name="T20" fmla="*/ 53 w 1391"/>
              <a:gd name="T21" fmla="*/ 1160 h 3188"/>
              <a:gd name="T22" fmla="*/ 150 w 1391"/>
              <a:gd name="T23" fmla="*/ 1116 h 3188"/>
              <a:gd name="T24" fmla="*/ 389 w 1391"/>
              <a:gd name="T25" fmla="*/ 434 h 3188"/>
              <a:gd name="T26" fmla="*/ 443 w 1391"/>
              <a:gd name="T27" fmla="*/ 434 h 3188"/>
              <a:gd name="T28" fmla="*/ 124 w 1391"/>
              <a:gd name="T29" fmla="*/ 1603 h 3188"/>
              <a:gd name="T30" fmla="*/ 168 w 1391"/>
              <a:gd name="T31" fmla="*/ 1665 h 3188"/>
              <a:gd name="T32" fmla="*/ 398 w 1391"/>
              <a:gd name="T33" fmla="*/ 1665 h 3188"/>
              <a:gd name="T34" fmla="*/ 567 w 1391"/>
              <a:gd name="T35" fmla="*/ 3125 h 3188"/>
              <a:gd name="T36" fmla="*/ 629 w 1391"/>
              <a:gd name="T37" fmla="*/ 3187 h 3188"/>
              <a:gd name="T38" fmla="*/ 762 w 1391"/>
              <a:gd name="T39" fmla="*/ 3187 h 3188"/>
              <a:gd name="T40" fmla="*/ 823 w 1391"/>
              <a:gd name="T41" fmla="*/ 3125 h 3188"/>
              <a:gd name="T42" fmla="*/ 992 w 1391"/>
              <a:gd name="T43" fmla="*/ 1665 h 3188"/>
              <a:gd name="T44" fmla="*/ 1222 w 1391"/>
              <a:gd name="T45" fmla="*/ 1665 h 3188"/>
              <a:gd name="T46" fmla="*/ 1266 w 1391"/>
              <a:gd name="T47" fmla="*/ 1603 h 3188"/>
              <a:gd name="T48" fmla="*/ 948 w 1391"/>
              <a:gd name="T49" fmla="*/ 434 h 3188"/>
              <a:gd name="T50" fmla="*/ 1000 w 1391"/>
              <a:gd name="T51" fmla="*/ 434 h 3188"/>
              <a:gd name="T52" fmla="*/ 1240 w 1391"/>
              <a:gd name="T53" fmla="*/ 1116 h 3188"/>
              <a:gd name="T54" fmla="*/ 1337 w 1391"/>
              <a:gd name="T55" fmla="*/ 1160 h 3188"/>
              <a:gd name="T56" fmla="*/ 1381 w 1391"/>
              <a:gd name="T57" fmla="*/ 1081 h 3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91" h="3188">
                <a:moveTo>
                  <a:pt x="1381" y="1081"/>
                </a:moveTo>
                <a:lnTo>
                  <a:pt x="1381" y="1081"/>
                </a:lnTo>
                <a:cubicBezTo>
                  <a:pt x="1204" y="337"/>
                  <a:pt x="1204" y="337"/>
                  <a:pt x="1204" y="337"/>
                </a:cubicBezTo>
                <a:lnTo>
                  <a:pt x="1204" y="328"/>
                </a:lnTo>
                <a:cubicBezTo>
                  <a:pt x="1204" y="319"/>
                  <a:pt x="1204" y="319"/>
                  <a:pt x="1204" y="319"/>
                </a:cubicBezTo>
                <a:lnTo>
                  <a:pt x="1204" y="319"/>
                </a:lnTo>
                <a:cubicBezTo>
                  <a:pt x="1151" y="142"/>
                  <a:pt x="992" y="0"/>
                  <a:pt x="788" y="0"/>
                </a:cubicBezTo>
                <a:cubicBezTo>
                  <a:pt x="602" y="0"/>
                  <a:pt x="602" y="0"/>
                  <a:pt x="602" y="0"/>
                </a:cubicBezTo>
                <a:cubicBezTo>
                  <a:pt x="389" y="0"/>
                  <a:pt x="221" y="151"/>
                  <a:pt x="177" y="346"/>
                </a:cubicBezTo>
                <a:cubicBezTo>
                  <a:pt x="9" y="1081"/>
                  <a:pt x="9" y="1081"/>
                  <a:pt x="9" y="1081"/>
                </a:cubicBezTo>
                <a:cubicBezTo>
                  <a:pt x="0" y="1116"/>
                  <a:pt x="18" y="1152"/>
                  <a:pt x="53" y="1160"/>
                </a:cubicBezTo>
                <a:cubicBezTo>
                  <a:pt x="97" y="1178"/>
                  <a:pt x="142" y="1160"/>
                  <a:pt x="150" y="1116"/>
                </a:cubicBezTo>
                <a:cubicBezTo>
                  <a:pt x="389" y="434"/>
                  <a:pt x="389" y="434"/>
                  <a:pt x="389" y="434"/>
                </a:cubicBezTo>
                <a:cubicBezTo>
                  <a:pt x="443" y="434"/>
                  <a:pt x="443" y="434"/>
                  <a:pt x="443" y="434"/>
                </a:cubicBezTo>
                <a:cubicBezTo>
                  <a:pt x="124" y="1603"/>
                  <a:pt x="124" y="1603"/>
                  <a:pt x="124" y="1603"/>
                </a:cubicBezTo>
                <a:cubicBezTo>
                  <a:pt x="115" y="1639"/>
                  <a:pt x="142" y="1665"/>
                  <a:pt x="168" y="1665"/>
                </a:cubicBezTo>
                <a:cubicBezTo>
                  <a:pt x="398" y="1665"/>
                  <a:pt x="398" y="1665"/>
                  <a:pt x="398" y="1665"/>
                </a:cubicBezTo>
                <a:cubicBezTo>
                  <a:pt x="567" y="3125"/>
                  <a:pt x="567" y="3125"/>
                  <a:pt x="567" y="3125"/>
                </a:cubicBezTo>
                <a:cubicBezTo>
                  <a:pt x="575" y="3161"/>
                  <a:pt x="602" y="3187"/>
                  <a:pt x="629" y="3187"/>
                </a:cubicBezTo>
                <a:cubicBezTo>
                  <a:pt x="762" y="3187"/>
                  <a:pt x="762" y="3187"/>
                  <a:pt x="762" y="3187"/>
                </a:cubicBezTo>
                <a:cubicBezTo>
                  <a:pt x="788" y="3187"/>
                  <a:pt x="823" y="3161"/>
                  <a:pt x="823" y="3125"/>
                </a:cubicBezTo>
                <a:cubicBezTo>
                  <a:pt x="992" y="1665"/>
                  <a:pt x="992" y="1665"/>
                  <a:pt x="992" y="1665"/>
                </a:cubicBezTo>
                <a:cubicBezTo>
                  <a:pt x="1222" y="1665"/>
                  <a:pt x="1222" y="1665"/>
                  <a:pt x="1222" y="1665"/>
                </a:cubicBezTo>
                <a:cubicBezTo>
                  <a:pt x="1258" y="1665"/>
                  <a:pt x="1275" y="1639"/>
                  <a:pt x="1266" y="1603"/>
                </a:cubicBezTo>
                <a:cubicBezTo>
                  <a:pt x="948" y="434"/>
                  <a:pt x="948" y="434"/>
                  <a:pt x="948" y="434"/>
                </a:cubicBezTo>
                <a:cubicBezTo>
                  <a:pt x="1000" y="434"/>
                  <a:pt x="1000" y="434"/>
                  <a:pt x="1000" y="434"/>
                </a:cubicBezTo>
                <a:cubicBezTo>
                  <a:pt x="1240" y="1116"/>
                  <a:pt x="1240" y="1116"/>
                  <a:pt x="1240" y="1116"/>
                </a:cubicBezTo>
                <a:cubicBezTo>
                  <a:pt x="1258" y="1160"/>
                  <a:pt x="1302" y="1178"/>
                  <a:pt x="1337" y="1160"/>
                </a:cubicBezTo>
                <a:cubicBezTo>
                  <a:pt x="1373" y="1152"/>
                  <a:pt x="1390" y="1116"/>
                  <a:pt x="1381" y="1081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Freeform 190"/>
          <p:cNvSpPr>
            <a:spLocks noChangeArrowheads="1"/>
          </p:cNvSpPr>
          <p:nvPr/>
        </p:nvSpPr>
        <p:spPr bwMode="auto">
          <a:xfrm>
            <a:off x="2441878" y="3447048"/>
            <a:ext cx="809053" cy="809053"/>
          </a:xfrm>
          <a:custGeom>
            <a:avLst/>
            <a:gdLst>
              <a:gd name="T0" fmla="*/ 372 w 745"/>
              <a:gd name="T1" fmla="*/ 744 h 745"/>
              <a:gd name="T2" fmla="*/ 372 w 745"/>
              <a:gd name="T3" fmla="*/ 744 h 745"/>
              <a:gd name="T4" fmla="*/ 744 w 745"/>
              <a:gd name="T5" fmla="*/ 372 h 745"/>
              <a:gd name="T6" fmla="*/ 372 w 745"/>
              <a:gd name="T7" fmla="*/ 0 h 745"/>
              <a:gd name="T8" fmla="*/ 0 w 745"/>
              <a:gd name="T9" fmla="*/ 372 h 745"/>
              <a:gd name="T10" fmla="*/ 372 w 745"/>
              <a:gd name="T11" fmla="*/ 744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5" h="745">
                <a:moveTo>
                  <a:pt x="372" y="744"/>
                </a:moveTo>
                <a:lnTo>
                  <a:pt x="372" y="744"/>
                </a:lnTo>
                <a:cubicBezTo>
                  <a:pt x="575" y="744"/>
                  <a:pt x="744" y="584"/>
                  <a:pt x="744" y="372"/>
                </a:cubicBezTo>
                <a:cubicBezTo>
                  <a:pt x="744" y="168"/>
                  <a:pt x="575" y="0"/>
                  <a:pt x="372" y="0"/>
                </a:cubicBezTo>
                <a:cubicBezTo>
                  <a:pt x="159" y="0"/>
                  <a:pt x="0" y="168"/>
                  <a:pt x="0" y="372"/>
                </a:cubicBezTo>
                <a:cubicBezTo>
                  <a:pt x="0" y="584"/>
                  <a:pt x="159" y="744"/>
                  <a:pt x="372" y="744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Freeform 191"/>
          <p:cNvSpPr>
            <a:spLocks noChangeArrowheads="1"/>
          </p:cNvSpPr>
          <p:nvPr/>
        </p:nvSpPr>
        <p:spPr bwMode="auto">
          <a:xfrm>
            <a:off x="2082829" y="4356636"/>
            <a:ext cx="1508002" cy="3461218"/>
          </a:xfrm>
          <a:custGeom>
            <a:avLst/>
            <a:gdLst>
              <a:gd name="T0" fmla="*/ 1381 w 1391"/>
              <a:gd name="T1" fmla="*/ 1081 h 3188"/>
              <a:gd name="T2" fmla="*/ 1381 w 1391"/>
              <a:gd name="T3" fmla="*/ 1081 h 3188"/>
              <a:gd name="T4" fmla="*/ 1204 w 1391"/>
              <a:gd name="T5" fmla="*/ 337 h 3188"/>
              <a:gd name="T6" fmla="*/ 1204 w 1391"/>
              <a:gd name="T7" fmla="*/ 328 h 3188"/>
              <a:gd name="T8" fmla="*/ 1204 w 1391"/>
              <a:gd name="T9" fmla="*/ 319 h 3188"/>
              <a:gd name="T10" fmla="*/ 1204 w 1391"/>
              <a:gd name="T11" fmla="*/ 319 h 3188"/>
              <a:gd name="T12" fmla="*/ 788 w 1391"/>
              <a:gd name="T13" fmla="*/ 0 h 3188"/>
              <a:gd name="T14" fmla="*/ 602 w 1391"/>
              <a:gd name="T15" fmla="*/ 0 h 3188"/>
              <a:gd name="T16" fmla="*/ 177 w 1391"/>
              <a:gd name="T17" fmla="*/ 346 h 3188"/>
              <a:gd name="T18" fmla="*/ 9 w 1391"/>
              <a:gd name="T19" fmla="*/ 1081 h 3188"/>
              <a:gd name="T20" fmla="*/ 53 w 1391"/>
              <a:gd name="T21" fmla="*/ 1160 h 3188"/>
              <a:gd name="T22" fmla="*/ 151 w 1391"/>
              <a:gd name="T23" fmla="*/ 1116 h 3188"/>
              <a:gd name="T24" fmla="*/ 390 w 1391"/>
              <a:gd name="T25" fmla="*/ 434 h 3188"/>
              <a:gd name="T26" fmla="*/ 443 w 1391"/>
              <a:gd name="T27" fmla="*/ 434 h 3188"/>
              <a:gd name="T28" fmla="*/ 124 w 1391"/>
              <a:gd name="T29" fmla="*/ 1603 h 3188"/>
              <a:gd name="T30" fmla="*/ 168 w 1391"/>
              <a:gd name="T31" fmla="*/ 1665 h 3188"/>
              <a:gd name="T32" fmla="*/ 399 w 1391"/>
              <a:gd name="T33" fmla="*/ 1665 h 3188"/>
              <a:gd name="T34" fmla="*/ 567 w 1391"/>
              <a:gd name="T35" fmla="*/ 3125 h 3188"/>
              <a:gd name="T36" fmla="*/ 629 w 1391"/>
              <a:gd name="T37" fmla="*/ 3187 h 3188"/>
              <a:gd name="T38" fmla="*/ 762 w 1391"/>
              <a:gd name="T39" fmla="*/ 3187 h 3188"/>
              <a:gd name="T40" fmla="*/ 824 w 1391"/>
              <a:gd name="T41" fmla="*/ 3125 h 3188"/>
              <a:gd name="T42" fmla="*/ 992 w 1391"/>
              <a:gd name="T43" fmla="*/ 1665 h 3188"/>
              <a:gd name="T44" fmla="*/ 1222 w 1391"/>
              <a:gd name="T45" fmla="*/ 1665 h 3188"/>
              <a:gd name="T46" fmla="*/ 1266 w 1391"/>
              <a:gd name="T47" fmla="*/ 1603 h 3188"/>
              <a:gd name="T48" fmla="*/ 948 w 1391"/>
              <a:gd name="T49" fmla="*/ 434 h 3188"/>
              <a:gd name="T50" fmla="*/ 1001 w 1391"/>
              <a:gd name="T51" fmla="*/ 434 h 3188"/>
              <a:gd name="T52" fmla="*/ 1240 w 1391"/>
              <a:gd name="T53" fmla="*/ 1116 h 3188"/>
              <a:gd name="T54" fmla="*/ 1337 w 1391"/>
              <a:gd name="T55" fmla="*/ 1160 h 3188"/>
              <a:gd name="T56" fmla="*/ 1381 w 1391"/>
              <a:gd name="T57" fmla="*/ 1081 h 3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91" h="3188">
                <a:moveTo>
                  <a:pt x="1381" y="1081"/>
                </a:moveTo>
                <a:lnTo>
                  <a:pt x="1381" y="1081"/>
                </a:lnTo>
                <a:cubicBezTo>
                  <a:pt x="1204" y="337"/>
                  <a:pt x="1204" y="337"/>
                  <a:pt x="1204" y="337"/>
                </a:cubicBezTo>
                <a:lnTo>
                  <a:pt x="1204" y="328"/>
                </a:lnTo>
                <a:cubicBezTo>
                  <a:pt x="1204" y="319"/>
                  <a:pt x="1204" y="319"/>
                  <a:pt x="1204" y="319"/>
                </a:cubicBezTo>
                <a:lnTo>
                  <a:pt x="1204" y="319"/>
                </a:lnTo>
                <a:cubicBezTo>
                  <a:pt x="1151" y="142"/>
                  <a:pt x="992" y="0"/>
                  <a:pt x="788" y="0"/>
                </a:cubicBezTo>
                <a:cubicBezTo>
                  <a:pt x="602" y="0"/>
                  <a:pt x="602" y="0"/>
                  <a:pt x="602" y="0"/>
                </a:cubicBezTo>
                <a:cubicBezTo>
                  <a:pt x="390" y="0"/>
                  <a:pt x="221" y="151"/>
                  <a:pt x="177" y="346"/>
                </a:cubicBezTo>
                <a:cubicBezTo>
                  <a:pt x="9" y="1081"/>
                  <a:pt x="9" y="1081"/>
                  <a:pt x="9" y="1081"/>
                </a:cubicBezTo>
                <a:cubicBezTo>
                  <a:pt x="0" y="1116"/>
                  <a:pt x="18" y="1152"/>
                  <a:pt x="53" y="1160"/>
                </a:cubicBezTo>
                <a:cubicBezTo>
                  <a:pt x="97" y="1178"/>
                  <a:pt x="142" y="1160"/>
                  <a:pt x="151" y="1116"/>
                </a:cubicBezTo>
                <a:cubicBezTo>
                  <a:pt x="390" y="434"/>
                  <a:pt x="390" y="434"/>
                  <a:pt x="390" y="434"/>
                </a:cubicBezTo>
                <a:cubicBezTo>
                  <a:pt x="443" y="434"/>
                  <a:pt x="443" y="434"/>
                  <a:pt x="443" y="434"/>
                </a:cubicBezTo>
                <a:cubicBezTo>
                  <a:pt x="124" y="1603"/>
                  <a:pt x="124" y="1603"/>
                  <a:pt x="124" y="1603"/>
                </a:cubicBezTo>
                <a:cubicBezTo>
                  <a:pt x="115" y="1639"/>
                  <a:pt x="142" y="1665"/>
                  <a:pt x="168" y="1665"/>
                </a:cubicBezTo>
                <a:cubicBezTo>
                  <a:pt x="399" y="1665"/>
                  <a:pt x="399" y="1665"/>
                  <a:pt x="399" y="1665"/>
                </a:cubicBezTo>
                <a:cubicBezTo>
                  <a:pt x="567" y="3125"/>
                  <a:pt x="567" y="3125"/>
                  <a:pt x="567" y="3125"/>
                </a:cubicBezTo>
                <a:cubicBezTo>
                  <a:pt x="575" y="3161"/>
                  <a:pt x="602" y="3187"/>
                  <a:pt x="629" y="3187"/>
                </a:cubicBezTo>
                <a:cubicBezTo>
                  <a:pt x="762" y="3187"/>
                  <a:pt x="762" y="3187"/>
                  <a:pt x="762" y="3187"/>
                </a:cubicBezTo>
                <a:cubicBezTo>
                  <a:pt x="788" y="3187"/>
                  <a:pt x="824" y="3161"/>
                  <a:pt x="824" y="3125"/>
                </a:cubicBezTo>
                <a:cubicBezTo>
                  <a:pt x="992" y="1665"/>
                  <a:pt x="992" y="1665"/>
                  <a:pt x="992" y="1665"/>
                </a:cubicBezTo>
                <a:cubicBezTo>
                  <a:pt x="1222" y="1665"/>
                  <a:pt x="1222" y="1665"/>
                  <a:pt x="1222" y="1665"/>
                </a:cubicBezTo>
                <a:cubicBezTo>
                  <a:pt x="1258" y="1665"/>
                  <a:pt x="1275" y="1639"/>
                  <a:pt x="1266" y="1603"/>
                </a:cubicBezTo>
                <a:cubicBezTo>
                  <a:pt x="948" y="434"/>
                  <a:pt x="948" y="434"/>
                  <a:pt x="948" y="434"/>
                </a:cubicBezTo>
                <a:cubicBezTo>
                  <a:pt x="1001" y="434"/>
                  <a:pt x="1001" y="434"/>
                  <a:pt x="1001" y="434"/>
                </a:cubicBezTo>
                <a:cubicBezTo>
                  <a:pt x="1240" y="1116"/>
                  <a:pt x="1240" y="1116"/>
                  <a:pt x="1240" y="1116"/>
                </a:cubicBezTo>
                <a:cubicBezTo>
                  <a:pt x="1258" y="1160"/>
                  <a:pt x="1302" y="1178"/>
                  <a:pt x="1337" y="1160"/>
                </a:cubicBezTo>
                <a:cubicBezTo>
                  <a:pt x="1373" y="1152"/>
                  <a:pt x="1390" y="1116"/>
                  <a:pt x="1381" y="1081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192"/>
          <p:cNvSpPr>
            <a:spLocks noChangeArrowheads="1"/>
          </p:cNvSpPr>
          <p:nvPr/>
        </p:nvSpPr>
        <p:spPr bwMode="auto">
          <a:xfrm>
            <a:off x="3408913" y="1991708"/>
            <a:ext cx="1134589" cy="1134589"/>
          </a:xfrm>
          <a:custGeom>
            <a:avLst/>
            <a:gdLst>
              <a:gd name="T0" fmla="*/ 523 w 1046"/>
              <a:gd name="T1" fmla="*/ 1045 h 1046"/>
              <a:gd name="T2" fmla="*/ 523 w 1046"/>
              <a:gd name="T3" fmla="*/ 1045 h 1046"/>
              <a:gd name="T4" fmla="*/ 0 w 1046"/>
              <a:gd name="T5" fmla="*/ 522 h 1046"/>
              <a:gd name="T6" fmla="*/ 523 w 1046"/>
              <a:gd name="T7" fmla="*/ 0 h 1046"/>
              <a:gd name="T8" fmla="*/ 1045 w 1046"/>
              <a:gd name="T9" fmla="*/ 522 h 1046"/>
              <a:gd name="T10" fmla="*/ 523 w 1046"/>
              <a:gd name="T11" fmla="*/ 1045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6" h="1046">
                <a:moveTo>
                  <a:pt x="523" y="1045"/>
                </a:moveTo>
                <a:lnTo>
                  <a:pt x="523" y="1045"/>
                </a:lnTo>
                <a:cubicBezTo>
                  <a:pt x="230" y="1045"/>
                  <a:pt x="0" y="806"/>
                  <a:pt x="0" y="522"/>
                </a:cubicBezTo>
                <a:cubicBezTo>
                  <a:pt x="0" y="230"/>
                  <a:pt x="230" y="0"/>
                  <a:pt x="523" y="0"/>
                </a:cubicBezTo>
                <a:cubicBezTo>
                  <a:pt x="815" y="0"/>
                  <a:pt x="1045" y="230"/>
                  <a:pt x="1045" y="522"/>
                </a:cubicBezTo>
                <a:cubicBezTo>
                  <a:pt x="1045" y="806"/>
                  <a:pt x="815" y="1045"/>
                  <a:pt x="523" y="104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194"/>
          <p:cNvSpPr>
            <a:spLocks noChangeArrowheads="1"/>
          </p:cNvSpPr>
          <p:nvPr/>
        </p:nvSpPr>
        <p:spPr bwMode="auto">
          <a:xfrm>
            <a:off x="2939757" y="3202894"/>
            <a:ext cx="2077689" cy="4643684"/>
          </a:xfrm>
          <a:custGeom>
            <a:avLst/>
            <a:gdLst>
              <a:gd name="T0" fmla="*/ 877 w 1914"/>
              <a:gd name="T1" fmla="*/ 4277 h 4278"/>
              <a:gd name="T2" fmla="*/ 877 w 1914"/>
              <a:gd name="T3" fmla="*/ 4277 h 4278"/>
              <a:gd name="T4" fmla="*/ 762 w 1914"/>
              <a:gd name="T5" fmla="*/ 4171 h 4278"/>
              <a:gd name="T6" fmla="*/ 532 w 1914"/>
              <a:gd name="T7" fmla="*/ 2259 h 4278"/>
              <a:gd name="T8" fmla="*/ 257 w 1914"/>
              <a:gd name="T9" fmla="*/ 2259 h 4278"/>
              <a:gd name="T10" fmla="*/ 186 w 1914"/>
              <a:gd name="T11" fmla="*/ 2223 h 4278"/>
              <a:gd name="T12" fmla="*/ 168 w 1914"/>
              <a:gd name="T13" fmla="*/ 2144 h 4278"/>
              <a:gd name="T14" fmla="*/ 576 w 1914"/>
              <a:gd name="T15" fmla="*/ 629 h 4278"/>
              <a:gd name="T16" fmla="*/ 567 w 1914"/>
              <a:gd name="T17" fmla="*/ 629 h 4278"/>
              <a:gd name="T18" fmla="*/ 266 w 1914"/>
              <a:gd name="T19" fmla="*/ 1515 h 4278"/>
              <a:gd name="T20" fmla="*/ 142 w 1914"/>
              <a:gd name="T21" fmla="*/ 1604 h 4278"/>
              <a:gd name="T22" fmla="*/ 97 w 1914"/>
              <a:gd name="T23" fmla="*/ 1595 h 4278"/>
              <a:gd name="T24" fmla="*/ 18 w 1914"/>
              <a:gd name="T25" fmla="*/ 1444 h 4278"/>
              <a:gd name="T26" fmla="*/ 248 w 1914"/>
              <a:gd name="T27" fmla="*/ 479 h 4278"/>
              <a:gd name="T28" fmla="*/ 833 w 1914"/>
              <a:gd name="T29" fmla="*/ 0 h 4278"/>
              <a:gd name="T30" fmla="*/ 1081 w 1914"/>
              <a:gd name="T31" fmla="*/ 0 h 4278"/>
              <a:gd name="T32" fmla="*/ 1647 w 1914"/>
              <a:gd name="T33" fmla="*/ 417 h 4278"/>
              <a:gd name="T34" fmla="*/ 1656 w 1914"/>
              <a:gd name="T35" fmla="*/ 408 h 4278"/>
              <a:gd name="T36" fmla="*/ 1656 w 1914"/>
              <a:gd name="T37" fmla="*/ 443 h 4278"/>
              <a:gd name="T38" fmla="*/ 1665 w 1914"/>
              <a:gd name="T39" fmla="*/ 470 h 4278"/>
              <a:gd name="T40" fmla="*/ 1895 w 1914"/>
              <a:gd name="T41" fmla="*/ 1444 h 4278"/>
              <a:gd name="T42" fmla="*/ 1816 w 1914"/>
              <a:gd name="T43" fmla="*/ 1595 h 4278"/>
              <a:gd name="T44" fmla="*/ 1772 w 1914"/>
              <a:gd name="T45" fmla="*/ 1604 h 4278"/>
              <a:gd name="T46" fmla="*/ 1772 w 1914"/>
              <a:gd name="T47" fmla="*/ 1604 h 4278"/>
              <a:gd name="T48" fmla="*/ 1647 w 1914"/>
              <a:gd name="T49" fmla="*/ 1515 h 4278"/>
              <a:gd name="T50" fmla="*/ 1346 w 1914"/>
              <a:gd name="T51" fmla="*/ 629 h 4278"/>
              <a:gd name="T52" fmla="*/ 1329 w 1914"/>
              <a:gd name="T53" fmla="*/ 629 h 4278"/>
              <a:gd name="T54" fmla="*/ 1745 w 1914"/>
              <a:gd name="T55" fmla="*/ 2144 h 4278"/>
              <a:gd name="T56" fmla="*/ 1727 w 1914"/>
              <a:gd name="T57" fmla="*/ 2223 h 4278"/>
              <a:gd name="T58" fmla="*/ 1656 w 1914"/>
              <a:gd name="T59" fmla="*/ 2259 h 4278"/>
              <a:gd name="T60" fmla="*/ 1373 w 1914"/>
              <a:gd name="T61" fmla="*/ 2259 h 4278"/>
              <a:gd name="T62" fmla="*/ 1151 w 1914"/>
              <a:gd name="T63" fmla="*/ 4171 h 4278"/>
              <a:gd name="T64" fmla="*/ 1036 w 1914"/>
              <a:gd name="T65" fmla="*/ 4277 h 4278"/>
              <a:gd name="T66" fmla="*/ 877 w 1914"/>
              <a:gd name="T67" fmla="*/ 4277 h 4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14" h="4278">
                <a:moveTo>
                  <a:pt x="877" y="4277"/>
                </a:moveTo>
                <a:lnTo>
                  <a:pt x="877" y="4277"/>
                </a:lnTo>
                <a:cubicBezTo>
                  <a:pt x="815" y="4277"/>
                  <a:pt x="762" y="4233"/>
                  <a:pt x="762" y="4171"/>
                </a:cubicBezTo>
                <a:cubicBezTo>
                  <a:pt x="532" y="2259"/>
                  <a:pt x="532" y="2259"/>
                  <a:pt x="532" y="2259"/>
                </a:cubicBezTo>
                <a:cubicBezTo>
                  <a:pt x="257" y="2259"/>
                  <a:pt x="257" y="2259"/>
                  <a:pt x="257" y="2259"/>
                </a:cubicBezTo>
                <a:cubicBezTo>
                  <a:pt x="230" y="2259"/>
                  <a:pt x="204" y="2250"/>
                  <a:pt x="186" y="2223"/>
                </a:cubicBezTo>
                <a:cubicBezTo>
                  <a:pt x="168" y="2197"/>
                  <a:pt x="160" y="2170"/>
                  <a:pt x="168" y="2144"/>
                </a:cubicBezTo>
                <a:cubicBezTo>
                  <a:pt x="576" y="629"/>
                  <a:pt x="576" y="629"/>
                  <a:pt x="576" y="629"/>
                </a:cubicBezTo>
                <a:cubicBezTo>
                  <a:pt x="567" y="629"/>
                  <a:pt x="567" y="629"/>
                  <a:pt x="567" y="629"/>
                </a:cubicBezTo>
                <a:cubicBezTo>
                  <a:pt x="266" y="1515"/>
                  <a:pt x="266" y="1515"/>
                  <a:pt x="266" y="1515"/>
                </a:cubicBezTo>
                <a:cubicBezTo>
                  <a:pt x="248" y="1568"/>
                  <a:pt x="195" y="1604"/>
                  <a:pt x="142" y="1604"/>
                </a:cubicBezTo>
                <a:cubicBezTo>
                  <a:pt x="124" y="1604"/>
                  <a:pt x="107" y="1604"/>
                  <a:pt x="97" y="1595"/>
                </a:cubicBezTo>
                <a:cubicBezTo>
                  <a:pt x="36" y="1568"/>
                  <a:pt x="0" y="1506"/>
                  <a:pt x="18" y="1444"/>
                </a:cubicBezTo>
                <a:cubicBezTo>
                  <a:pt x="248" y="479"/>
                  <a:pt x="248" y="479"/>
                  <a:pt x="248" y="479"/>
                </a:cubicBezTo>
                <a:cubicBezTo>
                  <a:pt x="301" y="204"/>
                  <a:pt x="549" y="0"/>
                  <a:pt x="833" y="0"/>
                </a:cubicBezTo>
                <a:cubicBezTo>
                  <a:pt x="1081" y="0"/>
                  <a:pt x="1081" y="0"/>
                  <a:pt x="1081" y="0"/>
                </a:cubicBezTo>
                <a:cubicBezTo>
                  <a:pt x="1346" y="0"/>
                  <a:pt x="1568" y="169"/>
                  <a:pt x="1647" y="417"/>
                </a:cubicBezTo>
                <a:cubicBezTo>
                  <a:pt x="1656" y="408"/>
                  <a:pt x="1656" y="408"/>
                  <a:pt x="1656" y="408"/>
                </a:cubicBezTo>
                <a:cubicBezTo>
                  <a:pt x="1656" y="443"/>
                  <a:pt x="1656" y="443"/>
                  <a:pt x="1656" y="443"/>
                </a:cubicBezTo>
                <a:cubicBezTo>
                  <a:pt x="1665" y="452"/>
                  <a:pt x="1665" y="461"/>
                  <a:pt x="1665" y="470"/>
                </a:cubicBezTo>
                <a:cubicBezTo>
                  <a:pt x="1895" y="1444"/>
                  <a:pt x="1895" y="1444"/>
                  <a:pt x="1895" y="1444"/>
                </a:cubicBezTo>
                <a:cubicBezTo>
                  <a:pt x="1913" y="1506"/>
                  <a:pt x="1878" y="1568"/>
                  <a:pt x="1816" y="1595"/>
                </a:cubicBezTo>
                <a:cubicBezTo>
                  <a:pt x="1807" y="1604"/>
                  <a:pt x="1789" y="1604"/>
                  <a:pt x="1772" y="1604"/>
                </a:cubicBezTo>
                <a:lnTo>
                  <a:pt x="1772" y="1604"/>
                </a:lnTo>
                <a:cubicBezTo>
                  <a:pt x="1718" y="1604"/>
                  <a:pt x="1665" y="1568"/>
                  <a:pt x="1647" y="1515"/>
                </a:cubicBezTo>
                <a:cubicBezTo>
                  <a:pt x="1346" y="629"/>
                  <a:pt x="1346" y="629"/>
                  <a:pt x="1346" y="629"/>
                </a:cubicBezTo>
                <a:cubicBezTo>
                  <a:pt x="1329" y="629"/>
                  <a:pt x="1329" y="629"/>
                  <a:pt x="1329" y="629"/>
                </a:cubicBezTo>
                <a:cubicBezTo>
                  <a:pt x="1745" y="2144"/>
                  <a:pt x="1745" y="2144"/>
                  <a:pt x="1745" y="2144"/>
                </a:cubicBezTo>
                <a:cubicBezTo>
                  <a:pt x="1754" y="2170"/>
                  <a:pt x="1745" y="2197"/>
                  <a:pt x="1727" y="2223"/>
                </a:cubicBezTo>
                <a:cubicBezTo>
                  <a:pt x="1709" y="2250"/>
                  <a:pt x="1683" y="2259"/>
                  <a:pt x="1656" y="2259"/>
                </a:cubicBezTo>
                <a:cubicBezTo>
                  <a:pt x="1373" y="2259"/>
                  <a:pt x="1373" y="2259"/>
                  <a:pt x="1373" y="2259"/>
                </a:cubicBezTo>
                <a:cubicBezTo>
                  <a:pt x="1151" y="4171"/>
                  <a:pt x="1151" y="4171"/>
                  <a:pt x="1151" y="4171"/>
                </a:cubicBezTo>
                <a:cubicBezTo>
                  <a:pt x="1151" y="4233"/>
                  <a:pt x="1098" y="4277"/>
                  <a:pt x="1036" y="4277"/>
                </a:cubicBezTo>
                <a:lnTo>
                  <a:pt x="877" y="427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196"/>
          <p:cNvSpPr>
            <a:spLocks noChangeArrowheads="1"/>
          </p:cNvSpPr>
          <p:nvPr/>
        </p:nvSpPr>
        <p:spPr bwMode="auto">
          <a:xfrm>
            <a:off x="20571392" y="4174718"/>
            <a:ext cx="1934070" cy="3451644"/>
          </a:xfrm>
          <a:custGeom>
            <a:avLst/>
            <a:gdLst>
              <a:gd name="T0" fmla="*/ 1763 w 1781"/>
              <a:gd name="T1" fmla="*/ 1505 h 3179"/>
              <a:gd name="T2" fmla="*/ 1763 w 1781"/>
              <a:gd name="T3" fmla="*/ 1505 h 3179"/>
              <a:gd name="T4" fmla="*/ 1541 w 1781"/>
              <a:gd name="T5" fmla="*/ 328 h 3179"/>
              <a:gd name="T6" fmla="*/ 1532 w 1781"/>
              <a:gd name="T7" fmla="*/ 310 h 3179"/>
              <a:gd name="T8" fmla="*/ 1134 w 1781"/>
              <a:gd name="T9" fmla="*/ 0 h 3179"/>
              <a:gd name="T10" fmla="*/ 647 w 1781"/>
              <a:gd name="T11" fmla="*/ 0 h 3179"/>
              <a:gd name="T12" fmla="*/ 248 w 1781"/>
              <a:gd name="T13" fmla="*/ 328 h 3179"/>
              <a:gd name="T14" fmla="*/ 248 w 1781"/>
              <a:gd name="T15" fmla="*/ 328 h 3179"/>
              <a:gd name="T16" fmla="*/ 18 w 1781"/>
              <a:gd name="T17" fmla="*/ 1505 h 3179"/>
              <a:gd name="T18" fmla="*/ 133 w 1781"/>
              <a:gd name="T19" fmla="*/ 1674 h 3179"/>
              <a:gd name="T20" fmla="*/ 133 w 1781"/>
              <a:gd name="T21" fmla="*/ 1674 h 3179"/>
              <a:gd name="T22" fmla="*/ 301 w 1781"/>
              <a:gd name="T23" fmla="*/ 1559 h 3179"/>
              <a:gd name="T24" fmla="*/ 452 w 1781"/>
              <a:gd name="T25" fmla="*/ 779 h 3179"/>
              <a:gd name="T26" fmla="*/ 452 w 1781"/>
              <a:gd name="T27" fmla="*/ 1559 h 3179"/>
              <a:gd name="T28" fmla="*/ 452 w 1781"/>
              <a:gd name="T29" fmla="*/ 1621 h 3179"/>
              <a:gd name="T30" fmla="*/ 452 w 1781"/>
              <a:gd name="T31" fmla="*/ 3001 h 3179"/>
              <a:gd name="T32" fmla="*/ 629 w 1781"/>
              <a:gd name="T33" fmla="*/ 3178 h 3179"/>
              <a:gd name="T34" fmla="*/ 647 w 1781"/>
              <a:gd name="T35" fmla="*/ 3178 h 3179"/>
              <a:gd name="T36" fmla="*/ 824 w 1781"/>
              <a:gd name="T37" fmla="*/ 3001 h 3179"/>
              <a:gd name="T38" fmla="*/ 824 w 1781"/>
              <a:gd name="T39" fmla="*/ 1621 h 3179"/>
              <a:gd name="T40" fmla="*/ 965 w 1781"/>
              <a:gd name="T41" fmla="*/ 1621 h 3179"/>
              <a:gd name="T42" fmla="*/ 965 w 1781"/>
              <a:gd name="T43" fmla="*/ 3001 h 3179"/>
              <a:gd name="T44" fmla="*/ 1143 w 1781"/>
              <a:gd name="T45" fmla="*/ 3178 h 3179"/>
              <a:gd name="T46" fmla="*/ 1160 w 1781"/>
              <a:gd name="T47" fmla="*/ 3178 h 3179"/>
              <a:gd name="T48" fmla="*/ 1338 w 1781"/>
              <a:gd name="T49" fmla="*/ 3001 h 3179"/>
              <a:gd name="T50" fmla="*/ 1338 w 1781"/>
              <a:gd name="T51" fmla="*/ 1621 h 3179"/>
              <a:gd name="T52" fmla="*/ 1338 w 1781"/>
              <a:gd name="T53" fmla="*/ 1559 h 3179"/>
              <a:gd name="T54" fmla="*/ 1338 w 1781"/>
              <a:gd name="T55" fmla="*/ 815 h 3179"/>
              <a:gd name="T56" fmla="*/ 1479 w 1781"/>
              <a:gd name="T57" fmla="*/ 1559 h 3179"/>
              <a:gd name="T58" fmla="*/ 1648 w 1781"/>
              <a:gd name="T59" fmla="*/ 1674 h 3179"/>
              <a:gd name="T60" fmla="*/ 1763 w 1781"/>
              <a:gd name="T61" fmla="*/ 1505 h 3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81" h="3179">
                <a:moveTo>
                  <a:pt x="1763" y="1505"/>
                </a:moveTo>
                <a:lnTo>
                  <a:pt x="1763" y="1505"/>
                </a:lnTo>
                <a:cubicBezTo>
                  <a:pt x="1541" y="328"/>
                  <a:pt x="1541" y="328"/>
                  <a:pt x="1541" y="328"/>
                </a:cubicBezTo>
                <a:cubicBezTo>
                  <a:pt x="1532" y="319"/>
                  <a:pt x="1532" y="319"/>
                  <a:pt x="1532" y="310"/>
                </a:cubicBezTo>
                <a:cubicBezTo>
                  <a:pt x="1488" y="133"/>
                  <a:pt x="1320" y="0"/>
                  <a:pt x="1134" y="0"/>
                </a:cubicBezTo>
                <a:cubicBezTo>
                  <a:pt x="647" y="0"/>
                  <a:pt x="647" y="0"/>
                  <a:pt x="647" y="0"/>
                </a:cubicBezTo>
                <a:cubicBezTo>
                  <a:pt x="452" y="0"/>
                  <a:pt x="284" y="142"/>
                  <a:pt x="248" y="328"/>
                </a:cubicBezTo>
                <a:lnTo>
                  <a:pt x="248" y="328"/>
                </a:lnTo>
                <a:cubicBezTo>
                  <a:pt x="18" y="1505"/>
                  <a:pt x="18" y="1505"/>
                  <a:pt x="18" y="1505"/>
                </a:cubicBezTo>
                <a:cubicBezTo>
                  <a:pt x="0" y="1585"/>
                  <a:pt x="54" y="1665"/>
                  <a:pt x="133" y="1674"/>
                </a:cubicBezTo>
                <a:lnTo>
                  <a:pt x="133" y="1674"/>
                </a:lnTo>
                <a:cubicBezTo>
                  <a:pt x="213" y="1691"/>
                  <a:pt x="284" y="1638"/>
                  <a:pt x="301" y="1559"/>
                </a:cubicBezTo>
                <a:cubicBezTo>
                  <a:pt x="452" y="779"/>
                  <a:pt x="452" y="779"/>
                  <a:pt x="452" y="779"/>
                </a:cubicBezTo>
                <a:cubicBezTo>
                  <a:pt x="452" y="1559"/>
                  <a:pt x="452" y="1559"/>
                  <a:pt x="452" y="1559"/>
                </a:cubicBezTo>
                <a:cubicBezTo>
                  <a:pt x="452" y="1621"/>
                  <a:pt x="452" y="1621"/>
                  <a:pt x="452" y="1621"/>
                </a:cubicBezTo>
                <a:cubicBezTo>
                  <a:pt x="452" y="3001"/>
                  <a:pt x="452" y="3001"/>
                  <a:pt x="452" y="3001"/>
                </a:cubicBezTo>
                <a:cubicBezTo>
                  <a:pt x="452" y="3099"/>
                  <a:pt x="532" y="3178"/>
                  <a:pt x="629" y="3178"/>
                </a:cubicBezTo>
                <a:cubicBezTo>
                  <a:pt x="647" y="3178"/>
                  <a:pt x="647" y="3178"/>
                  <a:pt x="647" y="3178"/>
                </a:cubicBezTo>
                <a:cubicBezTo>
                  <a:pt x="744" y="3178"/>
                  <a:pt x="824" y="3099"/>
                  <a:pt x="824" y="3001"/>
                </a:cubicBezTo>
                <a:cubicBezTo>
                  <a:pt x="824" y="1621"/>
                  <a:pt x="824" y="1621"/>
                  <a:pt x="824" y="1621"/>
                </a:cubicBezTo>
                <a:cubicBezTo>
                  <a:pt x="965" y="1621"/>
                  <a:pt x="965" y="1621"/>
                  <a:pt x="965" y="1621"/>
                </a:cubicBezTo>
                <a:cubicBezTo>
                  <a:pt x="965" y="3001"/>
                  <a:pt x="965" y="3001"/>
                  <a:pt x="965" y="3001"/>
                </a:cubicBezTo>
                <a:cubicBezTo>
                  <a:pt x="965" y="3099"/>
                  <a:pt x="1045" y="3178"/>
                  <a:pt x="1143" y="3178"/>
                </a:cubicBezTo>
                <a:cubicBezTo>
                  <a:pt x="1160" y="3178"/>
                  <a:pt x="1160" y="3178"/>
                  <a:pt x="1160" y="3178"/>
                </a:cubicBezTo>
                <a:cubicBezTo>
                  <a:pt x="1258" y="3178"/>
                  <a:pt x="1338" y="3099"/>
                  <a:pt x="1338" y="3001"/>
                </a:cubicBezTo>
                <a:cubicBezTo>
                  <a:pt x="1338" y="1621"/>
                  <a:pt x="1338" y="1621"/>
                  <a:pt x="1338" y="1621"/>
                </a:cubicBezTo>
                <a:cubicBezTo>
                  <a:pt x="1338" y="1559"/>
                  <a:pt x="1338" y="1559"/>
                  <a:pt x="1338" y="1559"/>
                </a:cubicBezTo>
                <a:cubicBezTo>
                  <a:pt x="1338" y="815"/>
                  <a:pt x="1338" y="815"/>
                  <a:pt x="1338" y="815"/>
                </a:cubicBezTo>
                <a:cubicBezTo>
                  <a:pt x="1479" y="1559"/>
                  <a:pt x="1479" y="1559"/>
                  <a:pt x="1479" y="1559"/>
                </a:cubicBezTo>
                <a:cubicBezTo>
                  <a:pt x="1497" y="1638"/>
                  <a:pt x="1568" y="1691"/>
                  <a:pt x="1648" y="1674"/>
                </a:cubicBezTo>
                <a:cubicBezTo>
                  <a:pt x="1727" y="1665"/>
                  <a:pt x="1780" y="1585"/>
                  <a:pt x="1763" y="1505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197"/>
          <p:cNvSpPr>
            <a:spLocks noChangeArrowheads="1"/>
          </p:cNvSpPr>
          <p:nvPr/>
        </p:nvSpPr>
        <p:spPr bwMode="auto">
          <a:xfrm>
            <a:off x="21126719" y="3260342"/>
            <a:ext cx="809056" cy="809056"/>
          </a:xfrm>
          <a:custGeom>
            <a:avLst/>
            <a:gdLst>
              <a:gd name="T0" fmla="*/ 372 w 745"/>
              <a:gd name="T1" fmla="*/ 744 h 745"/>
              <a:gd name="T2" fmla="*/ 372 w 745"/>
              <a:gd name="T3" fmla="*/ 744 h 745"/>
              <a:gd name="T4" fmla="*/ 744 w 745"/>
              <a:gd name="T5" fmla="*/ 372 h 745"/>
              <a:gd name="T6" fmla="*/ 372 w 745"/>
              <a:gd name="T7" fmla="*/ 0 h 745"/>
              <a:gd name="T8" fmla="*/ 0 w 745"/>
              <a:gd name="T9" fmla="*/ 372 h 745"/>
              <a:gd name="T10" fmla="*/ 372 w 745"/>
              <a:gd name="T11" fmla="*/ 744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5" h="745">
                <a:moveTo>
                  <a:pt x="372" y="744"/>
                </a:moveTo>
                <a:lnTo>
                  <a:pt x="372" y="744"/>
                </a:lnTo>
                <a:cubicBezTo>
                  <a:pt x="576" y="744"/>
                  <a:pt x="744" y="575"/>
                  <a:pt x="744" y="372"/>
                </a:cubicBezTo>
                <a:cubicBezTo>
                  <a:pt x="744" y="159"/>
                  <a:pt x="576" y="0"/>
                  <a:pt x="372" y="0"/>
                </a:cubicBezTo>
                <a:cubicBezTo>
                  <a:pt x="168" y="0"/>
                  <a:pt x="0" y="159"/>
                  <a:pt x="0" y="372"/>
                </a:cubicBezTo>
                <a:cubicBezTo>
                  <a:pt x="0" y="575"/>
                  <a:pt x="168" y="744"/>
                  <a:pt x="372" y="744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198"/>
          <p:cNvSpPr>
            <a:spLocks noChangeArrowheads="1"/>
          </p:cNvSpPr>
          <p:nvPr/>
        </p:nvSpPr>
        <p:spPr bwMode="auto">
          <a:xfrm>
            <a:off x="18158592" y="4174718"/>
            <a:ext cx="1934070" cy="3451644"/>
          </a:xfrm>
          <a:custGeom>
            <a:avLst/>
            <a:gdLst>
              <a:gd name="T0" fmla="*/ 1763 w 1782"/>
              <a:gd name="T1" fmla="*/ 1505 h 3179"/>
              <a:gd name="T2" fmla="*/ 1763 w 1782"/>
              <a:gd name="T3" fmla="*/ 1505 h 3179"/>
              <a:gd name="T4" fmla="*/ 1541 w 1782"/>
              <a:gd name="T5" fmla="*/ 328 h 3179"/>
              <a:gd name="T6" fmla="*/ 1533 w 1782"/>
              <a:gd name="T7" fmla="*/ 310 h 3179"/>
              <a:gd name="T8" fmla="*/ 1134 w 1782"/>
              <a:gd name="T9" fmla="*/ 0 h 3179"/>
              <a:gd name="T10" fmla="*/ 647 w 1782"/>
              <a:gd name="T11" fmla="*/ 0 h 3179"/>
              <a:gd name="T12" fmla="*/ 248 w 1782"/>
              <a:gd name="T13" fmla="*/ 328 h 3179"/>
              <a:gd name="T14" fmla="*/ 248 w 1782"/>
              <a:gd name="T15" fmla="*/ 328 h 3179"/>
              <a:gd name="T16" fmla="*/ 18 w 1782"/>
              <a:gd name="T17" fmla="*/ 1505 h 3179"/>
              <a:gd name="T18" fmla="*/ 133 w 1782"/>
              <a:gd name="T19" fmla="*/ 1674 h 3179"/>
              <a:gd name="T20" fmla="*/ 133 w 1782"/>
              <a:gd name="T21" fmla="*/ 1674 h 3179"/>
              <a:gd name="T22" fmla="*/ 302 w 1782"/>
              <a:gd name="T23" fmla="*/ 1559 h 3179"/>
              <a:gd name="T24" fmla="*/ 452 w 1782"/>
              <a:gd name="T25" fmla="*/ 779 h 3179"/>
              <a:gd name="T26" fmla="*/ 452 w 1782"/>
              <a:gd name="T27" fmla="*/ 1559 h 3179"/>
              <a:gd name="T28" fmla="*/ 452 w 1782"/>
              <a:gd name="T29" fmla="*/ 1621 h 3179"/>
              <a:gd name="T30" fmla="*/ 452 w 1782"/>
              <a:gd name="T31" fmla="*/ 3001 h 3179"/>
              <a:gd name="T32" fmla="*/ 629 w 1782"/>
              <a:gd name="T33" fmla="*/ 3178 h 3179"/>
              <a:gd name="T34" fmla="*/ 647 w 1782"/>
              <a:gd name="T35" fmla="*/ 3178 h 3179"/>
              <a:gd name="T36" fmla="*/ 824 w 1782"/>
              <a:gd name="T37" fmla="*/ 3001 h 3179"/>
              <a:gd name="T38" fmla="*/ 824 w 1782"/>
              <a:gd name="T39" fmla="*/ 1621 h 3179"/>
              <a:gd name="T40" fmla="*/ 966 w 1782"/>
              <a:gd name="T41" fmla="*/ 1621 h 3179"/>
              <a:gd name="T42" fmla="*/ 966 w 1782"/>
              <a:gd name="T43" fmla="*/ 3001 h 3179"/>
              <a:gd name="T44" fmla="*/ 1143 w 1782"/>
              <a:gd name="T45" fmla="*/ 3178 h 3179"/>
              <a:gd name="T46" fmla="*/ 1161 w 1782"/>
              <a:gd name="T47" fmla="*/ 3178 h 3179"/>
              <a:gd name="T48" fmla="*/ 1338 w 1782"/>
              <a:gd name="T49" fmla="*/ 3001 h 3179"/>
              <a:gd name="T50" fmla="*/ 1338 w 1782"/>
              <a:gd name="T51" fmla="*/ 1621 h 3179"/>
              <a:gd name="T52" fmla="*/ 1338 w 1782"/>
              <a:gd name="T53" fmla="*/ 1559 h 3179"/>
              <a:gd name="T54" fmla="*/ 1338 w 1782"/>
              <a:gd name="T55" fmla="*/ 815 h 3179"/>
              <a:gd name="T56" fmla="*/ 1479 w 1782"/>
              <a:gd name="T57" fmla="*/ 1559 h 3179"/>
              <a:gd name="T58" fmla="*/ 1648 w 1782"/>
              <a:gd name="T59" fmla="*/ 1674 h 3179"/>
              <a:gd name="T60" fmla="*/ 1763 w 1782"/>
              <a:gd name="T61" fmla="*/ 1505 h 3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82" h="3179">
                <a:moveTo>
                  <a:pt x="1763" y="1505"/>
                </a:moveTo>
                <a:lnTo>
                  <a:pt x="1763" y="1505"/>
                </a:lnTo>
                <a:cubicBezTo>
                  <a:pt x="1541" y="328"/>
                  <a:pt x="1541" y="328"/>
                  <a:pt x="1541" y="328"/>
                </a:cubicBezTo>
                <a:cubicBezTo>
                  <a:pt x="1533" y="319"/>
                  <a:pt x="1533" y="319"/>
                  <a:pt x="1533" y="310"/>
                </a:cubicBezTo>
                <a:cubicBezTo>
                  <a:pt x="1488" y="133"/>
                  <a:pt x="1320" y="0"/>
                  <a:pt x="1134" y="0"/>
                </a:cubicBezTo>
                <a:cubicBezTo>
                  <a:pt x="647" y="0"/>
                  <a:pt x="647" y="0"/>
                  <a:pt x="647" y="0"/>
                </a:cubicBezTo>
                <a:cubicBezTo>
                  <a:pt x="452" y="0"/>
                  <a:pt x="284" y="142"/>
                  <a:pt x="248" y="328"/>
                </a:cubicBezTo>
                <a:lnTo>
                  <a:pt x="248" y="328"/>
                </a:lnTo>
                <a:cubicBezTo>
                  <a:pt x="18" y="1505"/>
                  <a:pt x="18" y="1505"/>
                  <a:pt x="18" y="1505"/>
                </a:cubicBezTo>
                <a:cubicBezTo>
                  <a:pt x="0" y="1585"/>
                  <a:pt x="54" y="1665"/>
                  <a:pt x="133" y="1674"/>
                </a:cubicBezTo>
                <a:lnTo>
                  <a:pt x="133" y="1674"/>
                </a:lnTo>
                <a:cubicBezTo>
                  <a:pt x="213" y="1691"/>
                  <a:pt x="284" y="1638"/>
                  <a:pt x="302" y="1559"/>
                </a:cubicBezTo>
                <a:cubicBezTo>
                  <a:pt x="452" y="779"/>
                  <a:pt x="452" y="779"/>
                  <a:pt x="452" y="779"/>
                </a:cubicBezTo>
                <a:cubicBezTo>
                  <a:pt x="452" y="1559"/>
                  <a:pt x="452" y="1559"/>
                  <a:pt x="452" y="1559"/>
                </a:cubicBezTo>
                <a:cubicBezTo>
                  <a:pt x="452" y="1621"/>
                  <a:pt x="452" y="1621"/>
                  <a:pt x="452" y="1621"/>
                </a:cubicBezTo>
                <a:cubicBezTo>
                  <a:pt x="452" y="3001"/>
                  <a:pt x="452" y="3001"/>
                  <a:pt x="452" y="3001"/>
                </a:cubicBezTo>
                <a:cubicBezTo>
                  <a:pt x="452" y="3099"/>
                  <a:pt x="532" y="3178"/>
                  <a:pt x="629" y="3178"/>
                </a:cubicBezTo>
                <a:cubicBezTo>
                  <a:pt x="647" y="3178"/>
                  <a:pt x="647" y="3178"/>
                  <a:pt x="647" y="3178"/>
                </a:cubicBezTo>
                <a:cubicBezTo>
                  <a:pt x="744" y="3178"/>
                  <a:pt x="824" y="3099"/>
                  <a:pt x="824" y="3001"/>
                </a:cubicBezTo>
                <a:cubicBezTo>
                  <a:pt x="824" y="1621"/>
                  <a:pt x="824" y="1621"/>
                  <a:pt x="824" y="1621"/>
                </a:cubicBezTo>
                <a:cubicBezTo>
                  <a:pt x="966" y="1621"/>
                  <a:pt x="966" y="1621"/>
                  <a:pt x="966" y="1621"/>
                </a:cubicBezTo>
                <a:cubicBezTo>
                  <a:pt x="966" y="3001"/>
                  <a:pt x="966" y="3001"/>
                  <a:pt x="966" y="3001"/>
                </a:cubicBezTo>
                <a:cubicBezTo>
                  <a:pt x="966" y="3099"/>
                  <a:pt x="1045" y="3178"/>
                  <a:pt x="1143" y="3178"/>
                </a:cubicBezTo>
                <a:cubicBezTo>
                  <a:pt x="1161" y="3178"/>
                  <a:pt x="1161" y="3178"/>
                  <a:pt x="1161" y="3178"/>
                </a:cubicBezTo>
                <a:cubicBezTo>
                  <a:pt x="1258" y="3178"/>
                  <a:pt x="1338" y="3099"/>
                  <a:pt x="1338" y="3001"/>
                </a:cubicBezTo>
                <a:cubicBezTo>
                  <a:pt x="1338" y="1621"/>
                  <a:pt x="1338" y="1621"/>
                  <a:pt x="1338" y="1621"/>
                </a:cubicBezTo>
                <a:cubicBezTo>
                  <a:pt x="1338" y="1559"/>
                  <a:pt x="1338" y="1559"/>
                  <a:pt x="1338" y="1559"/>
                </a:cubicBezTo>
                <a:cubicBezTo>
                  <a:pt x="1338" y="815"/>
                  <a:pt x="1338" y="815"/>
                  <a:pt x="1338" y="815"/>
                </a:cubicBezTo>
                <a:cubicBezTo>
                  <a:pt x="1479" y="1559"/>
                  <a:pt x="1479" y="1559"/>
                  <a:pt x="1479" y="1559"/>
                </a:cubicBezTo>
                <a:cubicBezTo>
                  <a:pt x="1497" y="1638"/>
                  <a:pt x="1568" y="1691"/>
                  <a:pt x="1648" y="1674"/>
                </a:cubicBezTo>
                <a:cubicBezTo>
                  <a:pt x="1727" y="1665"/>
                  <a:pt x="1781" y="1585"/>
                  <a:pt x="1763" y="1505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199"/>
          <p:cNvSpPr>
            <a:spLocks noChangeArrowheads="1"/>
          </p:cNvSpPr>
          <p:nvPr/>
        </p:nvSpPr>
        <p:spPr bwMode="auto">
          <a:xfrm>
            <a:off x="18713919" y="3260342"/>
            <a:ext cx="809056" cy="809056"/>
          </a:xfrm>
          <a:custGeom>
            <a:avLst/>
            <a:gdLst>
              <a:gd name="T0" fmla="*/ 372 w 745"/>
              <a:gd name="T1" fmla="*/ 744 h 745"/>
              <a:gd name="T2" fmla="*/ 372 w 745"/>
              <a:gd name="T3" fmla="*/ 744 h 745"/>
              <a:gd name="T4" fmla="*/ 744 w 745"/>
              <a:gd name="T5" fmla="*/ 372 h 745"/>
              <a:gd name="T6" fmla="*/ 372 w 745"/>
              <a:gd name="T7" fmla="*/ 0 h 745"/>
              <a:gd name="T8" fmla="*/ 0 w 745"/>
              <a:gd name="T9" fmla="*/ 372 h 745"/>
              <a:gd name="T10" fmla="*/ 372 w 745"/>
              <a:gd name="T11" fmla="*/ 744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5" h="745">
                <a:moveTo>
                  <a:pt x="372" y="744"/>
                </a:moveTo>
                <a:lnTo>
                  <a:pt x="372" y="744"/>
                </a:lnTo>
                <a:cubicBezTo>
                  <a:pt x="576" y="744"/>
                  <a:pt x="744" y="575"/>
                  <a:pt x="744" y="372"/>
                </a:cubicBezTo>
                <a:cubicBezTo>
                  <a:pt x="744" y="159"/>
                  <a:pt x="576" y="0"/>
                  <a:pt x="372" y="0"/>
                </a:cubicBezTo>
                <a:cubicBezTo>
                  <a:pt x="168" y="0"/>
                  <a:pt x="0" y="159"/>
                  <a:pt x="0" y="372"/>
                </a:cubicBezTo>
                <a:cubicBezTo>
                  <a:pt x="0" y="575"/>
                  <a:pt x="168" y="744"/>
                  <a:pt x="372" y="744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00"/>
          <p:cNvSpPr>
            <a:spLocks noChangeArrowheads="1"/>
          </p:cNvSpPr>
          <p:nvPr/>
        </p:nvSpPr>
        <p:spPr bwMode="auto">
          <a:xfrm>
            <a:off x="18953284" y="3011402"/>
            <a:ext cx="2604293" cy="4643684"/>
          </a:xfrm>
          <a:custGeom>
            <a:avLst/>
            <a:gdLst>
              <a:gd name="T0" fmla="*/ 1542 w 2401"/>
              <a:gd name="T1" fmla="*/ 4277 h 4278"/>
              <a:gd name="T2" fmla="*/ 1542 w 2401"/>
              <a:gd name="T3" fmla="*/ 4277 h 4278"/>
              <a:gd name="T4" fmla="*/ 1276 w 2401"/>
              <a:gd name="T5" fmla="*/ 4011 h 4278"/>
              <a:gd name="T6" fmla="*/ 1276 w 2401"/>
              <a:gd name="T7" fmla="*/ 2214 h 4278"/>
              <a:gd name="T8" fmla="*/ 1143 w 2401"/>
              <a:gd name="T9" fmla="*/ 2214 h 4278"/>
              <a:gd name="T10" fmla="*/ 1143 w 2401"/>
              <a:gd name="T11" fmla="*/ 4011 h 4278"/>
              <a:gd name="T12" fmla="*/ 877 w 2401"/>
              <a:gd name="T13" fmla="*/ 4277 h 4278"/>
              <a:gd name="T14" fmla="*/ 859 w 2401"/>
              <a:gd name="T15" fmla="*/ 4277 h 4278"/>
              <a:gd name="T16" fmla="*/ 594 w 2401"/>
              <a:gd name="T17" fmla="*/ 4011 h 4278"/>
              <a:gd name="T18" fmla="*/ 594 w 2401"/>
              <a:gd name="T19" fmla="*/ 1382 h 4278"/>
              <a:gd name="T20" fmla="*/ 452 w 2401"/>
              <a:gd name="T21" fmla="*/ 2108 h 4278"/>
              <a:gd name="T22" fmla="*/ 240 w 2401"/>
              <a:gd name="T23" fmla="*/ 2285 h 4278"/>
              <a:gd name="T24" fmla="*/ 195 w 2401"/>
              <a:gd name="T25" fmla="*/ 2285 h 4278"/>
              <a:gd name="T26" fmla="*/ 18 w 2401"/>
              <a:gd name="T27" fmla="*/ 2029 h 4278"/>
              <a:gd name="T28" fmla="*/ 319 w 2401"/>
              <a:gd name="T29" fmla="*/ 461 h 4278"/>
              <a:gd name="T30" fmla="*/ 319 w 2401"/>
              <a:gd name="T31" fmla="*/ 461 h 4278"/>
              <a:gd name="T32" fmla="*/ 319 w 2401"/>
              <a:gd name="T33" fmla="*/ 461 h 4278"/>
              <a:gd name="T34" fmla="*/ 886 w 2401"/>
              <a:gd name="T35" fmla="*/ 0 h 4278"/>
              <a:gd name="T36" fmla="*/ 1524 w 2401"/>
              <a:gd name="T37" fmla="*/ 0 h 4278"/>
              <a:gd name="T38" fmla="*/ 2082 w 2401"/>
              <a:gd name="T39" fmla="*/ 434 h 4278"/>
              <a:gd name="T40" fmla="*/ 2090 w 2401"/>
              <a:gd name="T41" fmla="*/ 461 h 4278"/>
              <a:gd name="T42" fmla="*/ 2392 w 2401"/>
              <a:gd name="T43" fmla="*/ 2029 h 4278"/>
              <a:gd name="T44" fmla="*/ 2356 w 2401"/>
              <a:gd name="T45" fmla="*/ 2197 h 4278"/>
              <a:gd name="T46" fmla="*/ 2214 w 2401"/>
              <a:gd name="T47" fmla="*/ 2285 h 4278"/>
              <a:gd name="T48" fmla="*/ 2170 w 2401"/>
              <a:gd name="T49" fmla="*/ 2285 h 4278"/>
              <a:gd name="T50" fmla="*/ 2170 w 2401"/>
              <a:gd name="T51" fmla="*/ 2285 h 4278"/>
              <a:gd name="T52" fmla="*/ 1958 w 2401"/>
              <a:gd name="T53" fmla="*/ 2108 h 4278"/>
              <a:gd name="T54" fmla="*/ 1825 w 2401"/>
              <a:gd name="T55" fmla="*/ 1426 h 4278"/>
              <a:gd name="T56" fmla="*/ 1825 w 2401"/>
              <a:gd name="T57" fmla="*/ 4011 h 4278"/>
              <a:gd name="T58" fmla="*/ 1559 w 2401"/>
              <a:gd name="T59" fmla="*/ 4277 h 4278"/>
              <a:gd name="T60" fmla="*/ 1542 w 2401"/>
              <a:gd name="T61" fmla="*/ 4277 h 4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1" h="4278">
                <a:moveTo>
                  <a:pt x="1542" y="4277"/>
                </a:moveTo>
                <a:lnTo>
                  <a:pt x="1542" y="4277"/>
                </a:lnTo>
                <a:cubicBezTo>
                  <a:pt x="1391" y="4277"/>
                  <a:pt x="1276" y="4162"/>
                  <a:pt x="1276" y="4011"/>
                </a:cubicBezTo>
                <a:cubicBezTo>
                  <a:pt x="1276" y="2214"/>
                  <a:pt x="1276" y="2214"/>
                  <a:pt x="1276" y="2214"/>
                </a:cubicBezTo>
                <a:cubicBezTo>
                  <a:pt x="1143" y="2214"/>
                  <a:pt x="1143" y="2214"/>
                  <a:pt x="1143" y="2214"/>
                </a:cubicBezTo>
                <a:cubicBezTo>
                  <a:pt x="1143" y="4011"/>
                  <a:pt x="1143" y="4011"/>
                  <a:pt x="1143" y="4011"/>
                </a:cubicBezTo>
                <a:cubicBezTo>
                  <a:pt x="1143" y="4162"/>
                  <a:pt x="1028" y="4277"/>
                  <a:pt x="877" y="4277"/>
                </a:cubicBezTo>
                <a:cubicBezTo>
                  <a:pt x="859" y="4277"/>
                  <a:pt x="859" y="4277"/>
                  <a:pt x="859" y="4277"/>
                </a:cubicBezTo>
                <a:cubicBezTo>
                  <a:pt x="709" y="4277"/>
                  <a:pt x="594" y="4162"/>
                  <a:pt x="594" y="4011"/>
                </a:cubicBezTo>
                <a:cubicBezTo>
                  <a:pt x="594" y="1382"/>
                  <a:pt x="594" y="1382"/>
                  <a:pt x="594" y="1382"/>
                </a:cubicBezTo>
                <a:cubicBezTo>
                  <a:pt x="452" y="2108"/>
                  <a:pt x="452" y="2108"/>
                  <a:pt x="452" y="2108"/>
                </a:cubicBezTo>
                <a:cubicBezTo>
                  <a:pt x="434" y="2214"/>
                  <a:pt x="346" y="2285"/>
                  <a:pt x="240" y="2285"/>
                </a:cubicBezTo>
                <a:cubicBezTo>
                  <a:pt x="222" y="2285"/>
                  <a:pt x="213" y="2285"/>
                  <a:pt x="195" y="2285"/>
                </a:cubicBezTo>
                <a:cubicBezTo>
                  <a:pt x="71" y="2259"/>
                  <a:pt x="0" y="2144"/>
                  <a:pt x="18" y="2029"/>
                </a:cubicBezTo>
                <a:cubicBezTo>
                  <a:pt x="319" y="461"/>
                  <a:pt x="319" y="461"/>
                  <a:pt x="319" y="461"/>
                </a:cubicBezTo>
                <a:lnTo>
                  <a:pt x="319" y="461"/>
                </a:lnTo>
                <a:lnTo>
                  <a:pt x="319" y="461"/>
                </a:lnTo>
                <a:cubicBezTo>
                  <a:pt x="373" y="195"/>
                  <a:pt x="611" y="0"/>
                  <a:pt x="886" y="0"/>
                </a:cubicBezTo>
                <a:cubicBezTo>
                  <a:pt x="1524" y="0"/>
                  <a:pt x="1524" y="0"/>
                  <a:pt x="1524" y="0"/>
                </a:cubicBezTo>
                <a:cubicBezTo>
                  <a:pt x="1789" y="0"/>
                  <a:pt x="2020" y="177"/>
                  <a:pt x="2082" y="434"/>
                </a:cubicBezTo>
                <a:cubicBezTo>
                  <a:pt x="2082" y="443"/>
                  <a:pt x="2090" y="452"/>
                  <a:pt x="2090" y="461"/>
                </a:cubicBezTo>
                <a:cubicBezTo>
                  <a:pt x="2392" y="2029"/>
                  <a:pt x="2392" y="2029"/>
                  <a:pt x="2392" y="2029"/>
                </a:cubicBezTo>
                <a:cubicBezTo>
                  <a:pt x="2400" y="2082"/>
                  <a:pt x="2392" y="2144"/>
                  <a:pt x="2356" y="2197"/>
                </a:cubicBezTo>
                <a:cubicBezTo>
                  <a:pt x="2321" y="2241"/>
                  <a:pt x="2276" y="2277"/>
                  <a:pt x="2214" y="2285"/>
                </a:cubicBezTo>
                <a:cubicBezTo>
                  <a:pt x="2206" y="2285"/>
                  <a:pt x="2188" y="2285"/>
                  <a:pt x="2170" y="2285"/>
                </a:cubicBezTo>
                <a:lnTo>
                  <a:pt x="2170" y="2285"/>
                </a:lnTo>
                <a:cubicBezTo>
                  <a:pt x="2064" y="2285"/>
                  <a:pt x="1975" y="2214"/>
                  <a:pt x="1958" y="2108"/>
                </a:cubicBezTo>
                <a:cubicBezTo>
                  <a:pt x="1825" y="1426"/>
                  <a:pt x="1825" y="1426"/>
                  <a:pt x="1825" y="1426"/>
                </a:cubicBezTo>
                <a:cubicBezTo>
                  <a:pt x="1825" y="4011"/>
                  <a:pt x="1825" y="4011"/>
                  <a:pt x="1825" y="4011"/>
                </a:cubicBezTo>
                <a:cubicBezTo>
                  <a:pt x="1825" y="4162"/>
                  <a:pt x="1710" y="4277"/>
                  <a:pt x="1559" y="4277"/>
                </a:cubicBezTo>
                <a:lnTo>
                  <a:pt x="1542" y="427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02"/>
          <p:cNvSpPr>
            <a:spLocks noChangeArrowheads="1"/>
          </p:cNvSpPr>
          <p:nvPr/>
        </p:nvSpPr>
        <p:spPr bwMode="auto">
          <a:xfrm>
            <a:off x="19685743" y="1800216"/>
            <a:ext cx="1134589" cy="1134589"/>
          </a:xfrm>
          <a:custGeom>
            <a:avLst/>
            <a:gdLst>
              <a:gd name="T0" fmla="*/ 523 w 1047"/>
              <a:gd name="T1" fmla="*/ 1044 h 1045"/>
              <a:gd name="T2" fmla="*/ 523 w 1047"/>
              <a:gd name="T3" fmla="*/ 1044 h 1045"/>
              <a:gd name="T4" fmla="*/ 0 w 1047"/>
              <a:gd name="T5" fmla="*/ 522 h 1045"/>
              <a:gd name="T6" fmla="*/ 523 w 1047"/>
              <a:gd name="T7" fmla="*/ 0 h 1045"/>
              <a:gd name="T8" fmla="*/ 1046 w 1047"/>
              <a:gd name="T9" fmla="*/ 522 h 1045"/>
              <a:gd name="T10" fmla="*/ 523 w 1047"/>
              <a:gd name="T11" fmla="*/ 1044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7" h="1045">
                <a:moveTo>
                  <a:pt x="523" y="1044"/>
                </a:moveTo>
                <a:lnTo>
                  <a:pt x="523" y="1044"/>
                </a:lnTo>
                <a:cubicBezTo>
                  <a:pt x="240" y="1044"/>
                  <a:pt x="0" y="814"/>
                  <a:pt x="0" y="522"/>
                </a:cubicBezTo>
                <a:cubicBezTo>
                  <a:pt x="0" y="230"/>
                  <a:pt x="240" y="0"/>
                  <a:pt x="523" y="0"/>
                </a:cubicBezTo>
                <a:cubicBezTo>
                  <a:pt x="815" y="0"/>
                  <a:pt x="1046" y="230"/>
                  <a:pt x="1046" y="522"/>
                </a:cubicBezTo>
                <a:cubicBezTo>
                  <a:pt x="1046" y="814"/>
                  <a:pt x="815" y="1044"/>
                  <a:pt x="523" y="10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CuadroTexto 298"/>
          <p:cNvSpPr txBox="1"/>
          <p:nvPr/>
        </p:nvSpPr>
        <p:spPr>
          <a:xfrm>
            <a:off x="9306954" y="4613747"/>
            <a:ext cx="5548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  <a:endParaRPr lang="en-US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00" name="CuadroTexto 299"/>
          <p:cNvSpPr txBox="1"/>
          <p:nvPr/>
        </p:nvSpPr>
        <p:spPr>
          <a:xfrm>
            <a:off x="9083083" y="6102868"/>
            <a:ext cx="60947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01" name="CuadroTexto 300"/>
          <p:cNvSpPr txBox="1"/>
          <p:nvPr/>
        </p:nvSpPr>
        <p:spPr>
          <a:xfrm>
            <a:off x="2763375" y="10521371"/>
            <a:ext cx="24256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800" b="1" dirty="0">
                <a:latin typeface="Lato Heavy" charset="0"/>
                <a:ea typeface="Lato Heavy" charset="0"/>
                <a:cs typeface="Lato Heavy" charset="0"/>
              </a:rPr>
              <a:t>70%</a:t>
            </a:r>
          </a:p>
        </p:txBody>
      </p:sp>
      <p:sp>
        <p:nvSpPr>
          <p:cNvPr id="302" name="CuadroTexto 301"/>
          <p:cNvSpPr txBox="1"/>
          <p:nvPr/>
        </p:nvSpPr>
        <p:spPr>
          <a:xfrm>
            <a:off x="19358560" y="10524640"/>
            <a:ext cx="24256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800" b="1">
                <a:latin typeface="Lato Heavy" charset="0"/>
                <a:ea typeface="Lato Heavy" charset="0"/>
                <a:cs typeface="Lato Heavy" charset="0"/>
              </a:rPr>
              <a:t>40%</a:t>
            </a:r>
            <a:endParaRPr lang="en-US" sz="8800" b="1" dirty="0">
              <a:latin typeface="Lato Heavy" charset="0"/>
              <a:ea typeface="Lato Heavy" charset="0"/>
              <a:cs typeface="Lato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390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94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111B3E"/>
      </a:accent1>
      <a:accent2>
        <a:srgbClr val="39659C"/>
      </a:accent2>
      <a:accent3>
        <a:srgbClr val="E48F79"/>
      </a:accent3>
      <a:accent4>
        <a:srgbClr val="B3818A"/>
      </a:accent4>
      <a:accent5>
        <a:srgbClr val="E27C7F"/>
      </a:accent5>
      <a:accent6>
        <a:srgbClr val="92AED8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90777</TotalTime>
  <Words>550</Words>
  <Application>Microsoft Macintosh PowerPoint</Application>
  <PresentationFormat>Personalizado</PresentationFormat>
  <Paragraphs>105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15955</cp:revision>
  <dcterms:created xsi:type="dcterms:W3CDTF">2014-11-12T21:47:38Z</dcterms:created>
  <dcterms:modified xsi:type="dcterms:W3CDTF">2019-07-08T17:32:47Z</dcterms:modified>
  <cp:category/>
</cp:coreProperties>
</file>