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19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50000" autoAdjust="0"/>
  </p:normalViewPr>
  <p:slideViewPr>
    <p:cSldViewPr snapToGrid="0" snapToObjects="1">
      <p:cViewPr>
        <p:scale>
          <a:sx n="42" d="100"/>
          <a:sy n="42" d="100"/>
        </p:scale>
        <p:origin x="2176" y="11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0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 flipV="1">
            <a:off x="6792318" y="8372225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 flipV="1">
            <a:off x="6792318" y="8078719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 flipV="1">
            <a:off x="6792318" y="778521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6792318" y="74961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V="1">
            <a:off x="6792318" y="720264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6792318" y="691358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6792318" y="6624529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6792318" y="6331023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6792318" y="6037517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6792318" y="574845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6792318" y="545495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6792318" y="5277071"/>
            <a:ext cx="4448" cy="44471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"/>
          <p:cNvSpPr>
            <a:spLocks noChangeArrowheads="1"/>
          </p:cNvSpPr>
          <p:nvPr/>
        </p:nvSpPr>
        <p:spPr bwMode="auto">
          <a:xfrm>
            <a:off x="6721165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73 w 137"/>
              <a:gd name="T5" fmla="*/ 0 h 145"/>
              <a:gd name="T6" fmla="*/ 0 w 137"/>
              <a:gd name="T7" fmla="*/ 72 h 145"/>
              <a:gd name="T8" fmla="*/ 7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109" y="0"/>
                  <a:pt x="73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3" y="144"/>
                </a:cubicBezTo>
                <a:cubicBezTo>
                  <a:pt x="10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0501166" y="7278248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501166" y="6984742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10501166" y="669568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10501166" y="640217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10501166" y="6113118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flipV="1">
            <a:off x="10501166" y="5819612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V="1">
            <a:off x="10501166" y="55305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V="1">
            <a:off x="10501166" y="5277071"/>
            <a:ext cx="4448" cy="1156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2"/>
          <p:cNvSpPr>
            <a:spLocks noChangeArrowheads="1"/>
          </p:cNvSpPr>
          <p:nvPr/>
        </p:nvSpPr>
        <p:spPr bwMode="auto">
          <a:xfrm>
            <a:off x="10438907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14081050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V="1">
            <a:off x="14081050" y="6255424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14081050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V="1">
            <a:off x="14081050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14081050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8"/>
          <p:cNvSpPr>
            <a:spLocks noChangeArrowheads="1"/>
          </p:cNvSpPr>
          <p:nvPr/>
        </p:nvSpPr>
        <p:spPr bwMode="auto">
          <a:xfrm>
            <a:off x="14018791" y="5205918"/>
            <a:ext cx="137857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17789898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 flipV="1">
            <a:off x="17789898" y="6255424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V="1">
            <a:off x="17789898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 flipV="1">
            <a:off x="17789898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V="1">
            <a:off x="17789898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34"/>
          <p:cNvSpPr>
            <a:spLocks noChangeArrowheads="1"/>
          </p:cNvSpPr>
          <p:nvPr/>
        </p:nvSpPr>
        <p:spPr bwMode="auto">
          <a:xfrm>
            <a:off x="17727639" y="5205918"/>
            <a:ext cx="137857" cy="146752"/>
          </a:xfrm>
          <a:custGeom>
            <a:avLst/>
            <a:gdLst>
              <a:gd name="T0" fmla="*/ 135 w 136"/>
              <a:gd name="T1" fmla="*/ 72 h 145"/>
              <a:gd name="T2" fmla="*/ 135 w 136"/>
              <a:gd name="T3" fmla="*/ 72 h 145"/>
              <a:gd name="T4" fmla="*/ 63 w 136"/>
              <a:gd name="T5" fmla="*/ 0 h 145"/>
              <a:gd name="T6" fmla="*/ 0 w 136"/>
              <a:gd name="T7" fmla="*/ 72 h 145"/>
              <a:gd name="T8" fmla="*/ 63 w 136"/>
              <a:gd name="T9" fmla="*/ 144 h 145"/>
              <a:gd name="T10" fmla="*/ 135 w 13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135" y="72"/>
                </a:moveTo>
                <a:lnTo>
                  <a:pt x="135" y="72"/>
                </a:ln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5"/>
          <p:cNvSpPr>
            <a:spLocks noChangeArrowheads="1"/>
          </p:cNvSpPr>
          <p:nvPr/>
        </p:nvSpPr>
        <p:spPr bwMode="auto">
          <a:xfrm>
            <a:off x="9585071" y="7838577"/>
            <a:ext cx="1841083" cy="3299718"/>
          </a:xfrm>
          <a:custGeom>
            <a:avLst/>
            <a:gdLst>
              <a:gd name="T0" fmla="*/ 1816 w 1826"/>
              <a:gd name="T1" fmla="*/ 1545 h 3272"/>
              <a:gd name="T2" fmla="*/ 1816 w 1826"/>
              <a:gd name="T3" fmla="*/ 1545 h 3272"/>
              <a:gd name="T4" fmla="*/ 1581 w 1826"/>
              <a:gd name="T5" fmla="*/ 343 h 3272"/>
              <a:gd name="T6" fmla="*/ 1572 w 1826"/>
              <a:gd name="T7" fmla="*/ 316 h 3272"/>
              <a:gd name="T8" fmla="*/ 1165 w 1826"/>
              <a:gd name="T9" fmla="*/ 0 h 3272"/>
              <a:gd name="T10" fmla="*/ 668 w 1826"/>
              <a:gd name="T11" fmla="*/ 0 h 3272"/>
              <a:gd name="T12" fmla="*/ 253 w 1826"/>
              <a:gd name="T13" fmla="*/ 334 h 3272"/>
              <a:gd name="T14" fmla="*/ 253 w 1826"/>
              <a:gd name="T15" fmla="*/ 343 h 3272"/>
              <a:gd name="T16" fmla="*/ 18 w 1826"/>
              <a:gd name="T17" fmla="*/ 1545 h 3272"/>
              <a:gd name="T18" fmla="*/ 135 w 1826"/>
              <a:gd name="T19" fmla="*/ 1726 h 3272"/>
              <a:gd name="T20" fmla="*/ 135 w 1826"/>
              <a:gd name="T21" fmla="*/ 1726 h 3272"/>
              <a:gd name="T22" fmla="*/ 307 w 1826"/>
              <a:gd name="T23" fmla="*/ 1608 h 3272"/>
              <a:gd name="T24" fmla="*/ 461 w 1826"/>
              <a:gd name="T25" fmla="*/ 804 h 3272"/>
              <a:gd name="T26" fmla="*/ 461 w 1826"/>
              <a:gd name="T27" fmla="*/ 1599 h 3272"/>
              <a:gd name="T28" fmla="*/ 461 w 1826"/>
              <a:gd name="T29" fmla="*/ 1663 h 3272"/>
              <a:gd name="T30" fmla="*/ 461 w 1826"/>
              <a:gd name="T31" fmla="*/ 3090 h 3272"/>
              <a:gd name="T32" fmla="*/ 650 w 1826"/>
              <a:gd name="T33" fmla="*/ 3271 h 3272"/>
              <a:gd name="T34" fmla="*/ 659 w 1826"/>
              <a:gd name="T35" fmla="*/ 3271 h 3272"/>
              <a:gd name="T36" fmla="*/ 849 w 1826"/>
              <a:gd name="T37" fmla="*/ 3090 h 3272"/>
              <a:gd name="T38" fmla="*/ 849 w 1826"/>
              <a:gd name="T39" fmla="*/ 1663 h 3272"/>
              <a:gd name="T40" fmla="*/ 994 w 1826"/>
              <a:gd name="T41" fmla="*/ 1663 h 3272"/>
              <a:gd name="T42" fmla="*/ 994 w 1826"/>
              <a:gd name="T43" fmla="*/ 3090 h 3272"/>
              <a:gd name="T44" fmla="*/ 1174 w 1826"/>
              <a:gd name="T45" fmla="*/ 3271 h 3272"/>
              <a:gd name="T46" fmla="*/ 1192 w 1826"/>
              <a:gd name="T47" fmla="*/ 3271 h 3272"/>
              <a:gd name="T48" fmla="*/ 1373 w 1826"/>
              <a:gd name="T49" fmla="*/ 3090 h 3272"/>
              <a:gd name="T50" fmla="*/ 1373 w 1826"/>
              <a:gd name="T51" fmla="*/ 1663 h 3272"/>
              <a:gd name="T52" fmla="*/ 1373 w 1826"/>
              <a:gd name="T53" fmla="*/ 1599 h 3272"/>
              <a:gd name="T54" fmla="*/ 1373 w 1826"/>
              <a:gd name="T55" fmla="*/ 840 h 3272"/>
              <a:gd name="T56" fmla="*/ 1518 w 1826"/>
              <a:gd name="T57" fmla="*/ 1608 h 3272"/>
              <a:gd name="T58" fmla="*/ 1689 w 1826"/>
              <a:gd name="T59" fmla="*/ 1726 h 3272"/>
              <a:gd name="T60" fmla="*/ 1816 w 1826"/>
              <a:gd name="T61" fmla="*/ 1545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26" h="3272">
                <a:moveTo>
                  <a:pt x="1816" y="1545"/>
                </a:moveTo>
                <a:lnTo>
                  <a:pt x="1816" y="1545"/>
                </a:lnTo>
                <a:cubicBezTo>
                  <a:pt x="1581" y="343"/>
                  <a:pt x="1581" y="343"/>
                  <a:pt x="1581" y="343"/>
                </a:cubicBezTo>
                <a:cubicBezTo>
                  <a:pt x="1581" y="334"/>
                  <a:pt x="1572" y="325"/>
                  <a:pt x="1572" y="316"/>
                </a:cubicBezTo>
                <a:cubicBezTo>
                  <a:pt x="1527" y="136"/>
                  <a:pt x="1364" y="0"/>
                  <a:pt x="1165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461" y="0"/>
                  <a:pt x="289" y="145"/>
                  <a:pt x="253" y="334"/>
                </a:cubicBezTo>
                <a:cubicBezTo>
                  <a:pt x="253" y="334"/>
                  <a:pt x="253" y="334"/>
                  <a:pt x="253" y="343"/>
                </a:cubicBezTo>
                <a:cubicBezTo>
                  <a:pt x="18" y="1545"/>
                  <a:pt x="18" y="1545"/>
                  <a:pt x="18" y="1545"/>
                </a:cubicBezTo>
                <a:cubicBezTo>
                  <a:pt x="0" y="1626"/>
                  <a:pt x="54" y="1708"/>
                  <a:pt x="135" y="1726"/>
                </a:cubicBezTo>
                <a:lnTo>
                  <a:pt x="135" y="1726"/>
                </a:lnTo>
                <a:cubicBezTo>
                  <a:pt x="217" y="1735"/>
                  <a:pt x="298" y="1690"/>
                  <a:pt x="307" y="1608"/>
                </a:cubicBezTo>
                <a:cubicBezTo>
                  <a:pt x="461" y="804"/>
                  <a:pt x="461" y="804"/>
                  <a:pt x="461" y="804"/>
                </a:cubicBezTo>
                <a:cubicBezTo>
                  <a:pt x="461" y="1599"/>
                  <a:pt x="461" y="1599"/>
                  <a:pt x="461" y="1599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61" y="3090"/>
                  <a:pt x="461" y="3090"/>
                  <a:pt x="461" y="3090"/>
                </a:cubicBezTo>
                <a:cubicBezTo>
                  <a:pt x="461" y="3189"/>
                  <a:pt x="542" y="3271"/>
                  <a:pt x="650" y="3271"/>
                </a:cubicBezTo>
                <a:cubicBezTo>
                  <a:pt x="659" y="3271"/>
                  <a:pt x="659" y="3271"/>
                  <a:pt x="659" y="3271"/>
                </a:cubicBezTo>
                <a:cubicBezTo>
                  <a:pt x="768" y="3271"/>
                  <a:pt x="849" y="3189"/>
                  <a:pt x="849" y="3090"/>
                </a:cubicBezTo>
                <a:cubicBezTo>
                  <a:pt x="849" y="1663"/>
                  <a:pt x="849" y="1663"/>
                  <a:pt x="849" y="1663"/>
                </a:cubicBezTo>
                <a:cubicBezTo>
                  <a:pt x="994" y="1663"/>
                  <a:pt x="994" y="1663"/>
                  <a:pt x="994" y="1663"/>
                </a:cubicBezTo>
                <a:cubicBezTo>
                  <a:pt x="994" y="3090"/>
                  <a:pt x="994" y="3090"/>
                  <a:pt x="994" y="3090"/>
                </a:cubicBezTo>
                <a:cubicBezTo>
                  <a:pt x="994" y="3189"/>
                  <a:pt x="1075" y="3271"/>
                  <a:pt x="1174" y="3271"/>
                </a:cubicBezTo>
                <a:cubicBezTo>
                  <a:pt x="1192" y="3271"/>
                  <a:pt x="1192" y="3271"/>
                  <a:pt x="1192" y="3271"/>
                </a:cubicBezTo>
                <a:cubicBezTo>
                  <a:pt x="1292" y="3271"/>
                  <a:pt x="1373" y="3189"/>
                  <a:pt x="1373" y="3090"/>
                </a:cubicBezTo>
                <a:cubicBezTo>
                  <a:pt x="1373" y="1663"/>
                  <a:pt x="1373" y="1663"/>
                  <a:pt x="1373" y="1663"/>
                </a:cubicBezTo>
                <a:cubicBezTo>
                  <a:pt x="1373" y="1599"/>
                  <a:pt x="1373" y="1599"/>
                  <a:pt x="1373" y="1599"/>
                </a:cubicBezTo>
                <a:cubicBezTo>
                  <a:pt x="1373" y="840"/>
                  <a:pt x="1373" y="840"/>
                  <a:pt x="1373" y="840"/>
                </a:cubicBezTo>
                <a:cubicBezTo>
                  <a:pt x="1518" y="1608"/>
                  <a:pt x="1518" y="1608"/>
                  <a:pt x="1518" y="1608"/>
                </a:cubicBezTo>
                <a:cubicBezTo>
                  <a:pt x="1536" y="1690"/>
                  <a:pt x="1617" y="1735"/>
                  <a:pt x="1689" y="1726"/>
                </a:cubicBezTo>
                <a:cubicBezTo>
                  <a:pt x="1771" y="1708"/>
                  <a:pt x="1825" y="1626"/>
                  <a:pt x="1816" y="1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10109824" y="6962505"/>
            <a:ext cx="773788" cy="773788"/>
          </a:xfrm>
          <a:custGeom>
            <a:avLst/>
            <a:gdLst>
              <a:gd name="T0" fmla="*/ 388 w 769"/>
              <a:gd name="T1" fmla="*/ 767 h 768"/>
              <a:gd name="T2" fmla="*/ 388 w 769"/>
              <a:gd name="T3" fmla="*/ 767 h 768"/>
              <a:gd name="T4" fmla="*/ 768 w 769"/>
              <a:gd name="T5" fmla="*/ 379 h 768"/>
              <a:gd name="T6" fmla="*/ 388 w 769"/>
              <a:gd name="T7" fmla="*/ 0 h 768"/>
              <a:gd name="T8" fmla="*/ 0 w 769"/>
              <a:gd name="T9" fmla="*/ 379 h 768"/>
              <a:gd name="T10" fmla="*/ 388 w 769"/>
              <a:gd name="T11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8">
                <a:moveTo>
                  <a:pt x="388" y="767"/>
                </a:moveTo>
                <a:lnTo>
                  <a:pt x="388" y="767"/>
                </a:lnTo>
                <a:cubicBezTo>
                  <a:pt x="596" y="767"/>
                  <a:pt x="768" y="596"/>
                  <a:pt x="768" y="379"/>
                </a:cubicBezTo>
                <a:cubicBezTo>
                  <a:pt x="768" y="171"/>
                  <a:pt x="596" y="0"/>
                  <a:pt x="388" y="0"/>
                </a:cubicBezTo>
                <a:cubicBezTo>
                  <a:pt x="171" y="0"/>
                  <a:pt x="0" y="171"/>
                  <a:pt x="0" y="379"/>
                </a:cubicBezTo>
                <a:cubicBezTo>
                  <a:pt x="0" y="596"/>
                  <a:pt x="171" y="767"/>
                  <a:pt x="388" y="7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7"/>
          <p:cNvSpPr>
            <a:spLocks noChangeArrowheads="1"/>
          </p:cNvSpPr>
          <p:nvPr/>
        </p:nvSpPr>
        <p:spPr bwMode="auto">
          <a:xfrm>
            <a:off x="12969285" y="7135942"/>
            <a:ext cx="2232424" cy="4002354"/>
          </a:xfrm>
          <a:custGeom>
            <a:avLst/>
            <a:gdLst>
              <a:gd name="T0" fmla="*/ 2196 w 2215"/>
              <a:gd name="T1" fmla="*/ 1880 h 3968"/>
              <a:gd name="T2" fmla="*/ 2196 w 2215"/>
              <a:gd name="T3" fmla="*/ 1880 h 3968"/>
              <a:gd name="T4" fmla="*/ 1916 w 2215"/>
              <a:gd name="T5" fmla="*/ 416 h 3968"/>
              <a:gd name="T6" fmla="*/ 1907 w 2215"/>
              <a:gd name="T7" fmla="*/ 389 h 3968"/>
              <a:gd name="T8" fmla="*/ 1410 w 2215"/>
              <a:gd name="T9" fmla="*/ 0 h 3968"/>
              <a:gd name="T10" fmla="*/ 804 w 2215"/>
              <a:gd name="T11" fmla="*/ 0 h 3968"/>
              <a:gd name="T12" fmla="*/ 307 w 2215"/>
              <a:gd name="T13" fmla="*/ 407 h 3968"/>
              <a:gd name="T14" fmla="*/ 307 w 2215"/>
              <a:gd name="T15" fmla="*/ 416 h 3968"/>
              <a:gd name="T16" fmla="*/ 27 w 2215"/>
              <a:gd name="T17" fmla="*/ 1880 h 3968"/>
              <a:gd name="T18" fmla="*/ 163 w 2215"/>
              <a:gd name="T19" fmla="*/ 2087 h 3968"/>
              <a:gd name="T20" fmla="*/ 163 w 2215"/>
              <a:gd name="T21" fmla="*/ 2087 h 3968"/>
              <a:gd name="T22" fmla="*/ 379 w 2215"/>
              <a:gd name="T23" fmla="*/ 1952 h 3968"/>
              <a:gd name="T24" fmla="*/ 560 w 2215"/>
              <a:gd name="T25" fmla="*/ 976 h 3968"/>
              <a:gd name="T26" fmla="*/ 560 w 2215"/>
              <a:gd name="T27" fmla="*/ 1943 h 3968"/>
              <a:gd name="T28" fmla="*/ 560 w 2215"/>
              <a:gd name="T29" fmla="*/ 2024 h 3968"/>
              <a:gd name="T30" fmla="*/ 560 w 2215"/>
              <a:gd name="T31" fmla="*/ 3741 h 3968"/>
              <a:gd name="T32" fmla="*/ 786 w 2215"/>
              <a:gd name="T33" fmla="*/ 3967 h 3968"/>
              <a:gd name="T34" fmla="*/ 804 w 2215"/>
              <a:gd name="T35" fmla="*/ 3967 h 3968"/>
              <a:gd name="T36" fmla="*/ 1030 w 2215"/>
              <a:gd name="T37" fmla="*/ 3741 h 3968"/>
              <a:gd name="T38" fmla="*/ 1030 w 2215"/>
              <a:gd name="T39" fmla="*/ 2024 h 3968"/>
              <a:gd name="T40" fmla="*/ 1202 w 2215"/>
              <a:gd name="T41" fmla="*/ 2024 h 3968"/>
              <a:gd name="T42" fmla="*/ 1202 w 2215"/>
              <a:gd name="T43" fmla="*/ 3741 h 3968"/>
              <a:gd name="T44" fmla="*/ 1419 w 2215"/>
              <a:gd name="T45" fmla="*/ 3967 h 3968"/>
              <a:gd name="T46" fmla="*/ 1446 w 2215"/>
              <a:gd name="T47" fmla="*/ 3967 h 3968"/>
              <a:gd name="T48" fmla="*/ 1663 w 2215"/>
              <a:gd name="T49" fmla="*/ 3741 h 3968"/>
              <a:gd name="T50" fmla="*/ 1663 w 2215"/>
              <a:gd name="T51" fmla="*/ 2024 h 3968"/>
              <a:gd name="T52" fmla="*/ 1663 w 2215"/>
              <a:gd name="T53" fmla="*/ 1943 h 3968"/>
              <a:gd name="T54" fmla="*/ 1663 w 2215"/>
              <a:gd name="T55" fmla="*/ 1021 h 3968"/>
              <a:gd name="T56" fmla="*/ 1843 w 2215"/>
              <a:gd name="T57" fmla="*/ 1952 h 3968"/>
              <a:gd name="T58" fmla="*/ 2051 w 2215"/>
              <a:gd name="T59" fmla="*/ 2087 h 3968"/>
              <a:gd name="T60" fmla="*/ 2196 w 2215"/>
              <a:gd name="T61" fmla="*/ 188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5" h="3968">
                <a:moveTo>
                  <a:pt x="2196" y="1880"/>
                </a:moveTo>
                <a:lnTo>
                  <a:pt x="2196" y="1880"/>
                </a:lnTo>
                <a:cubicBezTo>
                  <a:pt x="1916" y="416"/>
                  <a:pt x="1916" y="416"/>
                  <a:pt x="1916" y="416"/>
                </a:cubicBezTo>
                <a:cubicBezTo>
                  <a:pt x="1916" y="407"/>
                  <a:pt x="1907" y="398"/>
                  <a:pt x="1907" y="389"/>
                </a:cubicBezTo>
                <a:cubicBezTo>
                  <a:pt x="1852" y="163"/>
                  <a:pt x="1644" y="0"/>
                  <a:pt x="141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60" y="0"/>
                  <a:pt x="353" y="172"/>
                  <a:pt x="307" y="407"/>
                </a:cubicBezTo>
                <a:cubicBezTo>
                  <a:pt x="307" y="407"/>
                  <a:pt x="307" y="407"/>
                  <a:pt x="307" y="416"/>
                </a:cubicBezTo>
                <a:cubicBezTo>
                  <a:pt x="27" y="1880"/>
                  <a:pt x="27" y="1880"/>
                  <a:pt x="27" y="1880"/>
                </a:cubicBezTo>
                <a:cubicBezTo>
                  <a:pt x="0" y="1979"/>
                  <a:pt x="72" y="2069"/>
                  <a:pt x="163" y="2087"/>
                </a:cubicBezTo>
                <a:lnTo>
                  <a:pt x="163" y="2087"/>
                </a:lnTo>
                <a:cubicBezTo>
                  <a:pt x="262" y="2106"/>
                  <a:pt x="361" y="2042"/>
                  <a:pt x="379" y="1952"/>
                </a:cubicBezTo>
                <a:cubicBezTo>
                  <a:pt x="560" y="976"/>
                  <a:pt x="560" y="976"/>
                  <a:pt x="560" y="976"/>
                </a:cubicBezTo>
                <a:cubicBezTo>
                  <a:pt x="560" y="1943"/>
                  <a:pt x="560" y="1943"/>
                  <a:pt x="560" y="1943"/>
                </a:cubicBezTo>
                <a:cubicBezTo>
                  <a:pt x="560" y="2024"/>
                  <a:pt x="560" y="2024"/>
                  <a:pt x="560" y="2024"/>
                </a:cubicBezTo>
                <a:cubicBezTo>
                  <a:pt x="560" y="3741"/>
                  <a:pt x="560" y="3741"/>
                  <a:pt x="560" y="3741"/>
                </a:cubicBezTo>
                <a:cubicBezTo>
                  <a:pt x="560" y="3868"/>
                  <a:pt x="660" y="3967"/>
                  <a:pt x="786" y="3967"/>
                </a:cubicBezTo>
                <a:cubicBezTo>
                  <a:pt x="804" y="3967"/>
                  <a:pt x="804" y="3967"/>
                  <a:pt x="804" y="3967"/>
                </a:cubicBezTo>
                <a:cubicBezTo>
                  <a:pt x="931" y="3967"/>
                  <a:pt x="1030" y="3868"/>
                  <a:pt x="1030" y="3741"/>
                </a:cubicBezTo>
                <a:cubicBezTo>
                  <a:pt x="1030" y="2024"/>
                  <a:pt x="1030" y="2024"/>
                  <a:pt x="1030" y="2024"/>
                </a:cubicBezTo>
                <a:cubicBezTo>
                  <a:pt x="1202" y="2024"/>
                  <a:pt x="1202" y="2024"/>
                  <a:pt x="1202" y="2024"/>
                </a:cubicBezTo>
                <a:cubicBezTo>
                  <a:pt x="1202" y="3741"/>
                  <a:pt x="1202" y="3741"/>
                  <a:pt x="1202" y="3741"/>
                </a:cubicBezTo>
                <a:cubicBezTo>
                  <a:pt x="1202" y="3868"/>
                  <a:pt x="1301" y="3967"/>
                  <a:pt x="1419" y="3967"/>
                </a:cubicBezTo>
                <a:cubicBezTo>
                  <a:pt x="1446" y="3967"/>
                  <a:pt x="1446" y="3967"/>
                  <a:pt x="1446" y="3967"/>
                </a:cubicBezTo>
                <a:cubicBezTo>
                  <a:pt x="1563" y="3967"/>
                  <a:pt x="1663" y="3868"/>
                  <a:pt x="1663" y="3741"/>
                </a:cubicBezTo>
                <a:cubicBezTo>
                  <a:pt x="1663" y="2024"/>
                  <a:pt x="1663" y="2024"/>
                  <a:pt x="1663" y="2024"/>
                </a:cubicBezTo>
                <a:cubicBezTo>
                  <a:pt x="1663" y="1943"/>
                  <a:pt x="1663" y="1943"/>
                  <a:pt x="1663" y="1943"/>
                </a:cubicBezTo>
                <a:cubicBezTo>
                  <a:pt x="1663" y="1021"/>
                  <a:pt x="1663" y="1021"/>
                  <a:pt x="1663" y="1021"/>
                </a:cubicBezTo>
                <a:cubicBezTo>
                  <a:pt x="1843" y="1952"/>
                  <a:pt x="1843" y="1952"/>
                  <a:pt x="1843" y="1952"/>
                </a:cubicBezTo>
                <a:cubicBezTo>
                  <a:pt x="1861" y="2042"/>
                  <a:pt x="1952" y="2106"/>
                  <a:pt x="2051" y="2087"/>
                </a:cubicBezTo>
                <a:cubicBezTo>
                  <a:pt x="2150" y="2069"/>
                  <a:pt x="2214" y="1979"/>
                  <a:pt x="2196" y="18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8"/>
          <p:cNvSpPr>
            <a:spLocks noChangeArrowheads="1"/>
          </p:cNvSpPr>
          <p:nvPr/>
        </p:nvSpPr>
        <p:spPr bwMode="auto">
          <a:xfrm>
            <a:off x="13618556" y="6081987"/>
            <a:ext cx="929434" cy="929437"/>
          </a:xfrm>
          <a:custGeom>
            <a:avLst/>
            <a:gdLst>
              <a:gd name="T0" fmla="*/ 460 w 922"/>
              <a:gd name="T1" fmla="*/ 921 h 922"/>
              <a:gd name="T2" fmla="*/ 460 w 922"/>
              <a:gd name="T3" fmla="*/ 921 h 922"/>
              <a:gd name="T4" fmla="*/ 921 w 922"/>
              <a:gd name="T5" fmla="*/ 461 h 922"/>
              <a:gd name="T6" fmla="*/ 460 w 922"/>
              <a:gd name="T7" fmla="*/ 0 h 922"/>
              <a:gd name="T8" fmla="*/ 0 w 922"/>
              <a:gd name="T9" fmla="*/ 461 h 922"/>
              <a:gd name="T10" fmla="*/ 460 w 922"/>
              <a:gd name="T11" fmla="*/ 921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460" y="921"/>
                </a:moveTo>
                <a:lnTo>
                  <a:pt x="460" y="921"/>
                </a:lnTo>
                <a:cubicBezTo>
                  <a:pt x="713" y="921"/>
                  <a:pt x="921" y="714"/>
                  <a:pt x="921" y="461"/>
                </a:cubicBezTo>
                <a:cubicBezTo>
                  <a:pt x="921" y="208"/>
                  <a:pt x="713" y="0"/>
                  <a:pt x="460" y="0"/>
                </a:cubicBezTo>
                <a:cubicBezTo>
                  <a:pt x="207" y="0"/>
                  <a:pt x="0" y="208"/>
                  <a:pt x="0" y="461"/>
                </a:cubicBezTo>
                <a:cubicBezTo>
                  <a:pt x="0" y="714"/>
                  <a:pt x="207" y="921"/>
                  <a:pt x="460" y="9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9"/>
          <p:cNvSpPr>
            <a:spLocks noChangeArrowheads="1"/>
          </p:cNvSpPr>
          <p:nvPr/>
        </p:nvSpPr>
        <p:spPr bwMode="auto">
          <a:xfrm>
            <a:off x="16744838" y="7282694"/>
            <a:ext cx="2152377" cy="3855602"/>
          </a:xfrm>
          <a:custGeom>
            <a:avLst/>
            <a:gdLst>
              <a:gd name="T0" fmla="*/ 2114 w 2133"/>
              <a:gd name="T1" fmla="*/ 1816 h 3823"/>
              <a:gd name="T2" fmla="*/ 2114 w 2133"/>
              <a:gd name="T3" fmla="*/ 1816 h 3823"/>
              <a:gd name="T4" fmla="*/ 1843 w 2133"/>
              <a:gd name="T5" fmla="*/ 397 h 3823"/>
              <a:gd name="T6" fmla="*/ 1834 w 2133"/>
              <a:gd name="T7" fmla="*/ 370 h 3823"/>
              <a:gd name="T8" fmla="*/ 1355 w 2133"/>
              <a:gd name="T9" fmla="*/ 0 h 3823"/>
              <a:gd name="T10" fmla="*/ 777 w 2133"/>
              <a:gd name="T11" fmla="*/ 0 h 3823"/>
              <a:gd name="T12" fmla="*/ 289 w 2133"/>
              <a:gd name="T13" fmla="*/ 397 h 3823"/>
              <a:gd name="T14" fmla="*/ 289 w 2133"/>
              <a:gd name="T15" fmla="*/ 397 h 3823"/>
              <a:gd name="T16" fmla="*/ 18 w 2133"/>
              <a:gd name="T17" fmla="*/ 1816 h 3823"/>
              <a:gd name="T18" fmla="*/ 154 w 2133"/>
              <a:gd name="T19" fmla="*/ 2015 h 3823"/>
              <a:gd name="T20" fmla="*/ 154 w 2133"/>
              <a:gd name="T21" fmla="*/ 2015 h 3823"/>
              <a:gd name="T22" fmla="*/ 361 w 2133"/>
              <a:gd name="T23" fmla="*/ 1879 h 3823"/>
              <a:gd name="T24" fmla="*/ 542 w 2133"/>
              <a:gd name="T25" fmla="*/ 940 h 3823"/>
              <a:gd name="T26" fmla="*/ 542 w 2133"/>
              <a:gd name="T27" fmla="*/ 1870 h 3823"/>
              <a:gd name="T28" fmla="*/ 542 w 2133"/>
              <a:gd name="T29" fmla="*/ 1952 h 3823"/>
              <a:gd name="T30" fmla="*/ 542 w 2133"/>
              <a:gd name="T31" fmla="*/ 3605 h 3823"/>
              <a:gd name="T32" fmla="*/ 750 w 2133"/>
              <a:gd name="T33" fmla="*/ 3822 h 3823"/>
              <a:gd name="T34" fmla="*/ 777 w 2133"/>
              <a:gd name="T35" fmla="*/ 3822 h 3823"/>
              <a:gd name="T36" fmla="*/ 985 w 2133"/>
              <a:gd name="T37" fmla="*/ 3605 h 3823"/>
              <a:gd name="T38" fmla="*/ 985 w 2133"/>
              <a:gd name="T39" fmla="*/ 1952 h 3823"/>
              <a:gd name="T40" fmla="*/ 1156 w 2133"/>
              <a:gd name="T41" fmla="*/ 1952 h 3823"/>
              <a:gd name="T42" fmla="*/ 1156 w 2133"/>
              <a:gd name="T43" fmla="*/ 3605 h 3823"/>
              <a:gd name="T44" fmla="*/ 1364 w 2133"/>
              <a:gd name="T45" fmla="*/ 3822 h 3823"/>
              <a:gd name="T46" fmla="*/ 1391 w 2133"/>
              <a:gd name="T47" fmla="*/ 3822 h 3823"/>
              <a:gd name="T48" fmla="*/ 1599 w 2133"/>
              <a:gd name="T49" fmla="*/ 3605 h 3823"/>
              <a:gd name="T50" fmla="*/ 1599 w 2133"/>
              <a:gd name="T51" fmla="*/ 1952 h 3823"/>
              <a:gd name="T52" fmla="*/ 1599 w 2133"/>
              <a:gd name="T53" fmla="*/ 1870 h 3823"/>
              <a:gd name="T54" fmla="*/ 1599 w 2133"/>
              <a:gd name="T55" fmla="*/ 985 h 3823"/>
              <a:gd name="T56" fmla="*/ 1771 w 2133"/>
              <a:gd name="T57" fmla="*/ 1879 h 3823"/>
              <a:gd name="T58" fmla="*/ 1979 w 2133"/>
              <a:gd name="T59" fmla="*/ 2015 h 3823"/>
              <a:gd name="T60" fmla="*/ 2114 w 2133"/>
              <a:gd name="T61" fmla="*/ 1816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33" h="3823">
                <a:moveTo>
                  <a:pt x="2114" y="1816"/>
                </a:moveTo>
                <a:lnTo>
                  <a:pt x="2114" y="1816"/>
                </a:lnTo>
                <a:cubicBezTo>
                  <a:pt x="1843" y="397"/>
                  <a:pt x="1843" y="397"/>
                  <a:pt x="1843" y="397"/>
                </a:cubicBezTo>
                <a:cubicBezTo>
                  <a:pt x="1843" y="388"/>
                  <a:pt x="1834" y="379"/>
                  <a:pt x="1834" y="370"/>
                </a:cubicBezTo>
                <a:cubicBezTo>
                  <a:pt x="1780" y="162"/>
                  <a:pt x="1581" y="0"/>
                  <a:pt x="1355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542" y="0"/>
                  <a:pt x="343" y="171"/>
                  <a:pt x="289" y="397"/>
                </a:cubicBezTo>
                <a:lnTo>
                  <a:pt x="289" y="397"/>
                </a:lnTo>
                <a:cubicBezTo>
                  <a:pt x="18" y="1816"/>
                  <a:pt x="18" y="1816"/>
                  <a:pt x="18" y="1816"/>
                </a:cubicBezTo>
                <a:cubicBezTo>
                  <a:pt x="0" y="1906"/>
                  <a:pt x="63" y="1997"/>
                  <a:pt x="154" y="2015"/>
                </a:cubicBezTo>
                <a:lnTo>
                  <a:pt x="154" y="2015"/>
                </a:lnTo>
                <a:cubicBezTo>
                  <a:pt x="253" y="2033"/>
                  <a:pt x="343" y="1969"/>
                  <a:pt x="361" y="1879"/>
                </a:cubicBezTo>
                <a:cubicBezTo>
                  <a:pt x="542" y="940"/>
                  <a:pt x="542" y="940"/>
                  <a:pt x="542" y="940"/>
                </a:cubicBezTo>
                <a:cubicBezTo>
                  <a:pt x="542" y="1870"/>
                  <a:pt x="542" y="1870"/>
                  <a:pt x="542" y="1870"/>
                </a:cubicBezTo>
                <a:cubicBezTo>
                  <a:pt x="542" y="1952"/>
                  <a:pt x="542" y="1952"/>
                  <a:pt x="542" y="1952"/>
                </a:cubicBezTo>
                <a:cubicBezTo>
                  <a:pt x="542" y="3605"/>
                  <a:pt x="542" y="3605"/>
                  <a:pt x="542" y="3605"/>
                </a:cubicBezTo>
                <a:cubicBezTo>
                  <a:pt x="542" y="3723"/>
                  <a:pt x="632" y="3822"/>
                  <a:pt x="750" y="3822"/>
                </a:cubicBezTo>
                <a:cubicBezTo>
                  <a:pt x="777" y="3822"/>
                  <a:pt x="777" y="3822"/>
                  <a:pt x="777" y="3822"/>
                </a:cubicBezTo>
                <a:cubicBezTo>
                  <a:pt x="894" y="3822"/>
                  <a:pt x="985" y="3723"/>
                  <a:pt x="985" y="3605"/>
                </a:cubicBezTo>
                <a:cubicBezTo>
                  <a:pt x="985" y="1952"/>
                  <a:pt x="985" y="1952"/>
                  <a:pt x="985" y="1952"/>
                </a:cubicBezTo>
                <a:cubicBezTo>
                  <a:pt x="1156" y="1952"/>
                  <a:pt x="1156" y="1952"/>
                  <a:pt x="1156" y="1952"/>
                </a:cubicBezTo>
                <a:cubicBezTo>
                  <a:pt x="1156" y="3605"/>
                  <a:pt x="1156" y="3605"/>
                  <a:pt x="1156" y="3605"/>
                </a:cubicBezTo>
                <a:cubicBezTo>
                  <a:pt x="1156" y="3723"/>
                  <a:pt x="1247" y="3822"/>
                  <a:pt x="1364" y="3822"/>
                </a:cubicBezTo>
                <a:cubicBezTo>
                  <a:pt x="1391" y="3822"/>
                  <a:pt x="1391" y="3822"/>
                  <a:pt x="1391" y="3822"/>
                </a:cubicBezTo>
                <a:cubicBezTo>
                  <a:pt x="1509" y="3822"/>
                  <a:pt x="1599" y="3723"/>
                  <a:pt x="1599" y="3605"/>
                </a:cubicBezTo>
                <a:cubicBezTo>
                  <a:pt x="1599" y="1952"/>
                  <a:pt x="1599" y="1952"/>
                  <a:pt x="1599" y="1952"/>
                </a:cubicBezTo>
                <a:cubicBezTo>
                  <a:pt x="1599" y="1870"/>
                  <a:pt x="1599" y="1870"/>
                  <a:pt x="1599" y="1870"/>
                </a:cubicBezTo>
                <a:cubicBezTo>
                  <a:pt x="1599" y="985"/>
                  <a:pt x="1599" y="985"/>
                  <a:pt x="1599" y="985"/>
                </a:cubicBezTo>
                <a:cubicBezTo>
                  <a:pt x="1771" y="1879"/>
                  <a:pt x="1771" y="1879"/>
                  <a:pt x="1771" y="1879"/>
                </a:cubicBezTo>
                <a:cubicBezTo>
                  <a:pt x="1789" y="1969"/>
                  <a:pt x="1879" y="2033"/>
                  <a:pt x="1979" y="2015"/>
                </a:cubicBezTo>
                <a:cubicBezTo>
                  <a:pt x="2069" y="1997"/>
                  <a:pt x="2132" y="1906"/>
                  <a:pt x="2114" y="18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"/>
          <p:cNvSpPr>
            <a:spLocks noChangeArrowheads="1"/>
          </p:cNvSpPr>
          <p:nvPr/>
        </p:nvSpPr>
        <p:spPr bwMode="auto">
          <a:xfrm>
            <a:off x="17362980" y="6273212"/>
            <a:ext cx="902752" cy="893858"/>
          </a:xfrm>
          <a:custGeom>
            <a:avLst/>
            <a:gdLst>
              <a:gd name="T0" fmla="*/ 443 w 896"/>
              <a:gd name="T1" fmla="*/ 884 h 885"/>
              <a:gd name="T2" fmla="*/ 443 w 896"/>
              <a:gd name="T3" fmla="*/ 884 h 885"/>
              <a:gd name="T4" fmla="*/ 895 w 896"/>
              <a:gd name="T5" fmla="*/ 442 h 885"/>
              <a:gd name="T6" fmla="*/ 443 w 896"/>
              <a:gd name="T7" fmla="*/ 0 h 885"/>
              <a:gd name="T8" fmla="*/ 0 w 896"/>
              <a:gd name="T9" fmla="*/ 442 h 885"/>
              <a:gd name="T10" fmla="*/ 443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43" y="884"/>
                </a:moveTo>
                <a:lnTo>
                  <a:pt x="443" y="884"/>
                </a:lnTo>
                <a:cubicBezTo>
                  <a:pt x="696" y="884"/>
                  <a:pt x="895" y="686"/>
                  <a:pt x="895" y="442"/>
                </a:cubicBezTo>
                <a:cubicBezTo>
                  <a:pt x="895" y="198"/>
                  <a:pt x="696" y="0"/>
                  <a:pt x="443" y="0"/>
                </a:cubicBezTo>
                <a:cubicBezTo>
                  <a:pt x="199" y="0"/>
                  <a:pt x="0" y="198"/>
                  <a:pt x="0" y="442"/>
                </a:cubicBezTo>
                <a:cubicBezTo>
                  <a:pt x="0" y="686"/>
                  <a:pt x="199" y="884"/>
                  <a:pt x="443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1"/>
          <p:cNvSpPr>
            <a:spLocks noChangeArrowheads="1"/>
          </p:cNvSpPr>
          <p:nvPr/>
        </p:nvSpPr>
        <p:spPr bwMode="auto">
          <a:xfrm>
            <a:off x="6036317" y="10088790"/>
            <a:ext cx="658165" cy="987247"/>
          </a:xfrm>
          <a:custGeom>
            <a:avLst/>
            <a:gdLst>
              <a:gd name="T0" fmla="*/ 424 w 651"/>
              <a:gd name="T1" fmla="*/ 524 h 977"/>
              <a:gd name="T2" fmla="*/ 424 w 651"/>
              <a:gd name="T3" fmla="*/ 524 h 977"/>
              <a:gd name="T4" fmla="*/ 650 w 651"/>
              <a:gd name="T5" fmla="*/ 280 h 977"/>
              <a:gd name="T6" fmla="*/ 361 w 651"/>
              <a:gd name="T7" fmla="*/ 0 h 977"/>
              <a:gd name="T8" fmla="*/ 99 w 651"/>
              <a:gd name="T9" fmla="*/ 280 h 977"/>
              <a:gd name="T10" fmla="*/ 9 w 651"/>
              <a:gd name="T11" fmla="*/ 524 h 977"/>
              <a:gd name="T12" fmla="*/ 99 w 651"/>
              <a:gd name="T13" fmla="*/ 759 h 977"/>
              <a:gd name="T14" fmla="*/ 226 w 651"/>
              <a:gd name="T15" fmla="*/ 894 h 977"/>
              <a:gd name="T16" fmla="*/ 506 w 651"/>
              <a:gd name="T17" fmla="*/ 903 h 977"/>
              <a:gd name="T18" fmla="*/ 506 w 651"/>
              <a:gd name="T19" fmla="*/ 903 h 977"/>
              <a:gd name="T20" fmla="*/ 515 w 651"/>
              <a:gd name="T21" fmla="*/ 614 h 977"/>
              <a:gd name="T22" fmla="*/ 424 w 651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77">
                <a:moveTo>
                  <a:pt x="424" y="524"/>
                </a:moveTo>
                <a:lnTo>
                  <a:pt x="424" y="524"/>
                </a:lnTo>
                <a:cubicBezTo>
                  <a:pt x="650" y="280"/>
                  <a:pt x="650" y="280"/>
                  <a:pt x="650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9" y="280"/>
                  <a:pt x="99" y="280"/>
                  <a:pt x="99" y="280"/>
                </a:cubicBezTo>
                <a:cubicBezTo>
                  <a:pt x="36" y="352"/>
                  <a:pt x="0" y="434"/>
                  <a:pt x="9" y="524"/>
                </a:cubicBezTo>
                <a:cubicBezTo>
                  <a:pt x="0" y="605"/>
                  <a:pt x="36" y="696"/>
                  <a:pt x="99" y="759"/>
                </a:cubicBezTo>
                <a:cubicBezTo>
                  <a:pt x="226" y="894"/>
                  <a:pt x="226" y="894"/>
                  <a:pt x="226" y="894"/>
                </a:cubicBezTo>
                <a:cubicBezTo>
                  <a:pt x="307" y="976"/>
                  <a:pt x="434" y="976"/>
                  <a:pt x="506" y="903"/>
                </a:cubicBezTo>
                <a:lnTo>
                  <a:pt x="506" y="903"/>
                </a:lnTo>
                <a:cubicBezTo>
                  <a:pt x="587" y="822"/>
                  <a:pt x="596" y="696"/>
                  <a:pt x="515" y="614"/>
                </a:cubicBezTo>
                <a:lnTo>
                  <a:pt x="424" y="5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2"/>
          <p:cNvSpPr>
            <a:spLocks noChangeArrowheads="1"/>
          </p:cNvSpPr>
          <p:nvPr/>
        </p:nvSpPr>
        <p:spPr bwMode="auto">
          <a:xfrm>
            <a:off x="6867919" y="10097684"/>
            <a:ext cx="658165" cy="978353"/>
          </a:xfrm>
          <a:custGeom>
            <a:avLst/>
            <a:gdLst>
              <a:gd name="T0" fmla="*/ 560 w 651"/>
              <a:gd name="T1" fmla="*/ 280 h 968"/>
              <a:gd name="T2" fmla="*/ 560 w 651"/>
              <a:gd name="T3" fmla="*/ 280 h 968"/>
              <a:gd name="T4" fmla="*/ 289 w 651"/>
              <a:gd name="T5" fmla="*/ 0 h 968"/>
              <a:gd name="T6" fmla="*/ 0 w 651"/>
              <a:gd name="T7" fmla="*/ 271 h 968"/>
              <a:gd name="T8" fmla="*/ 235 w 651"/>
              <a:gd name="T9" fmla="*/ 515 h 968"/>
              <a:gd name="T10" fmla="*/ 135 w 651"/>
              <a:gd name="T11" fmla="*/ 614 h 968"/>
              <a:gd name="T12" fmla="*/ 144 w 651"/>
              <a:gd name="T13" fmla="*/ 894 h 968"/>
              <a:gd name="T14" fmla="*/ 144 w 651"/>
              <a:gd name="T15" fmla="*/ 894 h 968"/>
              <a:gd name="T16" fmla="*/ 425 w 651"/>
              <a:gd name="T17" fmla="*/ 885 h 968"/>
              <a:gd name="T18" fmla="*/ 560 w 651"/>
              <a:gd name="T19" fmla="*/ 750 h 968"/>
              <a:gd name="T20" fmla="*/ 650 w 651"/>
              <a:gd name="T21" fmla="*/ 515 h 968"/>
              <a:gd name="T22" fmla="*/ 560 w 65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35" y="614"/>
                  <a:pt x="135" y="614"/>
                  <a:pt x="135" y="614"/>
                </a:cubicBezTo>
                <a:cubicBezTo>
                  <a:pt x="63" y="687"/>
                  <a:pt x="63" y="813"/>
                  <a:pt x="144" y="894"/>
                </a:cubicBezTo>
                <a:lnTo>
                  <a:pt x="144" y="894"/>
                </a:lnTo>
                <a:cubicBezTo>
                  <a:pt x="226" y="967"/>
                  <a:pt x="352" y="967"/>
                  <a:pt x="425" y="885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4" y="687"/>
                  <a:pt x="650" y="596"/>
                  <a:pt x="650" y="515"/>
                </a:cubicBezTo>
                <a:cubicBezTo>
                  <a:pt x="650" y="434"/>
                  <a:pt x="624" y="343"/>
                  <a:pt x="56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43"/>
          <p:cNvSpPr>
            <a:spLocks noChangeArrowheads="1"/>
          </p:cNvSpPr>
          <p:nvPr/>
        </p:nvSpPr>
        <p:spPr bwMode="auto">
          <a:xfrm>
            <a:off x="6374294" y="8109847"/>
            <a:ext cx="813813" cy="813813"/>
          </a:xfrm>
          <a:custGeom>
            <a:avLst/>
            <a:gdLst>
              <a:gd name="T0" fmla="*/ 407 w 805"/>
              <a:gd name="T1" fmla="*/ 804 h 805"/>
              <a:gd name="T2" fmla="*/ 407 w 805"/>
              <a:gd name="T3" fmla="*/ 804 h 805"/>
              <a:gd name="T4" fmla="*/ 804 w 805"/>
              <a:gd name="T5" fmla="*/ 407 h 805"/>
              <a:gd name="T6" fmla="*/ 407 w 805"/>
              <a:gd name="T7" fmla="*/ 0 h 805"/>
              <a:gd name="T8" fmla="*/ 0 w 805"/>
              <a:gd name="T9" fmla="*/ 407 h 805"/>
              <a:gd name="T10" fmla="*/ 407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407" y="804"/>
                </a:moveTo>
                <a:lnTo>
                  <a:pt x="407" y="804"/>
                </a:lnTo>
                <a:cubicBezTo>
                  <a:pt x="623" y="804"/>
                  <a:pt x="804" y="633"/>
                  <a:pt x="804" y="407"/>
                </a:cubicBezTo>
                <a:cubicBezTo>
                  <a:pt x="804" y="181"/>
                  <a:pt x="623" y="0"/>
                  <a:pt x="407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33"/>
                  <a:pt x="181" y="804"/>
                  <a:pt x="407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44"/>
          <p:cNvSpPr>
            <a:spLocks noChangeArrowheads="1"/>
          </p:cNvSpPr>
          <p:nvPr/>
        </p:nvSpPr>
        <p:spPr bwMode="auto">
          <a:xfrm>
            <a:off x="5862883" y="9030389"/>
            <a:ext cx="1858871" cy="1222940"/>
          </a:xfrm>
          <a:custGeom>
            <a:avLst/>
            <a:gdLst>
              <a:gd name="T0" fmla="*/ 1762 w 1844"/>
              <a:gd name="T1" fmla="*/ 596 h 1211"/>
              <a:gd name="T2" fmla="*/ 1762 w 1844"/>
              <a:gd name="T3" fmla="*/ 596 h 1211"/>
              <a:gd name="T4" fmla="*/ 1346 w 1844"/>
              <a:gd name="T5" fmla="*/ 189 h 1211"/>
              <a:gd name="T6" fmla="*/ 985 w 1844"/>
              <a:gd name="T7" fmla="*/ 0 h 1211"/>
              <a:gd name="T8" fmla="*/ 840 w 1844"/>
              <a:gd name="T9" fmla="*/ 0 h 1211"/>
              <a:gd name="T10" fmla="*/ 470 w 1844"/>
              <a:gd name="T11" fmla="*/ 207 h 1211"/>
              <a:gd name="T12" fmla="*/ 72 w 1844"/>
              <a:gd name="T13" fmla="*/ 614 h 1211"/>
              <a:gd name="T14" fmla="*/ 81 w 1844"/>
              <a:gd name="T15" fmla="*/ 903 h 1211"/>
              <a:gd name="T16" fmla="*/ 81 w 1844"/>
              <a:gd name="T17" fmla="*/ 903 h 1211"/>
              <a:gd name="T18" fmla="*/ 362 w 1844"/>
              <a:gd name="T19" fmla="*/ 894 h 1211"/>
              <a:gd name="T20" fmla="*/ 506 w 1844"/>
              <a:gd name="T21" fmla="*/ 740 h 1211"/>
              <a:gd name="T22" fmla="*/ 506 w 1844"/>
              <a:gd name="T23" fmla="*/ 1210 h 1211"/>
              <a:gd name="T24" fmla="*/ 1310 w 1844"/>
              <a:gd name="T25" fmla="*/ 1210 h 1211"/>
              <a:gd name="T26" fmla="*/ 1310 w 1844"/>
              <a:gd name="T27" fmla="*/ 723 h 1211"/>
              <a:gd name="T28" fmla="*/ 1482 w 1844"/>
              <a:gd name="T29" fmla="*/ 885 h 1211"/>
              <a:gd name="T30" fmla="*/ 1771 w 1844"/>
              <a:gd name="T31" fmla="*/ 885 h 1211"/>
              <a:gd name="T32" fmla="*/ 1762 w 184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4" h="1211">
                <a:moveTo>
                  <a:pt x="1762" y="596"/>
                </a:moveTo>
                <a:lnTo>
                  <a:pt x="1762" y="596"/>
                </a:lnTo>
                <a:cubicBezTo>
                  <a:pt x="1346" y="189"/>
                  <a:pt x="1346" y="189"/>
                  <a:pt x="1346" y="189"/>
                </a:cubicBezTo>
                <a:cubicBezTo>
                  <a:pt x="1265" y="81"/>
                  <a:pt x="1129" y="0"/>
                  <a:pt x="98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678" y="0"/>
                  <a:pt x="542" y="81"/>
                  <a:pt x="470" y="207"/>
                </a:cubicBezTo>
                <a:cubicBezTo>
                  <a:pt x="72" y="614"/>
                  <a:pt x="72" y="614"/>
                  <a:pt x="72" y="614"/>
                </a:cubicBezTo>
                <a:cubicBezTo>
                  <a:pt x="0" y="695"/>
                  <a:pt x="0" y="822"/>
                  <a:pt x="81" y="903"/>
                </a:cubicBezTo>
                <a:lnTo>
                  <a:pt x="81" y="903"/>
                </a:lnTo>
                <a:cubicBezTo>
                  <a:pt x="163" y="976"/>
                  <a:pt x="289" y="976"/>
                  <a:pt x="362" y="894"/>
                </a:cubicBezTo>
                <a:cubicBezTo>
                  <a:pt x="506" y="740"/>
                  <a:pt x="506" y="740"/>
                  <a:pt x="506" y="740"/>
                </a:cubicBezTo>
                <a:cubicBezTo>
                  <a:pt x="506" y="1210"/>
                  <a:pt x="506" y="1210"/>
                  <a:pt x="506" y="1210"/>
                </a:cubicBezTo>
                <a:cubicBezTo>
                  <a:pt x="1310" y="1210"/>
                  <a:pt x="1310" y="1210"/>
                  <a:pt x="1310" y="1210"/>
                </a:cubicBezTo>
                <a:cubicBezTo>
                  <a:pt x="1310" y="723"/>
                  <a:pt x="1310" y="723"/>
                  <a:pt x="1310" y="723"/>
                </a:cubicBezTo>
                <a:cubicBezTo>
                  <a:pt x="1482" y="885"/>
                  <a:pt x="1482" y="885"/>
                  <a:pt x="1482" y="885"/>
                </a:cubicBezTo>
                <a:cubicBezTo>
                  <a:pt x="1563" y="966"/>
                  <a:pt x="1690" y="957"/>
                  <a:pt x="1771" y="885"/>
                </a:cubicBezTo>
                <a:cubicBezTo>
                  <a:pt x="1843" y="804"/>
                  <a:pt x="1843" y="677"/>
                  <a:pt x="1762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45"/>
          <p:cNvSpPr>
            <a:spLocks noChangeArrowheads="1"/>
          </p:cNvSpPr>
          <p:nvPr/>
        </p:nvSpPr>
        <p:spPr bwMode="auto">
          <a:xfrm>
            <a:off x="6374294" y="10124366"/>
            <a:ext cx="813813" cy="355765"/>
          </a:xfrm>
          <a:custGeom>
            <a:avLst/>
            <a:gdLst>
              <a:gd name="T0" fmla="*/ 262 w 805"/>
              <a:gd name="T1" fmla="*/ 262 h 353"/>
              <a:gd name="T2" fmla="*/ 262 w 805"/>
              <a:gd name="T3" fmla="*/ 262 h 353"/>
              <a:gd name="T4" fmla="*/ 0 w 805"/>
              <a:gd name="T5" fmla="*/ 0 h 353"/>
              <a:gd name="T6" fmla="*/ 804 w 805"/>
              <a:gd name="T7" fmla="*/ 0 h 353"/>
              <a:gd name="T8" fmla="*/ 542 w 805"/>
              <a:gd name="T9" fmla="*/ 271 h 353"/>
              <a:gd name="T10" fmla="*/ 271 w 805"/>
              <a:gd name="T11" fmla="*/ 271 h 353"/>
              <a:gd name="T12" fmla="*/ 0 w 805"/>
              <a:gd name="T13" fmla="*/ 0 h 353"/>
              <a:gd name="T14" fmla="*/ 804 w 805"/>
              <a:gd name="T15" fmla="*/ 0 h 353"/>
              <a:gd name="T16" fmla="*/ 542 w 805"/>
              <a:gd name="T17" fmla="*/ 262 h 353"/>
              <a:gd name="T18" fmla="*/ 262 w 805"/>
              <a:gd name="T19" fmla="*/ 26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53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71"/>
                  <a:pt x="542" y="271"/>
                  <a:pt x="542" y="271"/>
                </a:cubicBezTo>
                <a:cubicBezTo>
                  <a:pt x="461" y="352"/>
                  <a:pt x="343" y="352"/>
                  <a:pt x="271" y="271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3"/>
                  <a:pt x="343" y="343"/>
                  <a:pt x="262" y="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46"/>
          <p:cNvSpPr>
            <a:spLocks noChangeArrowheads="1"/>
          </p:cNvSpPr>
          <p:nvPr/>
        </p:nvSpPr>
        <p:spPr bwMode="auto">
          <a:xfrm>
            <a:off x="16580298" y="8959236"/>
            <a:ext cx="364659" cy="2179059"/>
          </a:xfrm>
          <a:custGeom>
            <a:avLst/>
            <a:gdLst>
              <a:gd name="T0" fmla="*/ 244 w 363"/>
              <a:gd name="T1" fmla="*/ 0 h 2161"/>
              <a:gd name="T2" fmla="*/ 244 w 363"/>
              <a:gd name="T3" fmla="*/ 0 h 2161"/>
              <a:gd name="T4" fmla="*/ 235 w 363"/>
              <a:gd name="T5" fmla="*/ 0 h 2161"/>
              <a:gd name="T6" fmla="*/ 109 w 363"/>
              <a:gd name="T7" fmla="*/ 0 h 2161"/>
              <a:gd name="T8" fmla="*/ 109 w 363"/>
              <a:gd name="T9" fmla="*/ 0 h 2161"/>
              <a:gd name="T10" fmla="*/ 109 w 363"/>
              <a:gd name="T11" fmla="*/ 0 h 2161"/>
              <a:gd name="T12" fmla="*/ 90 w 363"/>
              <a:gd name="T13" fmla="*/ 0 h 2161"/>
              <a:gd name="T14" fmla="*/ 0 w 363"/>
              <a:gd name="T15" fmla="*/ 91 h 2161"/>
              <a:gd name="T16" fmla="*/ 0 w 363"/>
              <a:gd name="T17" fmla="*/ 172 h 2161"/>
              <a:gd name="T18" fmla="*/ 54 w 363"/>
              <a:gd name="T19" fmla="*/ 226 h 2161"/>
              <a:gd name="T20" fmla="*/ 109 w 363"/>
              <a:gd name="T21" fmla="*/ 172 h 2161"/>
              <a:gd name="T22" fmla="*/ 109 w 363"/>
              <a:gd name="T23" fmla="*/ 118 h 2161"/>
              <a:gd name="T24" fmla="*/ 235 w 363"/>
              <a:gd name="T25" fmla="*/ 118 h 2161"/>
              <a:gd name="T26" fmla="*/ 235 w 363"/>
              <a:gd name="T27" fmla="*/ 2087 h 2161"/>
              <a:gd name="T28" fmla="*/ 298 w 363"/>
              <a:gd name="T29" fmla="*/ 2160 h 2161"/>
              <a:gd name="T30" fmla="*/ 298 w 363"/>
              <a:gd name="T31" fmla="*/ 2160 h 2161"/>
              <a:gd name="T32" fmla="*/ 362 w 363"/>
              <a:gd name="T33" fmla="*/ 2087 h 2161"/>
              <a:gd name="T34" fmla="*/ 362 w 363"/>
              <a:gd name="T35" fmla="*/ 118 h 2161"/>
              <a:gd name="T36" fmla="*/ 244 w 363"/>
              <a:gd name="T3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161">
                <a:moveTo>
                  <a:pt x="244" y="0"/>
                </a:moveTo>
                <a:lnTo>
                  <a:pt x="244" y="0"/>
                </a:lnTo>
                <a:cubicBezTo>
                  <a:pt x="235" y="0"/>
                  <a:pt x="235" y="0"/>
                  <a:pt x="235" y="0"/>
                </a:cubicBezTo>
                <a:cubicBezTo>
                  <a:pt x="109" y="0"/>
                  <a:pt x="109" y="0"/>
                  <a:pt x="10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7"/>
                  <a:pt x="0" y="9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208"/>
                  <a:pt x="18" y="226"/>
                  <a:pt x="54" y="226"/>
                </a:cubicBezTo>
                <a:cubicBezTo>
                  <a:pt x="81" y="226"/>
                  <a:pt x="109" y="208"/>
                  <a:pt x="109" y="172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2087"/>
                  <a:pt x="235" y="2087"/>
                  <a:pt x="235" y="2087"/>
                </a:cubicBezTo>
                <a:cubicBezTo>
                  <a:pt x="235" y="2133"/>
                  <a:pt x="262" y="2160"/>
                  <a:pt x="298" y="2160"/>
                </a:cubicBezTo>
                <a:lnTo>
                  <a:pt x="298" y="2160"/>
                </a:lnTo>
                <a:cubicBezTo>
                  <a:pt x="334" y="2160"/>
                  <a:pt x="362" y="2133"/>
                  <a:pt x="362" y="2087"/>
                </a:cubicBezTo>
                <a:cubicBezTo>
                  <a:pt x="362" y="118"/>
                  <a:pt x="362" y="118"/>
                  <a:pt x="362" y="118"/>
                </a:cubicBezTo>
                <a:cubicBezTo>
                  <a:pt x="362" y="54"/>
                  <a:pt x="307" y="0"/>
                  <a:pt x="2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5761829" y="383266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9342638" y="383720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12969285" y="3842454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16700018" y="3832659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grpSp>
        <p:nvGrpSpPr>
          <p:cNvPr id="436" name="Agrupar 435"/>
          <p:cNvGrpSpPr/>
          <p:nvPr/>
        </p:nvGrpSpPr>
        <p:grpSpPr>
          <a:xfrm>
            <a:off x="5465930" y="11432644"/>
            <a:ext cx="2630539" cy="1220974"/>
            <a:chOff x="2190932" y="10632220"/>
            <a:chExt cx="2630539" cy="1220974"/>
          </a:xfrm>
        </p:grpSpPr>
        <p:sp>
          <p:nvSpPr>
            <p:cNvPr id="437" name="Rectángulo 43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38" name="CuadroTexto 43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39" name="Agrupar 438"/>
          <p:cNvGrpSpPr/>
          <p:nvPr/>
        </p:nvGrpSpPr>
        <p:grpSpPr>
          <a:xfrm>
            <a:off x="9219081" y="11432644"/>
            <a:ext cx="2630539" cy="1220974"/>
            <a:chOff x="2190932" y="10632220"/>
            <a:chExt cx="2630539" cy="1220974"/>
          </a:xfrm>
        </p:grpSpPr>
        <p:sp>
          <p:nvSpPr>
            <p:cNvPr id="440" name="Rectángulo 43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1" name="CuadroTexto 44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2" name="Agrupar 441"/>
          <p:cNvGrpSpPr/>
          <p:nvPr/>
        </p:nvGrpSpPr>
        <p:grpSpPr>
          <a:xfrm>
            <a:off x="12792327" y="11432644"/>
            <a:ext cx="2630539" cy="1220974"/>
            <a:chOff x="2190932" y="10632220"/>
            <a:chExt cx="2630539" cy="1220974"/>
          </a:xfrm>
        </p:grpSpPr>
        <p:sp>
          <p:nvSpPr>
            <p:cNvPr id="443" name="Rectángulo 44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4" name="CuadroTexto 44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5" name="Agrupar 444"/>
          <p:cNvGrpSpPr/>
          <p:nvPr/>
        </p:nvGrpSpPr>
        <p:grpSpPr>
          <a:xfrm>
            <a:off x="16505756" y="11432644"/>
            <a:ext cx="2630539" cy="1220974"/>
            <a:chOff x="2190932" y="10632220"/>
            <a:chExt cx="2630539" cy="1220974"/>
          </a:xfrm>
        </p:grpSpPr>
        <p:sp>
          <p:nvSpPr>
            <p:cNvPr id="446" name="Rectángulo 44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7" name="CuadroTexto 44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815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/>
          <p:cNvSpPr>
            <a:spLocks noChangeShapeType="1"/>
          </p:cNvSpPr>
          <p:nvPr/>
        </p:nvSpPr>
        <p:spPr bwMode="auto">
          <a:xfrm flipV="1">
            <a:off x="6719871" y="8396922"/>
            <a:ext cx="4531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 flipV="1">
            <a:off x="6719871" y="8102285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6719871" y="7803113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 flipV="1">
            <a:off x="6719871" y="750394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719871" y="7209300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 flipV="1">
            <a:off x="6719871" y="691012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V="1">
            <a:off x="6719871" y="661549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"/>
          <p:cNvSpPr>
            <a:spLocks noChangeShapeType="1"/>
          </p:cNvSpPr>
          <p:nvPr/>
        </p:nvSpPr>
        <p:spPr bwMode="auto">
          <a:xfrm flipV="1">
            <a:off x="6719871" y="6316319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V="1">
            <a:off x="6719871" y="602167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V="1">
            <a:off x="6719871" y="5722506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flipV="1">
            <a:off x="6719871" y="5427868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V="1">
            <a:off x="6719871" y="5232952"/>
            <a:ext cx="4531" cy="54395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"/>
          <p:cNvSpPr>
            <a:spLocks noChangeArrowheads="1"/>
          </p:cNvSpPr>
          <p:nvPr/>
        </p:nvSpPr>
        <p:spPr bwMode="auto">
          <a:xfrm>
            <a:off x="6651876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4 w 137"/>
              <a:gd name="T5" fmla="*/ 0 h 136"/>
              <a:gd name="T6" fmla="*/ 0 w 137"/>
              <a:gd name="T7" fmla="*/ 72 h 136"/>
              <a:gd name="T8" fmla="*/ 64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64" y="0"/>
                </a:cubicBezTo>
                <a:cubicBezTo>
                  <a:pt x="28" y="0"/>
                  <a:pt x="0" y="27"/>
                  <a:pt x="0" y="72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 flipV="1">
            <a:off x="10500317" y="7154905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5"/>
          <p:cNvSpPr>
            <a:spLocks noChangeShapeType="1"/>
          </p:cNvSpPr>
          <p:nvPr/>
        </p:nvSpPr>
        <p:spPr bwMode="auto">
          <a:xfrm flipV="1">
            <a:off x="10500317" y="6855733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6"/>
          <p:cNvSpPr>
            <a:spLocks noChangeShapeType="1"/>
          </p:cNvSpPr>
          <p:nvPr/>
        </p:nvSpPr>
        <p:spPr bwMode="auto">
          <a:xfrm flipV="1">
            <a:off x="10500317" y="6561096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7"/>
          <p:cNvSpPr>
            <a:spLocks noChangeShapeType="1"/>
          </p:cNvSpPr>
          <p:nvPr/>
        </p:nvSpPr>
        <p:spPr bwMode="auto">
          <a:xfrm flipV="1">
            <a:off x="10500317" y="6261924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10500317" y="5962752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10500317" y="5668111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20"/>
          <p:cNvSpPr>
            <a:spLocks noChangeShapeType="1"/>
          </p:cNvSpPr>
          <p:nvPr/>
        </p:nvSpPr>
        <p:spPr bwMode="auto">
          <a:xfrm flipV="1">
            <a:off x="10500317" y="5368939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21"/>
          <p:cNvSpPr>
            <a:spLocks noChangeArrowheads="1"/>
          </p:cNvSpPr>
          <p:nvPr/>
        </p:nvSpPr>
        <p:spPr bwMode="auto">
          <a:xfrm>
            <a:off x="10432322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3 w 137"/>
              <a:gd name="T5" fmla="*/ 0 h 136"/>
              <a:gd name="T6" fmla="*/ 0 w 137"/>
              <a:gd name="T7" fmla="*/ 72 h 136"/>
              <a:gd name="T8" fmla="*/ 63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0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100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22"/>
          <p:cNvSpPr>
            <a:spLocks noChangeShapeType="1"/>
          </p:cNvSpPr>
          <p:nvPr/>
        </p:nvSpPr>
        <p:spPr bwMode="auto">
          <a:xfrm flipV="1">
            <a:off x="14158373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 flipV="1">
            <a:off x="14158373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24"/>
          <p:cNvSpPr>
            <a:spLocks noChangeShapeType="1"/>
          </p:cNvSpPr>
          <p:nvPr/>
        </p:nvSpPr>
        <p:spPr bwMode="auto">
          <a:xfrm flipV="1">
            <a:off x="14158373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5"/>
          <p:cNvSpPr>
            <a:spLocks noChangeShapeType="1"/>
          </p:cNvSpPr>
          <p:nvPr/>
        </p:nvSpPr>
        <p:spPr bwMode="auto">
          <a:xfrm flipV="1">
            <a:off x="14158373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V="1">
            <a:off x="14158373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27"/>
          <p:cNvSpPr>
            <a:spLocks noChangeShapeType="1"/>
          </p:cNvSpPr>
          <p:nvPr/>
        </p:nvSpPr>
        <p:spPr bwMode="auto">
          <a:xfrm flipV="1">
            <a:off x="14158373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8"/>
          <p:cNvSpPr>
            <a:spLocks noChangeArrowheads="1"/>
          </p:cNvSpPr>
          <p:nvPr/>
        </p:nvSpPr>
        <p:spPr bwMode="auto">
          <a:xfrm>
            <a:off x="14081315" y="5174026"/>
            <a:ext cx="140519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72 w 137"/>
              <a:gd name="T5" fmla="*/ 0 h 136"/>
              <a:gd name="T6" fmla="*/ 0 w 137"/>
              <a:gd name="T7" fmla="*/ 72 h 136"/>
              <a:gd name="T8" fmla="*/ 72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V="1">
            <a:off x="17938819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0"/>
          <p:cNvSpPr>
            <a:spLocks noChangeShapeType="1"/>
          </p:cNvSpPr>
          <p:nvPr/>
        </p:nvSpPr>
        <p:spPr bwMode="auto">
          <a:xfrm flipV="1">
            <a:off x="17938819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 flipV="1">
            <a:off x="17938819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2"/>
          <p:cNvSpPr>
            <a:spLocks noChangeShapeType="1"/>
          </p:cNvSpPr>
          <p:nvPr/>
        </p:nvSpPr>
        <p:spPr bwMode="auto">
          <a:xfrm flipV="1">
            <a:off x="17938819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V="1">
            <a:off x="17938819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 flipV="1">
            <a:off x="17938819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5"/>
          <p:cNvSpPr>
            <a:spLocks noChangeArrowheads="1"/>
          </p:cNvSpPr>
          <p:nvPr/>
        </p:nvSpPr>
        <p:spPr bwMode="auto">
          <a:xfrm>
            <a:off x="17861761" y="5174026"/>
            <a:ext cx="140519" cy="140519"/>
          </a:xfrm>
          <a:custGeom>
            <a:avLst/>
            <a:gdLst>
              <a:gd name="T0" fmla="*/ 135 w 136"/>
              <a:gd name="T1" fmla="*/ 72 h 136"/>
              <a:gd name="T2" fmla="*/ 135 w 136"/>
              <a:gd name="T3" fmla="*/ 72 h 136"/>
              <a:gd name="T4" fmla="*/ 72 w 136"/>
              <a:gd name="T5" fmla="*/ 0 h 136"/>
              <a:gd name="T6" fmla="*/ 0 w 136"/>
              <a:gd name="T7" fmla="*/ 72 h 136"/>
              <a:gd name="T8" fmla="*/ 72 w 136"/>
              <a:gd name="T9" fmla="*/ 135 h 136"/>
              <a:gd name="T10" fmla="*/ 135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72"/>
                </a:moveTo>
                <a:lnTo>
                  <a:pt x="135" y="72"/>
                </a:ln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6"/>
          <p:cNvSpPr>
            <a:spLocks noChangeArrowheads="1"/>
          </p:cNvSpPr>
          <p:nvPr/>
        </p:nvSpPr>
        <p:spPr bwMode="auto">
          <a:xfrm>
            <a:off x="16787461" y="8523844"/>
            <a:ext cx="444225" cy="2665351"/>
          </a:xfrm>
          <a:custGeom>
            <a:avLst/>
            <a:gdLst>
              <a:gd name="T0" fmla="*/ 289 w 434"/>
              <a:gd name="T1" fmla="*/ 0 h 2594"/>
              <a:gd name="T2" fmla="*/ 289 w 434"/>
              <a:gd name="T3" fmla="*/ 0 h 2594"/>
              <a:gd name="T4" fmla="*/ 280 w 434"/>
              <a:gd name="T5" fmla="*/ 0 h 2594"/>
              <a:gd name="T6" fmla="*/ 126 w 434"/>
              <a:gd name="T7" fmla="*/ 0 h 2594"/>
              <a:gd name="T8" fmla="*/ 126 w 434"/>
              <a:gd name="T9" fmla="*/ 0 h 2594"/>
              <a:gd name="T10" fmla="*/ 126 w 434"/>
              <a:gd name="T11" fmla="*/ 0 h 2594"/>
              <a:gd name="T12" fmla="*/ 108 w 434"/>
              <a:gd name="T13" fmla="*/ 0 h 2594"/>
              <a:gd name="T14" fmla="*/ 0 w 434"/>
              <a:gd name="T15" fmla="*/ 108 h 2594"/>
              <a:gd name="T16" fmla="*/ 0 w 434"/>
              <a:gd name="T17" fmla="*/ 216 h 2594"/>
              <a:gd name="T18" fmla="*/ 63 w 434"/>
              <a:gd name="T19" fmla="*/ 280 h 2594"/>
              <a:gd name="T20" fmla="*/ 126 w 434"/>
              <a:gd name="T21" fmla="*/ 216 h 2594"/>
              <a:gd name="T22" fmla="*/ 126 w 434"/>
              <a:gd name="T23" fmla="*/ 144 h 2594"/>
              <a:gd name="T24" fmla="*/ 280 w 434"/>
              <a:gd name="T25" fmla="*/ 144 h 2594"/>
              <a:gd name="T26" fmla="*/ 280 w 434"/>
              <a:gd name="T27" fmla="*/ 2511 h 2594"/>
              <a:gd name="T28" fmla="*/ 361 w 434"/>
              <a:gd name="T29" fmla="*/ 2593 h 2594"/>
              <a:gd name="T30" fmla="*/ 361 w 434"/>
              <a:gd name="T31" fmla="*/ 2593 h 2594"/>
              <a:gd name="T32" fmla="*/ 433 w 434"/>
              <a:gd name="T33" fmla="*/ 2511 h 2594"/>
              <a:gd name="T34" fmla="*/ 433 w 434"/>
              <a:gd name="T35" fmla="*/ 144 h 2594"/>
              <a:gd name="T36" fmla="*/ 289 w 434"/>
              <a:gd name="T37" fmla="*/ 0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" h="2594">
                <a:moveTo>
                  <a:pt x="289" y="0"/>
                </a:moveTo>
                <a:lnTo>
                  <a:pt x="289" y="0"/>
                </a:lnTo>
                <a:cubicBezTo>
                  <a:pt x="280" y="0"/>
                  <a:pt x="280" y="0"/>
                  <a:pt x="280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cubicBezTo>
                  <a:pt x="45" y="0"/>
                  <a:pt x="0" y="45"/>
                  <a:pt x="0" y="10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53"/>
                  <a:pt x="27" y="280"/>
                  <a:pt x="63" y="280"/>
                </a:cubicBezTo>
                <a:cubicBezTo>
                  <a:pt x="99" y="280"/>
                  <a:pt x="126" y="253"/>
                  <a:pt x="126" y="216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80" y="2511"/>
                  <a:pt x="280" y="2511"/>
                  <a:pt x="280" y="2511"/>
                </a:cubicBezTo>
                <a:cubicBezTo>
                  <a:pt x="280" y="2557"/>
                  <a:pt x="316" y="2593"/>
                  <a:pt x="361" y="2593"/>
                </a:cubicBezTo>
                <a:lnTo>
                  <a:pt x="361" y="2593"/>
                </a:lnTo>
                <a:cubicBezTo>
                  <a:pt x="406" y="2593"/>
                  <a:pt x="433" y="2557"/>
                  <a:pt x="433" y="251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63"/>
                  <a:pt x="370" y="0"/>
                  <a:pt x="2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68"/>
          <p:cNvSpPr>
            <a:spLocks noChangeArrowheads="1"/>
          </p:cNvSpPr>
          <p:nvPr/>
        </p:nvSpPr>
        <p:spPr bwMode="auto">
          <a:xfrm>
            <a:off x="13673353" y="6017147"/>
            <a:ext cx="956442" cy="956442"/>
          </a:xfrm>
          <a:custGeom>
            <a:avLst/>
            <a:gdLst>
              <a:gd name="T0" fmla="*/ 469 w 931"/>
              <a:gd name="T1" fmla="*/ 929 h 930"/>
              <a:gd name="T2" fmla="*/ 469 w 931"/>
              <a:gd name="T3" fmla="*/ 929 h 930"/>
              <a:gd name="T4" fmla="*/ 930 w 931"/>
              <a:gd name="T5" fmla="*/ 470 h 930"/>
              <a:gd name="T6" fmla="*/ 469 w 931"/>
              <a:gd name="T7" fmla="*/ 0 h 930"/>
              <a:gd name="T8" fmla="*/ 0 w 931"/>
              <a:gd name="T9" fmla="*/ 470 h 930"/>
              <a:gd name="T10" fmla="*/ 469 w 931"/>
              <a:gd name="T11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1" h="930">
                <a:moveTo>
                  <a:pt x="469" y="929"/>
                </a:moveTo>
                <a:lnTo>
                  <a:pt x="469" y="929"/>
                </a:lnTo>
                <a:cubicBezTo>
                  <a:pt x="722" y="929"/>
                  <a:pt x="930" y="723"/>
                  <a:pt x="930" y="470"/>
                </a:cubicBezTo>
                <a:cubicBezTo>
                  <a:pt x="930" y="208"/>
                  <a:pt x="722" y="0"/>
                  <a:pt x="469" y="0"/>
                </a:cubicBezTo>
                <a:cubicBezTo>
                  <a:pt x="207" y="0"/>
                  <a:pt x="0" y="208"/>
                  <a:pt x="0" y="470"/>
                </a:cubicBezTo>
                <a:cubicBezTo>
                  <a:pt x="0" y="723"/>
                  <a:pt x="207" y="929"/>
                  <a:pt x="469" y="9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69"/>
          <p:cNvSpPr>
            <a:spLocks noChangeArrowheads="1"/>
          </p:cNvSpPr>
          <p:nvPr/>
        </p:nvSpPr>
        <p:spPr bwMode="auto">
          <a:xfrm>
            <a:off x="13265392" y="7105045"/>
            <a:ext cx="1785966" cy="4088684"/>
          </a:xfrm>
          <a:custGeom>
            <a:avLst/>
            <a:gdLst>
              <a:gd name="T0" fmla="*/ 1726 w 1736"/>
              <a:gd name="T1" fmla="*/ 1337 h 3977"/>
              <a:gd name="T2" fmla="*/ 1726 w 1736"/>
              <a:gd name="T3" fmla="*/ 1337 h 3977"/>
              <a:gd name="T4" fmla="*/ 1509 w 1736"/>
              <a:gd name="T5" fmla="*/ 416 h 3977"/>
              <a:gd name="T6" fmla="*/ 1500 w 1736"/>
              <a:gd name="T7" fmla="*/ 398 h 3977"/>
              <a:gd name="T8" fmla="*/ 1500 w 1736"/>
              <a:gd name="T9" fmla="*/ 398 h 3977"/>
              <a:gd name="T10" fmla="*/ 1500 w 1736"/>
              <a:gd name="T11" fmla="*/ 398 h 3977"/>
              <a:gd name="T12" fmla="*/ 985 w 1736"/>
              <a:gd name="T13" fmla="*/ 0 h 3977"/>
              <a:gd name="T14" fmla="*/ 750 w 1736"/>
              <a:gd name="T15" fmla="*/ 0 h 3977"/>
              <a:gd name="T16" fmla="*/ 226 w 1736"/>
              <a:gd name="T17" fmla="*/ 425 h 3977"/>
              <a:gd name="T18" fmla="*/ 9 w 1736"/>
              <a:gd name="T19" fmla="*/ 1337 h 3977"/>
              <a:gd name="T20" fmla="*/ 63 w 1736"/>
              <a:gd name="T21" fmla="*/ 1446 h 3977"/>
              <a:gd name="T22" fmla="*/ 181 w 1736"/>
              <a:gd name="T23" fmla="*/ 1391 h 3977"/>
              <a:gd name="T24" fmla="*/ 479 w 1736"/>
              <a:gd name="T25" fmla="*/ 533 h 3977"/>
              <a:gd name="T26" fmla="*/ 542 w 1736"/>
              <a:gd name="T27" fmla="*/ 533 h 3977"/>
              <a:gd name="T28" fmla="*/ 145 w 1736"/>
              <a:gd name="T29" fmla="*/ 1997 h 3977"/>
              <a:gd name="T30" fmla="*/ 208 w 1736"/>
              <a:gd name="T31" fmla="*/ 2078 h 3977"/>
              <a:gd name="T32" fmla="*/ 497 w 1736"/>
              <a:gd name="T33" fmla="*/ 2078 h 3977"/>
              <a:gd name="T34" fmla="*/ 705 w 1736"/>
              <a:gd name="T35" fmla="*/ 3904 h 3977"/>
              <a:gd name="T36" fmla="*/ 786 w 1736"/>
              <a:gd name="T37" fmla="*/ 3976 h 3977"/>
              <a:gd name="T38" fmla="*/ 940 w 1736"/>
              <a:gd name="T39" fmla="*/ 3976 h 3977"/>
              <a:gd name="T40" fmla="*/ 1021 w 1736"/>
              <a:gd name="T41" fmla="*/ 3904 h 3977"/>
              <a:gd name="T42" fmla="*/ 1238 w 1736"/>
              <a:gd name="T43" fmla="*/ 2078 h 3977"/>
              <a:gd name="T44" fmla="*/ 1518 w 1736"/>
              <a:gd name="T45" fmla="*/ 2078 h 3977"/>
              <a:gd name="T46" fmla="*/ 1581 w 1736"/>
              <a:gd name="T47" fmla="*/ 1997 h 3977"/>
              <a:gd name="T48" fmla="*/ 1184 w 1736"/>
              <a:gd name="T49" fmla="*/ 533 h 3977"/>
              <a:gd name="T50" fmla="*/ 1247 w 1736"/>
              <a:gd name="T51" fmla="*/ 533 h 3977"/>
              <a:gd name="T52" fmla="*/ 1545 w 1736"/>
              <a:gd name="T53" fmla="*/ 1391 h 3977"/>
              <a:gd name="T54" fmla="*/ 1663 w 1736"/>
              <a:gd name="T55" fmla="*/ 1446 h 3977"/>
              <a:gd name="T56" fmla="*/ 1726 w 1736"/>
              <a:gd name="T57" fmla="*/ 1337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6" h="3977">
                <a:moveTo>
                  <a:pt x="1726" y="1337"/>
                </a:moveTo>
                <a:lnTo>
                  <a:pt x="1726" y="1337"/>
                </a:lnTo>
                <a:cubicBezTo>
                  <a:pt x="1509" y="416"/>
                  <a:pt x="1509" y="416"/>
                  <a:pt x="1509" y="416"/>
                </a:cubicBezTo>
                <a:cubicBezTo>
                  <a:pt x="1500" y="407"/>
                  <a:pt x="1500" y="407"/>
                  <a:pt x="1500" y="398"/>
                </a:cubicBezTo>
                <a:lnTo>
                  <a:pt x="1500" y="398"/>
                </a:lnTo>
                <a:lnTo>
                  <a:pt x="1500" y="398"/>
                </a:lnTo>
                <a:cubicBezTo>
                  <a:pt x="1437" y="163"/>
                  <a:pt x="1229" y="0"/>
                  <a:pt x="9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488" y="0"/>
                  <a:pt x="271" y="181"/>
                  <a:pt x="226" y="425"/>
                </a:cubicBezTo>
                <a:cubicBezTo>
                  <a:pt x="9" y="1337"/>
                  <a:pt x="9" y="1337"/>
                  <a:pt x="9" y="1337"/>
                </a:cubicBezTo>
                <a:cubicBezTo>
                  <a:pt x="0" y="1383"/>
                  <a:pt x="18" y="1428"/>
                  <a:pt x="63" y="1446"/>
                </a:cubicBezTo>
                <a:cubicBezTo>
                  <a:pt x="108" y="1464"/>
                  <a:pt x="172" y="1437"/>
                  <a:pt x="181" y="1391"/>
                </a:cubicBezTo>
                <a:cubicBezTo>
                  <a:pt x="479" y="533"/>
                  <a:pt x="479" y="533"/>
                  <a:pt x="479" y="533"/>
                </a:cubicBezTo>
                <a:cubicBezTo>
                  <a:pt x="542" y="533"/>
                  <a:pt x="542" y="533"/>
                  <a:pt x="542" y="533"/>
                </a:cubicBezTo>
                <a:cubicBezTo>
                  <a:pt x="145" y="1997"/>
                  <a:pt x="145" y="1997"/>
                  <a:pt x="145" y="1997"/>
                </a:cubicBezTo>
                <a:cubicBezTo>
                  <a:pt x="136" y="2033"/>
                  <a:pt x="172" y="2078"/>
                  <a:pt x="208" y="2078"/>
                </a:cubicBezTo>
                <a:cubicBezTo>
                  <a:pt x="497" y="2078"/>
                  <a:pt x="497" y="2078"/>
                  <a:pt x="497" y="2078"/>
                </a:cubicBezTo>
                <a:cubicBezTo>
                  <a:pt x="705" y="3904"/>
                  <a:pt x="705" y="3904"/>
                  <a:pt x="705" y="3904"/>
                </a:cubicBezTo>
                <a:cubicBezTo>
                  <a:pt x="714" y="3940"/>
                  <a:pt x="741" y="3976"/>
                  <a:pt x="786" y="3976"/>
                </a:cubicBezTo>
                <a:cubicBezTo>
                  <a:pt x="940" y="3976"/>
                  <a:pt x="940" y="3976"/>
                  <a:pt x="940" y="3976"/>
                </a:cubicBezTo>
                <a:cubicBezTo>
                  <a:pt x="985" y="3976"/>
                  <a:pt x="1021" y="3940"/>
                  <a:pt x="1021" y="3904"/>
                </a:cubicBezTo>
                <a:cubicBezTo>
                  <a:pt x="1238" y="2078"/>
                  <a:pt x="1238" y="2078"/>
                  <a:pt x="1238" y="2078"/>
                </a:cubicBezTo>
                <a:cubicBezTo>
                  <a:pt x="1518" y="2078"/>
                  <a:pt x="1518" y="2078"/>
                  <a:pt x="1518" y="2078"/>
                </a:cubicBezTo>
                <a:cubicBezTo>
                  <a:pt x="1563" y="2078"/>
                  <a:pt x="1590" y="2033"/>
                  <a:pt x="1581" y="1997"/>
                </a:cubicBezTo>
                <a:cubicBezTo>
                  <a:pt x="1184" y="533"/>
                  <a:pt x="1184" y="533"/>
                  <a:pt x="1184" y="533"/>
                </a:cubicBezTo>
                <a:cubicBezTo>
                  <a:pt x="1247" y="533"/>
                  <a:pt x="1247" y="533"/>
                  <a:pt x="1247" y="533"/>
                </a:cubicBezTo>
                <a:cubicBezTo>
                  <a:pt x="1545" y="1391"/>
                  <a:pt x="1545" y="1391"/>
                  <a:pt x="1545" y="1391"/>
                </a:cubicBezTo>
                <a:cubicBezTo>
                  <a:pt x="1563" y="1437"/>
                  <a:pt x="1617" y="1464"/>
                  <a:pt x="1663" y="1446"/>
                </a:cubicBezTo>
                <a:cubicBezTo>
                  <a:pt x="1708" y="1428"/>
                  <a:pt x="1735" y="1383"/>
                  <a:pt x="1726" y="1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70"/>
          <p:cNvSpPr>
            <a:spLocks noChangeArrowheads="1"/>
          </p:cNvSpPr>
          <p:nvPr/>
        </p:nvSpPr>
        <p:spPr bwMode="auto">
          <a:xfrm>
            <a:off x="17499129" y="6230192"/>
            <a:ext cx="920179" cy="911116"/>
          </a:xfrm>
          <a:custGeom>
            <a:avLst/>
            <a:gdLst>
              <a:gd name="T0" fmla="*/ 452 w 896"/>
              <a:gd name="T1" fmla="*/ 884 h 885"/>
              <a:gd name="T2" fmla="*/ 452 w 896"/>
              <a:gd name="T3" fmla="*/ 884 h 885"/>
              <a:gd name="T4" fmla="*/ 895 w 896"/>
              <a:gd name="T5" fmla="*/ 442 h 885"/>
              <a:gd name="T6" fmla="*/ 452 w 896"/>
              <a:gd name="T7" fmla="*/ 0 h 885"/>
              <a:gd name="T8" fmla="*/ 0 w 896"/>
              <a:gd name="T9" fmla="*/ 442 h 885"/>
              <a:gd name="T10" fmla="*/ 452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52" y="884"/>
                </a:moveTo>
                <a:lnTo>
                  <a:pt x="452" y="884"/>
                </a:lnTo>
                <a:cubicBezTo>
                  <a:pt x="696" y="884"/>
                  <a:pt x="895" y="685"/>
                  <a:pt x="895" y="442"/>
                </a:cubicBezTo>
                <a:cubicBezTo>
                  <a:pt x="895" y="199"/>
                  <a:pt x="696" y="0"/>
                  <a:pt x="452" y="0"/>
                </a:cubicBezTo>
                <a:cubicBezTo>
                  <a:pt x="199" y="0"/>
                  <a:pt x="0" y="199"/>
                  <a:pt x="0" y="442"/>
                </a:cubicBezTo>
                <a:cubicBezTo>
                  <a:pt x="0" y="685"/>
                  <a:pt x="199" y="884"/>
                  <a:pt x="452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71"/>
          <p:cNvSpPr>
            <a:spLocks noChangeArrowheads="1"/>
          </p:cNvSpPr>
          <p:nvPr/>
        </p:nvSpPr>
        <p:spPr bwMode="auto">
          <a:xfrm>
            <a:off x="17100233" y="7259164"/>
            <a:ext cx="1717971" cy="3930031"/>
          </a:xfrm>
          <a:custGeom>
            <a:avLst/>
            <a:gdLst>
              <a:gd name="T0" fmla="*/ 1663 w 1673"/>
              <a:gd name="T1" fmla="*/ 1292 h 3823"/>
              <a:gd name="T2" fmla="*/ 1663 w 1673"/>
              <a:gd name="T3" fmla="*/ 1292 h 3823"/>
              <a:gd name="T4" fmla="*/ 1455 w 1673"/>
              <a:gd name="T5" fmla="*/ 406 h 3823"/>
              <a:gd name="T6" fmla="*/ 1446 w 1673"/>
              <a:gd name="T7" fmla="*/ 388 h 3823"/>
              <a:gd name="T8" fmla="*/ 1446 w 1673"/>
              <a:gd name="T9" fmla="*/ 379 h 3823"/>
              <a:gd name="T10" fmla="*/ 1446 w 1673"/>
              <a:gd name="T11" fmla="*/ 379 h 3823"/>
              <a:gd name="T12" fmla="*/ 949 w 1673"/>
              <a:gd name="T13" fmla="*/ 0 h 3823"/>
              <a:gd name="T14" fmla="*/ 723 w 1673"/>
              <a:gd name="T15" fmla="*/ 0 h 3823"/>
              <a:gd name="T16" fmla="*/ 217 w 1673"/>
              <a:gd name="T17" fmla="*/ 415 h 3823"/>
              <a:gd name="T18" fmla="*/ 18 w 1673"/>
              <a:gd name="T19" fmla="*/ 1292 h 3823"/>
              <a:gd name="T20" fmla="*/ 72 w 1673"/>
              <a:gd name="T21" fmla="*/ 1391 h 3823"/>
              <a:gd name="T22" fmla="*/ 180 w 1673"/>
              <a:gd name="T23" fmla="*/ 1337 h 3823"/>
              <a:gd name="T24" fmla="*/ 470 w 1673"/>
              <a:gd name="T25" fmla="*/ 515 h 3823"/>
              <a:gd name="T26" fmla="*/ 533 w 1673"/>
              <a:gd name="T27" fmla="*/ 515 h 3823"/>
              <a:gd name="T28" fmla="*/ 154 w 1673"/>
              <a:gd name="T29" fmla="*/ 1915 h 3823"/>
              <a:gd name="T30" fmla="*/ 208 w 1673"/>
              <a:gd name="T31" fmla="*/ 1996 h 3823"/>
              <a:gd name="T32" fmla="*/ 479 w 1673"/>
              <a:gd name="T33" fmla="*/ 1996 h 3823"/>
              <a:gd name="T34" fmla="*/ 687 w 1673"/>
              <a:gd name="T35" fmla="*/ 3750 h 3823"/>
              <a:gd name="T36" fmla="*/ 759 w 1673"/>
              <a:gd name="T37" fmla="*/ 3822 h 3823"/>
              <a:gd name="T38" fmla="*/ 913 w 1673"/>
              <a:gd name="T39" fmla="*/ 3822 h 3823"/>
              <a:gd name="T40" fmla="*/ 994 w 1673"/>
              <a:gd name="T41" fmla="*/ 3750 h 3823"/>
              <a:gd name="T42" fmla="*/ 1193 w 1673"/>
              <a:gd name="T43" fmla="*/ 1996 h 3823"/>
              <a:gd name="T44" fmla="*/ 1464 w 1673"/>
              <a:gd name="T45" fmla="*/ 1996 h 3823"/>
              <a:gd name="T46" fmla="*/ 1527 w 1673"/>
              <a:gd name="T47" fmla="*/ 1915 h 3823"/>
              <a:gd name="T48" fmla="*/ 1147 w 1673"/>
              <a:gd name="T49" fmla="*/ 515 h 3823"/>
              <a:gd name="T50" fmla="*/ 1211 w 1673"/>
              <a:gd name="T51" fmla="*/ 515 h 3823"/>
              <a:gd name="T52" fmla="*/ 1491 w 1673"/>
              <a:gd name="T53" fmla="*/ 1337 h 3823"/>
              <a:gd name="T54" fmla="*/ 1608 w 1673"/>
              <a:gd name="T55" fmla="*/ 1391 h 3823"/>
              <a:gd name="T56" fmla="*/ 1663 w 1673"/>
              <a:gd name="T57" fmla="*/ 1292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73" h="3823">
                <a:moveTo>
                  <a:pt x="1663" y="1292"/>
                </a:moveTo>
                <a:lnTo>
                  <a:pt x="1663" y="1292"/>
                </a:lnTo>
                <a:cubicBezTo>
                  <a:pt x="1455" y="406"/>
                  <a:pt x="1455" y="406"/>
                  <a:pt x="1455" y="406"/>
                </a:cubicBezTo>
                <a:cubicBezTo>
                  <a:pt x="1455" y="397"/>
                  <a:pt x="1446" y="388"/>
                  <a:pt x="1446" y="388"/>
                </a:cubicBezTo>
                <a:cubicBezTo>
                  <a:pt x="1446" y="379"/>
                  <a:pt x="1446" y="379"/>
                  <a:pt x="1446" y="379"/>
                </a:cubicBezTo>
                <a:lnTo>
                  <a:pt x="1446" y="379"/>
                </a:lnTo>
                <a:cubicBezTo>
                  <a:pt x="1391" y="162"/>
                  <a:pt x="1193" y="0"/>
                  <a:pt x="949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470" y="0"/>
                  <a:pt x="262" y="180"/>
                  <a:pt x="217" y="415"/>
                </a:cubicBezTo>
                <a:cubicBezTo>
                  <a:pt x="18" y="1292"/>
                  <a:pt x="18" y="1292"/>
                  <a:pt x="18" y="1292"/>
                </a:cubicBezTo>
                <a:cubicBezTo>
                  <a:pt x="0" y="1337"/>
                  <a:pt x="27" y="1373"/>
                  <a:pt x="72" y="1391"/>
                </a:cubicBezTo>
                <a:cubicBezTo>
                  <a:pt x="117" y="1409"/>
                  <a:pt x="171" y="1391"/>
                  <a:pt x="180" y="1337"/>
                </a:cubicBezTo>
                <a:cubicBezTo>
                  <a:pt x="470" y="515"/>
                  <a:pt x="470" y="515"/>
                  <a:pt x="470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154" y="1915"/>
                  <a:pt x="154" y="1915"/>
                  <a:pt x="154" y="1915"/>
                </a:cubicBezTo>
                <a:cubicBezTo>
                  <a:pt x="135" y="1960"/>
                  <a:pt x="171" y="1996"/>
                  <a:pt x="208" y="1996"/>
                </a:cubicBezTo>
                <a:cubicBezTo>
                  <a:pt x="479" y="1996"/>
                  <a:pt x="479" y="1996"/>
                  <a:pt x="479" y="1996"/>
                </a:cubicBezTo>
                <a:cubicBezTo>
                  <a:pt x="687" y="3750"/>
                  <a:pt x="687" y="3750"/>
                  <a:pt x="687" y="3750"/>
                </a:cubicBezTo>
                <a:cubicBezTo>
                  <a:pt x="687" y="3786"/>
                  <a:pt x="723" y="3822"/>
                  <a:pt x="759" y="3822"/>
                </a:cubicBezTo>
                <a:cubicBezTo>
                  <a:pt x="913" y="3822"/>
                  <a:pt x="913" y="3822"/>
                  <a:pt x="913" y="3822"/>
                </a:cubicBezTo>
                <a:cubicBezTo>
                  <a:pt x="949" y="3822"/>
                  <a:pt x="985" y="3786"/>
                  <a:pt x="994" y="3750"/>
                </a:cubicBezTo>
                <a:cubicBezTo>
                  <a:pt x="1193" y="1996"/>
                  <a:pt x="1193" y="1996"/>
                  <a:pt x="1193" y="1996"/>
                </a:cubicBezTo>
                <a:cubicBezTo>
                  <a:pt x="1464" y="1996"/>
                  <a:pt x="1464" y="1996"/>
                  <a:pt x="1464" y="1996"/>
                </a:cubicBezTo>
                <a:cubicBezTo>
                  <a:pt x="1509" y="1996"/>
                  <a:pt x="1536" y="1960"/>
                  <a:pt x="1527" y="1915"/>
                </a:cubicBezTo>
                <a:cubicBezTo>
                  <a:pt x="1147" y="515"/>
                  <a:pt x="1147" y="515"/>
                  <a:pt x="1147" y="515"/>
                </a:cubicBezTo>
                <a:cubicBezTo>
                  <a:pt x="1211" y="515"/>
                  <a:pt x="1211" y="515"/>
                  <a:pt x="1211" y="515"/>
                </a:cubicBezTo>
                <a:cubicBezTo>
                  <a:pt x="1491" y="1337"/>
                  <a:pt x="1491" y="1337"/>
                  <a:pt x="1491" y="1337"/>
                </a:cubicBezTo>
                <a:cubicBezTo>
                  <a:pt x="1509" y="1391"/>
                  <a:pt x="1563" y="1409"/>
                  <a:pt x="1608" y="1391"/>
                </a:cubicBezTo>
                <a:cubicBezTo>
                  <a:pt x="1644" y="1373"/>
                  <a:pt x="1672" y="1337"/>
                  <a:pt x="1663" y="1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72"/>
          <p:cNvSpPr>
            <a:spLocks noChangeArrowheads="1"/>
          </p:cNvSpPr>
          <p:nvPr/>
        </p:nvSpPr>
        <p:spPr bwMode="auto">
          <a:xfrm>
            <a:off x="10110487" y="6937326"/>
            <a:ext cx="788726" cy="788726"/>
          </a:xfrm>
          <a:custGeom>
            <a:avLst/>
            <a:gdLst>
              <a:gd name="T0" fmla="*/ 379 w 769"/>
              <a:gd name="T1" fmla="*/ 768 h 769"/>
              <a:gd name="T2" fmla="*/ 379 w 769"/>
              <a:gd name="T3" fmla="*/ 768 h 769"/>
              <a:gd name="T4" fmla="*/ 768 w 769"/>
              <a:gd name="T5" fmla="*/ 380 h 769"/>
              <a:gd name="T6" fmla="*/ 379 w 769"/>
              <a:gd name="T7" fmla="*/ 0 h 769"/>
              <a:gd name="T8" fmla="*/ 0 w 769"/>
              <a:gd name="T9" fmla="*/ 380 h 769"/>
              <a:gd name="T10" fmla="*/ 379 w 769"/>
              <a:gd name="T1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9">
                <a:moveTo>
                  <a:pt x="379" y="768"/>
                </a:moveTo>
                <a:lnTo>
                  <a:pt x="379" y="768"/>
                </a:lnTo>
                <a:cubicBezTo>
                  <a:pt x="596" y="768"/>
                  <a:pt x="768" y="597"/>
                  <a:pt x="768" y="380"/>
                </a:cubicBezTo>
                <a:cubicBezTo>
                  <a:pt x="768" y="172"/>
                  <a:pt x="596" y="0"/>
                  <a:pt x="379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597"/>
                  <a:pt x="172" y="768"/>
                  <a:pt x="379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73"/>
          <p:cNvSpPr>
            <a:spLocks noChangeArrowheads="1"/>
          </p:cNvSpPr>
          <p:nvPr/>
        </p:nvSpPr>
        <p:spPr bwMode="auto">
          <a:xfrm>
            <a:off x="9765986" y="7825776"/>
            <a:ext cx="1468663" cy="3363419"/>
          </a:xfrm>
          <a:custGeom>
            <a:avLst/>
            <a:gdLst>
              <a:gd name="T0" fmla="*/ 1418 w 1428"/>
              <a:gd name="T1" fmla="*/ 1102 h 3272"/>
              <a:gd name="T2" fmla="*/ 1418 w 1428"/>
              <a:gd name="T3" fmla="*/ 1102 h 3272"/>
              <a:gd name="T4" fmla="*/ 1247 w 1428"/>
              <a:gd name="T5" fmla="*/ 343 h 3272"/>
              <a:gd name="T6" fmla="*/ 1237 w 1428"/>
              <a:gd name="T7" fmla="*/ 325 h 3272"/>
              <a:gd name="T8" fmla="*/ 1237 w 1428"/>
              <a:gd name="T9" fmla="*/ 325 h 3272"/>
              <a:gd name="T10" fmla="*/ 1237 w 1428"/>
              <a:gd name="T11" fmla="*/ 325 h 3272"/>
              <a:gd name="T12" fmla="*/ 813 w 1428"/>
              <a:gd name="T13" fmla="*/ 0 h 3272"/>
              <a:gd name="T14" fmla="*/ 614 w 1428"/>
              <a:gd name="T15" fmla="*/ 0 h 3272"/>
              <a:gd name="T16" fmla="*/ 189 w 1428"/>
              <a:gd name="T17" fmla="*/ 352 h 3272"/>
              <a:gd name="T18" fmla="*/ 8 w 1428"/>
              <a:gd name="T19" fmla="*/ 1102 h 3272"/>
              <a:gd name="T20" fmla="*/ 54 w 1428"/>
              <a:gd name="T21" fmla="*/ 1192 h 3272"/>
              <a:gd name="T22" fmla="*/ 153 w 1428"/>
              <a:gd name="T23" fmla="*/ 1147 h 3272"/>
              <a:gd name="T24" fmla="*/ 397 w 1428"/>
              <a:gd name="T25" fmla="*/ 433 h 3272"/>
              <a:gd name="T26" fmla="*/ 451 w 1428"/>
              <a:gd name="T27" fmla="*/ 433 h 3272"/>
              <a:gd name="T28" fmla="*/ 126 w 1428"/>
              <a:gd name="T29" fmla="*/ 1644 h 3272"/>
              <a:gd name="T30" fmla="*/ 180 w 1428"/>
              <a:gd name="T31" fmla="*/ 1707 h 3272"/>
              <a:gd name="T32" fmla="*/ 406 w 1428"/>
              <a:gd name="T33" fmla="*/ 1707 h 3272"/>
              <a:gd name="T34" fmla="*/ 587 w 1428"/>
              <a:gd name="T35" fmla="*/ 3208 h 3272"/>
              <a:gd name="T36" fmla="*/ 650 w 1428"/>
              <a:gd name="T37" fmla="*/ 3271 h 3272"/>
              <a:gd name="T38" fmla="*/ 777 w 1428"/>
              <a:gd name="T39" fmla="*/ 3271 h 3272"/>
              <a:gd name="T40" fmla="*/ 849 w 1428"/>
              <a:gd name="T41" fmla="*/ 3208 h 3272"/>
              <a:gd name="T42" fmla="*/ 1021 w 1428"/>
              <a:gd name="T43" fmla="*/ 1707 h 3272"/>
              <a:gd name="T44" fmla="*/ 1256 w 1428"/>
              <a:gd name="T45" fmla="*/ 1707 h 3272"/>
              <a:gd name="T46" fmla="*/ 1301 w 1428"/>
              <a:gd name="T47" fmla="*/ 1644 h 3272"/>
              <a:gd name="T48" fmla="*/ 975 w 1428"/>
              <a:gd name="T49" fmla="*/ 433 h 3272"/>
              <a:gd name="T50" fmla="*/ 1030 w 1428"/>
              <a:gd name="T51" fmla="*/ 433 h 3272"/>
              <a:gd name="T52" fmla="*/ 1274 w 1428"/>
              <a:gd name="T53" fmla="*/ 1147 h 3272"/>
              <a:gd name="T54" fmla="*/ 1373 w 1428"/>
              <a:gd name="T55" fmla="*/ 1192 h 3272"/>
              <a:gd name="T56" fmla="*/ 1418 w 1428"/>
              <a:gd name="T57" fmla="*/ 1102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3272">
                <a:moveTo>
                  <a:pt x="1418" y="1102"/>
                </a:moveTo>
                <a:lnTo>
                  <a:pt x="1418" y="1102"/>
                </a:lnTo>
                <a:cubicBezTo>
                  <a:pt x="1247" y="343"/>
                  <a:pt x="1247" y="343"/>
                  <a:pt x="1247" y="343"/>
                </a:cubicBezTo>
                <a:cubicBezTo>
                  <a:pt x="1237" y="334"/>
                  <a:pt x="1237" y="334"/>
                  <a:pt x="1237" y="325"/>
                </a:cubicBezTo>
                <a:lnTo>
                  <a:pt x="1237" y="325"/>
                </a:lnTo>
                <a:lnTo>
                  <a:pt x="1237" y="325"/>
                </a:lnTo>
                <a:cubicBezTo>
                  <a:pt x="1183" y="135"/>
                  <a:pt x="1012" y="0"/>
                  <a:pt x="813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406" y="0"/>
                  <a:pt x="225" y="153"/>
                  <a:pt x="189" y="352"/>
                </a:cubicBezTo>
                <a:cubicBezTo>
                  <a:pt x="8" y="1102"/>
                  <a:pt x="8" y="1102"/>
                  <a:pt x="8" y="1102"/>
                </a:cubicBezTo>
                <a:cubicBezTo>
                  <a:pt x="0" y="1138"/>
                  <a:pt x="18" y="1175"/>
                  <a:pt x="54" y="1192"/>
                </a:cubicBezTo>
                <a:cubicBezTo>
                  <a:pt x="99" y="1201"/>
                  <a:pt x="144" y="1184"/>
                  <a:pt x="153" y="114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451" y="433"/>
                  <a:pt x="451" y="433"/>
                  <a:pt x="451" y="433"/>
                </a:cubicBezTo>
                <a:cubicBezTo>
                  <a:pt x="126" y="1644"/>
                  <a:pt x="126" y="1644"/>
                  <a:pt x="126" y="1644"/>
                </a:cubicBezTo>
                <a:cubicBezTo>
                  <a:pt x="117" y="1671"/>
                  <a:pt x="144" y="1707"/>
                  <a:pt x="180" y="1707"/>
                </a:cubicBezTo>
                <a:cubicBezTo>
                  <a:pt x="406" y="1707"/>
                  <a:pt x="406" y="1707"/>
                  <a:pt x="406" y="1707"/>
                </a:cubicBezTo>
                <a:cubicBezTo>
                  <a:pt x="587" y="3208"/>
                  <a:pt x="587" y="3208"/>
                  <a:pt x="587" y="3208"/>
                </a:cubicBezTo>
                <a:cubicBezTo>
                  <a:pt x="587" y="3244"/>
                  <a:pt x="614" y="3271"/>
                  <a:pt x="650" y="3271"/>
                </a:cubicBezTo>
                <a:cubicBezTo>
                  <a:pt x="777" y="3271"/>
                  <a:pt x="777" y="3271"/>
                  <a:pt x="777" y="3271"/>
                </a:cubicBezTo>
                <a:cubicBezTo>
                  <a:pt x="813" y="3271"/>
                  <a:pt x="840" y="3244"/>
                  <a:pt x="849" y="3208"/>
                </a:cubicBezTo>
                <a:cubicBezTo>
                  <a:pt x="1021" y="1707"/>
                  <a:pt x="1021" y="1707"/>
                  <a:pt x="1021" y="1707"/>
                </a:cubicBezTo>
                <a:cubicBezTo>
                  <a:pt x="1256" y="1707"/>
                  <a:pt x="1256" y="1707"/>
                  <a:pt x="1256" y="1707"/>
                </a:cubicBezTo>
                <a:cubicBezTo>
                  <a:pt x="1292" y="1707"/>
                  <a:pt x="1310" y="1671"/>
                  <a:pt x="1301" y="1644"/>
                </a:cubicBezTo>
                <a:cubicBezTo>
                  <a:pt x="975" y="433"/>
                  <a:pt x="975" y="433"/>
                  <a:pt x="975" y="433"/>
                </a:cubicBezTo>
                <a:cubicBezTo>
                  <a:pt x="1030" y="433"/>
                  <a:pt x="1030" y="433"/>
                  <a:pt x="1030" y="433"/>
                </a:cubicBezTo>
                <a:cubicBezTo>
                  <a:pt x="1274" y="1147"/>
                  <a:pt x="1274" y="1147"/>
                  <a:pt x="1274" y="1147"/>
                </a:cubicBezTo>
                <a:cubicBezTo>
                  <a:pt x="1292" y="1184"/>
                  <a:pt x="1337" y="1201"/>
                  <a:pt x="1373" y="1192"/>
                </a:cubicBezTo>
                <a:cubicBezTo>
                  <a:pt x="1409" y="1175"/>
                  <a:pt x="1427" y="1138"/>
                  <a:pt x="1418" y="1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74"/>
          <p:cNvSpPr>
            <a:spLocks noChangeArrowheads="1"/>
          </p:cNvSpPr>
          <p:nvPr/>
        </p:nvSpPr>
        <p:spPr bwMode="auto">
          <a:xfrm>
            <a:off x="5958342" y="10269015"/>
            <a:ext cx="670871" cy="1006306"/>
          </a:xfrm>
          <a:custGeom>
            <a:avLst/>
            <a:gdLst>
              <a:gd name="T0" fmla="*/ 415 w 652"/>
              <a:gd name="T1" fmla="*/ 524 h 977"/>
              <a:gd name="T2" fmla="*/ 415 w 652"/>
              <a:gd name="T3" fmla="*/ 524 h 977"/>
              <a:gd name="T4" fmla="*/ 651 w 652"/>
              <a:gd name="T5" fmla="*/ 280 h 977"/>
              <a:gd name="T6" fmla="*/ 361 w 652"/>
              <a:gd name="T7" fmla="*/ 0 h 977"/>
              <a:gd name="T8" fmla="*/ 90 w 652"/>
              <a:gd name="T9" fmla="*/ 280 h 977"/>
              <a:gd name="T10" fmla="*/ 0 w 652"/>
              <a:gd name="T11" fmla="*/ 524 h 977"/>
              <a:gd name="T12" fmla="*/ 90 w 652"/>
              <a:gd name="T13" fmla="*/ 759 h 977"/>
              <a:gd name="T14" fmla="*/ 226 w 652"/>
              <a:gd name="T15" fmla="*/ 895 h 977"/>
              <a:gd name="T16" fmla="*/ 506 w 652"/>
              <a:gd name="T17" fmla="*/ 904 h 977"/>
              <a:gd name="T18" fmla="*/ 506 w 652"/>
              <a:gd name="T19" fmla="*/ 904 h 977"/>
              <a:gd name="T20" fmla="*/ 506 w 652"/>
              <a:gd name="T21" fmla="*/ 615 h 977"/>
              <a:gd name="T22" fmla="*/ 415 w 652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" h="977">
                <a:moveTo>
                  <a:pt x="415" y="524"/>
                </a:moveTo>
                <a:lnTo>
                  <a:pt x="415" y="524"/>
                </a:lnTo>
                <a:cubicBezTo>
                  <a:pt x="651" y="280"/>
                  <a:pt x="651" y="280"/>
                  <a:pt x="651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27" y="353"/>
                  <a:pt x="0" y="434"/>
                  <a:pt x="0" y="524"/>
                </a:cubicBezTo>
                <a:cubicBezTo>
                  <a:pt x="0" y="606"/>
                  <a:pt x="27" y="696"/>
                  <a:pt x="90" y="759"/>
                </a:cubicBezTo>
                <a:cubicBezTo>
                  <a:pt x="226" y="895"/>
                  <a:pt x="226" y="895"/>
                  <a:pt x="226" y="895"/>
                </a:cubicBezTo>
                <a:cubicBezTo>
                  <a:pt x="298" y="976"/>
                  <a:pt x="424" y="976"/>
                  <a:pt x="506" y="904"/>
                </a:cubicBezTo>
                <a:lnTo>
                  <a:pt x="506" y="904"/>
                </a:lnTo>
                <a:cubicBezTo>
                  <a:pt x="587" y="823"/>
                  <a:pt x="587" y="696"/>
                  <a:pt x="506" y="615"/>
                </a:cubicBezTo>
                <a:lnTo>
                  <a:pt x="415" y="5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75"/>
          <p:cNvSpPr>
            <a:spLocks noChangeArrowheads="1"/>
          </p:cNvSpPr>
          <p:nvPr/>
        </p:nvSpPr>
        <p:spPr bwMode="auto">
          <a:xfrm>
            <a:off x="6792397" y="10278081"/>
            <a:ext cx="679936" cy="997240"/>
          </a:xfrm>
          <a:custGeom>
            <a:avLst/>
            <a:gdLst>
              <a:gd name="T0" fmla="*/ 560 w 661"/>
              <a:gd name="T1" fmla="*/ 280 h 968"/>
              <a:gd name="T2" fmla="*/ 560 w 661"/>
              <a:gd name="T3" fmla="*/ 280 h 968"/>
              <a:gd name="T4" fmla="*/ 289 w 661"/>
              <a:gd name="T5" fmla="*/ 0 h 968"/>
              <a:gd name="T6" fmla="*/ 0 w 661"/>
              <a:gd name="T7" fmla="*/ 271 h 968"/>
              <a:gd name="T8" fmla="*/ 235 w 661"/>
              <a:gd name="T9" fmla="*/ 515 h 968"/>
              <a:gd name="T10" fmla="*/ 145 w 661"/>
              <a:gd name="T11" fmla="*/ 615 h 968"/>
              <a:gd name="T12" fmla="*/ 145 w 661"/>
              <a:gd name="T13" fmla="*/ 895 h 968"/>
              <a:gd name="T14" fmla="*/ 145 w 661"/>
              <a:gd name="T15" fmla="*/ 895 h 968"/>
              <a:gd name="T16" fmla="*/ 434 w 661"/>
              <a:gd name="T17" fmla="*/ 886 h 968"/>
              <a:gd name="T18" fmla="*/ 560 w 661"/>
              <a:gd name="T19" fmla="*/ 750 h 968"/>
              <a:gd name="T20" fmla="*/ 651 w 661"/>
              <a:gd name="T21" fmla="*/ 515 h 968"/>
              <a:gd name="T22" fmla="*/ 560 w 66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45" y="615"/>
                  <a:pt x="145" y="615"/>
                  <a:pt x="145" y="615"/>
                </a:cubicBezTo>
                <a:cubicBezTo>
                  <a:pt x="63" y="687"/>
                  <a:pt x="72" y="814"/>
                  <a:pt x="145" y="895"/>
                </a:cubicBezTo>
                <a:lnTo>
                  <a:pt x="145" y="895"/>
                </a:lnTo>
                <a:cubicBezTo>
                  <a:pt x="226" y="967"/>
                  <a:pt x="353" y="967"/>
                  <a:pt x="434" y="886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3" y="687"/>
                  <a:pt x="660" y="597"/>
                  <a:pt x="651" y="515"/>
                </a:cubicBezTo>
                <a:cubicBezTo>
                  <a:pt x="660" y="425"/>
                  <a:pt x="623" y="344"/>
                  <a:pt x="560" y="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76"/>
          <p:cNvSpPr>
            <a:spLocks noChangeArrowheads="1"/>
          </p:cNvSpPr>
          <p:nvPr/>
        </p:nvSpPr>
        <p:spPr bwMode="auto">
          <a:xfrm>
            <a:off x="6302843" y="8134014"/>
            <a:ext cx="829521" cy="829524"/>
          </a:xfrm>
          <a:custGeom>
            <a:avLst/>
            <a:gdLst>
              <a:gd name="T0" fmla="*/ 398 w 805"/>
              <a:gd name="T1" fmla="*/ 804 h 805"/>
              <a:gd name="T2" fmla="*/ 398 w 805"/>
              <a:gd name="T3" fmla="*/ 804 h 805"/>
              <a:gd name="T4" fmla="*/ 804 w 805"/>
              <a:gd name="T5" fmla="*/ 407 h 805"/>
              <a:gd name="T6" fmla="*/ 398 w 805"/>
              <a:gd name="T7" fmla="*/ 0 h 805"/>
              <a:gd name="T8" fmla="*/ 0 w 805"/>
              <a:gd name="T9" fmla="*/ 407 h 805"/>
              <a:gd name="T10" fmla="*/ 398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398" y="804"/>
                </a:moveTo>
                <a:lnTo>
                  <a:pt x="398" y="804"/>
                </a:lnTo>
                <a:cubicBezTo>
                  <a:pt x="624" y="804"/>
                  <a:pt x="804" y="624"/>
                  <a:pt x="804" y="407"/>
                </a:cubicBezTo>
                <a:cubicBezTo>
                  <a:pt x="804" y="181"/>
                  <a:pt x="624" y="0"/>
                  <a:pt x="398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24"/>
                  <a:pt x="181" y="804"/>
                  <a:pt x="398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77"/>
          <p:cNvSpPr>
            <a:spLocks noChangeArrowheads="1"/>
          </p:cNvSpPr>
          <p:nvPr/>
        </p:nvSpPr>
        <p:spPr bwMode="auto">
          <a:xfrm>
            <a:off x="5772492" y="9072327"/>
            <a:ext cx="1903822" cy="1246549"/>
          </a:xfrm>
          <a:custGeom>
            <a:avLst/>
            <a:gdLst>
              <a:gd name="T0" fmla="*/ 1771 w 1854"/>
              <a:gd name="T1" fmla="*/ 596 h 1211"/>
              <a:gd name="T2" fmla="*/ 1771 w 1854"/>
              <a:gd name="T3" fmla="*/ 596 h 1211"/>
              <a:gd name="T4" fmla="*/ 1347 w 1854"/>
              <a:gd name="T5" fmla="*/ 189 h 1211"/>
              <a:gd name="T6" fmla="*/ 985 w 1854"/>
              <a:gd name="T7" fmla="*/ 0 h 1211"/>
              <a:gd name="T8" fmla="*/ 841 w 1854"/>
              <a:gd name="T9" fmla="*/ 0 h 1211"/>
              <a:gd name="T10" fmla="*/ 470 w 1854"/>
              <a:gd name="T11" fmla="*/ 198 h 1211"/>
              <a:gd name="T12" fmla="*/ 73 w 1854"/>
              <a:gd name="T13" fmla="*/ 614 h 1211"/>
              <a:gd name="T14" fmla="*/ 82 w 1854"/>
              <a:gd name="T15" fmla="*/ 894 h 1211"/>
              <a:gd name="T16" fmla="*/ 82 w 1854"/>
              <a:gd name="T17" fmla="*/ 894 h 1211"/>
              <a:gd name="T18" fmla="*/ 362 w 1854"/>
              <a:gd name="T19" fmla="*/ 894 h 1211"/>
              <a:gd name="T20" fmla="*/ 515 w 1854"/>
              <a:gd name="T21" fmla="*/ 740 h 1211"/>
              <a:gd name="T22" fmla="*/ 515 w 1854"/>
              <a:gd name="T23" fmla="*/ 1210 h 1211"/>
              <a:gd name="T24" fmla="*/ 1319 w 1854"/>
              <a:gd name="T25" fmla="*/ 1210 h 1211"/>
              <a:gd name="T26" fmla="*/ 1319 w 1854"/>
              <a:gd name="T27" fmla="*/ 713 h 1211"/>
              <a:gd name="T28" fmla="*/ 1491 w 1854"/>
              <a:gd name="T29" fmla="*/ 885 h 1211"/>
              <a:gd name="T30" fmla="*/ 1771 w 1854"/>
              <a:gd name="T31" fmla="*/ 876 h 1211"/>
              <a:gd name="T32" fmla="*/ 1771 w 185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4" h="1211">
                <a:moveTo>
                  <a:pt x="1771" y="596"/>
                </a:moveTo>
                <a:lnTo>
                  <a:pt x="1771" y="596"/>
                </a:lnTo>
                <a:cubicBezTo>
                  <a:pt x="1347" y="189"/>
                  <a:pt x="1347" y="189"/>
                  <a:pt x="1347" y="189"/>
                </a:cubicBezTo>
                <a:cubicBezTo>
                  <a:pt x="1274" y="72"/>
                  <a:pt x="1139" y="0"/>
                  <a:pt x="985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687" y="0"/>
                  <a:pt x="551" y="81"/>
                  <a:pt x="470" y="198"/>
                </a:cubicBezTo>
                <a:cubicBezTo>
                  <a:pt x="73" y="614"/>
                  <a:pt x="73" y="614"/>
                  <a:pt x="73" y="614"/>
                </a:cubicBezTo>
                <a:cubicBezTo>
                  <a:pt x="0" y="695"/>
                  <a:pt x="0" y="822"/>
                  <a:pt x="82" y="894"/>
                </a:cubicBezTo>
                <a:lnTo>
                  <a:pt x="82" y="894"/>
                </a:lnTo>
                <a:cubicBezTo>
                  <a:pt x="163" y="976"/>
                  <a:pt x="289" y="976"/>
                  <a:pt x="362" y="894"/>
                </a:cubicBezTo>
                <a:cubicBezTo>
                  <a:pt x="515" y="740"/>
                  <a:pt x="515" y="740"/>
                  <a:pt x="515" y="740"/>
                </a:cubicBezTo>
                <a:cubicBezTo>
                  <a:pt x="515" y="1210"/>
                  <a:pt x="515" y="1210"/>
                  <a:pt x="515" y="1210"/>
                </a:cubicBezTo>
                <a:cubicBezTo>
                  <a:pt x="1319" y="1210"/>
                  <a:pt x="1319" y="1210"/>
                  <a:pt x="1319" y="1210"/>
                </a:cubicBezTo>
                <a:cubicBezTo>
                  <a:pt x="1319" y="713"/>
                  <a:pt x="1319" y="713"/>
                  <a:pt x="1319" y="713"/>
                </a:cubicBezTo>
                <a:cubicBezTo>
                  <a:pt x="1491" y="885"/>
                  <a:pt x="1491" y="885"/>
                  <a:pt x="1491" y="885"/>
                </a:cubicBezTo>
                <a:cubicBezTo>
                  <a:pt x="1572" y="957"/>
                  <a:pt x="1699" y="957"/>
                  <a:pt x="1771" y="876"/>
                </a:cubicBezTo>
                <a:cubicBezTo>
                  <a:pt x="1853" y="795"/>
                  <a:pt x="1844" y="668"/>
                  <a:pt x="1771" y="5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78"/>
          <p:cNvSpPr>
            <a:spLocks noChangeArrowheads="1"/>
          </p:cNvSpPr>
          <p:nvPr/>
        </p:nvSpPr>
        <p:spPr bwMode="auto">
          <a:xfrm>
            <a:off x="6302843" y="10305279"/>
            <a:ext cx="829521" cy="353567"/>
          </a:xfrm>
          <a:custGeom>
            <a:avLst/>
            <a:gdLst>
              <a:gd name="T0" fmla="*/ 262 w 805"/>
              <a:gd name="T1" fmla="*/ 262 h 345"/>
              <a:gd name="T2" fmla="*/ 262 w 805"/>
              <a:gd name="T3" fmla="*/ 262 h 345"/>
              <a:gd name="T4" fmla="*/ 0 w 805"/>
              <a:gd name="T5" fmla="*/ 0 h 345"/>
              <a:gd name="T6" fmla="*/ 804 w 805"/>
              <a:gd name="T7" fmla="*/ 0 h 345"/>
              <a:gd name="T8" fmla="*/ 533 w 805"/>
              <a:gd name="T9" fmla="*/ 262 h 345"/>
              <a:gd name="T10" fmla="*/ 262 w 805"/>
              <a:gd name="T11" fmla="*/ 262 h 345"/>
              <a:gd name="T12" fmla="*/ 0 w 805"/>
              <a:gd name="T13" fmla="*/ 0 h 345"/>
              <a:gd name="T14" fmla="*/ 804 w 805"/>
              <a:gd name="T15" fmla="*/ 0 h 345"/>
              <a:gd name="T16" fmla="*/ 542 w 805"/>
              <a:gd name="T17" fmla="*/ 262 h 345"/>
              <a:gd name="T18" fmla="*/ 262 w 805"/>
              <a:gd name="T19" fmla="*/ 26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45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452" y="344"/>
                  <a:pt x="343" y="344"/>
                  <a:pt x="262" y="262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4"/>
                  <a:pt x="343" y="344"/>
                  <a:pt x="262" y="2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79"/>
          <p:cNvSpPr>
            <a:spLocks noChangeArrowheads="1"/>
          </p:cNvSpPr>
          <p:nvPr/>
        </p:nvSpPr>
        <p:spPr bwMode="auto">
          <a:xfrm>
            <a:off x="5913013" y="7911903"/>
            <a:ext cx="643673" cy="548481"/>
          </a:xfrm>
          <a:custGeom>
            <a:avLst/>
            <a:gdLst>
              <a:gd name="T0" fmla="*/ 623 w 624"/>
              <a:gd name="T1" fmla="*/ 344 h 534"/>
              <a:gd name="T2" fmla="*/ 623 w 624"/>
              <a:gd name="T3" fmla="*/ 344 h 534"/>
              <a:gd name="T4" fmla="*/ 45 w 624"/>
              <a:gd name="T5" fmla="*/ 325 h 534"/>
              <a:gd name="T6" fmla="*/ 54 w 624"/>
              <a:gd name="T7" fmla="*/ 488 h 534"/>
              <a:gd name="T8" fmla="*/ 54 w 624"/>
              <a:gd name="T9" fmla="*/ 488 h 534"/>
              <a:gd name="T10" fmla="*/ 216 w 624"/>
              <a:gd name="T11" fmla="*/ 479 h 534"/>
              <a:gd name="T12" fmla="*/ 623 w 624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534">
                <a:moveTo>
                  <a:pt x="623" y="344"/>
                </a:moveTo>
                <a:lnTo>
                  <a:pt x="623" y="344"/>
                </a:lnTo>
                <a:cubicBezTo>
                  <a:pt x="623" y="344"/>
                  <a:pt x="352" y="0"/>
                  <a:pt x="45" y="325"/>
                </a:cubicBezTo>
                <a:cubicBezTo>
                  <a:pt x="0" y="380"/>
                  <a:pt x="9" y="452"/>
                  <a:pt x="54" y="488"/>
                </a:cubicBezTo>
                <a:lnTo>
                  <a:pt x="54" y="488"/>
                </a:lnTo>
                <a:cubicBezTo>
                  <a:pt x="108" y="533"/>
                  <a:pt x="171" y="524"/>
                  <a:pt x="216" y="479"/>
                </a:cubicBezTo>
                <a:cubicBezTo>
                  <a:pt x="280" y="398"/>
                  <a:pt x="406" y="307"/>
                  <a:pt x="623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80"/>
          <p:cNvSpPr>
            <a:spLocks noChangeArrowheads="1"/>
          </p:cNvSpPr>
          <p:nvPr/>
        </p:nvSpPr>
        <p:spPr bwMode="auto">
          <a:xfrm>
            <a:off x="6837727" y="7911903"/>
            <a:ext cx="643673" cy="548481"/>
          </a:xfrm>
          <a:custGeom>
            <a:avLst/>
            <a:gdLst>
              <a:gd name="T0" fmla="*/ 0 w 625"/>
              <a:gd name="T1" fmla="*/ 344 h 534"/>
              <a:gd name="T2" fmla="*/ 0 w 625"/>
              <a:gd name="T3" fmla="*/ 344 h 534"/>
              <a:gd name="T4" fmla="*/ 578 w 625"/>
              <a:gd name="T5" fmla="*/ 325 h 534"/>
              <a:gd name="T6" fmla="*/ 570 w 625"/>
              <a:gd name="T7" fmla="*/ 488 h 534"/>
              <a:gd name="T8" fmla="*/ 570 w 625"/>
              <a:gd name="T9" fmla="*/ 488 h 534"/>
              <a:gd name="T10" fmla="*/ 416 w 625"/>
              <a:gd name="T11" fmla="*/ 479 h 534"/>
              <a:gd name="T12" fmla="*/ 0 w 625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5" h="534">
                <a:moveTo>
                  <a:pt x="0" y="344"/>
                </a:moveTo>
                <a:lnTo>
                  <a:pt x="0" y="344"/>
                </a:lnTo>
                <a:cubicBezTo>
                  <a:pt x="0" y="344"/>
                  <a:pt x="271" y="0"/>
                  <a:pt x="578" y="325"/>
                </a:cubicBezTo>
                <a:cubicBezTo>
                  <a:pt x="624" y="380"/>
                  <a:pt x="624" y="452"/>
                  <a:pt x="570" y="488"/>
                </a:cubicBezTo>
                <a:lnTo>
                  <a:pt x="570" y="488"/>
                </a:lnTo>
                <a:cubicBezTo>
                  <a:pt x="524" y="533"/>
                  <a:pt x="452" y="524"/>
                  <a:pt x="416" y="479"/>
                </a:cubicBezTo>
                <a:cubicBezTo>
                  <a:pt x="353" y="398"/>
                  <a:pt x="226" y="307"/>
                  <a:pt x="0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CuadroTexto 491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94" name="Agrupar 493"/>
          <p:cNvGrpSpPr/>
          <p:nvPr/>
        </p:nvGrpSpPr>
        <p:grpSpPr>
          <a:xfrm>
            <a:off x="5409132" y="11597158"/>
            <a:ext cx="2630539" cy="1220974"/>
            <a:chOff x="2190932" y="10632220"/>
            <a:chExt cx="2630539" cy="1220974"/>
          </a:xfrm>
        </p:grpSpPr>
        <p:sp>
          <p:nvSpPr>
            <p:cNvPr id="495" name="Rectángulo 49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6" name="CuadroTexto 49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97" name="Agrupar 496"/>
          <p:cNvGrpSpPr/>
          <p:nvPr/>
        </p:nvGrpSpPr>
        <p:grpSpPr>
          <a:xfrm>
            <a:off x="12843103" y="11597158"/>
            <a:ext cx="2630539" cy="1220974"/>
            <a:chOff x="2190932" y="10632220"/>
            <a:chExt cx="2630539" cy="1220974"/>
          </a:xfrm>
        </p:grpSpPr>
        <p:sp>
          <p:nvSpPr>
            <p:cNvPr id="498" name="Rectángulo 49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9" name="CuadroTexto 49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0" name="Agrupar 499"/>
          <p:cNvGrpSpPr/>
          <p:nvPr/>
        </p:nvGrpSpPr>
        <p:grpSpPr>
          <a:xfrm>
            <a:off x="9337447" y="11749558"/>
            <a:ext cx="2630539" cy="1220974"/>
            <a:chOff x="2190932" y="10632220"/>
            <a:chExt cx="2630539" cy="1220974"/>
          </a:xfrm>
        </p:grpSpPr>
        <p:sp>
          <p:nvSpPr>
            <p:cNvPr id="501" name="Rectángulo 50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2" name="CuadroTexto 50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3" name="Agrupar 502"/>
          <p:cNvGrpSpPr/>
          <p:nvPr/>
        </p:nvGrpSpPr>
        <p:grpSpPr>
          <a:xfrm>
            <a:off x="16643948" y="11588181"/>
            <a:ext cx="2630539" cy="1220974"/>
            <a:chOff x="2190932" y="10632220"/>
            <a:chExt cx="2630539" cy="1220974"/>
          </a:xfrm>
        </p:grpSpPr>
        <p:sp>
          <p:nvSpPr>
            <p:cNvPr id="504" name="Rectángulo 50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5" name="CuadroTexto 50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506" name="Rectángulo 505"/>
          <p:cNvSpPr/>
          <p:nvPr/>
        </p:nvSpPr>
        <p:spPr>
          <a:xfrm>
            <a:off x="5552566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35%</a:t>
            </a:r>
          </a:p>
        </p:txBody>
      </p:sp>
      <p:sp>
        <p:nvSpPr>
          <p:cNvPr id="507" name="Rectángulo 506"/>
          <p:cNvSpPr/>
          <p:nvPr/>
        </p:nvSpPr>
        <p:spPr>
          <a:xfrm>
            <a:off x="9328482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08" name="Rectángulo 507"/>
          <p:cNvSpPr/>
          <p:nvPr/>
        </p:nvSpPr>
        <p:spPr>
          <a:xfrm>
            <a:off x="12979739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09" name="Rectángulo 508"/>
          <p:cNvSpPr/>
          <p:nvPr/>
        </p:nvSpPr>
        <p:spPr>
          <a:xfrm>
            <a:off x="16760185" y="380869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08887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240"/>
          <p:cNvSpPr>
            <a:spLocks noChangeArrowheads="1"/>
          </p:cNvSpPr>
          <p:nvPr/>
        </p:nvSpPr>
        <p:spPr bwMode="auto">
          <a:xfrm>
            <a:off x="12190946" y="3278527"/>
            <a:ext cx="3134158" cy="3583716"/>
          </a:xfrm>
          <a:custGeom>
            <a:avLst/>
            <a:gdLst>
              <a:gd name="T0" fmla="*/ 2673 w 3258"/>
              <a:gd name="T1" fmla="*/ 2673 h 3727"/>
              <a:gd name="T2" fmla="*/ 2673 w 3258"/>
              <a:gd name="T3" fmla="*/ 2673 h 3727"/>
              <a:gd name="T4" fmla="*/ 1628 w 3258"/>
              <a:gd name="T5" fmla="*/ 3726 h 3727"/>
              <a:gd name="T6" fmla="*/ 583 w 3258"/>
              <a:gd name="T7" fmla="*/ 2673 h 3727"/>
              <a:gd name="T8" fmla="*/ 583 w 3258"/>
              <a:gd name="T9" fmla="*/ 574 h 3727"/>
              <a:gd name="T10" fmla="*/ 583 w 3258"/>
              <a:gd name="T11" fmla="*/ 574 h 3727"/>
              <a:gd name="T12" fmla="*/ 2673 w 3258"/>
              <a:gd name="T13" fmla="*/ 574 h 3727"/>
              <a:gd name="T14" fmla="*/ 2673 w 3258"/>
              <a:gd name="T15" fmla="*/ 574 h 3727"/>
              <a:gd name="T16" fmla="*/ 267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73" y="2673"/>
                </a:moveTo>
                <a:lnTo>
                  <a:pt x="2673" y="2673"/>
                </a:lnTo>
                <a:cubicBezTo>
                  <a:pt x="1628" y="3726"/>
                  <a:pt x="1628" y="3726"/>
                  <a:pt x="1628" y="3726"/>
                </a:cubicBezTo>
                <a:cubicBezTo>
                  <a:pt x="583" y="2673"/>
                  <a:pt x="583" y="2673"/>
                  <a:pt x="583" y="2673"/>
                </a:cubicBezTo>
                <a:cubicBezTo>
                  <a:pt x="0" y="2098"/>
                  <a:pt x="0" y="1157"/>
                  <a:pt x="583" y="574"/>
                </a:cubicBezTo>
                <a:lnTo>
                  <a:pt x="583" y="574"/>
                </a:lnTo>
                <a:cubicBezTo>
                  <a:pt x="1157" y="0"/>
                  <a:pt x="2099" y="0"/>
                  <a:pt x="2673" y="574"/>
                </a:cubicBezTo>
                <a:lnTo>
                  <a:pt x="2673" y="574"/>
                </a:lnTo>
                <a:cubicBezTo>
                  <a:pt x="3257" y="1157"/>
                  <a:pt x="3257" y="2098"/>
                  <a:pt x="2673" y="2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41"/>
          <p:cNvSpPr>
            <a:spLocks noChangeArrowheads="1"/>
          </p:cNvSpPr>
          <p:nvPr/>
        </p:nvSpPr>
        <p:spPr bwMode="auto">
          <a:xfrm>
            <a:off x="18429577" y="3278527"/>
            <a:ext cx="3134161" cy="3583716"/>
          </a:xfrm>
          <a:custGeom>
            <a:avLst/>
            <a:gdLst>
              <a:gd name="T0" fmla="*/ 2683 w 3258"/>
              <a:gd name="T1" fmla="*/ 2673 h 3727"/>
              <a:gd name="T2" fmla="*/ 2683 w 3258"/>
              <a:gd name="T3" fmla="*/ 2673 h 3727"/>
              <a:gd name="T4" fmla="*/ 1629 w 3258"/>
              <a:gd name="T5" fmla="*/ 3726 h 3727"/>
              <a:gd name="T6" fmla="*/ 584 w 3258"/>
              <a:gd name="T7" fmla="*/ 2673 h 3727"/>
              <a:gd name="T8" fmla="*/ 584 w 3258"/>
              <a:gd name="T9" fmla="*/ 574 h 3727"/>
              <a:gd name="T10" fmla="*/ 584 w 3258"/>
              <a:gd name="T11" fmla="*/ 574 h 3727"/>
              <a:gd name="T12" fmla="*/ 2683 w 3258"/>
              <a:gd name="T13" fmla="*/ 574 h 3727"/>
              <a:gd name="T14" fmla="*/ 2683 w 3258"/>
              <a:gd name="T15" fmla="*/ 574 h 3727"/>
              <a:gd name="T16" fmla="*/ 268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83" y="2673"/>
                </a:moveTo>
                <a:lnTo>
                  <a:pt x="2683" y="2673"/>
                </a:lnTo>
                <a:cubicBezTo>
                  <a:pt x="1629" y="3726"/>
                  <a:pt x="1629" y="3726"/>
                  <a:pt x="1629" y="3726"/>
                </a:cubicBezTo>
                <a:cubicBezTo>
                  <a:pt x="584" y="2673"/>
                  <a:pt x="584" y="2673"/>
                  <a:pt x="584" y="2673"/>
                </a:cubicBezTo>
                <a:cubicBezTo>
                  <a:pt x="0" y="2098"/>
                  <a:pt x="0" y="1157"/>
                  <a:pt x="584" y="574"/>
                </a:cubicBezTo>
                <a:lnTo>
                  <a:pt x="584" y="574"/>
                </a:lnTo>
                <a:cubicBezTo>
                  <a:pt x="1158" y="0"/>
                  <a:pt x="2100" y="0"/>
                  <a:pt x="2683" y="574"/>
                </a:cubicBezTo>
                <a:lnTo>
                  <a:pt x="2683" y="574"/>
                </a:lnTo>
                <a:cubicBezTo>
                  <a:pt x="3257" y="1157"/>
                  <a:pt x="3257" y="2098"/>
                  <a:pt x="2683" y="26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42"/>
          <p:cNvSpPr>
            <a:spLocks noChangeArrowheads="1"/>
          </p:cNvSpPr>
          <p:nvPr/>
        </p:nvSpPr>
        <p:spPr bwMode="auto">
          <a:xfrm>
            <a:off x="13005234" y="1484551"/>
            <a:ext cx="1505583" cy="2654917"/>
          </a:xfrm>
          <a:custGeom>
            <a:avLst/>
            <a:gdLst>
              <a:gd name="T0" fmla="*/ 998 w 1564"/>
              <a:gd name="T1" fmla="*/ 2758 h 2759"/>
              <a:gd name="T2" fmla="*/ 998 w 1564"/>
              <a:gd name="T3" fmla="*/ 2758 h 2759"/>
              <a:gd name="T4" fmla="*/ 809 w 1564"/>
              <a:gd name="T5" fmla="*/ 2579 h 2759"/>
              <a:gd name="T6" fmla="*/ 809 w 1564"/>
              <a:gd name="T7" fmla="*/ 1440 h 2759"/>
              <a:gd name="T8" fmla="*/ 753 w 1564"/>
              <a:gd name="T9" fmla="*/ 1440 h 2759"/>
              <a:gd name="T10" fmla="*/ 753 w 1564"/>
              <a:gd name="T11" fmla="*/ 2579 h 2759"/>
              <a:gd name="T12" fmla="*/ 574 w 1564"/>
              <a:gd name="T13" fmla="*/ 2758 h 2759"/>
              <a:gd name="T14" fmla="*/ 555 w 1564"/>
              <a:gd name="T15" fmla="*/ 2758 h 2759"/>
              <a:gd name="T16" fmla="*/ 376 w 1564"/>
              <a:gd name="T17" fmla="*/ 2579 h 2759"/>
              <a:gd name="T18" fmla="*/ 376 w 1564"/>
              <a:gd name="T19" fmla="*/ 1026 h 2759"/>
              <a:gd name="T20" fmla="*/ 310 w 1564"/>
              <a:gd name="T21" fmla="*/ 1365 h 2759"/>
              <a:gd name="T22" fmla="*/ 160 w 1564"/>
              <a:gd name="T23" fmla="*/ 1487 h 2759"/>
              <a:gd name="T24" fmla="*/ 132 w 1564"/>
              <a:gd name="T25" fmla="*/ 1487 h 2759"/>
              <a:gd name="T26" fmla="*/ 37 w 1564"/>
              <a:gd name="T27" fmla="*/ 1421 h 2759"/>
              <a:gd name="T28" fmla="*/ 9 w 1564"/>
              <a:gd name="T29" fmla="*/ 1308 h 2759"/>
              <a:gd name="T30" fmla="*/ 207 w 1564"/>
              <a:gd name="T31" fmla="*/ 310 h 2759"/>
              <a:gd name="T32" fmla="*/ 207 w 1564"/>
              <a:gd name="T33" fmla="*/ 301 h 2759"/>
              <a:gd name="T34" fmla="*/ 574 w 1564"/>
              <a:gd name="T35" fmla="*/ 0 h 2759"/>
              <a:gd name="T36" fmla="*/ 988 w 1564"/>
              <a:gd name="T37" fmla="*/ 0 h 2759"/>
              <a:gd name="T38" fmla="*/ 1355 w 1564"/>
              <a:gd name="T39" fmla="*/ 282 h 2759"/>
              <a:gd name="T40" fmla="*/ 1355 w 1564"/>
              <a:gd name="T41" fmla="*/ 310 h 2759"/>
              <a:gd name="T42" fmla="*/ 1553 w 1564"/>
              <a:gd name="T43" fmla="*/ 1308 h 2759"/>
              <a:gd name="T44" fmla="*/ 1431 w 1564"/>
              <a:gd name="T45" fmla="*/ 1487 h 2759"/>
              <a:gd name="T46" fmla="*/ 1402 w 1564"/>
              <a:gd name="T47" fmla="*/ 1487 h 2759"/>
              <a:gd name="T48" fmla="*/ 1252 w 1564"/>
              <a:gd name="T49" fmla="*/ 1365 h 2759"/>
              <a:gd name="T50" fmla="*/ 1186 w 1564"/>
              <a:gd name="T51" fmla="*/ 1054 h 2759"/>
              <a:gd name="T52" fmla="*/ 1186 w 1564"/>
              <a:gd name="T53" fmla="*/ 2579 h 2759"/>
              <a:gd name="T54" fmla="*/ 1007 w 1564"/>
              <a:gd name="T55" fmla="*/ 2758 h 2759"/>
              <a:gd name="T56" fmla="*/ 998 w 1564"/>
              <a:gd name="T57" fmla="*/ 2758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4" h="2759">
                <a:moveTo>
                  <a:pt x="998" y="2758"/>
                </a:moveTo>
                <a:lnTo>
                  <a:pt x="998" y="2758"/>
                </a:lnTo>
                <a:cubicBezTo>
                  <a:pt x="894" y="2758"/>
                  <a:pt x="809" y="2673"/>
                  <a:pt x="809" y="2579"/>
                </a:cubicBezTo>
                <a:cubicBezTo>
                  <a:pt x="809" y="1440"/>
                  <a:pt x="809" y="1440"/>
                  <a:pt x="809" y="1440"/>
                </a:cubicBezTo>
                <a:cubicBezTo>
                  <a:pt x="753" y="1440"/>
                  <a:pt x="753" y="1440"/>
                  <a:pt x="753" y="1440"/>
                </a:cubicBezTo>
                <a:cubicBezTo>
                  <a:pt x="753" y="2579"/>
                  <a:pt x="753" y="2579"/>
                  <a:pt x="753" y="2579"/>
                </a:cubicBezTo>
                <a:cubicBezTo>
                  <a:pt x="753" y="2673"/>
                  <a:pt x="678" y="2758"/>
                  <a:pt x="574" y="2758"/>
                </a:cubicBezTo>
                <a:cubicBezTo>
                  <a:pt x="555" y="2758"/>
                  <a:pt x="555" y="2758"/>
                  <a:pt x="555" y="2758"/>
                </a:cubicBezTo>
                <a:cubicBezTo>
                  <a:pt x="461" y="2758"/>
                  <a:pt x="376" y="2673"/>
                  <a:pt x="376" y="2579"/>
                </a:cubicBezTo>
                <a:cubicBezTo>
                  <a:pt x="376" y="1026"/>
                  <a:pt x="376" y="1026"/>
                  <a:pt x="376" y="1026"/>
                </a:cubicBezTo>
                <a:cubicBezTo>
                  <a:pt x="310" y="1365"/>
                  <a:pt x="310" y="1365"/>
                  <a:pt x="310" y="1365"/>
                </a:cubicBezTo>
                <a:cubicBezTo>
                  <a:pt x="301" y="1430"/>
                  <a:pt x="235" y="1487"/>
                  <a:pt x="160" y="1487"/>
                </a:cubicBezTo>
                <a:cubicBezTo>
                  <a:pt x="150" y="1487"/>
                  <a:pt x="141" y="1487"/>
                  <a:pt x="132" y="1487"/>
                </a:cubicBezTo>
                <a:cubicBezTo>
                  <a:pt x="94" y="1477"/>
                  <a:pt x="56" y="1449"/>
                  <a:pt x="37" y="1421"/>
                </a:cubicBezTo>
                <a:cubicBezTo>
                  <a:pt x="9" y="1383"/>
                  <a:pt x="0" y="1346"/>
                  <a:pt x="9" y="1308"/>
                </a:cubicBezTo>
                <a:cubicBezTo>
                  <a:pt x="207" y="310"/>
                  <a:pt x="207" y="310"/>
                  <a:pt x="207" y="310"/>
                </a:cubicBezTo>
                <a:cubicBezTo>
                  <a:pt x="207" y="301"/>
                  <a:pt x="207" y="301"/>
                  <a:pt x="207" y="301"/>
                </a:cubicBezTo>
                <a:cubicBezTo>
                  <a:pt x="245" y="122"/>
                  <a:pt x="395" y="0"/>
                  <a:pt x="574" y="0"/>
                </a:cubicBezTo>
                <a:cubicBezTo>
                  <a:pt x="988" y="0"/>
                  <a:pt x="988" y="0"/>
                  <a:pt x="988" y="0"/>
                </a:cubicBezTo>
                <a:cubicBezTo>
                  <a:pt x="1158" y="0"/>
                  <a:pt x="1308" y="113"/>
                  <a:pt x="1355" y="282"/>
                </a:cubicBezTo>
                <a:cubicBezTo>
                  <a:pt x="1355" y="292"/>
                  <a:pt x="1355" y="301"/>
                  <a:pt x="1355" y="310"/>
                </a:cubicBezTo>
                <a:cubicBezTo>
                  <a:pt x="1553" y="1308"/>
                  <a:pt x="1553" y="1308"/>
                  <a:pt x="1553" y="1308"/>
                </a:cubicBezTo>
                <a:cubicBezTo>
                  <a:pt x="1563" y="1383"/>
                  <a:pt x="1515" y="1468"/>
                  <a:pt x="1431" y="1487"/>
                </a:cubicBezTo>
                <a:cubicBezTo>
                  <a:pt x="1421" y="1487"/>
                  <a:pt x="1412" y="1487"/>
                  <a:pt x="1402" y="1487"/>
                </a:cubicBezTo>
                <a:cubicBezTo>
                  <a:pt x="1327" y="1487"/>
                  <a:pt x="1261" y="1430"/>
                  <a:pt x="1252" y="1365"/>
                </a:cubicBezTo>
                <a:cubicBezTo>
                  <a:pt x="1186" y="1054"/>
                  <a:pt x="1186" y="1054"/>
                  <a:pt x="1186" y="1054"/>
                </a:cubicBezTo>
                <a:cubicBezTo>
                  <a:pt x="1186" y="2579"/>
                  <a:pt x="1186" y="2579"/>
                  <a:pt x="1186" y="2579"/>
                </a:cubicBezTo>
                <a:cubicBezTo>
                  <a:pt x="1186" y="2673"/>
                  <a:pt x="1111" y="2758"/>
                  <a:pt x="1007" y="2758"/>
                </a:cubicBezTo>
                <a:lnTo>
                  <a:pt x="998" y="27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44"/>
          <p:cNvSpPr>
            <a:spLocks noChangeArrowheads="1"/>
          </p:cNvSpPr>
          <p:nvPr/>
        </p:nvSpPr>
        <p:spPr bwMode="auto">
          <a:xfrm>
            <a:off x="13420860" y="797495"/>
            <a:ext cx="661609" cy="670091"/>
          </a:xfrm>
          <a:custGeom>
            <a:avLst/>
            <a:gdLst>
              <a:gd name="T0" fmla="*/ 348 w 688"/>
              <a:gd name="T1" fmla="*/ 697 h 698"/>
              <a:gd name="T2" fmla="*/ 348 w 688"/>
              <a:gd name="T3" fmla="*/ 697 h 698"/>
              <a:gd name="T4" fmla="*/ 0 w 688"/>
              <a:gd name="T5" fmla="*/ 349 h 698"/>
              <a:gd name="T6" fmla="*/ 348 w 688"/>
              <a:gd name="T7" fmla="*/ 0 h 698"/>
              <a:gd name="T8" fmla="*/ 687 w 688"/>
              <a:gd name="T9" fmla="*/ 349 h 698"/>
              <a:gd name="T10" fmla="*/ 348 w 688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8">
                <a:moveTo>
                  <a:pt x="348" y="697"/>
                </a:moveTo>
                <a:lnTo>
                  <a:pt x="348" y="697"/>
                </a:lnTo>
                <a:cubicBezTo>
                  <a:pt x="151" y="697"/>
                  <a:pt x="0" y="537"/>
                  <a:pt x="0" y="349"/>
                </a:cubicBezTo>
                <a:cubicBezTo>
                  <a:pt x="0" y="160"/>
                  <a:pt x="151" y="0"/>
                  <a:pt x="348" y="0"/>
                </a:cubicBezTo>
                <a:cubicBezTo>
                  <a:pt x="536" y="0"/>
                  <a:pt x="687" y="160"/>
                  <a:pt x="687" y="349"/>
                </a:cubicBezTo>
                <a:cubicBezTo>
                  <a:pt x="687" y="537"/>
                  <a:pt x="536" y="697"/>
                  <a:pt x="348" y="6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46"/>
          <p:cNvSpPr>
            <a:spLocks noChangeArrowheads="1"/>
          </p:cNvSpPr>
          <p:nvPr/>
        </p:nvSpPr>
        <p:spPr bwMode="auto">
          <a:xfrm>
            <a:off x="19659490" y="772049"/>
            <a:ext cx="670091" cy="670091"/>
          </a:xfrm>
          <a:custGeom>
            <a:avLst/>
            <a:gdLst>
              <a:gd name="T0" fmla="*/ 348 w 697"/>
              <a:gd name="T1" fmla="*/ 697 h 698"/>
              <a:gd name="T2" fmla="*/ 348 w 697"/>
              <a:gd name="T3" fmla="*/ 697 h 698"/>
              <a:gd name="T4" fmla="*/ 0 w 697"/>
              <a:gd name="T5" fmla="*/ 348 h 698"/>
              <a:gd name="T6" fmla="*/ 348 w 697"/>
              <a:gd name="T7" fmla="*/ 0 h 698"/>
              <a:gd name="T8" fmla="*/ 696 w 697"/>
              <a:gd name="T9" fmla="*/ 348 h 698"/>
              <a:gd name="T10" fmla="*/ 348 w 697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698">
                <a:moveTo>
                  <a:pt x="348" y="697"/>
                </a:moveTo>
                <a:lnTo>
                  <a:pt x="348" y="697"/>
                </a:lnTo>
                <a:cubicBezTo>
                  <a:pt x="160" y="697"/>
                  <a:pt x="0" y="537"/>
                  <a:pt x="0" y="348"/>
                </a:cubicBezTo>
                <a:cubicBezTo>
                  <a:pt x="0" y="160"/>
                  <a:pt x="160" y="0"/>
                  <a:pt x="348" y="0"/>
                </a:cubicBezTo>
                <a:cubicBezTo>
                  <a:pt x="546" y="0"/>
                  <a:pt x="696" y="160"/>
                  <a:pt x="696" y="348"/>
                </a:cubicBezTo>
                <a:cubicBezTo>
                  <a:pt x="696" y="537"/>
                  <a:pt x="546" y="697"/>
                  <a:pt x="348" y="6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48"/>
          <p:cNvSpPr>
            <a:spLocks noChangeArrowheads="1"/>
          </p:cNvSpPr>
          <p:nvPr/>
        </p:nvSpPr>
        <p:spPr bwMode="auto">
          <a:xfrm>
            <a:off x="19396543" y="1459104"/>
            <a:ext cx="1195985" cy="2654917"/>
          </a:xfrm>
          <a:custGeom>
            <a:avLst/>
            <a:gdLst>
              <a:gd name="T0" fmla="*/ 574 w 1243"/>
              <a:gd name="T1" fmla="*/ 2759 h 2760"/>
              <a:gd name="T2" fmla="*/ 574 w 1243"/>
              <a:gd name="T3" fmla="*/ 2759 h 2760"/>
              <a:gd name="T4" fmla="*/ 480 w 1243"/>
              <a:gd name="T5" fmla="*/ 2683 h 2760"/>
              <a:gd name="T6" fmla="*/ 339 w 1243"/>
              <a:gd name="T7" fmla="*/ 1469 h 2760"/>
              <a:gd name="T8" fmla="*/ 178 w 1243"/>
              <a:gd name="T9" fmla="*/ 1469 h 2760"/>
              <a:gd name="T10" fmla="*/ 122 w 1243"/>
              <a:gd name="T11" fmla="*/ 1441 h 2760"/>
              <a:gd name="T12" fmla="*/ 103 w 1243"/>
              <a:gd name="T13" fmla="*/ 1375 h 2760"/>
              <a:gd name="T14" fmla="*/ 301 w 1243"/>
              <a:gd name="T15" fmla="*/ 678 h 2760"/>
              <a:gd name="T16" fmla="*/ 188 w 1243"/>
              <a:gd name="T17" fmla="*/ 989 h 2760"/>
              <a:gd name="T18" fmla="*/ 103 w 1243"/>
              <a:gd name="T19" fmla="*/ 1045 h 2760"/>
              <a:gd name="T20" fmla="*/ 65 w 1243"/>
              <a:gd name="T21" fmla="*/ 1045 h 2760"/>
              <a:gd name="T22" fmla="*/ 9 w 1243"/>
              <a:gd name="T23" fmla="*/ 932 h 2760"/>
              <a:gd name="T24" fmla="*/ 160 w 1243"/>
              <a:gd name="T25" fmla="*/ 321 h 2760"/>
              <a:gd name="T26" fmla="*/ 546 w 1243"/>
              <a:gd name="T27" fmla="*/ 0 h 2760"/>
              <a:gd name="T28" fmla="*/ 706 w 1243"/>
              <a:gd name="T29" fmla="*/ 0 h 2760"/>
              <a:gd name="T30" fmla="*/ 1073 w 1243"/>
              <a:gd name="T31" fmla="*/ 264 h 2760"/>
              <a:gd name="T32" fmla="*/ 1073 w 1243"/>
              <a:gd name="T33" fmla="*/ 264 h 2760"/>
              <a:gd name="T34" fmla="*/ 1082 w 1243"/>
              <a:gd name="T35" fmla="*/ 292 h 2760"/>
              <a:gd name="T36" fmla="*/ 1092 w 1243"/>
              <a:gd name="T37" fmla="*/ 311 h 2760"/>
              <a:gd name="T38" fmla="*/ 1233 w 1243"/>
              <a:gd name="T39" fmla="*/ 932 h 2760"/>
              <a:gd name="T40" fmla="*/ 1176 w 1243"/>
              <a:gd name="T41" fmla="*/ 1045 h 2760"/>
              <a:gd name="T42" fmla="*/ 1148 w 1243"/>
              <a:gd name="T43" fmla="*/ 1045 h 2760"/>
              <a:gd name="T44" fmla="*/ 1148 w 1243"/>
              <a:gd name="T45" fmla="*/ 1045 h 2760"/>
              <a:gd name="T46" fmla="*/ 1054 w 1243"/>
              <a:gd name="T47" fmla="*/ 989 h 2760"/>
              <a:gd name="T48" fmla="*/ 950 w 1243"/>
              <a:gd name="T49" fmla="*/ 678 h 2760"/>
              <a:gd name="T50" fmla="*/ 1139 w 1243"/>
              <a:gd name="T51" fmla="*/ 1375 h 2760"/>
              <a:gd name="T52" fmla="*/ 1129 w 1243"/>
              <a:gd name="T53" fmla="*/ 1441 h 2760"/>
              <a:gd name="T54" fmla="*/ 1063 w 1243"/>
              <a:gd name="T55" fmla="*/ 1469 h 2760"/>
              <a:gd name="T56" fmla="*/ 904 w 1243"/>
              <a:gd name="T57" fmla="*/ 1469 h 2760"/>
              <a:gd name="T58" fmla="*/ 762 w 1243"/>
              <a:gd name="T59" fmla="*/ 2683 h 2760"/>
              <a:gd name="T60" fmla="*/ 678 w 1243"/>
              <a:gd name="T61" fmla="*/ 2759 h 2760"/>
              <a:gd name="T62" fmla="*/ 574 w 1243"/>
              <a:gd name="T63" fmla="*/ 2759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43" h="2760">
                <a:moveTo>
                  <a:pt x="574" y="2759"/>
                </a:moveTo>
                <a:lnTo>
                  <a:pt x="574" y="2759"/>
                </a:lnTo>
                <a:cubicBezTo>
                  <a:pt x="527" y="2759"/>
                  <a:pt x="489" y="2721"/>
                  <a:pt x="480" y="2683"/>
                </a:cubicBezTo>
                <a:cubicBezTo>
                  <a:pt x="339" y="1469"/>
                  <a:pt x="339" y="1469"/>
                  <a:pt x="339" y="1469"/>
                </a:cubicBezTo>
                <a:cubicBezTo>
                  <a:pt x="178" y="1469"/>
                  <a:pt x="178" y="1469"/>
                  <a:pt x="178" y="1469"/>
                </a:cubicBezTo>
                <a:cubicBezTo>
                  <a:pt x="160" y="1469"/>
                  <a:pt x="131" y="1459"/>
                  <a:pt x="122" y="1441"/>
                </a:cubicBezTo>
                <a:cubicBezTo>
                  <a:pt x="103" y="1422"/>
                  <a:pt x="103" y="1403"/>
                  <a:pt x="103" y="1375"/>
                </a:cubicBezTo>
                <a:cubicBezTo>
                  <a:pt x="301" y="678"/>
                  <a:pt x="301" y="678"/>
                  <a:pt x="301" y="678"/>
                </a:cubicBezTo>
                <a:cubicBezTo>
                  <a:pt x="188" y="989"/>
                  <a:pt x="188" y="989"/>
                  <a:pt x="188" y="989"/>
                </a:cubicBezTo>
                <a:cubicBezTo>
                  <a:pt x="178" y="1027"/>
                  <a:pt x="141" y="1045"/>
                  <a:pt x="103" y="1045"/>
                </a:cubicBezTo>
                <a:cubicBezTo>
                  <a:pt x="94" y="1045"/>
                  <a:pt x="75" y="1045"/>
                  <a:pt x="65" y="1045"/>
                </a:cubicBezTo>
                <a:cubicBezTo>
                  <a:pt x="28" y="1027"/>
                  <a:pt x="0" y="979"/>
                  <a:pt x="9" y="932"/>
                </a:cubicBezTo>
                <a:cubicBezTo>
                  <a:pt x="160" y="321"/>
                  <a:pt x="160" y="321"/>
                  <a:pt x="160" y="321"/>
                </a:cubicBezTo>
                <a:cubicBezTo>
                  <a:pt x="188" y="132"/>
                  <a:pt x="357" y="0"/>
                  <a:pt x="54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875" y="0"/>
                  <a:pt x="1016" y="104"/>
                  <a:pt x="1073" y="264"/>
                </a:cubicBezTo>
                <a:lnTo>
                  <a:pt x="1073" y="264"/>
                </a:lnTo>
                <a:cubicBezTo>
                  <a:pt x="1082" y="292"/>
                  <a:pt x="1082" y="292"/>
                  <a:pt x="1082" y="292"/>
                </a:cubicBezTo>
                <a:cubicBezTo>
                  <a:pt x="1082" y="302"/>
                  <a:pt x="1092" y="302"/>
                  <a:pt x="1092" y="311"/>
                </a:cubicBezTo>
                <a:cubicBezTo>
                  <a:pt x="1233" y="932"/>
                  <a:pt x="1233" y="932"/>
                  <a:pt x="1233" y="932"/>
                </a:cubicBezTo>
                <a:cubicBezTo>
                  <a:pt x="1242" y="979"/>
                  <a:pt x="1223" y="1027"/>
                  <a:pt x="1176" y="1045"/>
                </a:cubicBezTo>
                <a:cubicBezTo>
                  <a:pt x="1167" y="1045"/>
                  <a:pt x="1157" y="1045"/>
                  <a:pt x="1148" y="1045"/>
                </a:cubicBezTo>
                <a:lnTo>
                  <a:pt x="1148" y="1045"/>
                </a:lnTo>
                <a:cubicBezTo>
                  <a:pt x="1101" y="1045"/>
                  <a:pt x="1063" y="1027"/>
                  <a:pt x="1054" y="989"/>
                </a:cubicBezTo>
                <a:cubicBezTo>
                  <a:pt x="950" y="678"/>
                  <a:pt x="950" y="678"/>
                  <a:pt x="950" y="678"/>
                </a:cubicBezTo>
                <a:cubicBezTo>
                  <a:pt x="1139" y="1375"/>
                  <a:pt x="1139" y="1375"/>
                  <a:pt x="1139" y="1375"/>
                </a:cubicBezTo>
                <a:cubicBezTo>
                  <a:pt x="1148" y="1403"/>
                  <a:pt x="1139" y="1422"/>
                  <a:pt x="1129" y="1441"/>
                </a:cubicBezTo>
                <a:cubicBezTo>
                  <a:pt x="1110" y="1459"/>
                  <a:pt x="1092" y="1469"/>
                  <a:pt x="1063" y="1469"/>
                </a:cubicBezTo>
                <a:cubicBezTo>
                  <a:pt x="904" y="1469"/>
                  <a:pt x="904" y="1469"/>
                  <a:pt x="904" y="1469"/>
                </a:cubicBezTo>
                <a:cubicBezTo>
                  <a:pt x="762" y="2683"/>
                  <a:pt x="762" y="2683"/>
                  <a:pt x="762" y="2683"/>
                </a:cubicBezTo>
                <a:cubicBezTo>
                  <a:pt x="753" y="2721"/>
                  <a:pt x="725" y="2759"/>
                  <a:pt x="678" y="2759"/>
                </a:cubicBezTo>
                <a:lnTo>
                  <a:pt x="574" y="27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50"/>
          <p:cNvSpPr>
            <a:spLocks noChangeArrowheads="1"/>
          </p:cNvSpPr>
          <p:nvPr/>
        </p:nvSpPr>
        <p:spPr bwMode="auto">
          <a:xfrm>
            <a:off x="19515294" y="4555094"/>
            <a:ext cx="962727" cy="1170539"/>
          </a:xfrm>
          <a:custGeom>
            <a:avLst/>
            <a:gdLst>
              <a:gd name="T0" fmla="*/ 998 w 999"/>
              <a:gd name="T1" fmla="*/ 339 h 1215"/>
              <a:gd name="T2" fmla="*/ 998 w 999"/>
              <a:gd name="T3" fmla="*/ 339 h 1215"/>
              <a:gd name="T4" fmla="*/ 988 w 999"/>
              <a:gd name="T5" fmla="*/ 310 h 1215"/>
              <a:gd name="T6" fmla="*/ 678 w 999"/>
              <a:gd name="T7" fmla="*/ 9 h 1215"/>
              <a:gd name="T8" fmla="*/ 640 w 999"/>
              <a:gd name="T9" fmla="*/ 0 h 1215"/>
              <a:gd name="T10" fmla="*/ 640 w 999"/>
              <a:gd name="T11" fmla="*/ 0 h 1215"/>
              <a:gd name="T12" fmla="*/ 66 w 999"/>
              <a:gd name="T13" fmla="*/ 0 h 1215"/>
              <a:gd name="T14" fmla="*/ 0 w 999"/>
              <a:gd name="T15" fmla="*/ 75 h 1215"/>
              <a:gd name="T16" fmla="*/ 0 w 999"/>
              <a:gd name="T17" fmla="*/ 1176 h 1215"/>
              <a:gd name="T18" fmla="*/ 47 w 999"/>
              <a:gd name="T19" fmla="*/ 1214 h 1215"/>
              <a:gd name="T20" fmla="*/ 960 w 999"/>
              <a:gd name="T21" fmla="*/ 1214 h 1215"/>
              <a:gd name="T22" fmla="*/ 998 w 999"/>
              <a:gd name="T23" fmla="*/ 1176 h 1215"/>
              <a:gd name="T24" fmla="*/ 998 w 999"/>
              <a:gd name="T25" fmla="*/ 339 h 1215"/>
              <a:gd name="T26" fmla="*/ 687 w 999"/>
              <a:gd name="T27" fmla="*/ 282 h 1215"/>
              <a:gd name="T28" fmla="*/ 687 w 999"/>
              <a:gd name="T29" fmla="*/ 282 h 1215"/>
              <a:gd name="T30" fmla="*/ 687 w 999"/>
              <a:gd name="T31" fmla="*/ 131 h 1215"/>
              <a:gd name="T32" fmla="*/ 847 w 999"/>
              <a:gd name="T33" fmla="*/ 282 h 1215"/>
              <a:gd name="T34" fmla="*/ 687 w 999"/>
              <a:gd name="T35" fmla="*/ 282 h 1215"/>
              <a:gd name="T36" fmla="*/ 85 w 999"/>
              <a:gd name="T37" fmla="*/ 1129 h 1215"/>
              <a:gd name="T38" fmla="*/ 85 w 999"/>
              <a:gd name="T39" fmla="*/ 1129 h 1215"/>
              <a:gd name="T40" fmla="*/ 85 w 999"/>
              <a:gd name="T41" fmla="*/ 75 h 1215"/>
              <a:gd name="T42" fmla="*/ 603 w 999"/>
              <a:gd name="T43" fmla="*/ 75 h 1215"/>
              <a:gd name="T44" fmla="*/ 603 w 999"/>
              <a:gd name="T45" fmla="*/ 329 h 1215"/>
              <a:gd name="T46" fmla="*/ 650 w 999"/>
              <a:gd name="T47" fmla="*/ 367 h 1215"/>
              <a:gd name="T48" fmla="*/ 913 w 999"/>
              <a:gd name="T49" fmla="*/ 367 h 1215"/>
              <a:gd name="T50" fmla="*/ 913 w 999"/>
              <a:gd name="T51" fmla="*/ 367 h 1215"/>
              <a:gd name="T52" fmla="*/ 913 w 999"/>
              <a:gd name="T53" fmla="*/ 1129 h 1215"/>
              <a:gd name="T54" fmla="*/ 85 w 999"/>
              <a:gd name="T55" fmla="*/ 1129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99" h="1215">
                <a:moveTo>
                  <a:pt x="998" y="339"/>
                </a:moveTo>
                <a:lnTo>
                  <a:pt x="998" y="339"/>
                </a:lnTo>
                <a:cubicBezTo>
                  <a:pt x="998" y="329"/>
                  <a:pt x="998" y="320"/>
                  <a:pt x="988" y="310"/>
                </a:cubicBezTo>
                <a:cubicBezTo>
                  <a:pt x="678" y="9"/>
                  <a:pt x="678" y="9"/>
                  <a:pt x="678" y="9"/>
                </a:cubicBezTo>
                <a:cubicBezTo>
                  <a:pt x="669" y="0"/>
                  <a:pt x="659" y="0"/>
                  <a:pt x="640" y="0"/>
                </a:cubicBezTo>
                <a:lnTo>
                  <a:pt x="640" y="0"/>
                </a:lnTo>
                <a:cubicBezTo>
                  <a:pt x="66" y="0"/>
                  <a:pt x="66" y="0"/>
                  <a:pt x="66" y="0"/>
                </a:cubicBezTo>
                <a:cubicBezTo>
                  <a:pt x="28" y="0"/>
                  <a:pt x="0" y="28"/>
                  <a:pt x="0" y="75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1195"/>
                  <a:pt x="19" y="1214"/>
                  <a:pt x="47" y="1214"/>
                </a:cubicBezTo>
                <a:cubicBezTo>
                  <a:pt x="960" y="1214"/>
                  <a:pt x="960" y="1214"/>
                  <a:pt x="960" y="1214"/>
                </a:cubicBezTo>
                <a:cubicBezTo>
                  <a:pt x="979" y="1214"/>
                  <a:pt x="998" y="1195"/>
                  <a:pt x="998" y="1176"/>
                </a:cubicBezTo>
                <a:cubicBezTo>
                  <a:pt x="998" y="339"/>
                  <a:pt x="998" y="339"/>
                  <a:pt x="998" y="339"/>
                </a:cubicBezTo>
                <a:close/>
                <a:moveTo>
                  <a:pt x="687" y="282"/>
                </a:moveTo>
                <a:lnTo>
                  <a:pt x="687" y="282"/>
                </a:lnTo>
                <a:cubicBezTo>
                  <a:pt x="687" y="131"/>
                  <a:pt x="687" y="131"/>
                  <a:pt x="687" y="131"/>
                </a:cubicBezTo>
                <a:cubicBezTo>
                  <a:pt x="847" y="282"/>
                  <a:pt x="847" y="282"/>
                  <a:pt x="847" y="282"/>
                </a:cubicBezTo>
                <a:lnTo>
                  <a:pt x="687" y="282"/>
                </a:lnTo>
                <a:close/>
                <a:moveTo>
                  <a:pt x="85" y="1129"/>
                </a:moveTo>
                <a:lnTo>
                  <a:pt x="85" y="1129"/>
                </a:lnTo>
                <a:cubicBezTo>
                  <a:pt x="85" y="75"/>
                  <a:pt x="85" y="75"/>
                  <a:pt x="85" y="75"/>
                </a:cubicBezTo>
                <a:cubicBezTo>
                  <a:pt x="603" y="75"/>
                  <a:pt x="603" y="75"/>
                  <a:pt x="603" y="75"/>
                </a:cubicBezTo>
                <a:cubicBezTo>
                  <a:pt x="603" y="329"/>
                  <a:pt x="603" y="329"/>
                  <a:pt x="603" y="329"/>
                </a:cubicBezTo>
                <a:cubicBezTo>
                  <a:pt x="603" y="348"/>
                  <a:pt x="621" y="367"/>
                  <a:pt x="650" y="367"/>
                </a:cubicBezTo>
                <a:cubicBezTo>
                  <a:pt x="913" y="367"/>
                  <a:pt x="913" y="367"/>
                  <a:pt x="913" y="367"/>
                </a:cubicBezTo>
                <a:lnTo>
                  <a:pt x="913" y="367"/>
                </a:lnTo>
                <a:cubicBezTo>
                  <a:pt x="913" y="1129"/>
                  <a:pt x="913" y="1129"/>
                  <a:pt x="913" y="1129"/>
                </a:cubicBezTo>
                <a:lnTo>
                  <a:pt x="85" y="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51"/>
          <p:cNvSpPr>
            <a:spLocks noChangeArrowheads="1"/>
          </p:cNvSpPr>
          <p:nvPr/>
        </p:nvSpPr>
        <p:spPr bwMode="auto">
          <a:xfrm>
            <a:off x="19752794" y="5025853"/>
            <a:ext cx="500448" cy="72100"/>
          </a:xfrm>
          <a:custGeom>
            <a:avLst/>
            <a:gdLst>
              <a:gd name="T0" fmla="*/ 471 w 519"/>
              <a:gd name="T1" fmla="*/ 0 h 77"/>
              <a:gd name="T2" fmla="*/ 471 w 519"/>
              <a:gd name="T3" fmla="*/ 0 h 77"/>
              <a:gd name="T4" fmla="*/ 47 w 519"/>
              <a:gd name="T5" fmla="*/ 0 h 77"/>
              <a:gd name="T6" fmla="*/ 0 w 519"/>
              <a:gd name="T7" fmla="*/ 38 h 77"/>
              <a:gd name="T8" fmla="*/ 47 w 519"/>
              <a:gd name="T9" fmla="*/ 76 h 77"/>
              <a:gd name="T10" fmla="*/ 471 w 519"/>
              <a:gd name="T11" fmla="*/ 76 h 77"/>
              <a:gd name="T12" fmla="*/ 518 w 519"/>
              <a:gd name="T13" fmla="*/ 38 h 77"/>
              <a:gd name="T14" fmla="*/ 471 w 519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77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0"/>
                  <a:pt x="0" y="38"/>
                </a:cubicBezTo>
                <a:cubicBezTo>
                  <a:pt x="0" y="57"/>
                  <a:pt x="19" y="76"/>
                  <a:pt x="47" y="76"/>
                </a:cubicBezTo>
                <a:cubicBezTo>
                  <a:pt x="471" y="76"/>
                  <a:pt x="471" y="76"/>
                  <a:pt x="471" y="76"/>
                </a:cubicBezTo>
                <a:cubicBezTo>
                  <a:pt x="499" y="76"/>
                  <a:pt x="518" y="57"/>
                  <a:pt x="518" y="38"/>
                </a:cubicBezTo>
                <a:cubicBezTo>
                  <a:pt x="518" y="10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52"/>
          <p:cNvSpPr>
            <a:spLocks noChangeArrowheads="1"/>
          </p:cNvSpPr>
          <p:nvPr/>
        </p:nvSpPr>
        <p:spPr bwMode="auto">
          <a:xfrm>
            <a:off x="19752794" y="5225185"/>
            <a:ext cx="500448" cy="84822"/>
          </a:xfrm>
          <a:custGeom>
            <a:avLst/>
            <a:gdLst>
              <a:gd name="T0" fmla="*/ 471 w 519"/>
              <a:gd name="T1" fmla="*/ 0 h 86"/>
              <a:gd name="T2" fmla="*/ 471 w 519"/>
              <a:gd name="T3" fmla="*/ 0 h 86"/>
              <a:gd name="T4" fmla="*/ 47 w 519"/>
              <a:gd name="T5" fmla="*/ 0 h 86"/>
              <a:gd name="T6" fmla="*/ 0 w 519"/>
              <a:gd name="T7" fmla="*/ 47 h 86"/>
              <a:gd name="T8" fmla="*/ 47 w 519"/>
              <a:gd name="T9" fmla="*/ 85 h 86"/>
              <a:gd name="T10" fmla="*/ 471 w 519"/>
              <a:gd name="T11" fmla="*/ 85 h 86"/>
              <a:gd name="T12" fmla="*/ 518 w 519"/>
              <a:gd name="T13" fmla="*/ 47 h 86"/>
              <a:gd name="T14" fmla="*/ 471 w 519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6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71" y="85"/>
                  <a:pt x="471" y="85"/>
                  <a:pt x="471" y="85"/>
                </a:cubicBezTo>
                <a:cubicBezTo>
                  <a:pt x="499" y="85"/>
                  <a:pt x="518" y="66"/>
                  <a:pt x="518" y="4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53"/>
          <p:cNvSpPr>
            <a:spLocks noChangeArrowheads="1"/>
          </p:cNvSpPr>
          <p:nvPr/>
        </p:nvSpPr>
        <p:spPr bwMode="auto">
          <a:xfrm>
            <a:off x="19752794" y="5432997"/>
            <a:ext cx="500448" cy="80582"/>
          </a:xfrm>
          <a:custGeom>
            <a:avLst/>
            <a:gdLst>
              <a:gd name="T0" fmla="*/ 471 w 519"/>
              <a:gd name="T1" fmla="*/ 0 h 85"/>
              <a:gd name="T2" fmla="*/ 471 w 519"/>
              <a:gd name="T3" fmla="*/ 0 h 85"/>
              <a:gd name="T4" fmla="*/ 47 w 519"/>
              <a:gd name="T5" fmla="*/ 0 h 85"/>
              <a:gd name="T6" fmla="*/ 0 w 519"/>
              <a:gd name="T7" fmla="*/ 37 h 85"/>
              <a:gd name="T8" fmla="*/ 47 w 519"/>
              <a:gd name="T9" fmla="*/ 84 h 85"/>
              <a:gd name="T10" fmla="*/ 471 w 519"/>
              <a:gd name="T11" fmla="*/ 84 h 85"/>
              <a:gd name="T12" fmla="*/ 518 w 519"/>
              <a:gd name="T13" fmla="*/ 37 h 85"/>
              <a:gd name="T14" fmla="*/ 471 w 519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5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66"/>
                  <a:pt x="19" y="84"/>
                  <a:pt x="47" y="84"/>
                </a:cubicBezTo>
                <a:cubicBezTo>
                  <a:pt x="471" y="84"/>
                  <a:pt x="471" y="84"/>
                  <a:pt x="471" y="84"/>
                </a:cubicBezTo>
                <a:cubicBezTo>
                  <a:pt x="499" y="84"/>
                  <a:pt x="518" y="66"/>
                  <a:pt x="518" y="3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54"/>
          <p:cNvSpPr>
            <a:spLocks noChangeArrowheads="1"/>
          </p:cNvSpPr>
          <p:nvPr/>
        </p:nvSpPr>
        <p:spPr bwMode="auto">
          <a:xfrm>
            <a:off x="13179117" y="4516923"/>
            <a:ext cx="1157817" cy="1242638"/>
          </a:xfrm>
          <a:custGeom>
            <a:avLst/>
            <a:gdLst>
              <a:gd name="T0" fmla="*/ 1205 w 1206"/>
              <a:gd name="T1" fmla="*/ 141 h 1291"/>
              <a:gd name="T2" fmla="*/ 1205 w 1206"/>
              <a:gd name="T3" fmla="*/ 141 h 1291"/>
              <a:gd name="T4" fmla="*/ 1139 w 1206"/>
              <a:gd name="T5" fmla="*/ 94 h 1291"/>
              <a:gd name="T6" fmla="*/ 1016 w 1206"/>
              <a:gd name="T7" fmla="*/ 94 h 1291"/>
              <a:gd name="T8" fmla="*/ 1016 w 1206"/>
              <a:gd name="T9" fmla="*/ 38 h 1291"/>
              <a:gd name="T10" fmla="*/ 969 w 1206"/>
              <a:gd name="T11" fmla="*/ 0 h 1291"/>
              <a:gd name="T12" fmla="*/ 932 w 1206"/>
              <a:gd name="T13" fmla="*/ 38 h 1291"/>
              <a:gd name="T14" fmla="*/ 932 w 1206"/>
              <a:gd name="T15" fmla="*/ 94 h 1291"/>
              <a:gd name="T16" fmla="*/ 263 w 1206"/>
              <a:gd name="T17" fmla="*/ 94 h 1291"/>
              <a:gd name="T18" fmla="*/ 263 w 1206"/>
              <a:gd name="T19" fmla="*/ 38 h 1291"/>
              <a:gd name="T20" fmla="*/ 226 w 1206"/>
              <a:gd name="T21" fmla="*/ 0 h 1291"/>
              <a:gd name="T22" fmla="*/ 188 w 1206"/>
              <a:gd name="T23" fmla="*/ 38 h 1291"/>
              <a:gd name="T24" fmla="*/ 188 w 1206"/>
              <a:gd name="T25" fmla="*/ 94 h 1291"/>
              <a:gd name="T26" fmla="*/ 66 w 1206"/>
              <a:gd name="T27" fmla="*/ 94 h 1291"/>
              <a:gd name="T28" fmla="*/ 0 w 1206"/>
              <a:gd name="T29" fmla="*/ 141 h 1291"/>
              <a:gd name="T30" fmla="*/ 0 w 1206"/>
              <a:gd name="T31" fmla="*/ 452 h 1291"/>
              <a:gd name="T32" fmla="*/ 9 w 1206"/>
              <a:gd name="T33" fmla="*/ 471 h 1291"/>
              <a:gd name="T34" fmla="*/ 0 w 1206"/>
              <a:gd name="T35" fmla="*/ 490 h 1291"/>
              <a:gd name="T36" fmla="*/ 0 w 1206"/>
              <a:gd name="T37" fmla="*/ 1224 h 1291"/>
              <a:gd name="T38" fmla="*/ 66 w 1206"/>
              <a:gd name="T39" fmla="*/ 1290 h 1291"/>
              <a:gd name="T40" fmla="*/ 1139 w 1206"/>
              <a:gd name="T41" fmla="*/ 1290 h 1291"/>
              <a:gd name="T42" fmla="*/ 1205 w 1206"/>
              <a:gd name="T43" fmla="*/ 1224 h 1291"/>
              <a:gd name="T44" fmla="*/ 1205 w 1206"/>
              <a:gd name="T45" fmla="*/ 490 h 1291"/>
              <a:gd name="T46" fmla="*/ 1195 w 1206"/>
              <a:gd name="T47" fmla="*/ 471 h 1291"/>
              <a:gd name="T48" fmla="*/ 1205 w 1206"/>
              <a:gd name="T49" fmla="*/ 452 h 1291"/>
              <a:gd name="T50" fmla="*/ 1205 w 1206"/>
              <a:gd name="T51" fmla="*/ 141 h 1291"/>
              <a:gd name="T52" fmla="*/ 84 w 1206"/>
              <a:gd name="T53" fmla="*/ 179 h 1291"/>
              <a:gd name="T54" fmla="*/ 84 w 1206"/>
              <a:gd name="T55" fmla="*/ 179 h 1291"/>
              <a:gd name="T56" fmla="*/ 188 w 1206"/>
              <a:gd name="T57" fmla="*/ 179 h 1291"/>
              <a:gd name="T58" fmla="*/ 188 w 1206"/>
              <a:gd name="T59" fmla="*/ 226 h 1291"/>
              <a:gd name="T60" fmla="*/ 226 w 1206"/>
              <a:gd name="T61" fmla="*/ 264 h 1291"/>
              <a:gd name="T62" fmla="*/ 263 w 1206"/>
              <a:gd name="T63" fmla="*/ 226 h 1291"/>
              <a:gd name="T64" fmla="*/ 263 w 1206"/>
              <a:gd name="T65" fmla="*/ 179 h 1291"/>
              <a:gd name="T66" fmla="*/ 932 w 1206"/>
              <a:gd name="T67" fmla="*/ 179 h 1291"/>
              <a:gd name="T68" fmla="*/ 932 w 1206"/>
              <a:gd name="T69" fmla="*/ 226 h 1291"/>
              <a:gd name="T70" fmla="*/ 969 w 1206"/>
              <a:gd name="T71" fmla="*/ 264 h 1291"/>
              <a:gd name="T72" fmla="*/ 1016 w 1206"/>
              <a:gd name="T73" fmla="*/ 226 h 1291"/>
              <a:gd name="T74" fmla="*/ 1016 w 1206"/>
              <a:gd name="T75" fmla="*/ 179 h 1291"/>
              <a:gd name="T76" fmla="*/ 1120 w 1206"/>
              <a:gd name="T77" fmla="*/ 179 h 1291"/>
              <a:gd name="T78" fmla="*/ 1120 w 1206"/>
              <a:gd name="T79" fmla="*/ 424 h 1291"/>
              <a:gd name="T80" fmla="*/ 84 w 1206"/>
              <a:gd name="T81" fmla="*/ 424 h 1291"/>
              <a:gd name="T82" fmla="*/ 84 w 1206"/>
              <a:gd name="T83" fmla="*/ 179 h 1291"/>
              <a:gd name="T84" fmla="*/ 1120 w 1206"/>
              <a:gd name="T85" fmla="*/ 1205 h 1291"/>
              <a:gd name="T86" fmla="*/ 1120 w 1206"/>
              <a:gd name="T87" fmla="*/ 1205 h 1291"/>
              <a:gd name="T88" fmla="*/ 84 w 1206"/>
              <a:gd name="T89" fmla="*/ 1205 h 1291"/>
              <a:gd name="T90" fmla="*/ 84 w 1206"/>
              <a:gd name="T91" fmla="*/ 508 h 1291"/>
              <a:gd name="T92" fmla="*/ 1120 w 1206"/>
              <a:gd name="T93" fmla="*/ 508 h 1291"/>
              <a:gd name="T94" fmla="*/ 1120 w 1206"/>
              <a:gd name="T95" fmla="*/ 1205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6" h="1291">
                <a:moveTo>
                  <a:pt x="1205" y="141"/>
                </a:moveTo>
                <a:lnTo>
                  <a:pt x="1205" y="141"/>
                </a:lnTo>
                <a:cubicBezTo>
                  <a:pt x="1205" y="113"/>
                  <a:pt x="1167" y="94"/>
                  <a:pt x="1139" y="94"/>
                </a:cubicBezTo>
                <a:cubicBezTo>
                  <a:pt x="1016" y="94"/>
                  <a:pt x="1016" y="94"/>
                  <a:pt x="1016" y="94"/>
                </a:cubicBezTo>
                <a:cubicBezTo>
                  <a:pt x="1016" y="38"/>
                  <a:pt x="1016" y="38"/>
                  <a:pt x="1016" y="38"/>
                </a:cubicBezTo>
                <a:cubicBezTo>
                  <a:pt x="1016" y="19"/>
                  <a:pt x="997" y="0"/>
                  <a:pt x="969" y="0"/>
                </a:cubicBezTo>
                <a:cubicBezTo>
                  <a:pt x="950" y="0"/>
                  <a:pt x="932" y="19"/>
                  <a:pt x="932" y="38"/>
                </a:cubicBezTo>
                <a:cubicBezTo>
                  <a:pt x="932" y="94"/>
                  <a:pt x="932" y="94"/>
                  <a:pt x="932" y="94"/>
                </a:cubicBezTo>
                <a:cubicBezTo>
                  <a:pt x="263" y="94"/>
                  <a:pt x="263" y="94"/>
                  <a:pt x="263" y="94"/>
                </a:cubicBezTo>
                <a:cubicBezTo>
                  <a:pt x="263" y="38"/>
                  <a:pt x="263" y="38"/>
                  <a:pt x="263" y="38"/>
                </a:cubicBezTo>
                <a:cubicBezTo>
                  <a:pt x="263" y="19"/>
                  <a:pt x="254" y="0"/>
                  <a:pt x="226" y="0"/>
                </a:cubicBezTo>
                <a:cubicBezTo>
                  <a:pt x="207" y="0"/>
                  <a:pt x="188" y="19"/>
                  <a:pt x="188" y="38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28" y="94"/>
                  <a:pt x="0" y="122"/>
                  <a:pt x="0" y="141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461"/>
                  <a:pt x="0" y="461"/>
                  <a:pt x="9" y="471"/>
                </a:cubicBezTo>
                <a:cubicBezTo>
                  <a:pt x="0" y="471"/>
                  <a:pt x="0" y="480"/>
                  <a:pt x="0" y="490"/>
                </a:cubicBezTo>
                <a:cubicBezTo>
                  <a:pt x="0" y="1224"/>
                  <a:pt x="0" y="1224"/>
                  <a:pt x="0" y="1224"/>
                </a:cubicBezTo>
                <a:cubicBezTo>
                  <a:pt x="0" y="1261"/>
                  <a:pt x="28" y="1290"/>
                  <a:pt x="66" y="1290"/>
                </a:cubicBezTo>
                <a:cubicBezTo>
                  <a:pt x="1139" y="1290"/>
                  <a:pt x="1139" y="1290"/>
                  <a:pt x="1139" y="1290"/>
                </a:cubicBezTo>
                <a:cubicBezTo>
                  <a:pt x="1176" y="1290"/>
                  <a:pt x="1205" y="1261"/>
                  <a:pt x="1205" y="1224"/>
                </a:cubicBezTo>
                <a:cubicBezTo>
                  <a:pt x="1205" y="490"/>
                  <a:pt x="1205" y="490"/>
                  <a:pt x="1205" y="490"/>
                </a:cubicBezTo>
                <a:cubicBezTo>
                  <a:pt x="1205" y="480"/>
                  <a:pt x="1195" y="471"/>
                  <a:pt x="1195" y="471"/>
                </a:cubicBezTo>
                <a:cubicBezTo>
                  <a:pt x="1205" y="461"/>
                  <a:pt x="1205" y="461"/>
                  <a:pt x="1205" y="452"/>
                </a:cubicBezTo>
                <a:lnTo>
                  <a:pt x="1205" y="141"/>
                </a:lnTo>
                <a:close/>
                <a:moveTo>
                  <a:pt x="84" y="179"/>
                </a:moveTo>
                <a:lnTo>
                  <a:pt x="84" y="179"/>
                </a:lnTo>
                <a:cubicBezTo>
                  <a:pt x="188" y="179"/>
                  <a:pt x="188" y="179"/>
                  <a:pt x="188" y="179"/>
                </a:cubicBezTo>
                <a:cubicBezTo>
                  <a:pt x="188" y="226"/>
                  <a:pt x="188" y="226"/>
                  <a:pt x="188" y="226"/>
                </a:cubicBezTo>
                <a:cubicBezTo>
                  <a:pt x="188" y="245"/>
                  <a:pt x="207" y="264"/>
                  <a:pt x="226" y="264"/>
                </a:cubicBezTo>
                <a:cubicBezTo>
                  <a:pt x="254" y="264"/>
                  <a:pt x="263" y="245"/>
                  <a:pt x="263" y="226"/>
                </a:cubicBezTo>
                <a:cubicBezTo>
                  <a:pt x="263" y="179"/>
                  <a:pt x="263" y="179"/>
                  <a:pt x="263" y="179"/>
                </a:cubicBezTo>
                <a:cubicBezTo>
                  <a:pt x="932" y="179"/>
                  <a:pt x="932" y="179"/>
                  <a:pt x="932" y="179"/>
                </a:cubicBezTo>
                <a:cubicBezTo>
                  <a:pt x="932" y="226"/>
                  <a:pt x="932" y="226"/>
                  <a:pt x="932" y="226"/>
                </a:cubicBezTo>
                <a:cubicBezTo>
                  <a:pt x="932" y="245"/>
                  <a:pt x="950" y="264"/>
                  <a:pt x="969" y="264"/>
                </a:cubicBezTo>
                <a:cubicBezTo>
                  <a:pt x="997" y="264"/>
                  <a:pt x="1016" y="245"/>
                  <a:pt x="1016" y="226"/>
                </a:cubicBezTo>
                <a:cubicBezTo>
                  <a:pt x="1016" y="179"/>
                  <a:pt x="1016" y="179"/>
                  <a:pt x="1016" y="179"/>
                </a:cubicBezTo>
                <a:cubicBezTo>
                  <a:pt x="1120" y="179"/>
                  <a:pt x="1120" y="179"/>
                  <a:pt x="1120" y="179"/>
                </a:cubicBezTo>
                <a:cubicBezTo>
                  <a:pt x="1120" y="424"/>
                  <a:pt x="1120" y="424"/>
                  <a:pt x="1120" y="424"/>
                </a:cubicBezTo>
                <a:cubicBezTo>
                  <a:pt x="84" y="424"/>
                  <a:pt x="84" y="424"/>
                  <a:pt x="84" y="424"/>
                </a:cubicBezTo>
                <a:lnTo>
                  <a:pt x="84" y="179"/>
                </a:lnTo>
                <a:close/>
                <a:moveTo>
                  <a:pt x="1120" y="1205"/>
                </a:moveTo>
                <a:lnTo>
                  <a:pt x="1120" y="1205"/>
                </a:lnTo>
                <a:cubicBezTo>
                  <a:pt x="84" y="1205"/>
                  <a:pt x="84" y="1205"/>
                  <a:pt x="84" y="1205"/>
                </a:cubicBezTo>
                <a:cubicBezTo>
                  <a:pt x="84" y="508"/>
                  <a:pt x="84" y="508"/>
                  <a:pt x="84" y="508"/>
                </a:cubicBezTo>
                <a:cubicBezTo>
                  <a:pt x="1120" y="508"/>
                  <a:pt x="1120" y="508"/>
                  <a:pt x="1120" y="508"/>
                </a:cubicBezTo>
                <a:lnTo>
                  <a:pt x="1120" y="1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55"/>
          <p:cNvSpPr>
            <a:spLocks noChangeArrowheads="1"/>
          </p:cNvSpPr>
          <p:nvPr/>
        </p:nvSpPr>
        <p:spPr bwMode="auto">
          <a:xfrm>
            <a:off x="13539610" y="4762906"/>
            <a:ext cx="436830" cy="84822"/>
          </a:xfrm>
          <a:custGeom>
            <a:avLst/>
            <a:gdLst>
              <a:gd name="T0" fmla="*/ 414 w 453"/>
              <a:gd name="T1" fmla="*/ 0 h 86"/>
              <a:gd name="T2" fmla="*/ 414 w 453"/>
              <a:gd name="T3" fmla="*/ 0 h 86"/>
              <a:gd name="T4" fmla="*/ 47 w 453"/>
              <a:gd name="T5" fmla="*/ 0 h 86"/>
              <a:gd name="T6" fmla="*/ 0 w 453"/>
              <a:gd name="T7" fmla="*/ 47 h 86"/>
              <a:gd name="T8" fmla="*/ 47 w 453"/>
              <a:gd name="T9" fmla="*/ 85 h 86"/>
              <a:gd name="T10" fmla="*/ 414 w 453"/>
              <a:gd name="T11" fmla="*/ 85 h 86"/>
              <a:gd name="T12" fmla="*/ 452 w 453"/>
              <a:gd name="T13" fmla="*/ 47 h 86"/>
              <a:gd name="T14" fmla="*/ 414 w 453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86">
                <a:moveTo>
                  <a:pt x="414" y="0"/>
                </a:moveTo>
                <a:lnTo>
                  <a:pt x="414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14" y="85"/>
                  <a:pt x="414" y="85"/>
                  <a:pt x="414" y="85"/>
                </a:cubicBezTo>
                <a:cubicBezTo>
                  <a:pt x="433" y="85"/>
                  <a:pt x="452" y="66"/>
                  <a:pt x="452" y="47"/>
                </a:cubicBezTo>
                <a:cubicBezTo>
                  <a:pt x="452" y="19"/>
                  <a:pt x="433" y="0"/>
                  <a:pt x="4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56"/>
          <p:cNvSpPr>
            <a:spLocks noChangeArrowheads="1"/>
          </p:cNvSpPr>
          <p:nvPr/>
        </p:nvSpPr>
        <p:spPr bwMode="auto">
          <a:xfrm>
            <a:off x="13467511" y="5178532"/>
            <a:ext cx="262947" cy="364733"/>
          </a:xfrm>
          <a:custGeom>
            <a:avLst/>
            <a:gdLst>
              <a:gd name="T0" fmla="*/ 122 w 274"/>
              <a:gd name="T1" fmla="*/ 207 h 378"/>
              <a:gd name="T2" fmla="*/ 122 w 274"/>
              <a:gd name="T3" fmla="*/ 207 h 378"/>
              <a:gd name="T4" fmla="*/ 19 w 274"/>
              <a:gd name="T5" fmla="*/ 292 h 378"/>
              <a:gd name="T6" fmla="*/ 0 w 274"/>
              <a:gd name="T7" fmla="*/ 339 h 378"/>
              <a:gd name="T8" fmla="*/ 47 w 274"/>
              <a:gd name="T9" fmla="*/ 377 h 378"/>
              <a:gd name="T10" fmla="*/ 244 w 274"/>
              <a:gd name="T11" fmla="*/ 377 h 378"/>
              <a:gd name="T12" fmla="*/ 273 w 274"/>
              <a:gd name="T13" fmla="*/ 339 h 378"/>
              <a:gd name="T14" fmla="*/ 244 w 274"/>
              <a:gd name="T15" fmla="*/ 301 h 378"/>
              <a:gd name="T16" fmla="*/ 113 w 274"/>
              <a:gd name="T17" fmla="*/ 301 h 378"/>
              <a:gd name="T18" fmla="*/ 169 w 274"/>
              <a:gd name="T19" fmla="*/ 254 h 378"/>
              <a:gd name="T20" fmla="*/ 273 w 274"/>
              <a:gd name="T21" fmla="*/ 113 h 378"/>
              <a:gd name="T22" fmla="*/ 273 w 274"/>
              <a:gd name="T23" fmla="*/ 113 h 378"/>
              <a:gd name="T24" fmla="*/ 141 w 274"/>
              <a:gd name="T25" fmla="*/ 0 h 378"/>
              <a:gd name="T26" fmla="*/ 28 w 274"/>
              <a:gd name="T27" fmla="*/ 57 h 378"/>
              <a:gd name="T28" fmla="*/ 19 w 274"/>
              <a:gd name="T29" fmla="*/ 85 h 378"/>
              <a:gd name="T30" fmla="*/ 56 w 274"/>
              <a:gd name="T31" fmla="*/ 122 h 378"/>
              <a:gd name="T32" fmla="*/ 75 w 274"/>
              <a:gd name="T33" fmla="*/ 104 h 378"/>
              <a:gd name="T34" fmla="*/ 141 w 274"/>
              <a:gd name="T35" fmla="*/ 76 h 378"/>
              <a:gd name="T36" fmla="*/ 188 w 274"/>
              <a:gd name="T37" fmla="*/ 122 h 378"/>
              <a:gd name="T38" fmla="*/ 122 w 274"/>
              <a:gd name="T39" fmla="*/ 20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4" h="378">
                <a:moveTo>
                  <a:pt x="122" y="207"/>
                </a:moveTo>
                <a:lnTo>
                  <a:pt x="122" y="207"/>
                </a:lnTo>
                <a:cubicBezTo>
                  <a:pt x="19" y="292"/>
                  <a:pt x="19" y="292"/>
                  <a:pt x="19" y="292"/>
                </a:cubicBezTo>
                <a:cubicBezTo>
                  <a:pt x="9" y="311"/>
                  <a:pt x="0" y="320"/>
                  <a:pt x="0" y="339"/>
                </a:cubicBezTo>
                <a:cubicBezTo>
                  <a:pt x="0" y="358"/>
                  <a:pt x="19" y="377"/>
                  <a:pt x="47" y="377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63" y="377"/>
                  <a:pt x="273" y="358"/>
                  <a:pt x="273" y="339"/>
                </a:cubicBezTo>
                <a:cubicBezTo>
                  <a:pt x="273" y="320"/>
                  <a:pt x="263" y="301"/>
                  <a:pt x="244" y="301"/>
                </a:cubicBezTo>
                <a:cubicBezTo>
                  <a:pt x="113" y="301"/>
                  <a:pt x="113" y="301"/>
                  <a:pt x="113" y="301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235" y="207"/>
                  <a:pt x="273" y="179"/>
                  <a:pt x="273" y="113"/>
                </a:cubicBezTo>
                <a:lnTo>
                  <a:pt x="273" y="113"/>
                </a:lnTo>
                <a:cubicBezTo>
                  <a:pt x="273" y="47"/>
                  <a:pt x="216" y="0"/>
                  <a:pt x="141" y="0"/>
                </a:cubicBezTo>
                <a:cubicBezTo>
                  <a:pt x="85" y="0"/>
                  <a:pt x="56" y="19"/>
                  <a:pt x="28" y="57"/>
                </a:cubicBezTo>
                <a:cubicBezTo>
                  <a:pt x="19" y="66"/>
                  <a:pt x="19" y="76"/>
                  <a:pt x="19" y="85"/>
                </a:cubicBezTo>
                <a:cubicBezTo>
                  <a:pt x="19" y="104"/>
                  <a:pt x="28" y="122"/>
                  <a:pt x="56" y="122"/>
                </a:cubicBezTo>
                <a:cubicBezTo>
                  <a:pt x="66" y="122"/>
                  <a:pt x="75" y="113"/>
                  <a:pt x="75" y="104"/>
                </a:cubicBezTo>
                <a:cubicBezTo>
                  <a:pt x="104" y="85"/>
                  <a:pt x="113" y="76"/>
                  <a:pt x="141" y="76"/>
                </a:cubicBezTo>
                <a:cubicBezTo>
                  <a:pt x="169" y="76"/>
                  <a:pt x="188" y="94"/>
                  <a:pt x="188" y="122"/>
                </a:cubicBezTo>
                <a:cubicBezTo>
                  <a:pt x="188" y="151"/>
                  <a:pt x="169" y="170"/>
                  <a:pt x="122" y="2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57"/>
          <p:cNvSpPr>
            <a:spLocks noChangeArrowheads="1"/>
          </p:cNvSpPr>
          <p:nvPr/>
        </p:nvSpPr>
        <p:spPr bwMode="auto">
          <a:xfrm>
            <a:off x="13785593" y="5187014"/>
            <a:ext cx="262947" cy="352011"/>
          </a:xfrm>
          <a:custGeom>
            <a:avLst/>
            <a:gdLst>
              <a:gd name="T0" fmla="*/ 38 w 274"/>
              <a:gd name="T1" fmla="*/ 66 h 368"/>
              <a:gd name="T2" fmla="*/ 38 w 274"/>
              <a:gd name="T3" fmla="*/ 66 h 368"/>
              <a:gd name="T4" fmla="*/ 179 w 274"/>
              <a:gd name="T5" fmla="*/ 66 h 368"/>
              <a:gd name="T6" fmla="*/ 38 w 274"/>
              <a:gd name="T7" fmla="*/ 310 h 368"/>
              <a:gd name="T8" fmla="*/ 38 w 274"/>
              <a:gd name="T9" fmla="*/ 329 h 368"/>
              <a:gd name="T10" fmla="*/ 76 w 274"/>
              <a:gd name="T11" fmla="*/ 367 h 368"/>
              <a:gd name="T12" fmla="*/ 113 w 274"/>
              <a:gd name="T13" fmla="*/ 338 h 368"/>
              <a:gd name="T14" fmla="*/ 264 w 274"/>
              <a:gd name="T15" fmla="*/ 75 h 368"/>
              <a:gd name="T16" fmla="*/ 273 w 274"/>
              <a:gd name="T17" fmla="*/ 37 h 368"/>
              <a:gd name="T18" fmla="*/ 236 w 274"/>
              <a:gd name="T19" fmla="*/ 0 h 368"/>
              <a:gd name="T20" fmla="*/ 38 w 274"/>
              <a:gd name="T21" fmla="*/ 0 h 368"/>
              <a:gd name="T22" fmla="*/ 0 w 274"/>
              <a:gd name="T23" fmla="*/ 37 h 368"/>
              <a:gd name="T24" fmla="*/ 38 w 274"/>
              <a:gd name="T25" fmla="*/ 66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368">
                <a:moveTo>
                  <a:pt x="38" y="66"/>
                </a:moveTo>
                <a:lnTo>
                  <a:pt x="38" y="66"/>
                </a:lnTo>
                <a:cubicBezTo>
                  <a:pt x="179" y="66"/>
                  <a:pt x="179" y="66"/>
                  <a:pt x="179" y="66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38" y="310"/>
                  <a:pt x="38" y="320"/>
                  <a:pt x="38" y="329"/>
                </a:cubicBezTo>
                <a:cubicBezTo>
                  <a:pt x="38" y="357"/>
                  <a:pt x="57" y="367"/>
                  <a:pt x="76" y="367"/>
                </a:cubicBezTo>
                <a:cubicBezTo>
                  <a:pt x="94" y="367"/>
                  <a:pt x="104" y="357"/>
                  <a:pt x="113" y="338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64" y="66"/>
                  <a:pt x="273" y="47"/>
                  <a:pt x="273" y="37"/>
                </a:cubicBezTo>
                <a:cubicBezTo>
                  <a:pt x="273" y="9"/>
                  <a:pt x="254" y="0"/>
                  <a:pt x="23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6"/>
                  <a:pt x="19" y="66"/>
                  <a:pt x="38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58"/>
          <p:cNvSpPr>
            <a:spLocks noChangeArrowheads="1"/>
          </p:cNvSpPr>
          <p:nvPr/>
        </p:nvSpPr>
        <p:spPr bwMode="auto">
          <a:xfrm>
            <a:off x="12861037" y="7023404"/>
            <a:ext cx="1793976" cy="335044"/>
          </a:xfrm>
          <a:custGeom>
            <a:avLst/>
            <a:gdLst>
              <a:gd name="T0" fmla="*/ 1685 w 1865"/>
              <a:gd name="T1" fmla="*/ 349 h 350"/>
              <a:gd name="T2" fmla="*/ 1685 w 1865"/>
              <a:gd name="T3" fmla="*/ 349 h 350"/>
              <a:gd name="T4" fmla="*/ 179 w 1865"/>
              <a:gd name="T5" fmla="*/ 349 h 350"/>
              <a:gd name="T6" fmla="*/ 0 w 1865"/>
              <a:gd name="T7" fmla="*/ 179 h 350"/>
              <a:gd name="T8" fmla="*/ 0 w 1865"/>
              <a:gd name="T9" fmla="*/ 179 h 350"/>
              <a:gd name="T10" fmla="*/ 179 w 1865"/>
              <a:gd name="T11" fmla="*/ 0 h 350"/>
              <a:gd name="T12" fmla="*/ 1685 w 1865"/>
              <a:gd name="T13" fmla="*/ 0 h 350"/>
              <a:gd name="T14" fmla="*/ 1864 w 1865"/>
              <a:gd name="T15" fmla="*/ 179 h 350"/>
              <a:gd name="T16" fmla="*/ 1864 w 1865"/>
              <a:gd name="T17" fmla="*/ 179 h 350"/>
              <a:gd name="T18" fmla="*/ 1685 w 186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50">
                <a:moveTo>
                  <a:pt x="1685" y="349"/>
                </a:moveTo>
                <a:lnTo>
                  <a:pt x="1685" y="349"/>
                </a:lnTo>
                <a:cubicBezTo>
                  <a:pt x="179" y="349"/>
                  <a:pt x="179" y="349"/>
                  <a:pt x="179" y="349"/>
                </a:cubicBezTo>
                <a:cubicBezTo>
                  <a:pt x="8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9"/>
                  <a:pt x="1685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59"/>
          <p:cNvSpPr>
            <a:spLocks noChangeArrowheads="1"/>
          </p:cNvSpPr>
          <p:nvPr/>
        </p:nvSpPr>
        <p:spPr bwMode="auto">
          <a:xfrm>
            <a:off x="12861037" y="7477198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60"/>
          <p:cNvSpPr>
            <a:spLocks noChangeArrowheads="1"/>
          </p:cNvSpPr>
          <p:nvPr/>
        </p:nvSpPr>
        <p:spPr bwMode="auto">
          <a:xfrm>
            <a:off x="12861037" y="7930996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61"/>
          <p:cNvSpPr>
            <a:spLocks noChangeArrowheads="1"/>
          </p:cNvSpPr>
          <p:nvPr/>
        </p:nvSpPr>
        <p:spPr bwMode="auto">
          <a:xfrm>
            <a:off x="12861037" y="8384790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2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62"/>
          <p:cNvSpPr>
            <a:spLocks noChangeArrowheads="1"/>
          </p:cNvSpPr>
          <p:nvPr/>
        </p:nvSpPr>
        <p:spPr bwMode="auto">
          <a:xfrm>
            <a:off x="12861037" y="883434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5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63"/>
          <p:cNvSpPr>
            <a:spLocks noChangeArrowheads="1"/>
          </p:cNvSpPr>
          <p:nvPr/>
        </p:nvSpPr>
        <p:spPr bwMode="auto">
          <a:xfrm>
            <a:off x="12861037" y="9288142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64"/>
          <p:cNvSpPr>
            <a:spLocks noChangeArrowheads="1"/>
          </p:cNvSpPr>
          <p:nvPr/>
        </p:nvSpPr>
        <p:spPr bwMode="auto">
          <a:xfrm>
            <a:off x="12861037" y="9750419"/>
            <a:ext cx="1793976" cy="326565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69 h 340"/>
              <a:gd name="T8" fmla="*/ 0 w 1865"/>
              <a:gd name="T9" fmla="*/ 169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69 h 340"/>
              <a:gd name="T16" fmla="*/ 1864 w 1865"/>
              <a:gd name="T17" fmla="*/ 169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65"/>
          <p:cNvSpPr>
            <a:spLocks noChangeArrowheads="1"/>
          </p:cNvSpPr>
          <p:nvPr/>
        </p:nvSpPr>
        <p:spPr bwMode="auto">
          <a:xfrm>
            <a:off x="12861037" y="10204216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66"/>
          <p:cNvSpPr>
            <a:spLocks noChangeArrowheads="1"/>
          </p:cNvSpPr>
          <p:nvPr/>
        </p:nvSpPr>
        <p:spPr bwMode="auto">
          <a:xfrm>
            <a:off x="12861037" y="10653770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67"/>
          <p:cNvSpPr>
            <a:spLocks noChangeArrowheads="1"/>
          </p:cNvSpPr>
          <p:nvPr/>
        </p:nvSpPr>
        <p:spPr bwMode="auto">
          <a:xfrm>
            <a:off x="12861037" y="1110756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69 h 349"/>
              <a:gd name="T8" fmla="*/ 0 w 1865"/>
              <a:gd name="T9" fmla="*/ 16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69 h 349"/>
              <a:gd name="T16" fmla="*/ 1864 w 1865"/>
              <a:gd name="T17" fmla="*/ 16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68"/>
          <p:cNvSpPr>
            <a:spLocks noChangeArrowheads="1"/>
          </p:cNvSpPr>
          <p:nvPr/>
        </p:nvSpPr>
        <p:spPr bwMode="auto">
          <a:xfrm>
            <a:off x="19108150" y="7023404"/>
            <a:ext cx="1785497" cy="335044"/>
          </a:xfrm>
          <a:custGeom>
            <a:avLst/>
            <a:gdLst>
              <a:gd name="T0" fmla="*/ 1684 w 1855"/>
              <a:gd name="T1" fmla="*/ 349 h 350"/>
              <a:gd name="T2" fmla="*/ 1684 w 1855"/>
              <a:gd name="T3" fmla="*/ 349 h 350"/>
              <a:gd name="T4" fmla="*/ 169 w 1855"/>
              <a:gd name="T5" fmla="*/ 349 h 350"/>
              <a:gd name="T6" fmla="*/ 0 w 1855"/>
              <a:gd name="T7" fmla="*/ 179 h 350"/>
              <a:gd name="T8" fmla="*/ 0 w 1855"/>
              <a:gd name="T9" fmla="*/ 179 h 350"/>
              <a:gd name="T10" fmla="*/ 169 w 1855"/>
              <a:gd name="T11" fmla="*/ 0 h 350"/>
              <a:gd name="T12" fmla="*/ 1684 w 1855"/>
              <a:gd name="T13" fmla="*/ 0 h 350"/>
              <a:gd name="T14" fmla="*/ 1854 w 1855"/>
              <a:gd name="T15" fmla="*/ 179 h 350"/>
              <a:gd name="T16" fmla="*/ 1854 w 1855"/>
              <a:gd name="T17" fmla="*/ 179 h 350"/>
              <a:gd name="T18" fmla="*/ 1684 w 185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50">
                <a:moveTo>
                  <a:pt x="1684" y="349"/>
                </a:moveTo>
                <a:lnTo>
                  <a:pt x="1684" y="349"/>
                </a:lnTo>
                <a:cubicBezTo>
                  <a:pt x="169" y="349"/>
                  <a:pt x="169" y="349"/>
                  <a:pt x="169" y="349"/>
                </a:cubicBezTo>
                <a:cubicBezTo>
                  <a:pt x="7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9"/>
                  <a:pt x="1684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69"/>
          <p:cNvSpPr>
            <a:spLocks noChangeArrowheads="1"/>
          </p:cNvSpPr>
          <p:nvPr/>
        </p:nvSpPr>
        <p:spPr bwMode="auto">
          <a:xfrm>
            <a:off x="19108150" y="7477198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70"/>
          <p:cNvSpPr>
            <a:spLocks noChangeArrowheads="1"/>
          </p:cNvSpPr>
          <p:nvPr/>
        </p:nvSpPr>
        <p:spPr bwMode="auto">
          <a:xfrm>
            <a:off x="19108150" y="7930996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71"/>
          <p:cNvSpPr>
            <a:spLocks noChangeArrowheads="1"/>
          </p:cNvSpPr>
          <p:nvPr/>
        </p:nvSpPr>
        <p:spPr bwMode="auto">
          <a:xfrm>
            <a:off x="19108150" y="8384790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2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72"/>
          <p:cNvSpPr>
            <a:spLocks noChangeArrowheads="1"/>
          </p:cNvSpPr>
          <p:nvPr/>
        </p:nvSpPr>
        <p:spPr bwMode="auto">
          <a:xfrm>
            <a:off x="19108150" y="883434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5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73"/>
          <p:cNvSpPr>
            <a:spLocks noChangeArrowheads="1"/>
          </p:cNvSpPr>
          <p:nvPr/>
        </p:nvSpPr>
        <p:spPr bwMode="auto">
          <a:xfrm>
            <a:off x="19108150" y="9288142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74"/>
          <p:cNvSpPr>
            <a:spLocks noChangeArrowheads="1"/>
          </p:cNvSpPr>
          <p:nvPr/>
        </p:nvSpPr>
        <p:spPr bwMode="auto">
          <a:xfrm>
            <a:off x="19108150" y="9750419"/>
            <a:ext cx="1785497" cy="326565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69 h 340"/>
              <a:gd name="T8" fmla="*/ 0 w 1855"/>
              <a:gd name="T9" fmla="*/ 169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69 h 340"/>
              <a:gd name="T16" fmla="*/ 1854 w 1855"/>
              <a:gd name="T17" fmla="*/ 169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39"/>
                  <a:pt x="1684" y="33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75"/>
          <p:cNvSpPr>
            <a:spLocks noChangeArrowheads="1"/>
          </p:cNvSpPr>
          <p:nvPr/>
        </p:nvSpPr>
        <p:spPr bwMode="auto">
          <a:xfrm>
            <a:off x="19108150" y="10204216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76"/>
          <p:cNvSpPr>
            <a:spLocks noChangeArrowheads="1"/>
          </p:cNvSpPr>
          <p:nvPr/>
        </p:nvSpPr>
        <p:spPr bwMode="auto">
          <a:xfrm>
            <a:off x="19108150" y="10653770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77"/>
          <p:cNvSpPr>
            <a:spLocks noChangeArrowheads="1"/>
          </p:cNvSpPr>
          <p:nvPr/>
        </p:nvSpPr>
        <p:spPr bwMode="auto">
          <a:xfrm>
            <a:off x="19108150" y="1110756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69 h 349"/>
              <a:gd name="T8" fmla="*/ 0 w 1855"/>
              <a:gd name="T9" fmla="*/ 16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69 h 349"/>
              <a:gd name="T16" fmla="*/ 1854 w 1855"/>
              <a:gd name="T17" fmla="*/ 16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48"/>
                  <a:pt x="1684" y="3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2381005" y="456121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2343758" y="599014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81" name="Agrupar 380"/>
          <p:cNvGrpSpPr/>
          <p:nvPr/>
        </p:nvGrpSpPr>
        <p:grpSpPr>
          <a:xfrm>
            <a:off x="12436394" y="11843191"/>
            <a:ext cx="2630539" cy="1220974"/>
            <a:chOff x="2190932" y="10632220"/>
            <a:chExt cx="2630539" cy="1220974"/>
          </a:xfrm>
        </p:grpSpPr>
        <p:sp>
          <p:nvSpPr>
            <p:cNvPr id="382" name="Rectángulo 38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3" name="CuadroTexto 38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84" name="Agrupar 383"/>
          <p:cNvGrpSpPr/>
          <p:nvPr/>
        </p:nvGrpSpPr>
        <p:grpSpPr>
          <a:xfrm>
            <a:off x="18741611" y="11843191"/>
            <a:ext cx="2630539" cy="1220974"/>
            <a:chOff x="2190932" y="10632220"/>
            <a:chExt cx="2630539" cy="1220974"/>
          </a:xfrm>
        </p:grpSpPr>
        <p:sp>
          <p:nvSpPr>
            <p:cNvPr id="385" name="Rectángulo 38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6" name="CuadroTexto 38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564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282"/>
          <p:cNvSpPr>
            <a:spLocks noChangeArrowheads="1"/>
          </p:cNvSpPr>
          <p:nvPr/>
        </p:nvSpPr>
        <p:spPr bwMode="auto">
          <a:xfrm>
            <a:off x="8876063" y="9824330"/>
            <a:ext cx="1106660" cy="1650365"/>
          </a:xfrm>
          <a:custGeom>
            <a:avLst/>
            <a:gdLst>
              <a:gd name="T0" fmla="*/ 653 w 1013"/>
              <a:gd name="T1" fmla="*/ 806 h 1514"/>
              <a:gd name="T2" fmla="*/ 653 w 1013"/>
              <a:gd name="T3" fmla="*/ 806 h 1514"/>
              <a:gd name="T4" fmla="*/ 1012 w 1013"/>
              <a:gd name="T5" fmla="*/ 430 h 1514"/>
              <a:gd name="T6" fmla="*/ 564 w 1013"/>
              <a:gd name="T7" fmla="*/ 0 h 1514"/>
              <a:gd name="T8" fmla="*/ 143 w 1013"/>
              <a:gd name="T9" fmla="*/ 439 h 1514"/>
              <a:gd name="T10" fmla="*/ 0 w 1013"/>
              <a:gd name="T11" fmla="*/ 806 h 1514"/>
              <a:gd name="T12" fmla="*/ 143 w 1013"/>
              <a:gd name="T13" fmla="*/ 1173 h 1514"/>
              <a:gd name="T14" fmla="*/ 349 w 1013"/>
              <a:gd name="T15" fmla="*/ 1388 h 1514"/>
              <a:gd name="T16" fmla="*/ 788 w 1013"/>
              <a:gd name="T17" fmla="*/ 1397 h 1514"/>
              <a:gd name="T18" fmla="*/ 788 w 1013"/>
              <a:gd name="T19" fmla="*/ 1397 h 1514"/>
              <a:gd name="T20" fmla="*/ 797 w 1013"/>
              <a:gd name="T21" fmla="*/ 958 h 1514"/>
              <a:gd name="T22" fmla="*/ 653 w 1013"/>
              <a:gd name="T23" fmla="*/ 806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653" y="806"/>
                </a:moveTo>
                <a:lnTo>
                  <a:pt x="653" y="806"/>
                </a:lnTo>
                <a:cubicBezTo>
                  <a:pt x="1012" y="430"/>
                  <a:pt x="1012" y="430"/>
                  <a:pt x="1012" y="430"/>
                </a:cubicBezTo>
                <a:cubicBezTo>
                  <a:pt x="564" y="0"/>
                  <a:pt x="564" y="0"/>
                  <a:pt x="564" y="0"/>
                </a:cubicBezTo>
                <a:cubicBezTo>
                  <a:pt x="143" y="439"/>
                  <a:pt x="143" y="439"/>
                  <a:pt x="143" y="439"/>
                </a:cubicBezTo>
                <a:cubicBezTo>
                  <a:pt x="45" y="537"/>
                  <a:pt x="0" y="671"/>
                  <a:pt x="0" y="806"/>
                </a:cubicBezTo>
                <a:cubicBezTo>
                  <a:pt x="0" y="940"/>
                  <a:pt x="45" y="1074"/>
                  <a:pt x="143" y="1173"/>
                </a:cubicBezTo>
                <a:cubicBezTo>
                  <a:pt x="349" y="1388"/>
                  <a:pt x="349" y="1388"/>
                  <a:pt x="349" y="1388"/>
                </a:cubicBezTo>
                <a:cubicBezTo>
                  <a:pt x="465" y="1504"/>
                  <a:pt x="663" y="1513"/>
                  <a:pt x="788" y="1397"/>
                </a:cubicBezTo>
                <a:lnTo>
                  <a:pt x="788" y="1397"/>
                </a:lnTo>
                <a:cubicBezTo>
                  <a:pt x="913" y="1271"/>
                  <a:pt x="913" y="1074"/>
                  <a:pt x="797" y="958"/>
                </a:cubicBezTo>
                <a:lnTo>
                  <a:pt x="653" y="8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83"/>
          <p:cNvSpPr>
            <a:spLocks noChangeArrowheads="1"/>
          </p:cNvSpPr>
          <p:nvPr/>
        </p:nvSpPr>
        <p:spPr bwMode="auto">
          <a:xfrm>
            <a:off x="10266606" y="9838763"/>
            <a:ext cx="1106660" cy="1640745"/>
          </a:xfrm>
          <a:custGeom>
            <a:avLst/>
            <a:gdLst>
              <a:gd name="T0" fmla="*/ 860 w 1013"/>
              <a:gd name="T1" fmla="*/ 430 h 1505"/>
              <a:gd name="T2" fmla="*/ 860 w 1013"/>
              <a:gd name="T3" fmla="*/ 430 h 1505"/>
              <a:gd name="T4" fmla="*/ 448 w 1013"/>
              <a:gd name="T5" fmla="*/ 0 h 1505"/>
              <a:gd name="T6" fmla="*/ 0 w 1013"/>
              <a:gd name="T7" fmla="*/ 430 h 1505"/>
              <a:gd name="T8" fmla="*/ 358 w 1013"/>
              <a:gd name="T9" fmla="*/ 797 h 1505"/>
              <a:gd name="T10" fmla="*/ 215 w 1013"/>
              <a:gd name="T11" fmla="*/ 949 h 1505"/>
              <a:gd name="T12" fmla="*/ 224 w 1013"/>
              <a:gd name="T13" fmla="*/ 1388 h 1505"/>
              <a:gd name="T14" fmla="*/ 224 w 1013"/>
              <a:gd name="T15" fmla="*/ 1388 h 1505"/>
              <a:gd name="T16" fmla="*/ 663 w 1013"/>
              <a:gd name="T17" fmla="*/ 1379 h 1505"/>
              <a:gd name="T18" fmla="*/ 860 w 1013"/>
              <a:gd name="T19" fmla="*/ 1173 h 1505"/>
              <a:gd name="T20" fmla="*/ 1003 w 1013"/>
              <a:gd name="T21" fmla="*/ 797 h 1505"/>
              <a:gd name="T22" fmla="*/ 860 w 1013"/>
              <a:gd name="T23" fmla="*/ 430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05">
                <a:moveTo>
                  <a:pt x="860" y="430"/>
                </a:moveTo>
                <a:lnTo>
                  <a:pt x="860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797"/>
                  <a:pt x="358" y="797"/>
                  <a:pt x="358" y="797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4"/>
                  <a:pt x="99" y="1271"/>
                  <a:pt x="224" y="1388"/>
                </a:cubicBezTo>
                <a:lnTo>
                  <a:pt x="224" y="1388"/>
                </a:lnTo>
                <a:cubicBezTo>
                  <a:pt x="349" y="1504"/>
                  <a:pt x="546" y="1504"/>
                  <a:pt x="663" y="1379"/>
                </a:cubicBezTo>
                <a:cubicBezTo>
                  <a:pt x="860" y="1173"/>
                  <a:pt x="860" y="1173"/>
                  <a:pt x="860" y="1173"/>
                </a:cubicBezTo>
                <a:cubicBezTo>
                  <a:pt x="967" y="1065"/>
                  <a:pt x="1012" y="931"/>
                  <a:pt x="1003" y="797"/>
                </a:cubicBezTo>
                <a:cubicBezTo>
                  <a:pt x="1012" y="671"/>
                  <a:pt x="967" y="537"/>
                  <a:pt x="860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84"/>
          <p:cNvSpPr>
            <a:spLocks noChangeArrowheads="1"/>
          </p:cNvSpPr>
          <p:nvPr/>
        </p:nvSpPr>
        <p:spPr bwMode="auto">
          <a:xfrm>
            <a:off x="9443827" y="6513974"/>
            <a:ext cx="1361674" cy="1356861"/>
          </a:xfrm>
          <a:custGeom>
            <a:avLst/>
            <a:gdLst>
              <a:gd name="T0" fmla="*/ 618 w 1246"/>
              <a:gd name="T1" fmla="*/ 1243 h 1244"/>
              <a:gd name="T2" fmla="*/ 618 w 1246"/>
              <a:gd name="T3" fmla="*/ 1243 h 1244"/>
              <a:gd name="T4" fmla="*/ 1245 w 1246"/>
              <a:gd name="T5" fmla="*/ 626 h 1244"/>
              <a:gd name="T6" fmla="*/ 618 w 1246"/>
              <a:gd name="T7" fmla="*/ 0 h 1244"/>
              <a:gd name="T8" fmla="*/ 0 w 1246"/>
              <a:gd name="T9" fmla="*/ 626 h 1244"/>
              <a:gd name="T10" fmla="*/ 618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18" y="1243"/>
                </a:moveTo>
                <a:lnTo>
                  <a:pt x="618" y="1243"/>
                </a:lnTo>
                <a:cubicBezTo>
                  <a:pt x="967" y="1243"/>
                  <a:pt x="1245" y="966"/>
                  <a:pt x="1245" y="626"/>
                </a:cubicBezTo>
                <a:cubicBezTo>
                  <a:pt x="1245" y="277"/>
                  <a:pt x="967" y="0"/>
                  <a:pt x="618" y="0"/>
                </a:cubicBezTo>
                <a:cubicBezTo>
                  <a:pt x="278" y="0"/>
                  <a:pt x="0" y="277"/>
                  <a:pt x="0" y="626"/>
                </a:cubicBezTo>
                <a:cubicBezTo>
                  <a:pt x="0" y="966"/>
                  <a:pt x="278" y="1243"/>
                  <a:pt x="618" y="12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85"/>
          <p:cNvSpPr>
            <a:spLocks noChangeArrowheads="1"/>
          </p:cNvSpPr>
          <p:nvPr/>
        </p:nvSpPr>
        <p:spPr bwMode="auto">
          <a:xfrm>
            <a:off x="8572936" y="8058485"/>
            <a:ext cx="3127516" cy="2044916"/>
          </a:xfrm>
          <a:custGeom>
            <a:avLst/>
            <a:gdLst>
              <a:gd name="T0" fmla="*/ 2740 w 2866"/>
              <a:gd name="T1" fmla="*/ 922 h 1872"/>
              <a:gd name="T2" fmla="*/ 2740 w 2866"/>
              <a:gd name="T3" fmla="*/ 922 h 1872"/>
              <a:gd name="T4" fmla="*/ 2087 w 2866"/>
              <a:gd name="T5" fmla="*/ 295 h 1872"/>
              <a:gd name="T6" fmla="*/ 1531 w 2866"/>
              <a:gd name="T7" fmla="*/ 0 h 1872"/>
              <a:gd name="T8" fmla="*/ 1308 w 2866"/>
              <a:gd name="T9" fmla="*/ 0 h 1872"/>
              <a:gd name="T10" fmla="*/ 735 w 2866"/>
              <a:gd name="T11" fmla="*/ 313 h 1872"/>
              <a:gd name="T12" fmla="*/ 117 w 2866"/>
              <a:gd name="T13" fmla="*/ 958 h 1872"/>
              <a:gd name="T14" fmla="*/ 126 w 2866"/>
              <a:gd name="T15" fmla="*/ 1396 h 1872"/>
              <a:gd name="T16" fmla="*/ 126 w 2866"/>
              <a:gd name="T17" fmla="*/ 1396 h 1872"/>
              <a:gd name="T18" fmla="*/ 573 w 2866"/>
              <a:gd name="T19" fmla="*/ 1387 h 1872"/>
              <a:gd name="T20" fmla="*/ 797 w 2866"/>
              <a:gd name="T21" fmla="*/ 1146 h 1872"/>
              <a:gd name="T22" fmla="*/ 797 w 2866"/>
              <a:gd name="T23" fmla="*/ 1871 h 1872"/>
              <a:gd name="T24" fmla="*/ 2042 w 2866"/>
              <a:gd name="T25" fmla="*/ 1871 h 1872"/>
              <a:gd name="T26" fmla="*/ 2042 w 2866"/>
              <a:gd name="T27" fmla="*/ 1110 h 1872"/>
              <a:gd name="T28" fmla="*/ 2310 w 2866"/>
              <a:gd name="T29" fmla="*/ 1369 h 1872"/>
              <a:gd name="T30" fmla="*/ 2749 w 2866"/>
              <a:gd name="T31" fmla="*/ 1360 h 1872"/>
              <a:gd name="T32" fmla="*/ 2740 w 2866"/>
              <a:gd name="T33" fmla="*/ 922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6" h="1872">
                <a:moveTo>
                  <a:pt x="2740" y="922"/>
                </a:moveTo>
                <a:lnTo>
                  <a:pt x="2740" y="922"/>
                </a:lnTo>
                <a:cubicBezTo>
                  <a:pt x="2087" y="295"/>
                  <a:pt x="2087" y="295"/>
                  <a:pt x="2087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8" y="0"/>
                  <a:pt x="1308" y="0"/>
                  <a:pt x="1308" y="0"/>
                </a:cubicBezTo>
                <a:cubicBezTo>
                  <a:pt x="1066" y="0"/>
                  <a:pt x="851" y="125"/>
                  <a:pt x="735" y="313"/>
                </a:cubicBezTo>
                <a:cubicBezTo>
                  <a:pt x="117" y="958"/>
                  <a:pt x="117" y="958"/>
                  <a:pt x="117" y="958"/>
                </a:cubicBezTo>
                <a:cubicBezTo>
                  <a:pt x="0" y="1074"/>
                  <a:pt x="9" y="1271"/>
                  <a:pt x="126" y="1396"/>
                </a:cubicBezTo>
                <a:lnTo>
                  <a:pt x="126" y="1396"/>
                </a:lnTo>
                <a:cubicBezTo>
                  <a:pt x="251" y="1512"/>
                  <a:pt x="448" y="1504"/>
                  <a:pt x="573" y="1387"/>
                </a:cubicBezTo>
                <a:cubicBezTo>
                  <a:pt x="797" y="1146"/>
                  <a:pt x="797" y="1146"/>
                  <a:pt x="797" y="1146"/>
                </a:cubicBezTo>
                <a:cubicBezTo>
                  <a:pt x="797" y="1871"/>
                  <a:pt x="797" y="1871"/>
                  <a:pt x="797" y="1871"/>
                </a:cubicBezTo>
                <a:cubicBezTo>
                  <a:pt x="2042" y="1871"/>
                  <a:pt x="2042" y="1871"/>
                  <a:pt x="2042" y="1871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69"/>
                  <a:pt x="2310" y="1369"/>
                  <a:pt x="2310" y="1369"/>
                </a:cubicBezTo>
                <a:cubicBezTo>
                  <a:pt x="2436" y="1486"/>
                  <a:pt x="2633" y="1486"/>
                  <a:pt x="2749" y="1360"/>
                </a:cubicBezTo>
                <a:cubicBezTo>
                  <a:pt x="2865" y="1235"/>
                  <a:pt x="2865" y="1038"/>
                  <a:pt x="2740" y="9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86"/>
          <p:cNvSpPr>
            <a:spLocks noChangeArrowheads="1"/>
          </p:cNvSpPr>
          <p:nvPr/>
        </p:nvSpPr>
        <p:spPr bwMode="auto">
          <a:xfrm>
            <a:off x="9443827" y="9886879"/>
            <a:ext cx="1361674" cy="587011"/>
          </a:xfrm>
          <a:custGeom>
            <a:avLst/>
            <a:gdLst>
              <a:gd name="T0" fmla="*/ 403 w 1246"/>
              <a:gd name="T1" fmla="*/ 411 h 538"/>
              <a:gd name="T2" fmla="*/ 403 w 1246"/>
              <a:gd name="T3" fmla="*/ 411 h 538"/>
              <a:gd name="T4" fmla="*/ 0 w 1246"/>
              <a:gd name="T5" fmla="*/ 0 h 538"/>
              <a:gd name="T6" fmla="*/ 1245 w 1246"/>
              <a:gd name="T7" fmla="*/ 0 h 538"/>
              <a:gd name="T8" fmla="*/ 833 w 1246"/>
              <a:gd name="T9" fmla="*/ 411 h 538"/>
              <a:gd name="T10" fmla="*/ 412 w 1246"/>
              <a:gd name="T11" fmla="*/ 411 h 538"/>
              <a:gd name="T12" fmla="*/ 0 w 1246"/>
              <a:gd name="T13" fmla="*/ 0 h 538"/>
              <a:gd name="T14" fmla="*/ 1245 w 1246"/>
              <a:gd name="T15" fmla="*/ 0 h 538"/>
              <a:gd name="T16" fmla="*/ 842 w 1246"/>
              <a:gd name="T17" fmla="*/ 411 h 538"/>
              <a:gd name="T18" fmla="*/ 403 w 1246"/>
              <a:gd name="T19" fmla="*/ 4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38">
                <a:moveTo>
                  <a:pt x="403" y="411"/>
                </a:moveTo>
                <a:lnTo>
                  <a:pt x="403" y="411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1"/>
                  <a:pt x="833" y="411"/>
                  <a:pt x="833" y="411"/>
                </a:cubicBezTo>
                <a:cubicBezTo>
                  <a:pt x="707" y="537"/>
                  <a:pt x="537" y="537"/>
                  <a:pt x="412" y="411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1"/>
                  <a:pt x="842" y="411"/>
                  <a:pt x="842" y="411"/>
                </a:cubicBezTo>
                <a:cubicBezTo>
                  <a:pt x="717" y="537"/>
                  <a:pt x="528" y="537"/>
                  <a:pt x="403" y="4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87"/>
          <p:cNvSpPr>
            <a:spLocks noChangeArrowheads="1"/>
          </p:cNvSpPr>
          <p:nvPr/>
        </p:nvSpPr>
        <p:spPr bwMode="auto">
          <a:xfrm>
            <a:off x="12874474" y="9954241"/>
            <a:ext cx="1106660" cy="1650368"/>
          </a:xfrm>
          <a:custGeom>
            <a:avLst/>
            <a:gdLst>
              <a:gd name="T0" fmla="*/ 653 w 1013"/>
              <a:gd name="T1" fmla="*/ 805 h 1513"/>
              <a:gd name="T2" fmla="*/ 653 w 1013"/>
              <a:gd name="T3" fmla="*/ 805 h 1513"/>
              <a:gd name="T4" fmla="*/ 1012 w 1013"/>
              <a:gd name="T5" fmla="*/ 438 h 1513"/>
              <a:gd name="T6" fmla="*/ 564 w 1013"/>
              <a:gd name="T7" fmla="*/ 0 h 1513"/>
              <a:gd name="T8" fmla="*/ 152 w 1013"/>
              <a:gd name="T9" fmla="*/ 438 h 1513"/>
              <a:gd name="T10" fmla="*/ 9 w 1013"/>
              <a:gd name="T11" fmla="*/ 805 h 1513"/>
              <a:gd name="T12" fmla="*/ 152 w 1013"/>
              <a:gd name="T13" fmla="*/ 1172 h 1513"/>
              <a:gd name="T14" fmla="*/ 349 w 1013"/>
              <a:gd name="T15" fmla="*/ 1387 h 1513"/>
              <a:gd name="T16" fmla="*/ 788 w 1013"/>
              <a:gd name="T17" fmla="*/ 1396 h 1513"/>
              <a:gd name="T18" fmla="*/ 788 w 1013"/>
              <a:gd name="T19" fmla="*/ 1396 h 1513"/>
              <a:gd name="T20" fmla="*/ 797 w 1013"/>
              <a:gd name="T21" fmla="*/ 957 h 1513"/>
              <a:gd name="T22" fmla="*/ 653 w 1013"/>
              <a:gd name="T23" fmla="*/ 805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3">
                <a:moveTo>
                  <a:pt x="653" y="805"/>
                </a:moveTo>
                <a:lnTo>
                  <a:pt x="653" y="805"/>
                </a:lnTo>
                <a:cubicBezTo>
                  <a:pt x="1012" y="438"/>
                  <a:pt x="1012" y="438"/>
                  <a:pt x="1012" y="438"/>
                </a:cubicBezTo>
                <a:cubicBezTo>
                  <a:pt x="564" y="0"/>
                  <a:pt x="564" y="0"/>
                  <a:pt x="564" y="0"/>
                </a:cubicBezTo>
                <a:cubicBezTo>
                  <a:pt x="152" y="438"/>
                  <a:pt x="152" y="438"/>
                  <a:pt x="152" y="438"/>
                </a:cubicBezTo>
                <a:cubicBezTo>
                  <a:pt x="45" y="537"/>
                  <a:pt x="0" y="671"/>
                  <a:pt x="9" y="805"/>
                </a:cubicBezTo>
                <a:cubicBezTo>
                  <a:pt x="0" y="939"/>
                  <a:pt x="45" y="1074"/>
                  <a:pt x="152" y="1172"/>
                </a:cubicBezTo>
                <a:cubicBezTo>
                  <a:pt x="349" y="1387"/>
                  <a:pt x="349" y="1387"/>
                  <a:pt x="349" y="1387"/>
                </a:cubicBezTo>
                <a:cubicBezTo>
                  <a:pt x="465" y="1512"/>
                  <a:pt x="662" y="1512"/>
                  <a:pt x="788" y="1396"/>
                </a:cubicBezTo>
                <a:lnTo>
                  <a:pt x="788" y="1396"/>
                </a:lnTo>
                <a:cubicBezTo>
                  <a:pt x="913" y="1280"/>
                  <a:pt x="913" y="1083"/>
                  <a:pt x="797" y="957"/>
                </a:cubicBezTo>
                <a:lnTo>
                  <a:pt x="653" y="8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88"/>
          <p:cNvSpPr>
            <a:spLocks noChangeArrowheads="1"/>
          </p:cNvSpPr>
          <p:nvPr/>
        </p:nvSpPr>
        <p:spPr bwMode="auto">
          <a:xfrm>
            <a:off x="14260204" y="9963864"/>
            <a:ext cx="1106660" cy="1650368"/>
          </a:xfrm>
          <a:custGeom>
            <a:avLst/>
            <a:gdLst>
              <a:gd name="T0" fmla="*/ 869 w 1013"/>
              <a:gd name="T1" fmla="*/ 430 h 1514"/>
              <a:gd name="T2" fmla="*/ 869 w 1013"/>
              <a:gd name="T3" fmla="*/ 430 h 1514"/>
              <a:gd name="T4" fmla="*/ 448 w 1013"/>
              <a:gd name="T5" fmla="*/ 0 h 1514"/>
              <a:gd name="T6" fmla="*/ 0 w 1013"/>
              <a:gd name="T7" fmla="*/ 430 h 1514"/>
              <a:gd name="T8" fmla="*/ 358 w 1013"/>
              <a:gd name="T9" fmla="*/ 806 h 1514"/>
              <a:gd name="T10" fmla="*/ 215 w 1013"/>
              <a:gd name="T11" fmla="*/ 949 h 1514"/>
              <a:gd name="T12" fmla="*/ 224 w 1013"/>
              <a:gd name="T13" fmla="*/ 1388 h 1514"/>
              <a:gd name="T14" fmla="*/ 224 w 1013"/>
              <a:gd name="T15" fmla="*/ 1388 h 1514"/>
              <a:gd name="T16" fmla="*/ 663 w 1013"/>
              <a:gd name="T17" fmla="*/ 1379 h 1514"/>
              <a:gd name="T18" fmla="*/ 869 w 1013"/>
              <a:gd name="T19" fmla="*/ 1173 h 1514"/>
              <a:gd name="T20" fmla="*/ 1012 w 1013"/>
              <a:gd name="T21" fmla="*/ 806 h 1514"/>
              <a:gd name="T22" fmla="*/ 869 w 1013"/>
              <a:gd name="T23" fmla="*/ 43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869" y="430"/>
                </a:moveTo>
                <a:lnTo>
                  <a:pt x="869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806"/>
                  <a:pt x="358" y="806"/>
                  <a:pt x="358" y="806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5"/>
                  <a:pt x="99" y="1272"/>
                  <a:pt x="224" y="1388"/>
                </a:cubicBezTo>
                <a:lnTo>
                  <a:pt x="224" y="1388"/>
                </a:lnTo>
                <a:cubicBezTo>
                  <a:pt x="349" y="1513"/>
                  <a:pt x="546" y="1504"/>
                  <a:pt x="663" y="1379"/>
                </a:cubicBezTo>
                <a:cubicBezTo>
                  <a:pt x="869" y="1173"/>
                  <a:pt x="869" y="1173"/>
                  <a:pt x="869" y="1173"/>
                </a:cubicBezTo>
                <a:cubicBezTo>
                  <a:pt x="967" y="1066"/>
                  <a:pt x="1012" y="931"/>
                  <a:pt x="1012" y="806"/>
                </a:cubicBezTo>
                <a:cubicBezTo>
                  <a:pt x="1012" y="672"/>
                  <a:pt x="967" y="538"/>
                  <a:pt x="869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89"/>
          <p:cNvSpPr>
            <a:spLocks noChangeArrowheads="1"/>
          </p:cNvSpPr>
          <p:nvPr/>
        </p:nvSpPr>
        <p:spPr bwMode="auto">
          <a:xfrm>
            <a:off x="13437425" y="6446613"/>
            <a:ext cx="1361674" cy="1356861"/>
          </a:xfrm>
          <a:custGeom>
            <a:avLst/>
            <a:gdLst>
              <a:gd name="T0" fmla="*/ 627 w 1246"/>
              <a:gd name="T1" fmla="*/ 1243 h 1244"/>
              <a:gd name="T2" fmla="*/ 627 w 1246"/>
              <a:gd name="T3" fmla="*/ 1243 h 1244"/>
              <a:gd name="T4" fmla="*/ 1245 w 1246"/>
              <a:gd name="T5" fmla="*/ 616 h 1244"/>
              <a:gd name="T6" fmla="*/ 627 w 1246"/>
              <a:gd name="T7" fmla="*/ 0 h 1244"/>
              <a:gd name="T8" fmla="*/ 0 w 1246"/>
              <a:gd name="T9" fmla="*/ 616 h 1244"/>
              <a:gd name="T10" fmla="*/ 627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27" y="1243"/>
                </a:moveTo>
                <a:lnTo>
                  <a:pt x="627" y="1243"/>
                </a:lnTo>
                <a:cubicBezTo>
                  <a:pt x="967" y="1243"/>
                  <a:pt x="1245" y="956"/>
                  <a:pt x="1245" y="616"/>
                </a:cubicBezTo>
                <a:cubicBezTo>
                  <a:pt x="1245" y="277"/>
                  <a:pt x="967" y="0"/>
                  <a:pt x="627" y="0"/>
                </a:cubicBezTo>
                <a:cubicBezTo>
                  <a:pt x="278" y="0"/>
                  <a:pt x="0" y="277"/>
                  <a:pt x="0" y="616"/>
                </a:cubicBezTo>
                <a:cubicBezTo>
                  <a:pt x="0" y="956"/>
                  <a:pt x="278" y="1243"/>
                  <a:pt x="627" y="12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0"/>
          <p:cNvSpPr>
            <a:spLocks noChangeArrowheads="1"/>
          </p:cNvSpPr>
          <p:nvPr/>
        </p:nvSpPr>
        <p:spPr bwMode="auto">
          <a:xfrm>
            <a:off x="12571344" y="7981500"/>
            <a:ext cx="3137139" cy="2054539"/>
          </a:xfrm>
          <a:custGeom>
            <a:avLst/>
            <a:gdLst>
              <a:gd name="T0" fmla="*/ 2740 w 2875"/>
              <a:gd name="T1" fmla="*/ 922 h 1881"/>
              <a:gd name="T2" fmla="*/ 2740 w 2875"/>
              <a:gd name="T3" fmla="*/ 922 h 1881"/>
              <a:gd name="T4" fmla="*/ 2095 w 2875"/>
              <a:gd name="T5" fmla="*/ 295 h 1881"/>
              <a:gd name="T6" fmla="*/ 1531 w 2875"/>
              <a:gd name="T7" fmla="*/ 0 h 1881"/>
              <a:gd name="T8" fmla="*/ 1307 w 2875"/>
              <a:gd name="T9" fmla="*/ 0 h 1881"/>
              <a:gd name="T10" fmla="*/ 734 w 2875"/>
              <a:gd name="T11" fmla="*/ 313 h 1881"/>
              <a:gd name="T12" fmla="*/ 126 w 2875"/>
              <a:gd name="T13" fmla="*/ 958 h 1881"/>
              <a:gd name="T14" fmla="*/ 134 w 2875"/>
              <a:gd name="T15" fmla="*/ 1397 h 1881"/>
              <a:gd name="T16" fmla="*/ 134 w 2875"/>
              <a:gd name="T17" fmla="*/ 1397 h 1881"/>
              <a:gd name="T18" fmla="*/ 573 w 2875"/>
              <a:gd name="T19" fmla="*/ 1388 h 1881"/>
              <a:gd name="T20" fmla="*/ 797 w 2875"/>
              <a:gd name="T21" fmla="*/ 1155 h 1881"/>
              <a:gd name="T22" fmla="*/ 797 w 2875"/>
              <a:gd name="T23" fmla="*/ 1880 h 1881"/>
              <a:gd name="T24" fmla="*/ 2042 w 2875"/>
              <a:gd name="T25" fmla="*/ 1880 h 1881"/>
              <a:gd name="T26" fmla="*/ 2042 w 2875"/>
              <a:gd name="T27" fmla="*/ 1110 h 1881"/>
              <a:gd name="T28" fmla="*/ 2310 w 2875"/>
              <a:gd name="T29" fmla="*/ 1370 h 1881"/>
              <a:gd name="T30" fmla="*/ 2749 w 2875"/>
              <a:gd name="T31" fmla="*/ 1361 h 1881"/>
              <a:gd name="T32" fmla="*/ 2740 w 2875"/>
              <a:gd name="T33" fmla="*/ 922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5" h="1881">
                <a:moveTo>
                  <a:pt x="2740" y="922"/>
                </a:moveTo>
                <a:lnTo>
                  <a:pt x="2740" y="922"/>
                </a:lnTo>
                <a:cubicBezTo>
                  <a:pt x="2095" y="295"/>
                  <a:pt x="2095" y="295"/>
                  <a:pt x="2095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7" y="0"/>
                  <a:pt x="1307" y="0"/>
                  <a:pt x="1307" y="0"/>
                </a:cubicBezTo>
                <a:cubicBezTo>
                  <a:pt x="1066" y="0"/>
                  <a:pt x="860" y="125"/>
                  <a:pt x="734" y="313"/>
                </a:cubicBezTo>
                <a:cubicBezTo>
                  <a:pt x="126" y="958"/>
                  <a:pt x="126" y="958"/>
                  <a:pt x="126" y="958"/>
                </a:cubicBezTo>
                <a:cubicBezTo>
                  <a:pt x="0" y="1083"/>
                  <a:pt x="9" y="1280"/>
                  <a:pt x="134" y="1397"/>
                </a:cubicBezTo>
                <a:lnTo>
                  <a:pt x="134" y="1397"/>
                </a:lnTo>
                <a:cubicBezTo>
                  <a:pt x="251" y="1513"/>
                  <a:pt x="448" y="1513"/>
                  <a:pt x="573" y="1388"/>
                </a:cubicBezTo>
                <a:cubicBezTo>
                  <a:pt x="797" y="1155"/>
                  <a:pt x="797" y="1155"/>
                  <a:pt x="797" y="1155"/>
                </a:cubicBezTo>
                <a:cubicBezTo>
                  <a:pt x="797" y="1880"/>
                  <a:pt x="797" y="1880"/>
                  <a:pt x="797" y="1880"/>
                </a:cubicBezTo>
                <a:cubicBezTo>
                  <a:pt x="2042" y="1880"/>
                  <a:pt x="2042" y="1880"/>
                  <a:pt x="2042" y="1880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70"/>
                  <a:pt x="2310" y="1370"/>
                  <a:pt x="2310" y="1370"/>
                </a:cubicBezTo>
                <a:cubicBezTo>
                  <a:pt x="2436" y="1495"/>
                  <a:pt x="2632" y="1486"/>
                  <a:pt x="2749" y="1361"/>
                </a:cubicBezTo>
                <a:cubicBezTo>
                  <a:pt x="2874" y="1244"/>
                  <a:pt x="2865" y="1047"/>
                  <a:pt x="2740" y="9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1"/>
          <p:cNvSpPr>
            <a:spLocks noChangeArrowheads="1"/>
          </p:cNvSpPr>
          <p:nvPr/>
        </p:nvSpPr>
        <p:spPr bwMode="auto">
          <a:xfrm>
            <a:off x="13437425" y="10011979"/>
            <a:ext cx="1361674" cy="596634"/>
          </a:xfrm>
          <a:custGeom>
            <a:avLst/>
            <a:gdLst>
              <a:gd name="T0" fmla="*/ 412 w 1246"/>
              <a:gd name="T1" fmla="*/ 412 h 547"/>
              <a:gd name="T2" fmla="*/ 412 w 1246"/>
              <a:gd name="T3" fmla="*/ 412 h 547"/>
              <a:gd name="T4" fmla="*/ 0 w 1246"/>
              <a:gd name="T5" fmla="*/ 0 h 547"/>
              <a:gd name="T6" fmla="*/ 1245 w 1246"/>
              <a:gd name="T7" fmla="*/ 0 h 547"/>
              <a:gd name="T8" fmla="*/ 833 w 1246"/>
              <a:gd name="T9" fmla="*/ 412 h 547"/>
              <a:gd name="T10" fmla="*/ 412 w 1246"/>
              <a:gd name="T11" fmla="*/ 412 h 547"/>
              <a:gd name="T12" fmla="*/ 0 w 1246"/>
              <a:gd name="T13" fmla="*/ 0 h 547"/>
              <a:gd name="T14" fmla="*/ 1245 w 1246"/>
              <a:gd name="T15" fmla="*/ 0 h 547"/>
              <a:gd name="T16" fmla="*/ 842 w 1246"/>
              <a:gd name="T17" fmla="*/ 412 h 547"/>
              <a:gd name="T18" fmla="*/ 412 w 1246"/>
              <a:gd name="T19" fmla="*/ 412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47">
                <a:moveTo>
                  <a:pt x="412" y="412"/>
                </a:moveTo>
                <a:lnTo>
                  <a:pt x="412" y="412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2"/>
                  <a:pt x="833" y="412"/>
                  <a:pt x="833" y="412"/>
                </a:cubicBezTo>
                <a:cubicBezTo>
                  <a:pt x="716" y="546"/>
                  <a:pt x="537" y="546"/>
                  <a:pt x="412" y="412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2"/>
                  <a:pt x="842" y="412"/>
                  <a:pt x="842" y="412"/>
                </a:cubicBezTo>
                <a:cubicBezTo>
                  <a:pt x="716" y="537"/>
                  <a:pt x="537" y="537"/>
                  <a:pt x="412" y="4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92"/>
          <p:cNvSpPr>
            <a:spLocks noChangeArrowheads="1"/>
          </p:cNvSpPr>
          <p:nvPr/>
        </p:nvSpPr>
        <p:spPr bwMode="auto">
          <a:xfrm>
            <a:off x="12802299" y="6076121"/>
            <a:ext cx="1058544" cy="890141"/>
          </a:xfrm>
          <a:custGeom>
            <a:avLst/>
            <a:gdLst>
              <a:gd name="T0" fmla="*/ 967 w 968"/>
              <a:gd name="T1" fmla="*/ 528 h 815"/>
              <a:gd name="T2" fmla="*/ 967 w 968"/>
              <a:gd name="T3" fmla="*/ 528 h 815"/>
              <a:gd name="T4" fmla="*/ 72 w 968"/>
              <a:gd name="T5" fmla="*/ 511 h 815"/>
              <a:gd name="T6" fmla="*/ 90 w 968"/>
              <a:gd name="T7" fmla="*/ 760 h 815"/>
              <a:gd name="T8" fmla="*/ 90 w 968"/>
              <a:gd name="T9" fmla="*/ 760 h 815"/>
              <a:gd name="T10" fmla="*/ 331 w 968"/>
              <a:gd name="T11" fmla="*/ 733 h 815"/>
              <a:gd name="T12" fmla="*/ 967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967" y="528"/>
                </a:moveTo>
                <a:lnTo>
                  <a:pt x="967" y="528"/>
                </a:lnTo>
                <a:cubicBezTo>
                  <a:pt x="967" y="528"/>
                  <a:pt x="546" y="0"/>
                  <a:pt x="72" y="511"/>
                </a:cubicBezTo>
                <a:cubicBezTo>
                  <a:pt x="0" y="582"/>
                  <a:pt x="9" y="698"/>
                  <a:pt x="90" y="760"/>
                </a:cubicBezTo>
                <a:lnTo>
                  <a:pt x="90" y="760"/>
                </a:lnTo>
                <a:cubicBezTo>
                  <a:pt x="161" y="814"/>
                  <a:pt x="269" y="805"/>
                  <a:pt x="331" y="733"/>
                </a:cubicBezTo>
                <a:cubicBezTo>
                  <a:pt x="430" y="618"/>
                  <a:pt x="627" y="484"/>
                  <a:pt x="967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93"/>
          <p:cNvSpPr>
            <a:spLocks noChangeArrowheads="1"/>
          </p:cNvSpPr>
          <p:nvPr/>
        </p:nvSpPr>
        <p:spPr bwMode="auto">
          <a:xfrm>
            <a:off x="14337189" y="6076121"/>
            <a:ext cx="1058544" cy="890141"/>
          </a:xfrm>
          <a:custGeom>
            <a:avLst/>
            <a:gdLst>
              <a:gd name="T0" fmla="*/ 0 w 968"/>
              <a:gd name="T1" fmla="*/ 528 h 815"/>
              <a:gd name="T2" fmla="*/ 0 w 968"/>
              <a:gd name="T3" fmla="*/ 528 h 815"/>
              <a:gd name="T4" fmla="*/ 895 w 968"/>
              <a:gd name="T5" fmla="*/ 511 h 815"/>
              <a:gd name="T6" fmla="*/ 877 w 968"/>
              <a:gd name="T7" fmla="*/ 760 h 815"/>
              <a:gd name="T8" fmla="*/ 877 w 968"/>
              <a:gd name="T9" fmla="*/ 760 h 815"/>
              <a:gd name="T10" fmla="*/ 636 w 968"/>
              <a:gd name="T11" fmla="*/ 733 h 815"/>
              <a:gd name="T12" fmla="*/ 0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0" y="528"/>
                </a:moveTo>
                <a:lnTo>
                  <a:pt x="0" y="528"/>
                </a:lnTo>
                <a:cubicBezTo>
                  <a:pt x="0" y="528"/>
                  <a:pt x="412" y="0"/>
                  <a:pt x="895" y="511"/>
                </a:cubicBezTo>
                <a:cubicBezTo>
                  <a:pt x="967" y="582"/>
                  <a:pt x="958" y="698"/>
                  <a:pt x="877" y="760"/>
                </a:cubicBezTo>
                <a:lnTo>
                  <a:pt x="877" y="760"/>
                </a:lnTo>
                <a:cubicBezTo>
                  <a:pt x="805" y="814"/>
                  <a:pt x="698" y="805"/>
                  <a:pt x="636" y="733"/>
                </a:cubicBezTo>
                <a:cubicBezTo>
                  <a:pt x="537" y="618"/>
                  <a:pt x="340" y="484"/>
                  <a:pt x="0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94"/>
          <p:cNvSpPr>
            <a:spLocks noChangeArrowheads="1"/>
          </p:cNvSpPr>
          <p:nvPr/>
        </p:nvSpPr>
        <p:spPr bwMode="auto">
          <a:xfrm>
            <a:off x="16613057" y="7432982"/>
            <a:ext cx="6115498" cy="149160"/>
          </a:xfrm>
          <a:custGeom>
            <a:avLst/>
            <a:gdLst>
              <a:gd name="T0" fmla="*/ 5533 w 5606"/>
              <a:gd name="T1" fmla="*/ 134 h 135"/>
              <a:gd name="T2" fmla="*/ 5533 w 5606"/>
              <a:gd name="T3" fmla="*/ 134 h 135"/>
              <a:gd name="T4" fmla="*/ 63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63 w 5606"/>
              <a:gd name="T11" fmla="*/ 0 h 135"/>
              <a:gd name="T12" fmla="*/ 5533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3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3" y="134"/>
                </a:moveTo>
                <a:lnTo>
                  <a:pt x="5533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69" y="134"/>
                  <a:pt x="5533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95"/>
          <p:cNvSpPr>
            <a:spLocks noChangeArrowheads="1"/>
          </p:cNvSpPr>
          <p:nvPr/>
        </p:nvSpPr>
        <p:spPr bwMode="auto">
          <a:xfrm>
            <a:off x="16613057" y="7432982"/>
            <a:ext cx="3117893" cy="149160"/>
          </a:xfrm>
          <a:custGeom>
            <a:avLst/>
            <a:gdLst>
              <a:gd name="T0" fmla="*/ 2784 w 2857"/>
              <a:gd name="T1" fmla="*/ 134 h 135"/>
              <a:gd name="T2" fmla="*/ 2784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4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4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4" y="134"/>
                </a:moveTo>
                <a:lnTo>
                  <a:pt x="2784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4" y="0"/>
                  <a:pt x="2784" y="0"/>
                  <a:pt x="2784" y="0"/>
                </a:cubicBezTo>
                <a:cubicBezTo>
                  <a:pt x="2820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0" y="134"/>
                  <a:pt x="2784" y="1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96"/>
          <p:cNvSpPr>
            <a:spLocks noChangeArrowheads="1"/>
          </p:cNvSpPr>
          <p:nvPr/>
        </p:nvSpPr>
        <p:spPr bwMode="auto">
          <a:xfrm>
            <a:off x="16613057" y="9530823"/>
            <a:ext cx="6115498" cy="149160"/>
          </a:xfrm>
          <a:custGeom>
            <a:avLst/>
            <a:gdLst>
              <a:gd name="T0" fmla="*/ 5533 w 5606"/>
              <a:gd name="T1" fmla="*/ 135 h 136"/>
              <a:gd name="T2" fmla="*/ 5533 w 5606"/>
              <a:gd name="T3" fmla="*/ 135 h 136"/>
              <a:gd name="T4" fmla="*/ 63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63 w 5606"/>
              <a:gd name="T11" fmla="*/ 0 h 136"/>
              <a:gd name="T12" fmla="*/ 5533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3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3" y="135"/>
                </a:moveTo>
                <a:lnTo>
                  <a:pt x="5533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69" y="135"/>
                  <a:pt x="5533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7"/>
          <p:cNvSpPr>
            <a:spLocks noChangeArrowheads="1"/>
          </p:cNvSpPr>
          <p:nvPr/>
        </p:nvSpPr>
        <p:spPr bwMode="auto">
          <a:xfrm>
            <a:off x="16613057" y="9530823"/>
            <a:ext cx="4874115" cy="149160"/>
          </a:xfrm>
          <a:custGeom>
            <a:avLst/>
            <a:gdLst>
              <a:gd name="T0" fmla="*/ 4405 w 4469"/>
              <a:gd name="T1" fmla="*/ 135 h 136"/>
              <a:gd name="T2" fmla="*/ 4405 w 4469"/>
              <a:gd name="T3" fmla="*/ 135 h 136"/>
              <a:gd name="T4" fmla="*/ 63 w 4469"/>
              <a:gd name="T5" fmla="*/ 135 h 136"/>
              <a:gd name="T6" fmla="*/ 0 w 4469"/>
              <a:gd name="T7" fmla="*/ 63 h 136"/>
              <a:gd name="T8" fmla="*/ 0 w 4469"/>
              <a:gd name="T9" fmla="*/ 63 h 136"/>
              <a:gd name="T10" fmla="*/ 63 w 4469"/>
              <a:gd name="T11" fmla="*/ 0 h 136"/>
              <a:gd name="T12" fmla="*/ 4405 w 4469"/>
              <a:gd name="T13" fmla="*/ 0 h 136"/>
              <a:gd name="T14" fmla="*/ 4468 w 4469"/>
              <a:gd name="T15" fmla="*/ 63 h 136"/>
              <a:gd name="T16" fmla="*/ 4468 w 4469"/>
              <a:gd name="T17" fmla="*/ 63 h 136"/>
              <a:gd name="T18" fmla="*/ 4405 w 4469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9" h="136">
                <a:moveTo>
                  <a:pt x="4405" y="135"/>
                </a:moveTo>
                <a:lnTo>
                  <a:pt x="4405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68" y="27"/>
                  <a:pt x="4468" y="63"/>
                </a:cubicBezTo>
                <a:lnTo>
                  <a:pt x="4468" y="63"/>
                </a:lnTo>
                <a:cubicBezTo>
                  <a:pt x="4468" y="108"/>
                  <a:pt x="4441" y="135"/>
                  <a:pt x="4405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98"/>
          <p:cNvSpPr>
            <a:spLocks noChangeArrowheads="1"/>
          </p:cNvSpPr>
          <p:nvPr/>
        </p:nvSpPr>
        <p:spPr bwMode="auto">
          <a:xfrm>
            <a:off x="16613057" y="11797071"/>
            <a:ext cx="6115498" cy="158780"/>
          </a:xfrm>
          <a:custGeom>
            <a:avLst/>
            <a:gdLst>
              <a:gd name="T0" fmla="*/ 5533 w 5606"/>
              <a:gd name="T1" fmla="*/ 144 h 145"/>
              <a:gd name="T2" fmla="*/ 5533 w 5606"/>
              <a:gd name="T3" fmla="*/ 144 h 145"/>
              <a:gd name="T4" fmla="*/ 63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63 w 5606"/>
              <a:gd name="T11" fmla="*/ 0 h 145"/>
              <a:gd name="T12" fmla="*/ 5533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3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3" y="144"/>
                </a:moveTo>
                <a:lnTo>
                  <a:pt x="5533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69" y="144"/>
                  <a:pt x="5533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99"/>
          <p:cNvSpPr>
            <a:spLocks noChangeArrowheads="1"/>
          </p:cNvSpPr>
          <p:nvPr/>
        </p:nvSpPr>
        <p:spPr bwMode="auto">
          <a:xfrm>
            <a:off x="16613057" y="11797071"/>
            <a:ext cx="1183645" cy="158780"/>
          </a:xfrm>
          <a:custGeom>
            <a:avLst/>
            <a:gdLst>
              <a:gd name="T0" fmla="*/ 1011 w 1084"/>
              <a:gd name="T1" fmla="*/ 144 h 145"/>
              <a:gd name="T2" fmla="*/ 1011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1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1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1" y="144"/>
                </a:moveTo>
                <a:lnTo>
                  <a:pt x="1011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47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7" y="144"/>
                  <a:pt x="1011" y="1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20"/>
          <p:cNvSpPr>
            <a:spLocks noChangeArrowheads="1"/>
          </p:cNvSpPr>
          <p:nvPr/>
        </p:nvSpPr>
        <p:spPr bwMode="auto">
          <a:xfrm>
            <a:off x="1649095" y="7432982"/>
            <a:ext cx="6115498" cy="149160"/>
          </a:xfrm>
          <a:custGeom>
            <a:avLst/>
            <a:gdLst>
              <a:gd name="T0" fmla="*/ 5534 w 5606"/>
              <a:gd name="T1" fmla="*/ 134 h 135"/>
              <a:gd name="T2" fmla="*/ 5534 w 5606"/>
              <a:gd name="T3" fmla="*/ 134 h 135"/>
              <a:gd name="T4" fmla="*/ 72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72 w 5606"/>
              <a:gd name="T11" fmla="*/ 0 h 135"/>
              <a:gd name="T12" fmla="*/ 5534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4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4" y="134"/>
                </a:moveTo>
                <a:lnTo>
                  <a:pt x="5534" y="134"/>
                </a:lnTo>
                <a:cubicBezTo>
                  <a:pt x="72" y="134"/>
                  <a:pt x="72" y="134"/>
                  <a:pt x="72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70" y="134"/>
                  <a:pt x="5534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21"/>
          <p:cNvSpPr>
            <a:spLocks noChangeArrowheads="1"/>
          </p:cNvSpPr>
          <p:nvPr/>
        </p:nvSpPr>
        <p:spPr bwMode="auto">
          <a:xfrm>
            <a:off x="4646700" y="7432982"/>
            <a:ext cx="3117893" cy="149160"/>
          </a:xfrm>
          <a:custGeom>
            <a:avLst/>
            <a:gdLst>
              <a:gd name="T0" fmla="*/ 2785 w 2857"/>
              <a:gd name="T1" fmla="*/ 134 h 135"/>
              <a:gd name="T2" fmla="*/ 2785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5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5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5" y="134"/>
                </a:moveTo>
                <a:lnTo>
                  <a:pt x="2785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5" y="0"/>
                  <a:pt x="2785" y="0"/>
                  <a:pt x="2785" y="0"/>
                </a:cubicBezTo>
                <a:cubicBezTo>
                  <a:pt x="2821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1" y="134"/>
                  <a:pt x="2785" y="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22"/>
          <p:cNvSpPr>
            <a:spLocks noChangeArrowheads="1"/>
          </p:cNvSpPr>
          <p:nvPr/>
        </p:nvSpPr>
        <p:spPr bwMode="auto">
          <a:xfrm>
            <a:off x="1649095" y="9530823"/>
            <a:ext cx="6115498" cy="149160"/>
          </a:xfrm>
          <a:custGeom>
            <a:avLst/>
            <a:gdLst>
              <a:gd name="T0" fmla="*/ 5534 w 5606"/>
              <a:gd name="T1" fmla="*/ 135 h 136"/>
              <a:gd name="T2" fmla="*/ 5534 w 5606"/>
              <a:gd name="T3" fmla="*/ 135 h 136"/>
              <a:gd name="T4" fmla="*/ 72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72 w 5606"/>
              <a:gd name="T11" fmla="*/ 0 h 136"/>
              <a:gd name="T12" fmla="*/ 5534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4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4" y="135"/>
                </a:moveTo>
                <a:lnTo>
                  <a:pt x="5534" y="135"/>
                </a:lnTo>
                <a:cubicBezTo>
                  <a:pt x="72" y="135"/>
                  <a:pt x="72" y="135"/>
                  <a:pt x="72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70" y="135"/>
                  <a:pt x="5534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23"/>
          <p:cNvSpPr>
            <a:spLocks noChangeArrowheads="1"/>
          </p:cNvSpPr>
          <p:nvPr/>
        </p:nvSpPr>
        <p:spPr bwMode="auto">
          <a:xfrm>
            <a:off x="2880855" y="9530823"/>
            <a:ext cx="4883738" cy="149160"/>
          </a:xfrm>
          <a:custGeom>
            <a:avLst/>
            <a:gdLst>
              <a:gd name="T0" fmla="*/ 4405 w 4477"/>
              <a:gd name="T1" fmla="*/ 135 h 136"/>
              <a:gd name="T2" fmla="*/ 4405 w 4477"/>
              <a:gd name="T3" fmla="*/ 135 h 136"/>
              <a:gd name="T4" fmla="*/ 71 w 4477"/>
              <a:gd name="T5" fmla="*/ 135 h 136"/>
              <a:gd name="T6" fmla="*/ 0 w 4477"/>
              <a:gd name="T7" fmla="*/ 63 h 136"/>
              <a:gd name="T8" fmla="*/ 0 w 4477"/>
              <a:gd name="T9" fmla="*/ 63 h 136"/>
              <a:gd name="T10" fmla="*/ 71 w 4477"/>
              <a:gd name="T11" fmla="*/ 0 h 136"/>
              <a:gd name="T12" fmla="*/ 4405 w 4477"/>
              <a:gd name="T13" fmla="*/ 0 h 136"/>
              <a:gd name="T14" fmla="*/ 4476 w 4477"/>
              <a:gd name="T15" fmla="*/ 63 h 136"/>
              <a:gd name="T16" fmla="*/ 4476 w 4477"/>
              <a:gd name="T17" fmla="*/ 63 h 136"/>
              <a:gd name="T18" fmla="*/ 4405 w 4477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7" h="136">
                <a:moveTo>
                  <a:pt x="4405" y="135"/>
                </a:moveTo>
                <a:lnTo>
                  <a:pt x="4405" y="135"/>
                </a:lnTo>
                <a:cubicBezTo>
                  <a:pt x="71" y="135"/>
                  <a:pt x="71" y="135"/>
                  <a:pt x="71" y="135"/>
                </a:cubicBezTo>
                <a:cubicBezTo>
                  <a:pt x="26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6" y="0"/>
                  <a:pt x="71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76" y="27"/>
                  <a:pt x="4476" y="63"/>
                </a:cubicBezTo>
                <a:lnTo>
                  <a:pt x="4476" y="63"/>
                </a:lnTo>
                <a:cubicBezTo>
                  <a:pt x="4476" y="108"/>
                  <a:pt x="4441" y="135"/>
                  <a:pt x="4405" y="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24"/>
          <p:cNvSpPr>
            <a:spLocks noChangeArrowheads="1"/>
          </p:cNvSpPr>
          <p:nvPr/>
        </p:nvSpPr>
        <p:spPr bwMode="auto">
          <a:xfrm>
            <a:off x="1649095" y="11797071"/>
            <a:ext cx="6115498" cy="158780"/>
          </a:xfrm>
          <a:custGeom>
            <a:avLst/>
            <a:gdLst>
              <a:gd name="T0" fmla="*/ 5534 w 5606"/>
              <a:gd name="T1" fmla="*/ 144 h 145"/>
              <a:gd name="T2" fmla="*/ 5534 w 5606"/>
              <a:gd name="T3" fmla="*/ 144 h 145"/>
              <a:gd name="T4" fmla="*/ 72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72 w 5606"/>
              <a:gd name="T11" fmla="*/ 0 h 145"/>
              <a:gd name="T12" fmla="*/ 5534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4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4" y="144"/>
                </a:moveTo>
                <a:lnTo>
                  <a:pt x="5534" y="144"/>
                </a:lnTo>
                <a:cubicBezTo>
                  <a:pt x="72" y="144"/>
                  <a:pt x="72" y="144"/>
                  <a:pt x="72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70" y="144"/>
                  <a:pt x="5534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25"/>
          <p:cNvSpPr>
            <a:spLocks noChangeArrowheads="1"/>
          </p:cNvSpPr>
          <p:nvPr/>
        </p:nvSpPr>
        <p:spPr bwMode="auto">
          <a:xfrm>
            <a:off x="6580949" y="11797071"/>
            <a:ext cx="1183645" cy="158780"/>
          </a:xfrm>
          <a:custGeom>
            <a:avLst/>
            <a:gdLst>
              <a:gd name="T0" fmla="*/ 1012 w 1084"/>
              <a:gd name="T1" fmla="*/ 144 h 145"/>
              <a:gd name="T2" fmla="*/ 1012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2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2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2" y="144"/>
                </a:moveTo>
                <a:lnTo>
                  <a:pt x="1012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48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8" y="144"/>
                  <a:pt x="1012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26"/>
          <p:cNvSpPr>
            <a:spLocks noChangeArrowheads="1"/>
          </p:cNvSpPr>
          <p:nvPr/>
        </p:nvSpPr>
        <p:spPr bwMode="auto">
          <a:xfrm>
            <a:off x="6619441" y="5999136"/>
            <a:ext cx="957500" cy="1034488"/>
          </a:xfrm>
          <a:custGeom>
            <a:avLst/>
            <a:gdLst>
              <a:gd name="T0" fmla="*/ 680 w 878"/>
              <a:gd name="T1" fmla="*/ 948 h 949"/>
              <a:gd name="T2" fmla="*/ 546 w 878"/>
              <a:gd name="T3" fmla="*/ 930 h 949"/>
              <a:gd name="T4" fmla="*/ 501 w 878"/>
              <a:gd name="T5" fmla="*/ 930 h 949"/>
              <a:gd name="T6" fmla="*/ 214 w 878"/>
              <a:gd name="T7" fmla="*/ 858 h 949"/>
              <a:gd name="T8" fmla="*/ 53 w 878"/>
              <a:gd name="T9" fmla="*/ 831 h 949"/>
              <a:gd name="T10" fmla="*/ 53 w 878"/>
              <a:gd name="T11" fmla="*/ 429 h 949"/>
              <a:gd name="T12" fmla="*/ 233 w 878"/>
              <a:gd name="T13" fmla="*/ 412 h 949"/>
              <a:gd name="T14" fmla="*/ 358 w 878"/>
              <a:gd name="T15" fmla="*/ 250 h 949"/>
              <a:gd name="T16" fmla="*/ 340 w 878"/>
              <a:gd name="T17" fmla="*/ 89 h 949"/>
              <a:gd name="T18" fmla="*/ 492 w 878"/>
              <a:gd name="T19" fmla="*/ 18 h 949"/>
              <a:gd name="T20" fmla="*/ 582 w 878"/>
              <a:gd name="T21" fmla="*/ 259 h 949"/>
              <a:gd name="T22" fmla="*/ 582 w 878"/>
              <a:gd name="T23" fmla="*/ 331 h 949"/>
              <a:gd name="T24" fmla="*/ 797 w 878"/>
              <a:gd name="T25" fmla="*/ 367 h 949"/>
              <a:gd name="T26" fmla="*/ 850 w 878"/>
              <a:gd name="T27" fmla="*/ 537 h 949"/>
              <a:gd name="T28" fmla="*/ 832 w 878"/>
              <a:gd name="T29" fmla="*/ 689 h 949"/>
              <a:gd name="T30" fmla="*/ 797 w 878"/>
              <a:gd name="T31" fmla="*/ 822 h 949"/>
              <a:gd name="T32" fmla="*/ 761 w 878"/>
              <a:gd name="T33" fmla="*/ 921 h 949"/>
              <a:gd name="T34" fmla="*/ 528 w 878"/>
              <a:gd name="T35" fmla="*/ 867 h 949"/>
              <a:gd name="T36" fmla="*/ 564 w 878"/>
              <a:gd name="T37" fmla="*/ 867 h 949"/>
              <a:gd name="T38" fmla="*/ 725 w 878"/>
              <a:gd name="T39" fmla="*/ 876 h 949"/>
              <a:gd name="T40" fmla="*/ 725 w 878"/>
              <a:gd name="T41" fmla="*/ 822 h 949"/>
              <a:gd name="T42" fmla="*/ 743 w 878"/>
              <a:gd name="T43" fmla="*/ 777 h 949"/>
              <a:gd name="T44" fmla="*/ 770 w 878"/>
              <a:gd name="T45" fmla="*/ 698 h 949"/>
              <a:gd name="T46" fmla="*/ 787 w 878"/>
              <a:gd name="T47" fmla="*/ 644 h 949"/>
              <a:gd name="T48" fmla="*/ 814 w 878"/>
              <a:gd name="T49" fmla="*/ 608 h 949"/>
              <a:gd name="T50" fmla="*/ 761 w 878"/>
              <a:gd name="T51" fmla="*/ 537 h 949"/>
              <a:gd name="T52" fmla="*/ 814 w 878"/>
              <a:gd name="T53" fmla="*/ 483 h 949"/>
              <a:gd name="T54" fmla="*/ 707 w 878"/>
              <a:gd name="T55" fmla="*/ 420 h 949"/>
              <a:gd name="T56" fmla="*/ 519 w 878"/>
              <a:gd name="T57" fmla="*/ 250 h 949"/>
              <a:gd name="T58" fmla="*/ 429 w 878"/>
              <a:gd name="T59" fmla="*/ 62 h 949"/>
              <a:gd name="T60" fmla="*/ 403 w 878"/>
              <a:gd name="T61" fmla="*/ 98 h 949"/>
              <a:gd name="T62" fmla="*/ 340 w 878"/>
              <a:gd name="T63" fmla="*/ 385 h 949"/>
              <a:gd name="T64" fmla="*/ 241 w 878"/>
              <a:gd name="T65" fmla="*/ 474 h 949"/>
              <a:gd name="T66" fmla="*/ 116 w 878"/>
              <a:gd name="T67" fmla="*/ 465 h 949"/>
              <a:gd name="T68" fmla="*/ 62 w 878"/>
              <a:gd name="T69" fmla="*/ 644 h 949"/>
              <a:gd name="T70" fmla="*/ 161 w 878"/>
              <a:gd name="T71" fmla="*/ 813 h 949"/>
              <a:gd name="T72" fmla="*/ 259 w 878"/>
              <a:gd name="T73" fmla="*/ 786 h 949"/>
              <a:gd name="T74" fmla="*/ 322 w 878"/>
              <a:gd name="T75" fmla="*/ 796 h 949"/>
              <a:gd name="T76" fmla="*/ 510 w 878"/>
              <a:gd name="T77" fmla="*/ 867 h 949"/>
              <a:gd name="T78" fmla="*/ 403 w 878"/>
              <a:gd name="T79" fmla="*/ 8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8" h="949">
                <a:moveTo>
                  <a:pt x="680" y="948"/>
                </a:moveTo>
                <a:lnTo>
                  <a:pt x="680" y="948"/>
                </a:lnTo>
                <a:cubicBezTo>
                  <a:pt x="671" y="948"/>
                  <a:pt x="662" y="948"/>
                  <a:pt x="653" y="948"/>
                </a:cubicBezTo>
                <a:cubicBezTo>
                  <a:pt x="618" y="948"/>
                  <a:pt x="573" y="939"/>
                  <a:pt x="546" y="930"/>
                </a:cubicBezTo>
                <a:cubicBezTo>
                  <a:pt x="537" y="930"/>
                  <a:pt x="528" y="930"/>
                  <a:pt x="519" y="930"/>
                </a:cubicBezTo>
                <a:cubicBezTo>
                  <a:pt x="510" y="930"/>
                  <a:pt x="510" y="930"/>
                  <a:pt x="501" y="930"/>
                </a:cubicBezTo>
                <a:cubicBezTo>
                  <a:pt x="456" y="930"/>
                  <a:pt x="367" y="903"/>
                  <a:pt x="295" y="849"/>
                </a:cubicBezTo>
                <a:cubicBezTo>
                  <a:pt x="268" y="849"/>
                  <a:pt x="233" y="858"/>
                  <a:pt x="214" y="858"/>
                </a:cubicBezTo>
                <a:cubicBezTo>
                  <a:pt x="197" y="867"/>
                  <a:pt x="188" y="867"/>
                  <a:pt x="179" y="867"/>
                </a:cubicBezTo>
                <a:cubicBezTo>
                  <a:pt x="134" y="885"/>
                  <a:pt x="80" y="867"/>
                  <a:pt x="53" y="831"/>
                </a:cubicBezTo>
                <a:cubicBezTo>
                  <a:pt x="18" y="786"/>
                  <a:pt x="0" y="725"/>
                  <a:pt x="0" y="644"/>
                </a:cubicBezTo>
                <a:cubicBezTo>
                  <a:pt x="0" y="519"/>
                  <a:pt x="27" y="456"/>
                  <a:pt x="53" y="429"/>
                </a:cubicBezTo>
                <a:cubicBezTo>
                  <a:pt x="71" y="412"/>
                  <a:pt x="98" y="403"/>
                  <a:pt x="125" y="403"/>
                </a:cubicBezTo>
                <a:cubicBezTo>
                  <a:pt x="233" y="412"/>
                  <a:pt x="233" y="412"/>
                  <a:pt x="233" y="412"/>
                </a:cubicBezTo>
                <a:cubicBezTo>
                  <a:pt x="250" y="403"/>
                  <a:pt x="268" y="376"/>
                  <a:pt x="295" y="349"/>
                </a:cubicBezTo>
                <a:cubicBezTo>
                  <a:pt x="358" y="268"/>
                  <a:pt x="358" y="250"/>
                  <a:pt x="358" y="250"/>
                </a:cubicBezTo>
                <a:cubicBezTo>
                  <a:pt x="358" y="152"/>
                  <a:pt x="358" y="134"/>
                  <a:pt x="349" y="116"/>
                </a:cubicBezTo>
                <a:cubicBezTo>
                  <a:pt x="349" y="107"/>
                  <a:pt x="340" y="98"/>
                  <a:pt x="340" y="89"/>
                </a:cubicBezTo>
                <a:cubicBezTo>
                  <a:pt x="331" y="62"/>
                  <a:pt x="358" y="18"/>
                  <a:pt x="394" y="9"/>
                </a:cubicBezTo>
                <a:cubicBezTo>
                  <a:pt x="429" y="0"/>
                  <a:pt x="456" y="0"/>
                  <a:pt x="492" y="18"/>
                </a:cubicBezTo>
                <a:cubicBezTo>
                  <a:pt x="519" y="35"/>
                  <a:pt x="555" y="71"/>
                  <a:pt x="582" y="125"/>
                </a:cubicBezTo>
                <a:cubicBezTo>
                  <a:pt x="591" y="161"/>
                  <a:pt x="591" y="206"/>
                  <a:pt x="582" y="259"/>
                </a:cubicBezTo>
                <a:cubicBezTo>
                  <a:pt x="582" y="277"/>
                  <a:pt x="573" y="295"/>
                  <a:pt x="573" y="313"/>
                </a:cubicBezTo>
                <a:cubicBezTo>
                  <a:pt x="573" y="322"/>
                  <a:pt x="573" y="331"/>
                  <a:pt x="582" y="331"/>
                </a:cubicBezTo>
                <a:cubicBezTo>
                  <a:pt x="618" y="358"/>
                  <a:pt x="653" y="367"/>
                  <a:pt x="707" y="367"/>
                </a:cubicBezTo>
                <a:cubicBezTo>
                  <a:pt x="734" y="367"/>
                  <a:pt x="761" y="367"/>
                  <a:pt x="797" y="367"/>
                </a:cubicBezTo>
                <a:cubicBezTo>
                  <a:pt x="850" y="376"/>
                  <a:pt x="877" y="420"/>
                  <a:pt x="868" y="483"/>
                </a:cubicBezTo>
                <a:cubicBezTo>
                  <a:pt x="868" y="510"/>
                  <a:pt x="859" y="528"/>
                  <a:pt x="850" y="537"/>
                </a:cubicBezTo>
                <a:cubicBezTo>
                  <a:pt x="868" y="555"/>
                  <a:pt x="877" y="582"/>
                  <a:pt x="877" y="608"/>
                </a:cubicBezTo>
                <a:cubicBezTo>
                  <a:pt x="877" y="644"/>
                  <a:pt x="859" y="671"/>
                  <a:pt x="832" y="689"/>
                </a:cubicBezTo>
                <a:cubicBezTo>
                  <a:pt x="850" y="707"/>
                  <a:pt x="859" y="733"/>
                  <a:pt x="850" y="760"/>
                </a:cubicBezTo>
                <a:cubicBezTo>
                  <a:pt x="841" y="786"/>
                  <a:pt x="823" y="804"/>
                  <a:pt x="797" y="822"/>
                </a:cubicBezTo>
                <a:cubicBezTo>
                  <a:pt x="797" y="822"/>
                  <a:pt x="797" y="822"/>
                  <a:pt x="797" y="831"/>
                </a:cubicBezTo>
                <a:cubicBezTo>
                  <a:pt x="806" y="867"/>
                  <a:pt x="797" y="894"/>
                  <a:pt x="761" y="921"/>
                </a:cubicBezTo>
                <a:cubicBezTo>
                  <a:pt x="743" y="939"/>
                  <a:pt x="716" y="948"/>
                  <a:pt x="680" y="948"/>
                </a:cubicBezTo>
                <a:close/>
                <a:moveTo>
                  <a:pt x="528" y="867"/>
                </a:moveTo>
                <a:lnTo>
                  <a:pt x="528" y="867"/>
                </a:lnTo>
                <a:cubicBezTo>
                  <a:pt x="537" y="867"/>
                  <a:pt x="555" y="867"/>
                  <a:pt x="564" y="867"/>
                </a:cubicBezTo>
                <a:cubicBezTo>
                  <a:pt x="591" y="876"/>
                  <a:pt x="626" y="885"/>
                  <a:pt x="653" y="885"/>
                </a:cubicBezTo>
                <a:cubicBezTo>
                  <a:pt x="707" y="894"/>
                  <a:pt x="716" y="885"/>
                  <a:pt x="725" y="876"/>
                </a:cubicBezTo>
                <a:cubicBezTo>
                  <a:pt x="734" y="867"/>
                  <a:pt x="743" y="858"/>
                  <a:pt x="734" y="840"/>
                </a:cubicBezTo>
                <a:cubicBezTo>
                  <a:pt x="734" y="831"/>
                  <a:pt x="725" y="822"/>
                  <a:pt x="725" y="822"/>
                </a:cubicBezTo>
                <a:cubicBezTo>
                  <a:pt x="725" y="813"/>
                  <a:pt x="725" y="804"/>
                  <a:pt x="725" y="796"/>
                </a:cubicBezTo>
                <a:cubicBezTo>
                  <a:pt x="725" y="786"/>
                  <a:pt x="734" y="777"/>
                  <a:pt x="743" y="777"/>
                </a:cubicBezTo>
                <a:cubicBezTo>
                  <a:pt x="770" y="769"/>
                  <a:pt x="787" y="760"/>
                  <a:pt x="787" y="742"/>
                </a:cubicBezTo>
                <a:cubicBezTo>
                  <a:pt x="797" y="733"/>
                  <a:pt x="779" y="707"/>
                  <a:pt x="770" y="698"/>
                </a:cubicBezTo>
                <a:cubicBezTo>
                  <a:pt x="761" y="689"/>
                  <a:pt x="761" y="680"/>
                  <a:pt x="761" y="671"/>
                </a:cubicBezTo>
                <a:cubicBezTo>
                  <a:pt x="761" y="653"/>
                  <a:pt x="770" y="644"/>
                  <a:pt x="787" y="644"/>
                </a:cubicBezTo>
                <a:cubicBezTo>
                  <a:pt x="787" y="644"/>
                  <a:pt x="797" y="644"/>
                  <a:pt x="806" y="635"/>
                </a:cubicBezTo>
                <a:cubicBezTo>
                  <a:pt x="814" y="626"/>
                  <a:pt x="814" y="617"/>
                  <a:pt x="814" y="608"/>
                </a:cubicBezTo>
                <a:cubicBezTo>
                  <a:pt x="814" y="599"/>
                  <a:pt x="814" y="582"/>
                  <a:pt x="779" y="564"/>
                </a:cubicBezTo>
                <a:cubicBezTo>
                  <a:pt x="770" y="564"/>
                  <a:pt x="761" y="546"/>
                  <a:pt x="761" y="537"/>
                </a:cubicBezTo>
                <a:cubicBezTo>
                  <a:pt x="761" y="528"/>
                  <a:pt x="770" y="519"/>
                  <a:pt x="779" y="510"/>
                </a:cubicBezTo>
                <a:cubicBezTo>
                  <a:pt x="787" y="501"/>
                  <a:pt x="806" y="492"/>
                  <a:pt x="814" y="483"/>
                </a:cubicBezTo>
                <a:cubicBezTo>
                  <a:pt x="814" y="438"/>
                  <a:pt x="797" y="429"/>
                  <a:pt x="787" y="429"/>
                </a:cubicBezTo>
                <a:cubicBezTo>
                  <a:pt x="752" y="429"/>
                  <a:pt x="725" y="429"/>
                  <a:pt x="707" y="420"/>
                </a:cubicBezTo>
                <a:cubicBezTo>
                  <a:pt x="653" y="420"/>
                  <a:pt x="591" y="420"/>
                  <a:pt x="537" y="385"/>
                </a:cubicBezTo>
                <a:cubicBezTo>
                  <a:pt x="501" y="358"/>
                  <a:pt x="510" y="304"/>
                  <a:pt x="519" y="250"/>
                </a:cubicBezTo>
                <a:cubicBezTo>
                  <a:pt x="528" y="214"/>
                  <a:pt x="528" y="170"/>
                  <a:pt x="519" y="152"/>
                </a:cubicBezTo>
                <a:cubicBezTo>
                  <a:pt x="492" y="89"/>
                  <a:pt x="456" y="62"/>
                  <a:pt x="429" y="62"/>
                </a:cubicBezTo>
                <a:cubicBezTo>
                  <a:pt x="412" y="62"/>
                  <a:pt x="403" y="71"/>
                  <a:pt x="403" y="80"/>
                </a:cubicBezTo>
                <a:cubicBezTo>
                  <a:pt x="403" y="89"/>
                  <a:pt x="403" y="89"/>
                  <a:pt x="403" y="98"/>
                </a:cubicBezTo>
                <a:cubicBezTo>
                  <a:pt x="412" y="116"/>
                  <a:pt x="420" y="143"/>
                  <a:pt x="420" y="250"/>
                </a:cubicBezTo>
                <a:cubicBezTo>
                  <a:pt x="420" y="268"/>
                  <a:pt x="412" y="304"/>
                  <a:pt x="340" y="385"/>
                </a:cubicBezTo>
                <a:cubicBezTo>
                  <a:pt x="304" y="429"/>
                  <a:pt x="268" y="465"/>
                  <a:pt x="268" y="465"/>
                </a:cubicBezTo>
                <a:cubicBezTo>
                  <a:pt x="259" y="474"/>
                  <a:pt x="250" y="474"/>
                  <a:pt x="241" y="474"/>
                </a:cubicBezTo>
                <a:cubicBezTo>
                  <a:pt x="116" y="465"/>
                  <a:pt x="116" y="465"/>
                  <a:pt x="116" y="465"/>
                </a:cubicBezTo>
                <a:lnTo>
                  <a:pt x="116" y="465"/>
                </a:lnTo>
                <a:cubicBezTo>
                  <a:pt x="107" y="465"/>
                  <a:pt x="107" y="465"/>
                  <a:pt x="107" y="474"/>
                </a:cubicBezTo>
                <a:cubicBezTo>
                  <a:pt x="89" y="492"/>
                  <a:pt x="62" y="537"/>
                  <a:pt x="62" y="644"/>
                </a:cubicBezTo>
                <a:cubicBezTo>
                  <a:pt x="62" y="707"/>
                  <a:pt x="71" y="760"/>
                  <a:pt x="98" y="786"/>
                </a:cubicBezTo>
                <a:cubicBezTo>
                  <a:pt x="116" y="813"/>
                  <a:pt x="143" y="822"/>
                  <a:pt x="161" y="813"/>
                </a:cubicBezTo>
                <a:cubicBezTo>
                  <a:pt x="170" y="804"/>
                  <a:pt x="188" y="804"/>
                  <a:pt x="197" y="804"/>
                </a:cubicBezTo>
                <a:cubicBezTo>
                  <a:pt x="206" y="796"/>
                  <a:pt x="241" y="796"/>
                  <a:pt x="259" y="786"/>
                </a:cubicBezTo>
                <a:cubicBezTo>
                  <a:pt x="268" y="786"/>
                  <a:pt x="277" y="786"/>
                  <a:pt x="286" y="786"/>
                </a:cubicBezTo>
                <a:cubicBezTo>
                  <a:pt x="295" y="786"/>
                  <a:pt x="313" y="777"/>
                  <a:pt x="322" y="796"/>
                </a:cubicBezTo>
                <a:cubicBezTo>
                  <a:pt x="358" y="822"/>
                  <a:pt x="403" y="840"/>
                  <a:pt x="429" y="849"/>
                </a:cubicBezTo>
                <a:cubicBezTo>
                  <a:pt x="465" y="867"/>
                  <a:pt x="492" y="867"/>
                  <a:pt x="510" y="867"/>
                </a:cubicBezTo>
                <a:cubicBezTo>
                  <a:pt x="519" y="867"/>
                  <a:pt x="519" y="867"/>
                  <a:pt x="528" y="867"/>
                </a:cubicBezTo>
                <a:close/>
                <a:moveTo>
                  <a:pt x="403" y="80"/>
                </a:moveTo>
                <a:lnTo>
                  <a:pt x="403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27"/>
          <p:cNvSpPr>
            <a:spLocks noChangeArrowheads="1"/>
          </p:cNvSpPr>
          <p:nvPr/>
        </p:nvSpPr>
        <p:spPr bwMode="auto">
          <a:xfrm>
            <a:off x="17065344" y="6008759"/>
            <a:ext cx="577388" cy="1015241"/>
          </a:xfrm>
          <a:custGeom>
            <a:avLst/>
            <a:gdLst>
              <a:gd name="T0" fmla="*/ 438 w 529"/>
              <a:gd name="T1" fmla="*/ 930 h 931"/>
              <a:gd name="T2" fmla="*/ 438 w 529"/>
              <a:gd name="T3" fmla="*/ 930 h 931"/>
              <a:gd name="T4" fmla="*/ 89 w 529"/>
              <a:gd name="T5" fmla="*/ 930 h 931"/>
              <a:gd name="T6" fmla="*/ 0 w 529"/>
              <a:gd name="T7" fmla="*/ 831 h 931"/>
              <a:gd name="T8" fmla="*/ 0 w 529"/>
              <a:gd name="T9" fmla="*/ 98 h 931"/>
              <a:gd name="T10" fmla="*/ 89 w 529"/>
              <a:gd name="T11" fmla="*/ 0 h 931"/>
              <a:gd name="T12" fmla="*/ 438 w 529"/>
              <a:gd name="T13" fmla="*/ 0 h 931"/>
              <a:gd name="T14" fmla="*/ 528 w 529"/>
              <a:gd name="T15" fmla="*/ 98 h 931"/>
              <a:gd name="T16" fmla="*/ 528 w 529"/>
              <a:gd name="T17" fmla="*/ 831 h 931"/>
              <a:gd name="T18" fmla="*/ 438 w 529"/>
              <a:gd name="T19" fmla="*/ 930 h 931"/>
              <a:gd name="T20" fmla="*/ 89 w 529"/>
              <a:gd name="T21" fmla="*/ 62 h 931"/>
              <a:gd name="T22" fmla="*/ 89 w 529"/>
              <a:gd name="T23" fmla="*/ 62 h 931"/>
              <a:gd name="T24" fmla="*/ 62 w 529"/>
              <a:gd name="T25" fmla="*/ 98 h 931"/>
              <a:gd name="T26" fmla="*/ 62 w 529"/>
              <a:gd name="T27" fmla="*/ 831 h 931"/>
              <a:gd name="T28" fmla="*/ 89 w 529"/>
              <a:gd name="T29" fmla="*/ 867 h 931"/>
              <a:gd name="T30" fmla="*/ 438 w 529"/>
              <a:gd name="T31" fmla="*/ 867 h 931"/>
              <a:gd name="T32" fmla="*/ 465 w 529"/>
              <a:gd name="T33" fmla="*/ 831 h 931"/>
              <a:gd name="T34" fmla="*/ 465 w 529"/>
              <a:gd name="T35" fmla="*/ 98 h 931"/>
              <a:gd name="T36" fmla="*/ 438 w 529"/>
              <a:gd name="T37" fmla="*/ 62 h 931"/>
              <a:gd name="T38" fmla="*/ 89 w 529"/>
              <a:gd name="T39" fmla="*/ 62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931">
                <a:moveTo>
                  <a:pt x="438" y="930"/>
                </a:moveTo>
                <a:lnTo>
                  <a:pt x="438" y="930"/>
                </a:lnTo>
                <a:cubicBezTo>
                  <a:pt x="89" y="930"/>
                  <a:pt x="89" y="930"/>
                  <a:pt x="89" y="930"/>
                </a:cubicBezTo>
                <a:cubicBezTo>
                  <a:pt x="45" y="930"/>
                  <a:pt x="0" y="885"/>
                  <a:pt x="0" y="8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89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83" y="0"/>
                  <a:pt x="528" y="44"/>
                  <a:pt x="528" y="98"/>
                </a:cubicBezTo>
                <a:cubicBezTo>
                  <a:pt x="528" y="831"/>
                  <a:pt x="528" y="831"/>
                  <a:pt x="528" y="831"/>
                </a:cubicBezTo>
                <a:cubicBezTo>
                  <a:pt x="528" y="885"/>
                  <a:pt x="483" y="930"/>
                  <a:pt x="438" y="930"/>
                </a:cubicBezTo>
                <a:close/>
                <a:moveTo>
                  <a:pt x="89" y="62"/>
                </a:moveTo>
                <a:lnTo>
                  <a:pt x="89" y="62"/>
                </a:lnTo>
                <a:cubicBezTo>
                  <a:pt x="71" y="62"/>
                  <a:pt x="62" y="80"/>
                  <a:pt x="62" y="98"/>
                </a:cubicBezTo>
                <a:cubicBezTo>
                  <a:pt x="62" y="831"/>
                  <a:pt x="62" y="831"/>
                  <a:pt x="62" y="831"/>
                </a:cubicBezTo>
                <a:cubicBezTo>
                  <a:pt x="62" y="858"/>
                  <a:pt x="71" y="867"/>
                  <a:pt x="89" y="867"/>
                </a:cubicBezTo>
                <a:cubicBezTo>
                  <a:pt x="438" y="867"/>
                  <a:pt x="438" y="867"/>
                  <a:pt x="438" y="867"/>
                </a:cubicBezTo>
                <a:cubicBezTo>
                  <a:pt x="456" y="867"/>
                  <a:pt x="465" y="858"/>
                  <a:pt x="465" y="831"/>
                </a:cubicBezTo>
                <a:cubicBezTo>
                  <a:pt x="465" y="98"/>
                  <a:pt x="465" y="98"/>
                  <a:pt x="465" y="98"/>
                </a:cubicBezTo>
                <a:cubicBezTo>
                  <a:pt x="465" y="80"/>
                  <a:pt x="456" y="62"/>
                  <a:pt x="438" y="62"/>
                </a:cubicBezTo>
                <a:lnTo>
                  <a:pt x="8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28"/>
          <p:cNvSpPr>
            <a:spLocks noChangeArrowheads="1"/>
          </p:cNvSpPr>
          <p:nvPr/>
        </p:nvSpPr>
        <p:spPr bwMode="auto">
          <a:xfrm>
            <a:off x="17315545" y="6817101"/>
            <a:ext cx="72175" cy="76985"/>
          </a:xfrm>
          <a:custGeom>
            <a:avLst/>
            <a:gdLst>
              <a:gd name="T0" fmla="*/ 36 w 64"/>
              <a:gd name="T1" fmla="*/ 71 h 72"/>
              <a:gd name="T2" fmla="*/ 36 w 64"/>
              <a:gd name="T3" fmla="*/ 71 h 72"/>
              <a:gd name="T4" fmla="*/ 0 w 64"/>
              <a:gd name="T5" fmla="*/ 35 h 72"/>
              <a:gd name="T6" fmla="*/ 36 w 64"/>
              <a:gd name="T7" fmla="*/ 0 h 72"/>
              <a:gd name="T8" fmla="*/ 63 w 64"/>
              <a:gd name="T9" fmla="*/ 35 h 72"/>
              <a:gd name="T10" fmla="*/ 36 w 64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2">
                <a:moveTo>
                  <a:pt x="36" y="71"/>
                </a:moveTo>
                <a:lnTo>
                  <a:pt x="36" y="71"/>
                </a:lnTo>
                <a:cubicBezTo>
                  <a:pt x="9" y="71"/>
                  <a:pt x="0" y="53"/>
                  <a:pt x="0" y="35"/>
                </a:cubicBezTo>
                <a:cubicBezTo>
                  <a:pt x="0" y="9"/>
                  <a:pt x="9" y="0"/>
                  <a:pt x="36" y="0"/>
                </a:cubicBezTo>
                <a:cubicBezTo>
                  <a:pt x="54" y="0"/>
                  <a:pt x="63" y="9"/>
                  <a:pt x="63" y="35"/>
                </a:cubicBezTo>
                <a:cubicBezTo>
                  <a:pt x="63" y="53"/>
                  <a:pt x="54" y="71"/>
                  <a:pt x="36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29"/>
          <p:cNvSpPr>
            <a:spLocks noChangeArrowheads="1"/>
          </p:cNvSpPr>
          <p:nvPr/>
        </p:nvSpPr>
        <p:spPr bwMode="auto">
          <a:xfrm>
            <a:off x="17277052" y="6133859"/>
            <a:ext cx="149160" cy="38493"/>
          </a:xfrm>
          <a:custGeom>
            <a:avLst/>
            <a:gdLst>
              <a:gd name="T0" fmla="*/ 125 w 135"/>
              <a:gd name="T1" fmla="*/ 36 h 37"/>
              <a:gd name="T2" fmla="*/ 125 w 135"/>
              <a:gd name="T3" fmla="*/ 36 h 37"/>
              <a:gd name="T4" fmla="*/ 9 w 135"/>
              <a:gd name="T5" fmla="*/ 36 h 37"/>
              <a:gd name="T6" fmla="*/ 0 w 135"/>
              <a:gd name="T7" fmla="*/ 18 h 37"/>
              <a:gd name="T8" fmla="*/ 9 w 135"/>
              <a:gd name="T9" fmla="*/ 0 h 37"/>
              <a:gd name="T10" fmla="*/ 125 w 135"/>
              <a:gd name="T11" fmla="*/ 0 h 37"/>
              <a:gd name="T12" fmla="*/ 134 w 135"/>
              <a:gd name="T13" fmla="*/ 18 h 37"/>
              <a:gd name="T14" fmla="*/ 125 w 1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7">
                <a:moveTo>
                  <a:pt x="125" y="36"/>
                </a:moveTo>
                <a:lnTo>
                  <a:pt x="125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34" y="9"/>
                  <a:pt x="134" y="18"/>
                </a:cubicBezTo>
                <a:cubicBezTo>
                  <a:pt x="134" y="27"/>
                  <a:pt x="134" y="36"/>
                  <a:pt x="125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30"/>
          <p:cNvSpPr>
            <a:spLocks noChangeArrowheads="1"/>
          </p:cNvSpPr>
          <p:nvPr/>
        </p:nvSpPr>
        <p:spPr bwMode="auto">
          <a:xfrm>
            <a:off x="6580949" y="8325229"/>
            <a:ext cx="1034485" cy="851645"/>
          </a:xfrm>
          <a:custGeom>
            <a:avLst/>
            <a:gdLst>
              <a:gd name="T0" fmla="*/ 859 w 950"/>
              <a:gd name="T1" fmla="*/ 89 h 779"/>
              <a:gd name="T2" fmla="*/ 859 w 950"/>
              <a:gd name="T3" fmla="*/ 89 h 779"/>
              <a:gd name="T4" fmla="*/ 644 w 950"/>
              <a:gd name="T5" fmla="*/ 0 h 779"/>
              <a:gd name="T6" fmla="*/ 304 w 950"/>
              <a:gd name="T7" fmla="*/ 0 h 779"/>
              <a:gd name="T8" fmla="*/ 89 w 950"/>
              <a:gd name="T9" fmla="*/ 89 h 779"/>
              <a:gd name="T10" fmla="*/ 0 w 950"/>
              <a:gd name="T11" fmla="*/ 295 h 779"/>
              <a:gd name="T12" fmla="*/ 36 w 950"/>
              <a:gd name="T13" fmla="*/ 447 h 779"/>
              <a:gd name="T14" fmla="*/ 125 w 950"/>
              <a:gd name="T15" fmla="*/ 546 h 779"/>
              <a:gd name="T16" fmla="*/ 89 w 950"/>
              <a:gd name="T17" fmla="*/ 743 h 779"/>
              <a:gd name="T18" fmla="*/ 107 w 950"/>
              <a:gd name="T19" fmla="*/ 770 h 779"/>
              <a:gd name="T20" fmla="*/ 125 w 950"/>
              <a:gd name="T21" fmla="*/ 778 h 779"/>
              <a:gd name="T22" fmla="*/ 134 w 950"/>
              <a:gd name="T23" fmla="*/ 778 h 779"/>
              <a:gd name="T24" fmla="*/ 448 w 950"/>
              <a:gd name="T25" fmla="*/ 644 h 779"/>
              <a:gd name="T26" fmla="*/ 644 w 950"/>
              <a:gd name="T27" fmla="*/ 599 h 779"/>
              <a:gd name="T28" fmla="*/ 859 w 950"/>
              <a:gd name="T29" fmla="*/ 510 h 779"/>
              <a:gd name="T30" fmla="*/ 949 w 950"/>
              <a:gd name="T31" fmla="*/ 304 h 779"/>
              <a:gd name="T32" fmla="*/ 859 w 950"/>
              <a:gd name="T33" fmla="*/ 89 h 779"/>
              <a:gd name="T34" fmla="*/ 815 w 950"/>
              <a:gd name="T35" fmla="*/ 474 h 779"/>
              <a:gd name="T36" fmla="*/ 815 w 950"/>
              <a:gd name="T37" fmla="*/ 474 h 779"/>
              <a:gd name="T38" fmla="*/ 644 w 950"/>
              <a:gd name="T39" fmla="*/ 537 h 779"/>
              <a:gd name="T40" fmla="*/ 421 w 950"/>
              <a:gd name="T41" fmla="*/ 590 h 779"/>
              <a:gd name="T42" fmla="*/ 161 w 950"/>
              <a:gd name="T43" fmla="*/ 698 h 779"/>
              <a:gd name="T44" fmla="*/ 188 w 950"/>
              <a:gd name="T45" fmla="*/ 537 h 779"/>
              <a:gd name="T46" fmla="*/ 179 w 950"/>
              <a:gd name="T47" fmla="*/ 510 h 779"/>
              <a:gd name="T48" fmla="*/ 179 w 950"/>
              <a:gd name="T49" fmla="*/ 510 h 779"/>
              <a:gd name="T50" fmla="*/ 89 w 950"/>
              <a:gd name="T51" fmla="*/ 420 h 779"/>
              <a:gd name="T52" fmla="*/ 63 w 950"/>
              <a:gd name="T53" fmla="*/ 295 h 779"/>
              <a:gd name="T54" fmla="*/ 134 w 950"/>
              <a:gd name="T55" fmla="*/ 125 h 779"/>
              <a:gd name="T56" fmla="*/ 304 w 950"/>
              <a:gd name="T57" fmla="*/ 53 h 779"/>
              <a:gd name="T58" fmla="*/ 644 w 950"/>
              <a:gd name="T59" fmla="*/ 53 h 779"/>
              <a:gd name="T60" fmla="*/ 815 w 950"/>
              <a:gd name="T61" fmla="*/ 134 h 779"/>
              <a:gd name="T62" fmla="*/ 886 w 950"/>
              <a:gd name="T63" fmla="*/ 295 h 779"/>
              <a:gd name="T64" fmla="*/ 886 w 950"/>
              <a:gd name="T65" fmla="*/ 304 h 779"/>
              <a:gd name="T66" fmla="*/ 815 w 950"/>
              <a:gd name="T67" fmla="*/ 474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0" h="779">
                <a:moveTo>
                  <a:pt x="859" y="89"/>
                </a:moveTo>
                <a:lnTo>
                  <a:pt x="859" y="89"/>
                </a:lnTo>
                <a:cubicBezTo>
                  <a:pt x="806" y="26"/>
                  <a:pt x="725" y="0"/>
                  <a:pt x="64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24" y="0"/>
                  <a:pt x="143" y="26"/>
                  <a:pt x="89" y="89"/>
                </a:cubicBezTo>
                <a:cubicBezTo>
                  <a:pt x="27" y="143"/>
                  <a:pt x="0" y="215"/>
                  <a:pt x="0" y="295"/>
                </a:cubicBezTo>
                <a:cubicBezTo>
                  <a:pt x="0" y="349"/>
                  <a:pt x="9" y="403"/>
                  <a:pt x="36" y="447"/>
                </a:cubicBezTo>
                <a:cubicBezTo>
                  <a:pt x="63" y="492"/>
                  <a:pt x="89" y="519"/>
                  <a:pt x="125" y="546"/>
                </a:cubicBezTo>
                <a:cubicBezTo>
                  <a:pt x="107" y="653"/>
                  <a:pt x="98" y="734"/>
                  <a:pt x="89" y="743"/>
                </a:cubicBezTo>
                <a:cubicBezTo>
                  <a:pt x="89" y="752"/>
                  <a:pt x="98" y="761"/>
                  <a:pt x="107" y="770"/>
                </a:cubicBezTo>
                <a:cubicBezTo>
                  <a:pt x="107" y="778"/>
                  <a:pt x="116" y="778"/>
                  <a:pt x="125" y="778"/>
                </a:cubicBezTo>
                <a:lnTo>
                  <a:pt x="134" y="778"/>
                </a:lnTo>
                <a:cubicBezTo>
                  <a:pt x="143" y="770"/>
                  <a:pt x="295" y="716"/>
                  <a:pt x="448" y="644"/>
                </a:cubicBezTo>
                <a:cubicBezTo>
                  <a:pt x="510" y="617"/>
                  <a:pt x="573" y="599"/>
                  <a:pt x="644" y="599"/>
                </a:cubicBezTo>
                <a:cubicBezTo>
                  <a:pt x="725" y="599"/>
                  <a:pt x="806" y="573"/>
                  <a:pt x="859" y="510"/>
                </a:cubicBezTo>
                <a:cubicBezTo>
                  <a:pt x="913" y="456"/>
                  <a:pt x="949" y="384"/>
                  <a:pt x="949" y="304"/>
                </a:cubicBezTo>
                <a:cubicBezTo>
                  <a:pt x="949" y="223"/>
                  <a:pt x="922" y="143"/>
                  <a:pt x="859" y="89"/>
                </a:cubicBezTo>
                <a:close/>
                <a:moveTo>
                  <a:pt x="815" y="474"/>
                </a:moveTo>
                <a:lnTo>
                  <a:pt x="815" y="474"/>
                </a:lnTo>
                <a:cubicBezTo>
                  <a:pt x="770" y="519"/>
                  <a:pt x="707" y="537"/>
                  <a:pt x="644" y="537"/>
                </a:cubicBezTo>
                <a:cubicBezTo>
                  <a:pt x="564" y="537"/>
                  <a:pt x="492" y="555"/>
                  <a:pt x="421" y="590"/>
                </a:cubicBezTo>
                <a:cubicBezTo>
                  <a:pt x="322" y="635"/>
                  <a:pt x="224" y="680"/>
                  <a:pt x="161" y="698"/>
                </a:cubicBezTo>
                <a:cubicBezTo>
                  <a:pt x="170" y="662"/>
                  <a:pt x="179" y="599"/>
                  <a:pt x="188" y="537"/>
                </a:cubicBezTo>
                <a:cubicBezTo>
                  <a:pt x="197" y="528"/>
                  <a:pt x="188" y="510"/>
                  <a:pt x="179" y="510"/>
                </a:cubicBezTo>
                <a:lnTo>
                  <a:pt x="179" y="510"/>
                </a:lnTo>
                <a:cubicBezTo>
                  <a:pt x="143" y="483"/>
                  <a:pt x="116" y="456"/>
                  <a:pt x="89" y="420"/>
                </a:cubicBezTo>
                <a:cubicBezTo>
                  <a:pt x="71" y="384"/>
                  <a:pt x="63" y="340"/>
                  <a:pt x="63" y="295"/>
                </a:cubicBezTo>
                <a:cubicBezTo>
                  <a:pt x="63" y="232"/>
                  <a:pt x="81" y="170"/>
                  <a:pt x="134" y="125"/>
                </a:cubicBezTo>
                <a:cubicBezTo>
                  <a:pt x="179" y="80"/>
                  <a:pt x="233" y="53"/>
                  <a:pt x="304" y="53"/>
                </a:cubicBezTo>
                <a:cubicBezTo>
                  <a:pt x="644" y="53"/>
                  <a:pt x="644" y="53"/>
                  <a:pt x="644" y="53"/>
                </a:cubicBezTo>
                <a:cubicBezTo>
                  <a:pt x="707" y="53"/>
                  <a:pt x="770" y="80"/>
                  <a:pt x="815" y="134"/>
                </a:cubicBezTo>
                <a:cubicBezTo>
                  <a:pt x="859" y="179"/>
                  <a:pt x="886" y="232"/>
                  <a:pt x="886" y="295"/>
                </a:cubicBezTo>
                <a:cubicBezTo>
                  <a:pt x="886" y="304"/>
                  <a:pt x="886" y="304"/>
                  <a:pt x="886" y="304"/>
                </a:cubicBezTo>
                <a:cubicBezTo>
                  <a:pt x="886" y="367"/>
                  <a:pt x="859" y="420"/>
                  <a:pt x="815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31"/>
          <p:cNvSpPr>
            <a:spLocks noChangeArrowheads="1"/>
          </p:cNvSpPr>
          <p:nvPr/>
        </p:nvSpPr>
        <p:spPr bwMode="auto">
          <a:xfrm>
            <a:off x="7312306" y="8570617"/>
            <a:ext cx="139534" cy="139537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63 w 127"/>
              <a:gd name="T7" fmla="*/ 126 h 127"/>
              <a:gd name="T8" fmla="*/ 126 w 127"/>
              <a:gd name="T9" fmla="*/ 63 h 127"/>
              <a:gd name="T10" fmla="*/ 63 w 127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32"/>
          <p:cNvSpPr>
            <a:spLocks noChangeArrowheads="1"/>
          </p:cNvSpPr>
          <p:nvPr/>
        </p:nvSpPr>
        <p:spPr bwMode="auto">
          <a:xfrm>
            <a:off x="7033236" y="8580240"/>
            <a:ext cx="149157" cy="139537"/>
          </a:xfrm>
          <a:custGeom>
            <a:avLst/>
            <a:gdLst>
              <a:gd name="T0" fmla="*/ 63 w 135"/>
              <a:gd name="T1" fmla="*/ 0 h 127"/>
              <a:gd name="T2" fmla="*/ 63 w 135"/>
              <a:gd name="T3" fmla="*/ 0 h 127"/>
              <a:gd name="T4" fmla="*/ 0 w 135"/>
              <a:gd name="T5" fmla="*/ 63 h 127"/>
              <a:gd name="T6" fmla="*/ 63 w 135"/>
              <a:gd name="T7" fmla="*/ 126 h 127"/>
              <a:gd name="T8" fmla="*/ 134 w 135"/>
              <a:gd name="T9" fmla="*/ 63 h 127"/>
              <a:gd name="T10" fmla="*/ 63 w 135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63" y="0"/>
                </a:moveTo>
                <a:lnTo>
                  <a:pt x="6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3" y="126"/>
                </a:cubicBezTo>
                <a:cubicBezTo>
                  <a:pt x="98" y="126"/>
                  <a:pt x="134" y="99"/>
                  <a:pt x="134" y="63"/>
                </a:cubicBezTo>
                <a:cubicBezTo>
                  <a:pt x="134" y="27"/>
                  <a:pt x="98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33"/>
          <p:cNvSpPr>
            <a:spLocks noChangeArrowheads="1"/>
          </p:cNvSpPr>
          <p:nvPr/>
        </p:nvSpPr>
        <p:spPr bwMode="auto">
          <a:xfrm>
            <a:off x="6758975" y="8570617"/>
            <a:ext cx="139537" cy="139537"/>
          </a:xfrm>
          <a:custGeom>
            <a:avLst/>
            <a:gdLst>
              <a:gd name="T0" fmla="*/ 63 w 126"/>
              <a:gd name="T1" fmla="*/ 0 h 127"/>
              <a:gd name="T2" fmla="*/ 63 w 126"/>
              <a:gd name="T3" fmla="*/ 0 h 127"/>
              <a:gd name="T4" fmla="*/ 0 w 126"/>
              <a:gd name="T5" fmla="*/ 63 h 127"/>
              <a:gd name="T6" fmla="*/ 63 w 126"/>
              <a:gd name="T7" fmla="*/ 126 h 127"/>
              <a:gd name="T8" fmla="*/ 125 w 126"/>
              <a:gd name="T9" fmla="*/ 63 h 127"/>
              <a:gd name="T10" fmla="*/ 63 w 12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5" y="99"/>
                  <a:pt x="125" y="63"/>
                </a:cubicBezTo>
                <a:cubicBezTo>
                  <a:pt x="125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4"/>
          <p:cNvSpPr>
            <a:spLocks noChangeArrowheads="1"/>
          </p:cNvSpPr>
          <p:nvPr/>
        </p:nvSpPr>
        <p:spPr bwMode="auto">
          <a:xfrm>
            <a:off x="16714101" y="8400107"/>
            <a:ext cx="1279876" cy="793906"/>
          </a:xfrm>
          <a:custGeom>
            <a:avLst/>
            <a:gdLst>
              <a:gd name="T0" fmla="*/ 590 w 1173"/>
              <a:gd name="T1" fmla="*/ 725 h 726"/>
              <a:gd name="T2" fmla="*/ 590 w 1173"/>
              <a:gd name="T3" fmla="*/ 725 h 726"/>
              <a:gd name="T4" fmla="*/ 196 w 1173"/>
              <a:gd name="T5" fmla="*/ 582 h 726"/>
              <a:gd name="T6" fmla="*/ 8 w 1173"/>
              <a:gd name="T7" fmla="*/ 385 h 726"/>
              <a:gd name="T8" fmla="*/ 8 w 1173"/>
              <a:gd name="T9" fmla="*/ 376 h 726"/>
              <a:gd name="T10" fmla="*/ 8 w 1173"/>
              <a:gd name="T11" fmla="*/ 349 h 726"/>
              <a:gd name="T12" fmla="*/ 196 w 1173"/>
              <a:gd name="T13" fmla="*/ 152 h 726"/>
              <a:gd name="T14" fmla="*/ 581 w 1173"/>
              <a:gd name="T15" fmla="*/ 0 h 726"/>
              <a:gd name="T16" fmla="*/ 975 w 1173"/>
              <a:gd name="T17" fmla="*/ 143 h 726"/>
              <a:gd name="T18" fmla="*/ 1163 w 1173"/>
              <a:gd name="T19" fmla="*/ 340 h 726"/>
              <a:gd name="T20" fmla="*/ 1163 w 1173"/>
              <a:gd name="T21" fmla="*/ 349 h 726"/>
              <a:gd name="T22" fmla="*/ 1163 w 1173"/>
              <a:gd name="T23" fmla="*/ 385 h 726"/>
              <a:gd name="T24" fmla="*/ 975 w 1173"/>
              <a:gd name="T25" fmla="*/ 582 h 726"/>
              <a:gd name="T26" fmla="*/ 590 w 1173"/>
              <a:gd name="T27" fmla="*/ 725 h 726"/>
              <a:gd name="T28" fmla="*/ 71 w 1173"/>
              <a:gd name="T29" fmla="*/ 367 h 726"/>
              <a:gd name="T30" fmla="*/ 71 w 1173"/>
              <a:gd name="T31" fmla="*/ 367 h 726"/>
              <a:gd name="T32" fmla="*/ 590 w 1173"/>
              <a:gd name="T33" fmla="*/ 662 h 726"/>
              <a:gd name="T34" fmla="*/ 590 w 1173"/>
              <a:gd name="T35" fmla="*/ 662 h 726"/>
              <a:gd name="T36" fmla="*/ 940 w 1173"/>
              <a:gd name="T37" fmla="*/ 528 h 726"/>
              <a:gd name="T38" fmla="*/ 1101 w 1173"/>
              <a:gd name="T39" fmla="*/ 367 h 726"/>
              <a:gd name="T40" fmla="*/ 581 w 1173"/>
              <a:gd name="T41" fmla="*/ 63 h 726"/>
              <a:gd name="T42" fmla="*/ 581 w 1173"/>
              <a:gd name="T43" fmla="*/ 63 h 726"/>
              <a:gd name="T44" fmla="*/ 232 w 1173"/>
              <a:gd name="T45" fmla="*/ 197 h 726"/>
              <a:gd name="T46" fmla="*/ 71 w 1173"/>
              <a:gd name="T47" fmla="*/ 36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3" h="726">
                <a:moveTo>
                  <a:pt x="590" y="725"/>
                </a:moveTo>
                <a:lnTo>
                  <a:pt x="590" y="725"/>
                </a:lnTo>
                <a:cubicBezTo>
                  <a:pt x="447" y="725"/>
                  <a:pt x="322" y="680"/>
                  <a:pt x="196" y="582"/>
                </a:cubicBezTo>
                <a:cubicBezTo>
                  <a:pt x="125" y="528"/>
                  <a:pt x="62" y="457"/>
                  <a:pt x="8" y="385"/>
                </a:cubicBezTo>
                <a:cubicBezTo>
                  <a:pt x="8" y="385"/>
                  <a:pt x="8" y="385"/>
                  <a:pt x="8" y="376"/>
                </a:cubicBezTo>
                <a:cubicBezTo>
                  <a:pt x="0" y="367"/>
                  <a:pt x="0" y="358"/>
                  <a:pt x="8" y="349"/>
                </a:cubicBezTo>
                <a:cubicBezTo>
                  <a:pt x="62" y="268"/>
                  <a:pt x="125" y="206"/>
                  <a:pt x="196" y="152"/>
                </a:cubicBezTo>
                <a:cubicBezTo>
                  <a:pt x="313" y="54"/>
                  <a:pt x="447" y="0"/>
                  <a:pt x="581" y="0"/>
                </a:cubicBezTo>
                <a:cubicBezTo>
                  <a:pt x="716" y="0"/>
                  <a:pt x="850" y="45"/>
                  <a:pt x="975" y="143"/>
                </a:cubicBezTo>
                <a:cubicBezTo>
                  <a:pt x="1047" y="197"/>
                  <a:pt x="1110" y="268"/>
                  <a:pt x="1163" y="340"/>
                </a:cubicBezTo>
                <a:lnTo>
                  <a:pt x="1163" y="349"/>
                </a:lnTo>
                <a:cubicBezTo>
                  <a:pt x="1172" y="358"/>
                  <a:pt x="1172" y="376"/>
                  <a:pt x="1163" y="385"/>
                </a:cubicBezTo>
                <a:cubicBezTo>
                  <a:pt x="1110" y="457"/>
                  <a:pt x="1047" y="528"/>
                  <a:pt x="975" y="582"/>
                </a:cubicBezTo>
                <a:cubicBezTo>
                  <a:pt x="859" y="680"/>
                  <a:pt x="725" y="725"/>
                  <a:pt x="590" y="725"/>
                </a:cubicBezTo>
                <a:close/>
                <a:moveTo>
                  <a:pt x="71" y="367"/>
                </a:moveTo>
                <a:lnTo>
                  <a:pt x="71" y="367"/>
                </a:lnTo>
                <a:cubicBezTo>
                  <a:pt x="152" y="466"/>
                  <a:pt x="331" y="662"/>
                  <a:pt x="590" y="662"/>
                </a:cubicBezTo>
                <a:lnTo>
                  <a:pt x="590" y="662"/>
                </a:lnTo>
                <a:cubicBezTo>
                  <a:pt x="716" y="662"/>
                  <a:pt x="832" y="618"/>
                  <a:pt x="940" y="528"/>
                </a:cubicBezTo>
                <a:cubicBezTo>
                  <a:pt x="1002" y="483"/>
                  <a:pt x="1056" y="430"/>
                  <a:pt x="1101" y="367"/>
                </a:cubicBezTo>
                <a:cubicBezTo>
                  <a:pt x="1020" y="260"/>
                  <a:pt x="841" y="63"/>
                  <a:pt x="581" y="63"/>
                </a:cubicBezTo>
                <a:lnTo>
                  <a:pt x="581" y="63"/>
                </a:lnTo>
                <a:cubicBezTo>
                  <a:pt x="456" y="63"/>
                  <a:pt x="340" y="107"/>
                  <a:pt x="232" y="197"/>
                </a:cubicBezTo>
                <a:cubicBezTo>
                  <a:pt x="169" y="242"/>
                  <a:pt x="116" y="304"/>
                  <a:pt x="71" y="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35"/>
          <p:cNvSpPr>
            <a:spLocks noChangeArrowheads="1"/>
          </p:cNvSpPr>
          <p:nvPr/>
        </p:nvSpPr>
        <p:spPr bwMode="auto">
          <a:xfrm>
            <a:off x="17084590" y="8534831"/>
            <a:ext cx="529272" cy="529272"/>
          </a:xfrm>
          <a:custGeom>
            <a:avLst/>
            <a:gdLst>
              <a:gd name="T0" fmla="*/ 241 w 484"/>
              <a:gd name="T1" fmla="*/ 484 h 485"/>
              <a:gd name="T2" fmla="*/ 241 w 484"/>
              <a:gd name="T3" fmla="*/ 484 h 485"/>
              <a:gd name="T4" fmla="*/ 0 w 484"/>
              <a:gd name="T5" fmla="*/ 242 h 485"/>
              <a:gd name="T6" fmla="*/ 241 w 484"/>
              <a:gd name="T7" fmla="*/ 0 h 485"/>
              <a:gd name="T8" fmla="*/ 483 w 484"/>
              <a:gd name="T9" fmla="*/ 242 h 485"/>
              <a:gd name="T10" fmla="*/ 241 w 484"/>
              <a:gd name="T11" fmla="*/ 484 h 485"/>
              <a:gd name="T12" fmla="*/ 241 w 484"/>
              <a:gd name="T13" fmla="*/ 63 h 485"/>
              <a:gd name="T14" fmla="*/ 241 w 484"/>
              <a:gd name="T15" fmla="*/ 63 h 485"/>
              <a:gd name="T16" fmla="*/ 62 w 484"/>
              <a:gd name="T17" fmla="*/ 242 h 485"/>
              <a:gd name="T18" fmla="*/ 241 w 484"/>
              <a:gd name="T19" fmla="*/ 421 h 485"/>
              <a:gd name="T20" fmla="*/ 420 w 484"/>
              <a:gd name="T21" fmla="*/ 242 h 485"/>
              <a:gd name="T22" fmla="*/ 241 w 484"/>
              <a:gd name="T23" fmla="*/ 6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4" h="485">
                <a:moveTo>
                  <a:pt x="241" y="484"/>
                </a:moveTo>
                <a:lnTo>
                  <a:pt x="241" y="484"/>
                </a:lnTo>
                <a:cubicBezTo>
                  <a:pt x="107" y="484"/>
                  <a:pt x="0" y="376"/>
                  <a:pt x="0" y="242"/>
                </a:cubicBezTo>
                <a:cubicBezTo>
                  <a:pt x="0" y="108"/>
                  <a:pt x="107" y="0"/>
                  <a:pt x="241" y="0"/>
                </a:cubicBezTo>
                <a:cubicBezTo>
                  <a:pt x="376" y="0"/>
                  <a:pt x="483" y="108"/>
                  <a:pt x="483" y="242"/>
                </a:cubicBezTo>
                <a:cubicBezTo>
                  <a:pt x="483" y="376"/>
                  <a:pt x="376" y="484"/>
                  <a:pt x="241" y="484"/>
                </a:cubicBezTo>
                <a:close/>
                <a:moveTo>
                  <a:pt x="241" y="63"/>
                </a:moveTo>
                <a:lnTo>
                  <a:pt x="241" y="63"/>
                </a:lnTo>
                <a:cubicBezTo>
                  <a:pt x="143" y="63"/>
                  <a:pt x="62" y="143"/>
                  <a:pt x="62" y="242"/>
                </a:cubicBezTo>
                <a:cubicBezTo>
                  <a:pt x="62" y="341"/>
                  <a:pt x="143" y="421"/>
                  <a:pt x="241" y="421"/>
                </a:cubicBezTo>
                <a:cubicBezTo>
                  <a:pt x="340" y="421"/>
                  <a:pt x="420" y="341"/>
                  <a:pt x="420" y="242"/>
                </a:cubicBezTo>
                <a:cubicBezTo>
                  <a:pt x="420" y="143"/>
                  <a:pt x="340" y="63"/>
                  <a:pt x="241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36"/>
          <p:cNvSpPr>
            <a:spLocks noChangeArrowheads="1"/>
          </p:cNvSpPr>
          <p:nvPr/>
        </p:nvSpPr>
        <p:spPr bwMode="auto">
          <a:xfrm>
            <a:off x="6633875" y="10642811"/>
            <a:ext cx="947879" cy="615880"/>
          </a:xfrm>
          <a:custGeom>
            <a:avLst/>
            <a:gdLst>
              <a:gd name="T0" fmla="*/ 823 w 869"/>
              <a:gd name="T1" fmla="*/ 564 h 565"/>
              <a:gd name="T2" fmla="*/ 823 w 869"/>
              <a:gd name="T3" fmla="*/ 564 h 565"/>
              <a:gd name="T4" fmla="*/ 44 w 869"/>
              <a:gd name="T5" fmla="*/ 564 h 565"/>
              <a:gd name="T6" fmla="*/ 0 w 869"/>
              <a:gd name="T7" fmla="*/ 519 h 565"/>
              <a:gd name="T8" fmla="*/ 0 w 869"/>
              <a:gd name="T9" fmla="*/ 45 h 565"/>
              <a:gd name="T10" fmla="*/ 44 w 869"/>
              <a:gd name="T11" fmla="*/ 0 h 565"/>
              <a:gd name="T12" fmla="*/ 823 w 869"/>
              <a:gd name="T13" fmla="*/ 0 h 565"/>
              <a:gd name="T14" fmla="*/ 868 w 869"/>
              <a:gd name="T15" fmla="*/ 45 h 565"/>
              <a:gd name="T16" fmla="*/ 868 w 869"/>
              <a:gd name="T17" fmla="*/ 519 h 565"/>
              <a:gd name="T18" fmla="*/ 823 w 869"/>
              <a:gd name="T19" fmla="*/ 564 h 565"/>
              <a:gd name="T20" fmla="*/ 53 w 869"/>
              <a:gd name="T21" fmla="*/ 501 h 565"/>
              <a:gd name="T22" fmla="*/ 53 w 869"/>
              <a:gd name="T23" fmla="*/ 501 h 565"/>
              <a:gd name="T24" fmla="*/ 814 w 869"/>
              <a:gd name="T25" fmla="*/ 501 h 565"/>
              <a:gd name="T26" fmla="*/ 814 w 869"/>
              <a:gd name="T27" fmla="*/ 62 h 565"/>
              <a:gd name="T28" fmla="*/ 53 w 869"/>
              <a:gd name="T29" fmla="*/ 62 h 565"/>
              <a:gd name="T30" fmla="*/ 53 w 869"/>
              <a:gd name="T31" fmla="*/ 50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9" h="565">
                <a:moveTo>
                  <a:pt x="823" y="564"/>
                </a:moveTo>
                <a:lnTo>
                  <a:pt x="823" y="564"/>
                </a:lnTo>
                <a:cubicBezTo>
                  <a:pt x="44" y="564"/>
                  <a:pt x="44" y="564"/>
                  <a:pt x="44" y="564"/>
                </a:cubicBezTo>
                <a:cubicBezTo>
                  <a:pt x="18" y="564"/>
                  <a:pt x="0" y="537"/>
                  <a:pt x="0" y="51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8" y="0"/>
                  <a:pt x="44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50" y="0"/>
                  <a:pt x="868" y="26"/>
                  <a:pt x="868" y="45"/>
                </a:cubicBezTo>
                <a:cubicBezTo>
                  <a:pt x="868" y="519"/>
                  <a:pt x="868" y="519"/>
                  <a:pt x="868" y="519"/>
                </a:cubicBezTo>
                <a:cubicBezTo>
                  <a:pt x="868" y="537"/>
                  <a:pt x="850" y="564"/>
                  <a:pt x="823" y="564"/>
                </a:cubicBezTo>
                <a:close/>
                <a:moveTo>
                  <a:pt x="53" y="501"/>
                </a:moveTo>
                <a:lnTo>
                  <a:pt x="53" y="501"/>
                </a:lnTo>
                <a:cubicBezTo>
                  <a:pt x="814" y="501"/>
                  <a:pt x="814" y="501"/>
                  <a:pt x="814" y="501"/>
                </a:cubicBezTo>
                <a:cubicBezTo>
                  <a:pt x="814" y="62"/>
                  <a:pt x="814" y="62"/>
                  <a:pt x="814" y="62"/>
                </a:cubicBezTo>
                <a:cubicBezTo>
                  <a:pt x="53" y="62"/>
                  <a:pt x="53" y="62"/>
                  <a:pt x="53" y="62"/>
                </a:cubicBezTo>
                <a:lnTo>
                  <a:pt x="53" y="5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37"/>
          <p:cNvSpPr>
            <a:spLocks noChangeArrowheads="1"/>
          </p:cNvSpPr>
          <p:nvPr/>
        </p:nvSpPr>
        <p:spPr bwMode="auto">
          <a:xfrm>
            <a:off x="6523210" y="11306807"/>
            <a:ext cx="1164398" cy="57739"/>
          </a:xfrm>
          <a:custGeom>
            <a:avLst/>
            <a:gdLst>
              <a:gd name="T0" fmla="*/ 1039 w 1067"/>
              <a:gd name="T1" fmla="*/ 54 h 55"/>
              <a:gd name="T2" fmla="*/ 1039 w 1067"/>
              <a:gd name="T3" fmla="*/ 54 h 55"/>
              <a:gd name="T4" fmla="*/ 27 w 1067"/>
              <a:gd name="T5" fmla="*/ 54 h 55"/>
              <a:gd name="T6" fmla="*/ 0 w 1067"/>
              <a:gd name="T7" fmla="*/ 27 h 55"/>
              <a:gd name="T8" fmla="*/ 27 w 1067"/>
              <a:gd name="T9" fmla="*/ 0 h 55"/>
              <a:gd name="T10" fmla="*/ 1039 w 1067"/>
              <a:gd name="T11" fmla="*/ 0 h 55"/>
              <a:gd name="T12" fmla="*/ 1066 w 1067"/>
              <a:gd name="T13" fmla="*/ 27 h 55"/>
              <a:gd name="T14" fmla="*/ 1039 w 106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55">
                <a:moveTo>
                  <a:pt x="1039" y="54"/>
                </a:moveTo>
                <a:lnTo>
                  <a:pt x="1039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57" y="0"/>
                  <a:pt x="1066" y="9"/>
                  <a:pt x="1066" y="27"/>
                </a:cubicBezTo>
                <a:cubicBezTo>
                  <a:pt x="1066" y="45"/>
                  <a:pt x="1057" y="54"/>
                  <a:pt x="1039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38"/>
          <p:cNvSpPr>
            <a:spLocks noChangeArrowheads="1"/>
          </p:cNvSpPr>
          <p:nvPr/>
        </p:nvSpPr>
        <p:spPr bwMode="auto">
          <a:xfrm>
            <a:off x="17094213" y="10420964"/>
            <a:ext cx="519649" cy="1034485"/>
          </a:xfrm>
          <a:custGeom>
            <a:avLst/>
            <a:gdLst>
              <a:gd name="T0" fmla="*/ 404 w 476"/>
              <a:gd name="T1" fmla="*/ 63 h 950"/>
              <a:gd name="T2" fmla="*/ 233 w 476"/>
              <a:gd name="T3" fmla="*/ 0 h 950"/>
              <a:gd name="T4" fmla="*/ 0 w 476"/>
              <a:gd name="T5" fmla="*/ 233 h 950"/>
              <a:gd name="T6" fmla="*/ 99 w 476"/>
              <a:gd name="T7" fmla="*/ 457 h 950"/>
              <a:gd name="T8" fmla="*/ 126 w 476"/>
              <a:gd name="T9" fmla="*/ 537 h 950"/>
              <a:gd name="T10" fmla="*/ 126 w 476"/>
              <a:gd name="T11" fmla="*/ 609 h 950"/>
              <a:gd name="T12" fmla="*/ 171 w 476"/>
              <a:gd name="T13" fmla="*/ 671 h 950"/>
              <a:gd name="T14" fmla="*/ 126 w 476"/>
              <a:gd name="T15" fmla="*/ 725 h 950"/>
              <a:gd name="T16" fmla="*/ 171 w 476"/>
              <a:gd name="T17" fmla="*/ 779 h 950"/>
              <a:gd name="T18" fmla="*/ 126 w 476"/>
              <a:gd name="T19" fmla="*/ 833 h 950"/>
              <a:gd name="T20" fmla="*/ 215 w 476"/>
              <a:gd name="T21" fmla="*/ 940 h 950"/>
              <a:gd name="T22" fmla="*/ 242 w 476"/>
              <a:gd name="T23" fmla="*/ 949 h 950"/>
              <a:gd name="T24" fmla="*/ 341 w 476"/>
              <a:gd name="T25" fmla="*/ 860 h 950"/>
              <a:gd name="T26" fmla="*/ 350 w 476"/>
              <a:gd name="T27" fmla="*/ 484 h 950"/>
              <a:gd name="T28" fmla="*/ 386 w 476"/>
              <a:gd name="T29" fmla="*/ 430 h 950"/>
              <a:gd name="T30" fmla="*/ 448 w 476"/>
              <a:gd name="T31" fmla="*/ 358 h 950"/>
              <a:gd name="T32" fmla="*/ 404 w 476"/>
              <a:gd name="T33" fmla="*/ 63 h 950"/>
              <a:gd name="T34" fmla="*/ 394 w 476"/>
              <a:gd name="T35" fmla="*/ 323 h 950"/>
              <a:gd name="T36" fmla="*/ 305 w 476"/>
              <a:gd name="T37" fmla="*/ 439 h 950"/>
              <a:gd name="T38" fmla="*/ 296 w 476"/>
              <a:gd name="T39" fmla="*/ 448 h 950"/>
              <a:gd name="T40" fmla="*/ 287 w 476"/>
              <a:gd name="T41" fmla="*/ 824 h 950"/>
              <a:gd name="T42" fmla="*/ 198 w 476"/>
              <a:gd name="T43" fmla="*/ 833 h 950"/>
              <a:gd name="T44" fmla="*/ 242 w 476"/>
              <a:gd name="T45" fmla="*/ 779 h 950"/>
              <a:gd name="T46" fmla="*/ 198 w 476"/>
              <a:gd name="T47" fmla="*/ 725 h 950"/>
              <a:gd name="T48" fmla="*/ 251 w 476"/>
              <a:gd name="T49" fmla="*/ 671 h 950"/>
              <a:gd name="T50" fmla="*/ 180 w 476"/>
              <a:gd name="T51" fmla="*/ 600 h 950"/>
              <a:gd name="T52" fmla="*/ 225 w 476"/>
              <a:gd name="T53" fmla="*/ 528 h 950"/>
              <a:gd name="T54" fmla="*/ 225 w 476"/>
              <a:gd name="T55" fmla="*/ 484 h 950"/>
              <a:gd name="T56" fmla="*/ 144 w 476"/>
              <a:gd name="T57" fmla="*/ 385 h 950"/>
              <a:gd name="T58" fmla="*/ 233 w 476"/>
              <a:gd name="T59" fmla="*/ 54 h 950"/>
              <a:gd name="T60" fmla="*/ 368 w 476"/>
              <a:gd name="T61" fmla="*/ 108 h 950"/>
              <a:gd name="T62" fmla="*/ 394 w 476"/>
              <a:gd name="T63" fmla="*/ 32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6" h="950">
                <a:moveTo>
                  <a:pt x="404" y="63"/>
                </a:moveTo>
                <a:lnTo>
                  <a:pt x="404" y="63"/>
                </a:lnTo>
                <a:cubicBezTo>
                  <a:pt x="359" y="18"/>
                  <a:pt x="305" y="0"/>
                  <a:pt x="242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171" y="0"/>
                  <a:pt x="117" y="18"/>
                  <a:pt x="72" y="63"/>
                </a:cubicBezTo>
                <a:cubicBezTo>
                  <a:pt x="19" y="117"/>
                  <a:pt x="0" y="170"/>
                  <a:pt x="0" y="233"/>
                </a:cubicBezTo>
                <a:cubicBezTo>
                  <a:pt x="0" y="313"/>
                  <a:pt x="36" y="376"/>
                  <a:pt x="90" y="421"/>
                </a:cubicBezTo>
                <a:cubicBezTo>
                  <a:pt x="90" y="439"/>
                  <a:pt x="90" y="448"/>
                  <a:pt x="99" y="457"/>
                </a:cubicBezTo>
                <a:cubicBezTo>
                  <a:pt x="162" y="510"/>
                  <a:pt x="162" y="510"/>
                  <a:pt x="162" y="510"/>
                </a:cubicBezTo>
                <a:cubicBezTo>
                  <a:pt x="126" y="537"/>
                  <a:pt x="126" y="537"/>
                  <a:pt x="126" y="537"/>
                </a:cubicBezTo>
                <a:cubicBezTo>
                  <a:pt x="126" y="546"/>
                  <a:pt x="126" y="555"/>
                  <a:pt x="126" y="564"/>
                </a:cubicBezTo>
                <a:cubicBezTo>
                  <a:pt x="126" y="609"/>
                  <a:pt x="126" y="609"/>
                  <a:pt x="126" y="609"/>
                </a:cubicBezTo>
                <a:cubicBezTo>
                  <a:pt x="126" y="618"/>
                  <a:pt x="126" y="627"/>
                  <a:pt x="135" y="636"/>
                </a:cubicBezTo>
                <a:cubicBezTo>
                  <a:pt x="171" y="671"/>
                  <a:pt x="171" y="671"/>
                  <a:pt x="171" y="671"/>
                </a:cubicBezTo>
                <a:cubicBezTo>
                  <a:pt x="135" y="707"/>
                  <a:pt x="135" y="707"/>
                  <a:pt x="135" y="707"/>
                </a:cubicBezTo>
                <a:cubicBezTo>
                  <a:pt x="126" y="707"/>
                  <a:pt x="126" y="716"/>
                  <a:pt x="126" y="725"/>
                </a:cubicBezTo>
                <a:cubicBezTo>
                  <a:pt x="126" y="734"/>
                  <a:pt x="126" y="743"/>
                  <a:pt x="135" y="752"/>
                </a:cubicBezTo>
                <a:cubicBezTo>
                  <a:pt x="171" y="779"/>
                  <a:pt x="171" y="779"/>
                  <a:pt x="171" y="779"/>
                </a:cubicBezTo>
                <a:cubicBezTo>
                  <a:pt x="135" y="815"/>
                  <a:pt x="135" y="815"/>
                  <a:pt x="135" y="815"/>
                </a:cubicBezTo>
                <a:cubicBezTo>
                  <a:pt x="126" y="815"/>
                  <a:pt x="126" y="824"/>
                  <a:pt x="126" y="833"/>
                </a:cubicBezTo>
                <a:cubicBezTo>
                  <a:pt x="126" y="842"/>
                  <a:pt x="126" y="851"/>
                  <a:pt x="135" y="860"/>
                </a:cubicBezTo>
                <a:cubicBezTo>
                  <a:pt x="215" y="940"/>
                  <a:pt x="215" y="940"/>
                  <a:pt x="215" y="940"/>
                </a:cubicBezTo>
                <a:cubicBezTo>
                  <a:pt x="225" y="949"/>
                  <a:pt x="233" y="949"/>
                  <a:pt x="242" y="949"/>
                </a:cubicBezTo>
                <a:lnTo>
                  <a:pt x="242" y="949"/>
                </a:lnTo>
                <a:cubicBezTo>
                  <a:pt x="242" y="949"/>
                  <a:pt x="251" y="949"/>
                  <a:pt x="260" y="940"/>
                </a:cubicBezTo>
                <a:cubicBezTo>
                  <a:pt x="341" y="860"/>
                  <a:pt x="341" y="860"/>
                  <a:pt x="341" y="860"/>
                </a:cubicBezTo>
                <a:cubicBezTo>
                  <a:pt x="350" y="851"/>
                  <a:pt x="350" y="842"/>
                  <a:pt x="350" y="833"/>
                </a:cubicBezTo>
                <a:cubicBezTo>
                  <a:pt x="350" y="484"/>
                  <a:pt x="350" y="484"/>
                  <a:pt x="350" y="484"/>
                </a:cubicBezTo>
                <a:cubicBezTo>
                  <a:pt x="377" y="466"/>
                  <a:pt x="377" y="466"/>
                  <a:pt x="377" y="466"/>
                </a:cubicBezTo>
                <a:cubicBezTo>
                  <a:pt x="386" y="457"/>
                  <a:pt x="386" y="439"/>
                  <a:pt x="386" y="430"/>
                </a:cubicBezTo>
                <a:lnTo>
                  <a:pt x="386" y="430"/>
                </a:lnTo>
                <a:cubicBezTo>
                  <a:pt x="404" y="412"/>
                  <a:pt x="430" y="385"/>
                  <a:pt x="448" y="358"/>
                </a:cubicBezTo>
                <a:cubicBezTo>
                  <a:pt x="466" y="323"/>
                  <a:pt x="475" y="278"/>
                  <a:pt x="475" y="233"/>
                </a:cubicBezTo>
                <a:cubicBezTo>
                  <a:pt x="475" y="170"/>
                  <a:pt x="448" y="108"/>
                  <a:pt x="404" y="63"/>
                </a:cubicBezTo>
                <a:close/>
                <a:moveTo>
                  <a:pt x="394" y="323"/>
                </a:moveTo>
                <a:lnTo>
                  <a:pt x="394" y="323"/>
                </a:lnTo>
                <a:cubicBezTo>
                  <a:pt x="377" y="349"/>
                  <a:pt x="359" y="376"/>
                  <a:pt x="332" y="385"/>
                </a:cubicBezTo>
                <a:cubicBezTo>
                  <a:pt x="314" y="403"/>
                  <a:pt x="305" y="421"/>
                  <a:pt x="305" y="439"/>
                </a:cubicBezTo>
                <a:lnTo>
                  <a:pt x="305" y="439"/>
                </a:lnTo>
                <a:cubicBezTo>
                  <a:pt x="296" y="448"/>
                  <a:pt x="296" y="448"/>
                  <a:pt x="296" y="448"/>
                </a:cubicBezTo>
                <a:cubicBezTo>
                  <a:pt x="287" y="457"/>
                  <a:pt x="287" y="466"/>
                  <a:pt x="287" y="475"/>
                </a:cubicBezTo>
                <a:cubicBezTo>
                  <a:pt x="287" y="824"/>
                  <a:pt x="287" y="824"/>
                  <a:pt x="287" y="824"/>
                </a:cubicBezTo>
                <a:cubicBezTo>
                  <a:pt x="233" y="877"/>
                  <a:pt x="233" y="877"/>
                  <a:pt x="233" y="877"/>
                </a:cubicBezTo>
                <a:cubicBezTo>
                  <a:pt x="198" y="833"/>
                  <a:pt x="198" y="833"/>
                  <a:pt x="198" y="833"/>
                </a:cubicBezTo>
                <a:cubicBezTo>
                  <a:pt x="233" y="806"/>
                  <a:pt x="233" y="806"/>
                  <a:pt x="233" y="806"/>
                </a:cubicBezTo>
                <a:cubicBezTo>
                  <a:pt x="242" y="797"/>
                  <a:pt x="242" y="788"/>
                  <a:pt x="242" y="779"/>
                </a:cubicBezTo>
                <a:cubicBezTo>
                  <a:pt x="242" y="770"/>
                  <a:pt x="242" y="761"/>
                  <a:pt x="233" y="752"/>
                </a:cubicBezTo>
                <a:cubicBezTo>
                  <a:pt x="198" y="725"/>
                  <a:pt x="198" y="725"/>
                  <a:pt x="198" y="725"/>
                </a:cubicBezTo>
                <a:cubicBezTo>
                  <a:pt x="242" y="690"/>
                  <a:pt x="242" y="690"/>
                  <a:pt x="242" y="690"/>
                </a:cubicBezTo>
                <a:cubicBezTo>
                  <a:pt x="251" y="690"/>
                  <a:pt x="251" y="681"/>
                  <a:pt x="251" y="671"/>
                </a:cubicBezTo>
                <a:cubicBezTo>
                  <a:pt x="251" y="663"/>
                  <a:pt x="251" y="654"/>
                  <a:pt x="242" y="645"/>
                </a:cubicBezTo>
                <a:cubicBezTo>
                  <a:pt x="180" y="600"/>
                  <a:pt x="180" y="600"/>
                  <a:pt x="180" y="600"/>
                </a:cubicBezTo>
                <a:cubicBezTo>
                  <a:pt x="180" y="573"/>
                  <a:pt x="180" y="573"/>
                  <a:pt x="180" y="573"/>
                </a:cubicBezTo>
                <a:cubicBezTo>
                  <a:pt x="225" y="528"/>
                  <a:pt x="225" y="528"/>
                  <a:pt x="225" y="528"/>
                </a:cubicBezTo>
                <a:cubicBezTo>
                  <a:pt x="233" y="519"/>
                  <a:pt x="233" y="510"/>
                  <a:pt x="233" y="502"/>
                </a:cubicBezTo>
                <a:cubicBezTo>
                  <a:pt x="233" y="492"/>
                  <a:pt x="225" y="484"/>
                  <a:pt x="225" y="484"/>
                </a:cubicBezTo>
                <a:cubicBezTo>
                  <a:pt x="162" y="430"/>
                  <a:pt x="162" y="430"/>
                  <a:pt x="162" y="430"/>
                </a:cubicBezTo>
                <a:cubicBezTo>
                  <a:pt x="162" y="412"/>
                  <a:pt x="162" y="394"/>
                  <a:pt x="144" y="385"/>
                </a:cubicBezTo>
                <a:cubicBezTo>
                  <a:pt x="90" y="358"/>
                  <a:pt x="63" y="296"/>
                  <a:pt x="63" y="233"/>
                </a:cubicBezTo>
                <a:cubicBezTo>
                  <a:pt x="63" y="134"/>
                  <a:pt x="144" y="63"/>
                  <a:pt x="233" y="54"/>
                </a:cubicBezTo>
                <a:cubicBezTo>
                  <a:pt x="233" y="54"/>
                  <a:pt x="233" y="54"/>
                  <a:pt x="242" y="54"/>
                </a:cubicBezTo>
                <a:cubicBezTo>
                  <a:pt x="287" y="54"/>
                  <a:pt x="332" y="81"/>
                  <a:pt x="368" y="108"/>
                </a:cubicBezTo>
                <a:cubicBezTo>
                  <a:pt x="394" y="143"/>
                  <a:pt x="412" y="188"/>
                  <a:pt x="412" y="233"/>
                </a:cubicBezTo>
                <a:cubicBezTo>
                  <a:pt x="412" y="269"/>
                  <a:pt x="404" y="296"/>
                  <a:pt x="394" y="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9"/>
          <p:cNvSpPr>
            <a:spLocks noChangeArrowheads="1"/>
          </p:cNvSpPr>
          <p:nvPr/>
        </p:nvSpPr>
        <p:spPr bwMode="auto">
          <a:xfrm>
            <a:off x="17277052" y="10550875"/>
            <a:ext cx="149160" cy="149160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0 w 135"/>
              <a:gd name="T5" fmla="*/ 71 h 135"/>
              <a:gd name="T6" fmla="*/ 71 w 135"/>
              <a:gd name="T7" fmla="*/ 134 h 135"/>
              <a:gd name="T8" fmla="*/ 134 w 135"/>
              <a:gd name="T9" fmla="*/ 71 h 135"/>
              <a:gd name="T10" fmla="*/ 71 w 135"/>
              <a:gd name="T11" fmla="*/ 0 h 135"/>
              <a:gd name="T12" fmla="*/ 71 w 135"/>
              <a:gd name="T13" fmla="*/ 107 h 135"/>
              <a:gd name="T14" fmla="*/ 71 w 135"/>
              <a:gd name="T15" fmla="*/ 107 h 135"/>
              <a:gd name="T16" fmla="*/ 27 w 135"/>
              <a:gd name="T17" fmla="*/ 71 h 135"/>
              <a:gd name="T18" fmla="*/ 71 w 135"/>
              <a:gd name="T19" fmla="*/ 26 h 135"/>
              <a:gd name="T20" fmla="*/ 107 w 135"/>
              <a:gd name="T21" fmla="*/ 71 h 135"/>
              <a:gd name="T22" fmla="*/ 71 w 135"/>
              <a:gd name="T23" fmla="*/ 10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27" y="0"/>
                  <a:pt x="0" y="26"/>
                  <a:pt x="0" y="71"/>
                </a:cubicBezTo>
                <a:cubicBezTo>
                  <a:pt x="0" y="107"/>
                  <a:pt x="27" y="134"/>
                  <a:pt x="71" y="134"/>
                </a:cubicBezTo>
                <a:cubicBezTo>
                  <a:pt x="107" y="134"/>
                  <a:pt x="134" y="107"/>
                  <a:pt x="134" y="71"/>
                </a:cubicBezTo>
                <a:cubicBezTo>
                  <a:pt x="134" y="26"/>
                  <a:pt x="107" y="0"/>
                  <a:pt x="71" y="0"/>
                </a:cubicBezTo>
                <a:close/>
                <a:moveTo>
                  <a:pt x="71" y="107"/>
                </a:moveTo>
                <a:lnTo>
                  <a:pt x="71" y="107"/>
                </a:lnTo>
                <a:cubicBezTo>
                  <a:pt x="44" y="107"/>
                  <a:pt x="27" y="89"/>
                  <a:pt x="27" y="71"/>
                </a:cubicBezTo>
                <a:cubicBezTo>
                  <a:pt x="27" y="44"/>
                  <a:pt x="44" y="26"/>
                  <a:pt x="71" y="26"/>
                </a:cubicBezTo>
                <a:cubicBezTo>
                  <a:pt x="89" y="26"/>
                  <a:pt x="107" y="44"/>
                  <a:pt x="107" y="71"/>
                </a:cubicBezTo>
                <a:cubicBezTo>
                  <a:pt x="107" y="89"/>
                  <a:pt x="89" y="107"/>
                  <a:pt x="71" y="1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3874738" y="5750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2617551" y="638816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3885839" y="789712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2628652" y="853483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3876075" y="102252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2618888" y="1086291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8118537" y="57590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18091629" y="63967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8145445" y="78638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6" name="Rectángulo 535"/>
          <p:cNvSpPr/>
          <p:nvPr/>
        </p:nvSpPr>
        <p:spPr>
          <a:xfrm>
            <a:off x="18118537" y="850154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8145445" y="101439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18118537" y="1078163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94936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2"/>
          <p:cNvSpPr>
            <a:spLocks noChangeArrowheads="1"/>
          </p:cNvSpPr>
          <p:nvPr/>
        </p:nvSpPr>
        <p:spPr bwMode="auto">
          <a:xfrm>
            <a:off x="5090375" y="6670092"/>
            <a:ext cx="7095978" cy="4010341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3"/>
          <p:cNvSpPr>
            <a:spLocks noChangeArrowheads="1"/>
          </p:cNvSpPr>
          <p:nvPr/>
        </p:nvSpPr>
        <p:spPr bwMode="auto">
          <a:xfrm>
            <a:off x="12181407" y="6670092"/>
            <a:ext cx="7091031" cy="4010341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4"/>
          <p:cNvSpPr>
            <a:spLocks noChangeArrowheads="1"/>
          </p:cNvSpPr>
          <p:nvPr/>
        </p:nvSpPr>
        <p:spPr bwMode="auto">
          <a:xfrm>
            <a:off x="10692984" y="6427791"/>
            <a:ext cx="2986738" cy="5360306"/>
          </a:xfrm>
          <a:custGeom>
            <a:avLst/>
            <a:gdLst>
              <a:gd name="T0" fmla="*/ 2646 w 2665"/>
              <a:gd name="T1" fmla="*/ 2267 h 4780"/>
              <a:gd name="T2" fmla="*/ 2646 w 2665"/>
              <a:gd name="T3" fmla="*/ 2267 h 4780"/>
              <a:gd name="T4" fmla="*/ 2303 w 2665"/>
              <a:gd name="T5" fmla="*/ 496 h 4780"/>
              <a:gd name="T6" fmla="*/ 2294 w 2665"/>
              <a:gd name="T7" fmla="*/ 469 h 4780"/>
              <a:gd name="T8" fmla="*/ 1697 w 2665"/>
              <a:gd name="T9" fmla="*/ 0 h 4780"/>
              <a:gd name="T10" fmla="*/ 975 w 2665"/>
              <a:gd name="T11" fmla="*/ 0 h 4780"/>
              <a:gd name="T12" fmla="*/ 370 w 2665"/>
              <a:gd name="T13" fmla="*/ 487 h 4780"/>
              <a:gd name="T14" fmla="*/ 370 w 2665"/>
              <a:gd name="T15" fmla="*/ 496 h 4780"/>
              <a:gd name="T16" fmla="*/ 27 w 2665"/>
              <a:gd name="T17" fmla="*/ 2267 h 4780"/>
              <a:gd name="T18" fmla="*/ 198 w 2665"/>
              <a:gd name="T19" fmla="*/ 2520 h 4780"/>
              <a:gd name="T20" fmla="*/ 198 w 2665"/>
              <a:gd name="T21" fmla="*/ 2520 h 4780"/>
              <a:gd name="T22" fmla="*/ 451 w 2665"/>
              <a:gd name="T23" fmla="*/ 2348 h 4780"/>
              <a:gd name="T24" fmla="*/ 677 w 2665"/>
              <a:gd name="T25" fmla="*/ 1173 h 4780"/>
              <a:gd name="T26" fmla="*/ 677 w 2665"/>
              <a:gd name="T27" fmla="*/ 2339 h 4780"/>
              <a:gd name="T28" fmla="*/ 677 w 2665"/>
              <a:gd name="T29" fmla="*/ 2438 h 4780"/>
              <a:gd name="T30" fmla="*/ 677 w 2665"/>
              <a:gd name="T31" fmla="*/ 4508 h 4780"/>
              <a:gd name="T32" fmla="*/ 939 w 2665"/>
              <a:gd name="T33" fmla="*/ 4779 h 4780"/>
              <a:gd name="T34" fmla="*/ 966 w 2665"/>
              <a:gd name="T35" fmla="*/ 4779 h 4780"/>
              <a:gd name="T36" fmla="*/ 1238 w 2665"/>
              <a:gd name="T37" fmla="*/ 4508 h 4780"/>
              <a:gd name="T38" fmla="*/ 1238 w 2665"/>
              <a:gd name="T39" fmla="*/ 2438 h 4780"/>
              <a:gd name="T40" fmla="*/ 1444 w 2665"/>
              <a:gd name="T41" fmla="*/ 2438 h 4780"/>
              <a:gd name="T42" fmla="*/ 1444 w 2665"/>
              <a:gd name="T43" fmla="*/ 4508 h 4780"/>
              <a:gd name="T44" fmla="*/ 1715 w 2665"/>
              <a:gd name="T45" fmla="*/ 4779 h 4780"/>
              <a:gd name="T46" fmla="*/ 1733 w 2665"/>
              <a:gd name="T47" fmla="*/ 4779 h 4780"/>
              <a:gd name="T48" fmla="*/ 2005 w 2665"/>
              <a:gd name="T49" fmla="*/ 4508 h 4780"/>
              <a:gd name="T50" fmla="*/ 2005 w 2665"/>
              <a:gd name="T51" fmla="*/ 2438 h 4780"/>
              <a:gd name="T52" fmla="*/ 2005 w 2665"/>
              <a:gd name="T53" fmla="*/ 2339 h 4780"/>
              <a:gd name="T54" fmla="*/ 2005 w 2665"/>
              <a:gd name="T55" fmla="*/ 1228 h 4780"/>
              <a:gd name="T56" fmla="*/ 2221 w 2665"/>
              <a:gd name="T57" fmla="*/ 2348 h 4780"/>
              <a:gd name="T58" fmla="*/ 2474 w 2665"/>
              <a:gd name="T59" fmla="*/ 2520 h 4780"/>
              <a:gd name="T60" fmla="*/ 2646 w 2665"/>
              <a:gd name="T61" fmla="*/ 2267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65" h="4780">
                <a:moveTo>
                  <a:pt x="2646" y="2267"/>
                </a:moveTo>
                <a:lnTo>
                  <a:pt x="2646" y="2267"/>
                </a:lnTo>
                <a:cubicBezTo>
                  <a:pt x="2303" y="496"/>
                  <a:pt x="2303" y="496"/>
                  <a:pt x="2303" y="496"/>
                </a:cubicBezTo>
                <a:cubicBezTo>
                  <a:pt x="2303" y="487"/>
                  <a:pt x="2294" y="478"/>
                  <a:pt x="2294" y="469"/>
                </a:cubicBezTo>
                <a:cubicBezTo>
                  <a:pt x="2230" y="199"/>
                  <a:pt x="1986" y="0"/>
                  <a:pt x="1697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677" y="0"/>
                  <a:pt x="424" y="208"/>
                  <a:pt x="370" y="487"/>
                </a:cubicBezTo>
                <a:cubicBezTo>
                  <a:pt x="370" y="496"/>
                  <a:pt x="370" y="496"/>
                  <a:pt x="370" y="496"/>
                </a:cubicBezTo>
                <a:cubicBezTo>
                  <a:pt x="27" y="2267"/>
                  <a:pt x="27" y="2267"/>
                  <a:pt x="27" y="2267"/>
                </a:cubicBezTo>
                <a:cubicBezTo>
                  <a:pt x="0" y="2384"/>
                  <a:pt x="81" y="2493"/>
                  <a:pt x="198" y="2520"/>
                </a:cubicBezTo>
                <a:lnTo>
                  <a:pt x="198" y="2520"/>
                </a:lnTo>
                <a:cubicBezTo>
                  <a:pt x="316" y="2538"/>
                  <a:pt x="433" y="2466"/>
                  <a:pt x="451" y="2348"/>
                </a:cubicBezTo>
                <a:cubicBezTo>
                  <a:pt x="677" y="1173"/>
                  <a:pt x="677" y="1173"/>
                  <a:pt x="677" y="1173"/>
                </a:cubicBezTo>
                <a:cubicBezTo>
                  <a:pt x="677" y="2339"/>
                  <a:pt x="677" y="2339"/>
                  <a:pt x="677" y="2339"/>
                </a:cubicBezTo>
                <a:cubicBezTo>
                  <a:pt x="677" y="2438"/>
                  <a:pt x="677" y="2438"/>
                  <a:pt x="677" y="2438"/>
                </a:cubicBezTo>
                <a:cubicBezTo>
                  <a:pt x="677" y="4508"/>
                  <a:pt x="677" y="4508"/>
                  <a:pt x="677" y="4508"/>
                </a:cubicBezTo>
                <a:cubicBezTo>
                  <a:pt x="677" y="4652"/>
                  <a:pt x="795" y="4779"/>
                  <a:pt x="939" y="4779"/>
                </a:cubicBezTo>
                <a:cubicBezTo>
                  <a:pt x="966" y="4779"/>
                  <a:pt x="966" y="4779"/>
                  <a:pt x="966" y="4779"/>
                </a:cubicBezTo>
                <a:cubicBezTo>
                  <a:pt x="1111" y="4779"/>
                  <a:pt x="1238" y="4652"/>
                  <a:pt x="1238" y="4508"/>
                </a:cubicBezTo>
                <a:cubicBezTo>
                  <a:pt x="1238" y="2438"/>
                  <a:pt x="1238" y="2438"/>
                  <a:pt x="1238" y="2438"/>
                </a:cubicBezTo>
                <a:cubicBezTo>
                  <a:pt x="1444" y="2438"/>
                  <a:pt x="1444" y="2438"/>
                  <a:pt x="1444" y="2438"/>
                </a:cubicBezTo>
                <a:cubicBezTo>
                  <a:pt x="1444" y="4508"/>
                  <a:pt x="1444" y="4508"/>
                  <a:pt x="1444" y="4508"/>
                </a:cubicBezTo>
                <a:cubicBezTo>
                  <a:pt x="1444" y="4652"/>
                  <a:pt x="1562" y="4779"/>
                  <a:pt x="1715" y="4779"/>
                </a:cubicBezTo>
                <a:cubicBezTo>
                  <a:pt x="1733" y="4779"/>
                  <a:pt x="1733" y="4779"/>
                  <a:pt x="1733" y="4779"/>
                </a:cubicBezTo>
                <a:cubicBezTo>
                  <a:pt x="1887" y="4779"/>
                  <a:pt x="2005" y="4652"/>
                  <a:pt x="2005" y="4508"/>
                </a:cubicBezTo>
                <a:cubicBezTo>
                  <a:pt x="2005" y="2438"/>
                  <a:pt x="2005" y="2438"/>
                  <a:pt x="2005" y="2438"/>
                </a:cubicBezTo>
                <a:cubicBezTo>
                  <a:pt x="2005" y="2339"/>
                  <a:pt x="2005" y="2339"/>
                  <a:pt x="2005" y="2339"/>
                </a:cubicBezTo>
                <a:cubicBezTo>
                  <a:pt x="2005" y="1228"/>
                  <a:pt x="2005" y="1228"/>
                  <a:pt x="2005" y="1228"/>
                </a:cubicBezTo>
                <a:cubicBezTo>
                  <a:pt x="2221" y="2348"/>
                  <a:pt x="2221" y="2348"/>
                  <a:pt x="2221" y="2348"/>
                </a:cubicBezTo>
                <a:cubicBezTo>
                  <a:pt x="2239" y="2466"/>
                  <a:pt x="2357" y="2538"/>
                  <a:pt x="2474" y="2520"/>
                </a:cubicBezTo>
                <a:cubicBezTo>
                  <a:pt x="2592" y="2493"/>
                  <a:pt x="2664" y="2384"/>
                  <a:pt x="2646" y="22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5"/>
          <p:cNvSpPr>
            <a:spLocks noChangeArrowheads="1"/>
          </p:cNvSpPr>
          <p:nvPr/>
        </p:nvSpPr>
        <p:spPr bwMode="auto">
          <a:xfrm>
            <a:off x="11553402" y="5008595"/>
            <a:ext cx="1256013" cy="1256013"/>
          </a:xfrm>
          <a:custGeom>
            <a:avLst/>
            <a:gdLst>
              <a:gd name="T0" fmla="*/ 560 w 1120"/>
              <a:gd name="T1" fmla="*/ 1120 h 1121"/>
              <a:gd name="T2" fmla="*/ 560 w 1120"/>
              <a:gd name="T3" fmla="*/ 1120 h 1121"/>
              <a:gd name="T4" fmla="*/ 1119 w 1120"/>
              <a:gd name="T5" fmla="*/ 560 h 1121"/>
              <a:gd name="T6" fmla="*/ 560 w 1120"/>
              <a:gd name="T7" fmla="*/ 0 h 1121"/>
              <a:gd name="T8" fmla="*/ 0 w 1120"/>
              <a:gd name="T9" fmla="*/ 560 h 1121"/>
              <a:gd name="T10" fmla="*/ 560 w 1120"/>
              <a:gd name="T11" fmla="*/ 112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0" h="1121">
                <a:moveTo>
                  <a:pt x="560" y="1120"/>
                </a:moveTo>
                <a:lnTo>
                  <a:pt x="560" y="1120"/>
                </a:lnTo>
                <a:cubicBezTo>
                  <a:pt x="866" y="1120"/>
                  <a:pt x="1119" y="867"/>
                  <a:pt x="1119" y="560"/>
                </a:cubicBezTo>
                <a:cubicBezTo>
                  <a:pt x="1119" y="253"/>
                  <a:pt x="866" y="0"/>
                  <a:pt x="560" y="0"/>
                </a:cubicBezTo>
                <a:cubicBezTo>
                  <a:pt x="253" y="0"/>
                  <a:pt x="0" y="253"/>
                  <a:pt x="0" y="560"/>
                </a:cubicBezTo>
                <a:cubicBezTo>
                  <a:pt x="0" y="867"/>
                  <a:pt x="253" y="1120"/>
                  <a:pt x="560" y="1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6"/>
          <p:cNvSpPr>
            <a:spLocks noChangeArrowheads="1"/>
          </p:cNvSpPr>
          <p:nvPr/>
        </p:nvSpPr>
        <p:spPr bwMode="auto">
          <a:xfrm>
            <a:off x="10460571" y="8746963"/>
            <a:ext cx="519219" cy="3041134"/>
          </a:xfrm>
          <a:custGeom>
            <a:avLst/>
            <a:gdLst>
              <a:gd name="T0" fmla="*/ 307 w 462"/>
              <a:gd name="T1" fmla="*/ 0 h 2712"/>
              <a:gd name="T2" fmla="*/ 307 w 462"/>
              <a:gd name="T3" fmla="*/ 0 h 2712"/>
              <a:gd name="T4" fmla="*/ 298 w 462"/>
              <a:gd name="T5" fmla="*/ 0 h 2712"/>
              <a:gd name="T6" fmla="*/ 144 w 462"/>
              <a:gd name="T7" fmla="*/ 0 h 2712"/>
              <a:gd name="T8" fmla="*/ 135 w 462"/>
              <a:gd name="T9" fmla="*/ 0 h 2712"/>
              <a:gd name="T10" fmla="*/ 135 w 462"/>
              <a:gd name="T11" fmla="*/ 0 h 2712"/>
              <a:gd name="T12" fmla="*/ 117 w 462"/>
              <a:gd name="T13" fmla="*/ 0 h 2712"/>
              <a:gd name="T14" fmla="*/ 0 w 462"/>
              <a:gd name="T15" fmla="*/ 117 h 2712"/>
              <a:gd name="T16" fmla="*/ 0 w 462"/>
              <a:gd name="T17" fmla="*/ 226 h 2712"/>
              <a:gd name="T18" fmla="*/ 72 w 462"/>
              <a:gd name="T19" fmla="*/ 298 h 2712"/>
              <a:gd name="T20" fmla="*/ 135 w 462"/>
              <a:gd name="T21" fmla="*/ 226 h 2712"/>
              <a:gd name="T22" fmla="*/ 135 w 462"/>
              <a:gd name="T23" fmla="*/ 154 h 2712"/>
              <a:gd name="T24" fmla="*/ 298 w 462"/>
              <a:gd name="T25" fmla="*/ 154 h 2712"/>
              <a:gd name="T26" fmla="*/ 298 w 462"/>
              <a:gd name="T27" fmla="*/ 2629 h 2712"/>
              <a:gd name="T28" fmla="*/ 379 w 462"/>
              <a:gd name="T29" fmla="*/ 2711 h 2712"/>
              <a:gd name="T30" fmla="*/ 379 w 462"/>
              <a:gd name="T31" fmla="*/ 2711 h 2712"/>
              <a:gd name="T32" fmla="*/ 461 w 462"/>
              <a:gd name="T33" fmla="*/ 2629 h 2712"/>
              <a:gd name="T34" fmla="*/ 461 w 462"/>
              <a:gd name="T35" fmla="*/ 154 h 2712"/>
              <a:gd name="T36" fmla="*/ 307 w 462"/>
              <a:gd name="T37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2" h="2712">
                <a:moveTo>
                  <a:pt x="307" y="0"/>
                </a:moveTo>
                <a:lnTo>
                  <a:pt x="307" y="0"/>
                </a:lnTo>
                <a:cubicBezTo>
                  <a:pt x="298" y="0"/>
                  <a:pt x="298" y="0"/>
                  <a:pt x="298" y="0"/>
                </a:cubicBezTo>
                <a:cubicBezTo>
                  <a:pt x="144" y="0"/>
                  <a:pt x="144" y="0"/>
                  <a:pt x="144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62"/>
                  <a:pt x="36" y="298"/>
                  <a:pt x="72" y="298"/>
                </a:cubicBezTo>
                <a:cubicBezTo>
                  <a:pt x="108" y="298"/>
                  <a:pt x="135" y="262"/>
                  <a:pt x="135" y="226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629"/>
                  <a:pt x="298" y="2629"/>
                  <a:pt x="298" y="2629"/>
                </a:cubicBezTo>
                <a:cubicBezTo>
                  <a:pt x="298" y="2675"/>
                  <a:pt x="334" y="2711"/>
                  <a:pt x="379" y="2711"/>
                </a:cubicBezTo>
                <a:lnTo>
                  <a:pt x="379" y="2711"/>
                </a:lnTo>
                <a:cubicBezTo>
                  <a:pt x="424" y="2711"/>
                  <a:pt x="461" y="2675"/>
                  <a:pt x="461" y="2629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72"/>
                  <a:pt x="397" y="0"/>
                  <a:pt x="3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8"/>
          <p:cNvSpPr>
            <a:spLocks noChangeArrowheads="1"/>
          </p:cNvSpPr>
          <p:nvPr/>
        </p:nvSpPr>
        <p:spPr bwMode="auto">
          <a:xfrm>
            <a:off x="7884263" y="7105246"/>
            <a:ext cx="1226343" cy="934594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49"/>
          <p:cNvSpPr>
            <a:spLocks noChangeArrowheads="1"/>
          </p:cNvSpPr>
          <p:nvPr/>
        </p:nvSpPr>
        <p:spPr bwMode="auto">
          <a:xfrm>
            <a:off x="8037554" y="7288210"/>
            <a:ext cx="548889" cy="538996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0"/>
          <p:cNvSpPr>
            <a:spLocks noChangeArrowheads="1"/>
          </p:cNvSpPr>
          <p:nvPr/>
        </p:nvSpPr>
        <p:spPr bwMode="auto">
          <a:xfrm>
            <a:off x="7350211" y="6932174"/>
            <a:ext cx="1592268" cy="1429084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1"/>
          <p:cNvSpPr>
            <a:spLocks noChangeArrowheads="1"/>
          </p:cNvSpPr>
          <p:nvPr/>
        </p:nvSpPr>
        <p:spPr bwMode="auto">
          <a:xfrm>
            <a:off x="15603299" y="7075576"/>
            <a:ext cx="529109" cy="529109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2"/>
          <p:cNvSpPr>
            <a:spLocks noChangeArrowheads="1"/>
          </p:cNvSpPr>
          <p:nvPr/>
        </p:nvSpPr>
        <p:spPr bwMode="auto">
          <a:xfrm>
            <a:off x="15420338" y="7654134"/>
            <a:ext cx="895031" cy="499437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3"/>
          <p:cNvSpPr>
            <a:spLocks noChangeArrowheads="1"/>
          </p:cNvSpPr>
          <p:nvPr/>
        </p:nvSpPr>
        <p:spPr bwMode="auto">
          <a:xfrm>
            <a:off x="16211527" y="7164585"/>
            <a:ext cx="445044" cy="445044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4"/>
          <p:cNvSpPr>
            <a:spLocks noChangeArrowheads="1"/>
          </p:cNvSpPr>
          <p:nvPr/>
        </p:nvSpPr>
        <p:spPr bwMode="auto">
          <a:xfrm>
            <a:off x="16275810" y="7673914"/>
            <a:ext cx="568669" cy="459877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CuadroTexto 31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17" name="Rectángulo 316"/>
          <p:cNvSpPr/>
          <p:nvPr/>
        </p:nvSpPr>
        <p:spPr>
          <a:xfrm>
            <a:off x="6999233" y="1105249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318" name="Rectángulo 317"/>
          <p:cNvSpPr/>
          <p:nvPr/>
        </p:nvSpPr>
        <p:spPr>
          <a:xfrm>
            <a:off x="15038312" y="11009022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7115545" y="85135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0" name="Rectángulo 319"/>
          <p:cNvSpPr/>
          <p:nvPr/>
        </p:nvSpPr>
        <p:spPr>
          <a:xfrm>
            <a:off x="6489535" y="91823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4971550" y="84941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2" name="Rectángulo 321"/>
          <p:cNvSpPr/>
          <p:nvPr/>
        </p:nvSpPr>
        <p:spPr>
          <a:xfrm>
            <a:off x="14345540" y="916286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2951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162"/>
          <p:cNvSpPr>
            <a:spLocks noChangeArrowheads="1"/>
          </p:cNvSpPr>
          <p:nvPr/>
        </p:nvSpPr>
        <p:spPr bwMode="auto">
          <a:xfrm>
            <a:off x="4895879" y="6748846"/>
            <a:ext cx="7285330" cy="4117356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163"/>
          <p:cNvSpPr>
            <a:spLocks noChangeArrowheads="1"/>
          </p:cNvSpPr>
          <p:nvPr/>
        </p:nvSpPr>
        <p:spPr bwMode="auto">
          <a:xfrm>
            <a:off x="12181209" y="6748846"/>
            <a:ext cx="7280255" cy="4117356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45"/>
          <p:cNvSpPr>
            <a:spLocks noChangeArrowheads="1"/>
          </p:cNvSpPr>
          <p:nvPr/>
        </p:nvSpPr>
        <p:spPr bwMode="auto">
          <a:xfrm>
            <a:off x="7769396" y="7195612"/>
            <a:ext cx="1259068" cy="959533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46"/>
          <p:cNvSpPr>
            <a:spLocks noChangeArrowheads="1"/>
          </p:cNvSpPr>
          <p:nvPr/>
        </p:nvSpPr>
        <p:spPr bwMode="auto">
          <a:xfrm>
            <a:off x="7921703" y="7383459"/>
            <a:ext cx="563533" cy="553379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247"/>
          <p:cNvSpPr>
            <a:spLocks noChangeArrowheads="1"/>
          </p:cNvSpPr>
          <p:nvPr/>
        </p:nvSpPr>
        <p:spPr bwMode="auto">
          <a:xfrm>
            <a:off x="7216014" y="7017923"/>
            <a:ext cx="1634757" cy="1467219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48"/>
          <p:cNvSpPr>
            <a:spLocks noChangeArrowheads="1"/>
          </p:cNvSpPr>
          <p:nvPr/>
        </p:nvSpPr>
        <p:spPr bwMode="auto">
          <a:xfrm>
            <a:off x="15694414" y="7165151"/>
            <a:ext cx="543228" cy="543228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49"/>
          <p:cNvSpPr>
            <a:spLocks noChangeArrowheads="1"/>
          </p:cNvSpPr>
          <p:nvPr/>
        </p:nvSpPr>
        <p:spPr bwMode="auto">
          <a:xfrm>
            <a:off x="15506571" y="7759148"/>
            <a:ext cx="918915" cy="512764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50"/>
          <p:cNvSpPr>
            <a:spLocks noChangeArrowheads="1"/>
          </p:cNvSpPr>
          <p:nvPr/>
        </p:nvSpPr>
        <p:spPr bwMode="auto">
          <a:xfrm>
            <a:off x="16318873" y="7256535"/>
            <a:ext cx="456920" cy="456920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51"/>
          <p:cNvSpPr>
            <a:spLocks noChangeArrowheads="1"/>
          </p:cNvSpPr>
          <p:nvPr/>
        </p:nvSpPr>
        <p:spPr bwMode="auto">
          <a:xfrm>
            <a:off x="16379795" y="7779456"/>
            <a:ext cx="583840" cy="472149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258"/>
          <p:cNvSpPr>
            <a:spLocks noChangeArrowheads="1"/>
          </p:cNvSpPr>
          <p:nvPr/>
        </p:nvSpPr>
        <p:spPr bwMode="auto">
          <a:xfrm>
            <a:off x="10744452" y="8226222"/>
            <a:ext cx="644763" cy="3777203"/>
          </a:xfrm>
          <a:custGeom>
            <a:avLst/>
            <a:gdLst>
              <a:gd name="T0" fmla="*/ 370 w 561"/>
              <a:gd name="T1" fmla="*/ 0 h 3281"/>
              <a:gd name="T2" fmla="*/ 370 w 561"/>
              <a:gd name="T3" fmla="*/ 0 h 3281"/>
              <a:gd name="T4" fmla="*/ 352 w 561"/>
              <a:gd name="T5" fmla="*/ 0 h 3281"/>
              <a:gd name="T6" fmla="*/ 172 w 561"/>
              <a:gd name="T7" fmla="*/ 0 h 3281"/>
              <a:gd name="T8" fmla="*/ 163 w 561"/>
              <a:gd name="T9" fmla="*/ 0 h 3281"/>
              <a:gd name="T10" fmla="*/ 163 w 561"/>
              <a:gd name="T11" fmla="*/ 0 h 3281"/>
              <a:gd name="T12" fmla="*/ 135 w 561"/>
              <a:gd name="T13" fmla="*/ 0 h 3281"/>
              <a:gd name="T14" fmla="*/ 0 w 561"/>
              <a:gd name="T15" fmla="*/ 144 h 3281"/>
              <a:gd name="T16" fmla="*/ 0 w 561"/>
              <a:gd name="T17" fmla="*/ 271 h 3281"/>
              <a:gd name="T18" fmla="*/ 81 w 561"/>
              <a:gd name="T19" fmla="*/ 352 h 3281"/>
              <a:gd name="T20" fmla="*/ 163 w 561"/>
              <a:gd name="T21" fmla="*/ 271 h 3281"/>
              <a:gd name="T22" fmla="*/ 163 w 561"/>
              <a:gd name="T23" fmla="*/ 190 h 3281"/>
              <a:gd name="T24" fmla="*/ 352 w 561"/>
              <a:gd name="T25" fmla="*/ 190 h 3281"/>
              <a:gd name="T26" fmla="*/ 352 w 561"/>
              <a:gd name="T27" fmla="*/ 3180 h 3281"/>
              <a:gd name="T28" fmla="*/ 461 w 561"/>
              <a:gd name="T29" fmla="*/ 3280 h 3281"/>
              <a:gd name="T30" fmla="*/ 461 w 561"/>
              <a:gd name="T31" fmla="*/ 3280 h 3281"/>
              <a:gd name="T32" fmla="*/ 560 w 561"/>
              <a:gd name="T33" fmla="*/ 3180 h 3281"/>
              <a:gd name="T34" fmla="*/ 560 w 561"/>
              <a:gd name="T35" fmla="*/ 190 h 3281"/>
              <a:gd name="T36" fmla="*/ 370 w 561"/>
              <a:gd name="T37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1" h="3281">
                <a:moveTo>
                  <a:pt x="370" y="0"/>
                </a:moveTo>
                <a:lnTo>
                  <a:pt x="370" y="0"/>
                </a:lnTo>
                <a:cubicBezTo>
                  <a:pt x="352" y="0"/>
                  <a:pt x="352" y="0"/>
                  <a:pt x="35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3" y="0"/>
                  <a:pt x="163" y="0"/>
                  <a:pt x="163" y="0"/>
                </a:cubicBezTo>
                <a:lnTo>
                  <a:pt x="163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44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316"/>
                  <a:pt x="36" y="352"/>
                  <a:pt x="81" y="352"/>
                </a:cubicBezTo>
                <a:cubicBezTo>
                  <a:pt x="126" y="352"/>
                  <a:pt x="163" y="316"/>
                  <a:pt x="163" y="271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352" y="190"/>
                  <a:pt x="352" y="190"/>
                  <a:pt x="352" y="190"/>
                </a:cubicBezTo>
                <a:cubicBezTo>
                  <a:pt x="352" y="3180"/>
                  <a:pt x="352" y="3180"/>
                  <a:pt x="352" y="3180"/>
                </a:cubicBezTo>
                <a:cubicBezTo>
                  <a:pt x="352" y="3235"/>
                  <a:pt x="398" y="3280"/>
                  <a:pt x="461" y="3280"/>
                </a:cubicBezTo>
                <a:lnTo>
                  <a:pt x="461" y="3280"/>
                </a:lnTo>
                <a:cubicBezTo>
                  <a:pt x="515" y="3280"/>
                  <a:pt x="560" y="3235"/>
                  <a:pt x="560" y="3180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560" y="81"/>
                  <a:pt x="470" y="0"/>
                  <a:pt x="37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259"/>
          <p:cNvSpPr>
            <a:spLocks noChangeArrowheads="1"/>
          </p:cNvSpPr>
          <p:nvPr/>
        </p:nvSpPr>
        <p:spPr bwMode="auto">
          <a:xfrm>
            <a:off x="11759829" y="4982090"/>
            <a:ext cx="1299683" cy="1299683"/>
          </a:xfrm>
          <a:custGeom>
            <a:avLst/>
            <a:gdLst>
              <a:gd name="T0" fmla="*/ 560 w 1130"/>
              <a:gd name="T1" fmla="*/ 1130 h 1131"/>
              <a:gd name="T2" fmla="*/ 560 w 1130"/>
              <a:gd name="T3" fmla="*/ 1130 h 1131"/>
              <a:gd name="T4" fmla="*/ 1129 w 1130"/>
              <a:gd name="T5" fmla="*/ 561 h 1131"/>
              <a:gd name="T6" fmla="*/ 560 w 1130"/>
              <a:gd name="T7" fmla="*/ 0 h 1131"/>
              <a:gd name="T8" fmla="*/ 0 w 1130"/>
              <a:gd name="T9" fmla="*/ 561 h 1131"/>
              <a:gd name="T10" fmla="*/ 560 w 1130"/>
              <a:gd name="T11" fmla="*/ 113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1">
                <a:moveTo>
                  <a:pt x="560" y="1130"/>
                </a:moveTo>
                <a:lnTo>
                  <a:pt x="560" y="1130"/>
                </a:lnTo>
                <a:cubicBezTo>
                  <a:pt x="876" y="1130"/>
                  <a:pt x="1129" y="877"/>
                  <a:pt x="1129" y="561"/>
                </a:cubicBezTo>
                <a:cubicBezTo>
                  <a:pt x="1129" y="253"/>
                  <a:pt x="876" y="0"/>
                  <a:pt x="560" y="0"/>
                </a:cubicBezTo>
                <a:cubicBezTo>
                  <a:pt x="253" y="0"/>
                  <a:pt x="0" y="253"/>
                  <a:pt x="0" y="561"/>
                </a:cubicBezTo>
                <a:cubicBezTo>
                  <a:pt x="0" y="877"/>
                  <a:pt x="253" y="1130"/>
                  <a:pt x="560" y="11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260"/>
          <p:cNvSpPr>
            <a:spLocks noChangeArrowheads="1"/>
          </p:cNvSpPr>
          <p:nvPr/>
        </p:nvSpPr>
        <p:spPr bwMode="auto">
          <a:xfrm>
            <a:off x="11201371" y="6449311"/>
            <a:ext cx="2421673" cy="5554114"/>
          </a:xfrm>
          <a:custGeom>
            <a:avLst/>
            <a:gdLst>
              <a:gd name="T0" fmla="*/ 2095 w 2105"/>
              <a:gd name="T1" fmla="*/ 1625 h 4825"/>
              <a:gd name="T2" fmla="*/ 2095 w 2105"/>
              <a:gd name="T3" fmla="*/ 1625 h 4825"/>
              <a:gd name="T4" fmla="*/ 1824 w 2105"/>
              <a:gd name="T5" fmla="*/ 505 h 4825"/>
              <a:gd name="T6" fmla="*/ 1824 w 2105"/>
              <a:gd name="T7" fmla="*/ 487 h 4825"/>
              <a:gd name="T8" fmla="*/ 1824 w 2105"/>
              <a:gd name="T9" fmla="*/ 478 h 4825"/>
              <a:gd name="T10" fmla="*/ 1824 w 2105"/>
              <a:gd name="T11" fmla="*/ 478 h 4825"/>
              <a:gd name="T12" fmla="*/ 1191 w 2105"/>
              <a:gd name="T13" fmla="*/ 0 h 4825"/>
              <a:gd name="T14" fmla="*/ 911 w 2105"/>
              <a:gd name="T15" fmla="*/ 0 h 4825"/>
              <a:gd name="T16" fmla="*/ 271 w 2105"/>
              <a:gd name="T17" fmla="*/ 523 h 4825"/>
              <a:gd name="T18" fmla="*/ 9 w 2105"/>
              <a:gd name="T19" fmla="*/ 1625 h 4825"/>
              <a:gd name="T20" fmla="*/ 81 w 2105"/>
              <a:gd name="T21" fmla="*/ 1752 h 4825"/>
              <a:gd name="T22" fmla="*/ 225 w 2105"/>
              <a:gd name="T23" fmla="*/ 1688 h 4825"/>
              <a:gd name="T24" fmla="*/ 587 w 2105"/>
              <a:gd name="T25" fmla="*/ 649 h 4825"/>
              <a:gd name="T26" fmla="*/ 668 w 2105"/>
              <a:gd name="T27" fmla="*/ 649 h 4825"/>
              <a:gd name="T28" fmla="*/ 180 w 2105"/>
              <a:gd name="T29" fmla="*/ 2420 h 4825"/>
              <a:gd name="T30" fmla="*/ 253 w 2105"/>
              <a:gd name="T31" fmla="*/ 2520 h 4825"/>
              <a:gd name="T32" fmla="*/ 605 w 2105"/>
              <a:gd name="T33" fmla="*/ 2520 h 4825"/>
              <a:gd name="T34" fmla="*/ 857 w 2105"/>
              <a:gd name="T35" fmla="*/ 4734 h 4825"/>
              <a:gd name="T36" fmla="*/ 956 w 2105"/>
              <a:gd name="T37" fmla="*/ 4824 h 4825"/>
              <a:gd name="T38" fmla="*/ 1146 w 2105"/>
              <a:gd name="T39" fmla="*/ 4824 h 4825"/>
              <a:gd name="T40" fmla="*/ 1245 w 2105"/>
              <a:gd name="T41" fmla="*/ 4734 h 4825"/>
              <a:gd name="T42" fmla="*/ 1498 w 2105"/>
              <a:gd name="T43" fmla="*/ 2520 h 4825"/>
              <a:gd name="T44" fmla="*/ 1842 w 2105"/>
              <a:gd name="T45" fmla="*/ 2520 h 4825"/>
              <a:gd name="T46" fmla="*/ 1923 w 2105"/>
              <a:gd name="T47" fmla="*/ 2420 h 4825"/>
              <a:gd name="T48" fmla="*/ 1435 w 2105"/>
              <a:gd name="T49" fmla="*/ 649 h 4825"/>
              <a:gd name="T50" fmla="*/ 1517 w 2105"/>
              <a:gd name="T51" fmla="*/ 649 h 4825"/>
              <a:gd name="T52" fmla="*/ 1878 w 2105"/>
              <a:gd name="T53" fmla="*/ 1688 h 4825"/>
              <a:gd name="T54" fmla="*/ 2023 w 2105"/>
              <a:gd name="T55" fmla="*/ 1752 h 4825"/>
              <a:gd name="T56" fmla="*/ 2095 w 2105"/>
              <a:gd name="T57" fmla="*/ 1625 h 4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05" h="4825">
                <a:moveTo>
                  <a:pt x="2095" y="1625"/>
                </a:moveTo>
                <a:lnTo>
                  <a:pt x="2095" y="1625"/>
                </a:lnTo>
                <a:cubicBezTo>
                  <a:pt x="1824" y="505"/>
                  <a:pt x="1824" y="505"/>
                  <a:pt x="1824" y="505"/>
                </a:cubicBezTo>
                <a:cubicBezTo>
                  <a:pt x="1824" y="496"/>
                  <a:pt x="1824" y="487"/>
                  <a:pt x="1824" y="487"/>
                </a:cubicBezTo>
                <a:cubicBezTo>
                  <a:pt x="1824" y="478"/>
                  <a:pt x="1824" y="478"/>
                  <a:pt x="1824" y="478"/>
                </a:cubicBezTo>
                <a:lnTo>
                  <a:pt x="1824" y="478"/>
                </a:lnTo>
                <a:cubicBezTo>
                  <a:pt x="1742" y="198"/>
                  <a:pt x="1489" y="0"/>
                  <a:pt x="1191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596" y="0"/>
                  <a:pt x="334" y="226"/>
                  <a:pt x="271" y="523"/>
                </a:cubicBezTo>
                <a:cubicBezTo>
                  <a:pt x="9" y="1625"/>
                  <a:pt x="9" y="1625"/>
                  <a:pt x="9" y="1625"/>
                </a:cubicBezTo>
                <a:cubicBezTo>
                  <a:pt x="0" y="1679"/>
                  <a:pt x="27" y="1734"/>
                  <a:pt x="81" y="1752"/>
                </a:cubicBezTo>
                <a:cubicBezTo>
                  <a:pt x="135" y="1779"/>
                  <a:pt x="207" y="1752"/>
                  <a:pt x="225" y="1688"/>
                </a:cubicBezTo>
                <a:cubicBezTo>
                  <a:pt x="587" y="649"/>
                  <a:pt x="587" y="649"/>
                  <a:pt x="587" y="649"/>
                </a:cubicBezTo>
                <a:cubicBezTo>
                  <a:pt x="668" y="649"/>
                  <a:pt x="668" y="649"/>
                  <a:pt x="668" y="649"/>
                </a:cubicBezTo>
                <a:cubicBezTo>
                  <a:pt x="180" y="2420"/>
                  <a:pt x="180" y="2420"/>
                  <a:pt x="180" y="2420"/>
                </a:cubicBezTo>
                <a:cubicBezTo>
                  <a:pt x="171" y="2465"/>
                  <a:pt x="207" y="2520"/>
                  <a:pt x="253" y="2520"/>
                </a:cubicBezTo>
                <a:cubicBezTo>
                  <a:pt x="605" y="2520"/>
                  <a:pt x="605" y="2520"/>
                  <a:pt x="605" y="2520"/>
                </a:cubicBezTo>
                <a:cubicBezTo>
                  <a:pt x="857" y="4734"/>
                  <a:pt x="857" y="4734"/>
                  <a:pt x="857" y="4734"/>
                </a:cubicBezTo>
                <a:cubicBezTo>
                  <a:pt x="866" y="4788"/>
                  <a:pt x="902" y="4824"/>
                  <a:pt x="956" y="4824"/>
                </a:cubicBezTo>
                <a:cubicBezTo>
                  <a:pt x="1146" y="4824"/>
                  <a:pt x="1146" y="4824"/>
                  <a:pt x="1146" y="4824"/>
                </a:cubicBezTo>
                <a:cubicBezTo>
                  <a:pt x="1200" y="4824"/>
                  <a:pt x="1236" y="4788"/>
                  <a:pt x="1245" y="4734"/>
                </a:cubicBezTo>
                <a:cubicBezTo>
                  <a:pt x="1498" y="2520"/>
                  <a:pt x="1498" y="2520"/>
                  <a:pt x="1498" y="2520"/>
                </a:cubicBezTo>
                <a:cubicBezTo>
                  <a:pt x="1842" y="2520"/>
                  <a:pt x="1842" y="2520"/>
                  <a:pt x="1842" y="2520"/>
                </a:cubicBezTo>
                <a:cubicBezTo>
                  <a:pt x="1896" y="2520"/>
                  <a:pt x="1932" y="2465"/>
                  <a:pt x="1923" y="2420"/>
                </a:cubicBezTo>
                <a:cubicBezTo>
                  <a:pt x="1435" y="649"/>
                  <a:pt x="1435" y="649"/>
                  <a:pt x="1435" y="649"/>
                </a:cubicBezTo>
                <a:cubicBezTo>
                  <a:pt x="1517" y="649"/>
                  <a:pt x="1517" y="649"/>
                  <a:pt x="1517" y="649"/>
                </a:cubicBezTo>
                <a:cubicBezTo>
                  <a:pt x="1878" y="1688"/>
                  <a:pt x="1878" y="1688"/>
                  <a:pt x="1878" y="1688"/>
                </a:cubicBezTo>
                <a:cubicBezTo>
                  <a:pt x="1896" y="1752"/>
                  <a:pt x="1959" y="1779"/>
                  <a:pt x="2023" y="1752"/>
                </a:cubicBezTo>
                <a:cubicBezTo>
                  <a:pt x="2077" y="1734"/>
                  <a:pt x="2104" y="1679"/>
                  <a:pt x="2095" y="1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CuadroTexto 428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1" name="Rectángulo 430"/>
          <p:cNvSpPr/>
          <p:nvPr/>
        </p:nvSpPr>
        <p:spPr>
          <a:xfrm>
            <a:off x="6906326" y="11054047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</a:t>
            </a:r>
            <a:r>
              <a:rPr lang="en-US" sz="7200" b="1"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5168269" y="1104636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6920326" y="86992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6294316" y="936799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5127535" y="86939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6" name="Rectángulo 435"/>
          <p:cNvSpPr/>
          <p:nvPr/>
        </p:nvSpPr>
        <p:spPr>
          <a:xfrm>
            <a:off x="14501525" y="936265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46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62"/>
          <p:cNvSpPr>
            <a:spLocks noChangeArrowheads="1"/>
          </p:cNvSpPr>
          <p:nvPr/>
        </p:nvSpPr>
        <p:spPr bwMode="auto">
          <a:xfrm>
            <a:off x="4505532" y="6860267"/>
            <a:ext cx="3413288" cy="5797599"/>
          </a:xfrm>
          <a:custGeom>
            <a:avLst/>
            <a:gdLst>
              <a:gd name="T0" fmla="*/ 0 w 3320"/>
              <a:gd name="T1" fmla="*/ 4563 h 5641"/>
              <a:gd name="T2" fmla="*/ 0 w 3320"/>
              <a:gd name="T3" fmla="*/ 4563 h 5641"/>
              <a:gd name="T4" fmla="*/ 3319 w 3320"/>
              <a:gd name="T5" fmla="*/ 5640 h 5641"/>
              <a:gd name="T6" fmla="*/ 3319 w 3320"/>
              <a:gd name="T7" fmla="*/ 0 h 5641"/>
              <a:gd name="T8" fmla="*/ 0 w 3320"/>
              <a:gd name="T9" fmla="*/ 4563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4563"/>
                </a:moveTo>
                <a:lnTo>
                  <a:pt x="0" y="4563"/>
                </a:lnTo>
                <a:cubicBezTo>
                  <a:pt x="937" y="5237"/>
                  <a:pt x="2084" y="5640"/>
                  <a:pt x="3319" y="5640"/>
                </a:cubicBezTo>
                <a:cubicBezTo>
                  <a:pt x="3319" y="0"/>
                  <a:pt x="3319" y="0"/>
                  <a:pt x="3319" y="0"/>
                </a:cubicBezTo>
                <a:lnTo>
                  <a:pt x="0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63"/>
          <p:cNvSpPr>
            <a:spLocks noChangeArrowheads="1"/>
          </p:cNvSpPr>
          <p:nvPr/>
        </p:nvSpPr>
        <p:spPr bwMode="auto">
          <a:xfrm>
            <a:off x="2397727" y="6860267"/>
            <a:ext cx="5521092" cy="4691567"/>
          </a:xfrm>
          <a:custGeom>
            <a:avLst/>
            <a:gdLst>
              <a:gd name="T0" fmla="*/ 0 w 5369"/>
              <a:gd name="T1" fmla="*/ 1743 h 4564"/>
              <a:gd name="T2" fmla="*/ 0 w 5369"/>
              <a:gd name="T3" fmla="*/ 1743 h 4564"/>
              <a:gd name="T4" fmla="*/ 2049 w 5369"/>
              <a:gd name="T5" fmla="*/ 4563 h 4564"/>
              <a:gd name="T6" fmla="*/ 5368 w 5369"/>
              <a:gd name="T7" fmla="*/ 0 h 4564"/>
              <a:gd name="T8" fmla="*/ 0 w 5369"/>
              <a:gd name="T9" fmla="*/ 174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64">
                <a:moveTo>
                  <a:pt x="0" y="1743"/>
                </a:moveTo>
                <a:lnTo>
                  <a:pt x="0" y="1743"/>
                </a:lnTo>
                <a:cubicBezTo>
                  <a:pt x="376" y="2881"/>
                  <a:pt x="1103" y="3871"/>
                  <a:pt x="2049" y="4563"/>
                </a:cubicBezTo>
                <a:cubicBezTo>
                  <a:pt x="5368" y="0"/>
                  <a:pt x="5368" y="0"/>
                  <a:pt x="5368" y="0"/>
                </a:cubicBezTo>
                <a:lnTo>
                  <a:pt x="0" y="17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64"/>
          <p:cNvSpPr>
            <a:spLocks noChangeArrowheads="1"/>
          </p:cNvSpPr>
          <p:nvPr/>
        </p:nvSpPr>
        <p:spPr bwMode="auto">
          <a:xfrm>
            <a:off x="2397727" y="2164166"/>
            <a:ext cx="5521092" cy="4700633"/>
          </a:xfrm>
          <a:custGeom>
            <a:avLst/>
            <a:gdLst>
              <a:gd name="T0" fmla="*/ 2049 w 5369"/>
              <a:gd name="T1" fmla="*/ 0 h 4571"/>
              <a:gd name="T2" fmla="*/ 2049 w 5369"/>
              <a:gd name="T3" fmla="*/ 0 h 4571"/>
              <a:gd name="T4" fmla="*/ 0 w 5369"/>
              <a:gd name="T5" fmla="*/ 2820 h 4571"/>
              <a:gd name="T6" fmla="*/ 5368 w 5369"/>
              <a:gd name="T7" fmla="*/ 4570 h 4571"/>
              <a:gd name="T8" fmla="*/ 2049 w 5369"/>
              <a:gd name="T9" fmla="*/ 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71">
                <a:moveTo>
                  <a:pt x="2049" y="0"/>
                </a:moveTo>
                <a:lnTo>
                  <a:pt x="2049" y="0"/>
                </a:lnTo>
                <a:cubicBezTo>
                  <a:pt x="1103" y="692"/>
                  <a:pt x="376" y="1681"/>
                  <a:pt x="0" y="2820"/>
                </a:cubicBezTo>
                <a:cubicBezTo>
                  <a:pt x="5368" y="4570"/>
                  <a:pt x="5368" y="4570"/>
                  <a:pt x="5368" y="4570"/>
                </a:cubicBezTo>
                <a:lnTo>
                  <a:pt x="204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65"/>
          <p:cNvSpPr>
            <a:spLocks noChangeArrowheads="1"/>
          </p:cNvSpPr>
          <p:nvPr/>
        </p:nvSpPr>
        <p:spPr bwMode="auto">
          <a:xfrm>
            <a:off x="7918820" y="6860267"/>
            <a:ext cx="3413285" cy="5797599"/>
          </a:xfrm>
          <a:custGeom>
            <a:avLst/>
            <a:gdLst>
              <a:gd name="T0" fmla="*/ 0 w 3320"/>
              <a:gd name="T1" fmla="*/ 5640 h 5641"/>
              <a:gd name="T2" fmla="*/ 0 w 3320"/>
              <a:gd name="T3" fmla="*/ 5640 h 5641"/>
              <a:gd name="T4" fmla="*/ 3319 w 3320"/>
              <a:gd name="T5" fmla="*/ 4563 h 5641"/>
              <a:gd name="T6" fmla="*/ 0 w 3320"/>
              <a:gd name="T7" fmla="*/ 0 h 5641"/>
              <a:gd name="T8" fmla="*/ 0 w 3320"/>
              <a:gd name="T9" fmla="*/ 5640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5640"/>
                </a:moveTo>
                <a:lnTo>
                  <a:pt x="0" y="5640"/>
                </a:lnTo>
                <a:cubicBezTo>
                  <a:pt x="1243" y="5640"/>
                  <a:pt x="2390" y="5237"/>
                  <a:pt x="3319" y="4563"/>
                </a:cubicBezTo>
                <a:cubicBezTo>
                  <a:pt x="0" y="0"/>
                  <a:pt x="0" y="0"/>
                  <a:pt x="0" y="0"/>
                </a:cubicBezTo>
                <a:lnTo>
                  <a:pt x="0" y="56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66"/>
          <p:cNvSpPr>
            <a:spLocks noChangeArrowheads="1"/>
          </p:cNvSpPr>
          <p:nvPr/>
        </p:nvSpPr>
        <p:spPr bwMode="auto">
          <a:xfrm>
            <a:off x="2121218" y="5060698"/>
            <a:ext cx="5797602" cy="3590070"/>
          </a:xfrm>
          <a:custGeom>
            <a:avLst/>
            <a:gdLst>
              <a:gd name="T0" fmla="*/ 272 w 5641"/>
              <a:gd name="T1" fmla="*/ 0 h 3494"/>
              <a:gd name="T2" fmla="*/ 272 w 5641"/>
              <a:gd name="T3" fmla="*/ 0 h 3494"/>
              <a:gd name="T4" fmla="*/ 0 w 5641"/>
              <a:gd name="T5" fmla="*/ 1750 h 3494"/>
              <a:gd name="T6" fmla="*/ 272 w 5641"/>
              <a:gd name="T7" fmla="*/ 3493 h 3494"/>
              <a:gd name="T8" fmla="*/ 5640 w 5641"/>
              <a:gd name="T9" fmla="*/ 1750 h 3494"/>
              <a:gd name="T10" fmla="*/ 272 w 5641"/>
              <a:gd name="T11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1" h="3494">
                <a:moveTo>
                  <a:pt x="272" y="0"/>
                </a:moveTo>
                <a:lnTo>
                  <a:pt x="272" y="0"/>
                </a:lnTo>
                <a:cubicBezTo>
                  <a:pt x="96" y="551"/>
                  <a:pt x="0" y="1138"/>
                  <a:pt x="0" y="1750"/>
                </a:cubicBezTo>
                <a:cubicBezTo>
                  <a:pt x="0" y="2354"/>
                  <a:pt x="96" y="2941"/>
                  <a:pt x="272" y="3493"/>
                </a:cubicBezTo>
                <a:cubicBezTo>
                  <a:pt x="5640" y="1750"/>
                  <a:pt x="5640" y="1750"/>
                  <a:pt x="5640" y="1750"/>
                </a:cubicBezTo>
                <a:lnTo>
                  <a:pt x="2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67"/>
          <p:cNvSpPr>
            <a:spLocks noChangeArrowheads="1"/>
          </p:cNvSpPr>
          <p:nvPr/>
        </p:nvSpPr>
        <p:spPr bwMode="auto">
          <a:xfrm>
            <a:off x="4505532" y="1058134"/>
            <a:ext cx="3413288" cy="5806665"/>
          </a:xfrm>
          <a:custGeom>
            <a:avLst/>
            <a:gdLst>
              <a:gd name="T0" fmla="*/ 3319 w 3320"/>
              <a:gd name="T1" fmla="*/ 5647 h 5648"/>
              <a:gd name="T2" fmla="*/ 3319 w 3320"/>
              <a:gd name="T3" fmla="*/ 5647 h 5648"/>
              <a:gd name="T4" fmla="*/ 3319 w 3320"/>
              <a:gd name="T5" fmla="*/ 0 h 5648"/>
              <a:gd name="T6" fmla="*/ 0 w 3320"/>
              <a:gd name="T7" fmla="*/ 1077 h 5648"/>
              <a:gd name="T8" fmla="*/ 3319 w 3320"/>
              <a:gd name="T9" fmla="*/ 564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5647"/>
                </a:moveTo>
                <a:lnTo>
                  <a:pt x="3319" y="5647"/>
                </a:lnTo>
                <a:cubicBezTo>
                  <a:pt x="3319" y="0"/>
                  <a:pt x="3319" y="0"/>
                  <a:pt x="3319" y="0"/>
                </a:cubicBezTo>
                <a:cubicBezTo>
                  <a:pt x="2084" y="0"/>
                  <a:pt x="937" y="403"/>
                  <a:pt x="0" y="1077"/>
                </a:cubicBezTo>
                <a:lnTo>
                  <a:pt x="3319" y="56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8"/>
          <p:cNvSpPr>
            <a:spLocks noChangeArrowheads="1"/>
          </p:cNvSpPr>
          <p:nvPr/>
        </p:nvSpPr>
        <p:spPr bwMode="auto">
          <a:xfrm>
            <a:off x="7918820" y="2164166"/>
            <a:ext cx="5516558" cy="4700633"/>
          </a:xfrm>
          <a:custGeom>
            <a:avLst/>
            <a:gdLst>
              <a:gd name="T0" fmla="*/ 5367 w 5368"/>
              <a:gd name="T1" fmla="*/ 2820 h 4571"/>
              <a:gd name="T2" fmla="*/ 5367 w 5368"/>
              <a:gd name="T3" fmla="*/ 2820 h 4571"/>
              <a:gd name="T4" fmla="*/ 3319 w 5368"/>
              <a:gd name="T5" fmla="*/ 0 h 4571"/>
              <a:gd name="T6" fmla="*/ 0 w 5368"/>
              <a:gd name="T7" fmla="*/ 4570 h 4571"/>
              <a:gd name="T8" fmla="*/ 5367 w 5368"/>
              <a:gd name="T9" fmla="*/ 282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71">
                <a:moveTo>
                  <a:pt x="5367" y="2820"/>
                </a:moveTo>
                <a:lnTo>
                  <a:pt x="5367" y="2820"/>
                </a:lnTo>
                <a:cubicBezTo>
                  <a:pt x="4999" y="1681"/>
                  <a:pt x="4272" y="692"/>
                  <a:pt x="3319" y="0"/>
                </a:cubicBezTo>
                <a:cubicBezTo>
                  <a:pt x="0" y="4570"/>
                  <a:pt x="0" y="4570"/>
                  <a:pt x="0" y="4570"/>
                </a:cubicBezTo>
                <a:lnTo>
                  <a:pt x="5367" y="28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9"/>
          <p:cNvSpPr>
            <a:spLocks noChangeArrowheads="1"/>
          </p:cNvSpPr>
          <p:nvPr/>
        </p:nvSpPr>
        <p:spPr bwMode="auto">
          <a:xfrm>
            <a:off x="7918820" y="1058134"/>
            <a:ext cx="3413285" cy="5806665"/>
          </a:xfrm>
          <a:custGeom>
            <a:avLst/>
            <a:gdLst>
              <a:gd name="T0" fmla="*/ 3319 w 3320"/>
              <a:gd name="T1" fmla="*/ 1077 h 5648"/>
              <a:gd name="T2" fmla="*/ 3319 w 3320"/>
              <a:gd name="T3" fmla="*/ 1077 h 5648"/>
              <a:gd name="T4" fmla="*/ 0 w 3320"/>
              <a:gd name="T5" fmla="*/ 0 h 5648"/>
              <a:gd name="T6" fmla="*/ 0 w 3320"/>
              <a:gd name="T7" fmla="*/ 5647 h 5648"/>
              <a:gd name="T8" fmla="*/ 3319 w 3320"/>
              <a:gd name="T9" fmla="*/ 107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1077"/>
                </a:moveTo>
                <a:lnTo>
                  <a:pt x="3319" y="1077"/>
                </a:lnTo>
                <a:cubicBezTo>
                  <a:pt x="2390" y="403"/>
                  <a:pt x="1243" y="0"/>
                  <a:pt x="0" y="0"/>
                </a:cubicBezTo>
                <a:cubicBezTo>
                  <a:pt x="0" y="5647"/>
                  <a:pt x="0" y="5647"/>
                  <a:pt x="0" y="5647"/>
                </a:cubicBezTo>
                <a:lnTo>
                  <a:pt x="3319" y="10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70"/>
          <p:cNvSpPr>
            <a:spLocks noChangeArrowheads="1"/>
          </p:cNvSpPr>
          <p:nvPr/>
        </p:nvSpPr>
        <p:spPr bwMode="auto">
          <a:xfrm>
            <a:off x="7918820" y="5060698"/>
            <a:ext cx="5806665" cy="3590070"/>
          </a:xfrm>
          <a:custGeom>
            <a:avLst/>
            <a:gdLst>
              <a:gd name="T0" fmla="*/ 5367 w 5648"/>
              <a:gd name="T1" fmla="*/ 3493 h 3494"/>
              <a:gd name="T2" fmla="*/ 5367 w 5648"/>
              <a:gd name="T3" fmla="*/ 3493 h 3494"/>
              <a:gd name="T4" fmla="*/ 5647 w 5648"/>
              <a:gd name="T5" fmla="*/ 1750 h 3494"/>
              <a:gd name="T6" fmla="*/ 5367 w 5648"/>
              <a:gd name="T7" fmla="*/ 0 h 3494"/>
              <a:gd name="T8" fmla="*/ 0 w 5648"/>
              <a:gd name="T9" fmla="*/ 1750 h 3494"/>
              <a:gd name="T10" fmla="*/ 5367 w 5648"/>
              <a:gd name="T11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8" h="3494">
                <a:moveTo>
                  <a:pt x="5367" y="3493"/>
                </a:moveTo>
                <a:lnTo>
                  <a:pt x="5367" y="3493"/>
                </a:lnTo>
                <a:cubicBezTo>
                  <a:pt x="5551" y="2941"/>
                  <a:pt x="5647" y="2354"/>
                  <a:pt x="5647" y="1750"/>
                </a:cubicBezTo>
                <a:cubicBezTo>
                  <a:pt x="5647" y="1138"/>
                  <a:pt x="5551" y="551"/>
                  <a:pt x="5367" y="0"/>
                </a:cubicBezTo>
                <a:cubicBezTo>
                  <a:pt x="0" y="1750"/>
                  <a:pt x="0" y="1750"/>
                  <a:pt x="0" y="1750"/>
                </a:cubicBezTo>
                <a:lnTo>
                  <a:pt x="5367" y="3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71"/>
          <p:cNvSpPr>
            <a:spLocks noChangeArrowheads="1"/>
          </p:cNvSpPr>
          <p:nvPr/>
        </p:nvSpPr>
        <p:spPr bwMode="auto">
          <a:xfrm>
            <a:off x="7918820" y="6860267"/>
            <a:ext cx="5516558" cy="4691567"/>
          </a:xfrm>
          <a:custGeom>
            <a:avLst/>
            <a:gdLst>
              <a:gd name="T0" fmla="*/ 3319 w 5368"/>
              <a:gd name="T1" fmla="*/ 4563 h 4564"/>
              <a:gd name="T2" fmla="*/ 3319 w 5368"/>
              <a:gd name="T3" fmla="*/ 4563 h 4564"/>
              <a:gd name="T4" fmla="*/ 5367 w 5368"/>
              <a:gd name="T5" fmla="*/ 1743 h 4564"/>
              <a:gd name="T6" fmla="*/ 0 w 5368"/>
              <a:gd name="T7" fmla="*/ 0 h 4564"/>
              <a:gd name="T8" fmla="*/ 3319 w 5368"/>
              <a:gd name="T9" fmla="*/ 456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64">
                <a:moveTo>
                  <a:pt x="3319" y="4563"/>
                </a:moveTo>
                <a:lnTo>
                  <a:pt x="3319" y="4563"/>
                </a:lnTo>
                <a:cubicBezTo>
                  <a:pt x="4272" y="3871"/>
                  <a:pt x="4999" y="2881"/>
                  <a:pt x="5367" y="1743"/>
                </a:cubicBezTo>
                <a:cubicBezTo>
                  <a:pt x="0" y="0"/>
                  <a:pt x="0" y="0"/>
                  <a:pt x="0" y="0"/>
                </a:cubicBezTo>
                <a:lnTo>
                  <a:pt x="3319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72"/>
          <p:cNvSpPr>
            <a:spLocks noChangeArrowheads="1"/>
          </p:cNvSpPr>
          <p:nvPr/>
        </p:nvSpPr>
        <p:spPr bwMode="auto">
          <a:xfrm>
            <a:off x="6703998" y="4902047"/>
            <a:ext cx="2429643" cy="4347066"/>
          </a:xfrm>
          <a:custGeom>
            <a:avLst/>
            <a:gdLst>
              <a:gd name="T0" fmla="*/ 2346 w 2365"/>
              <a:gd name="T1" fmla="*/ 2004 h 4230"/>
              <a:gd name="T2" fmla="*/ 2346 w 2365"/>
              <a:gd name="T3" fmla="*/ 2004 h 4230"/>
              <a:gd name="T4" fmla="*/ 2040 w 2365"/>
              <a:gd name="T5" fmla="*/ 438 h 4230"/>
              <a:gd name="T6" fmla="*/ 2031 w 2365"/>
              <a:gd name="T7" fmla="*/ 412 h 4230"/>
              <a:gd name="T8" fmla="*/ 1506 w 2365"/>
              <a:gd name="T9" fmla="*/ 0 h 4230"/>
              <a:gd name="T10" fmla="*/ 858 w 2365"/>
              <a:gd name="T11" fmla="*/ 0 h 4230"/>
              <a:gd name="T12" fmla="*/ 323 w 2365"/>
              <a:gd name="T13" fmla="*/ 429 h 4230"/>
              <a:gd name="T14" fmla="*/ 323 w 2365"/>
              <a:gd name="T15" fmla="*/ 438 h 4230"/>
              <a:gd name="T16" fmla="*/ 26 w 2365"/>
              <a:gd name="T17" fmla="*/ 2004 h 4230"/>
              <a:gd name="T18" fmla="*/ 175 w 2365"/>
              <a:gd name="T19" fmla="*/ 2232 h 4230"/>
              <a:gd name="T20" fmla="*/ 175 w 2365"/>
              <a:gd name="T21" fmla="*/ 2232 h 4230"/>
              <a:gd name="T22" fmla="*/ 402 w 2365"/>
              <a:gd name="T23" fmla="*/ 2075 h 4230"/>
              <a:gd name="T24" fmla="*/ 604 w 2365"/>
              <a:gd name="T25" fmla="*/ 1042 h 4230"/>
              <a:gd name="T26" fmla="*/ 604 w 2365"/>
              <a:gd name="T27" fmla="*/ 2075 h 4230"/>
              <a:gd name="T28" fmla="*/ 604 w 2365"/>
              <a:gd name="T29" fmla="*/ 2154 h 4230"/>
              <a:gd name="T30" fmla="*/ 604 w 2365"/>
              <a:gd name="T31" fmla="*/ 3992 h 4230"/>
              <a:gd name="T32" fmla="*/ 840 w 2365"/>
              <a:gd name="T33" fmla="*/ 4229 h 4230"/>
              <a:gd name="T34" fmla="*/ 858 w 2365"/>
              <a:gd name="T35" fmla="*/ 4229 h 4230"/>
              <a:gd name="T36" fmla="*/ 1094 w 2365"/>
              <a:gd name="T37" fmla="*/ 3992 h 4230"/>
              <a:gd name="T38" fmla="*/ 1094 w 2365"/>
              <a:gd name="T39" fmla="*/ 2154 h 4230"/>
              <a:gd name="T40" fmla="*/ 1278 w 2365"/>
              <a:gd name="T41" fmla="*/ 2154 h 4230"/>
              <a:gd name="T42" fmla="*/ 1278 w 2365"/>
              <a:gd name="T43" fmla="*/ 3992 h 4230"/>
              <a:gd name="T44" fmla="*/ 1514 w 2365"/>
              <a:gd name="T45" fmla="*/ 4229 h 4230"/>
              <a:gd name="T46" fmla="*/ 1541 w 2365"/>
              <a:gd name="T47" fmla="*/ 4229 h 4230"/>
              <a:gd name="T48" fmla="*/ 1777 w 2365"/>
              <a:gd name="T49" fmla="*/ 3992 h 4230"/>
              <a:gd name="T50" fmla="*/ 1777 w 2365"/>
              <a:gd name="T51" fmla="*/ 2154 h 4230"/>
              <a:gd name="T52" fmla="*/ 1777 w 2365"/>
              <a:gd name="T53" fmla="*/ 2075 h 4230"/>
              <a:gd name="T54" fmla="*/ 1777 w 2365"/>
              <a:gd name="T55" fmla="*/ 1086 h 4230"/>
              <a:gd name="T56" fmla="*/ 1970 w 2365"/>
              <a:gd name="T57" fmla="*/ 2075 h 4230"/>
              <a:gd name="T58" fmla="*/ 2189 w 2365"/>
              <a:gd name="T59" fmla="*/ 2232 h 4230"/>
              <a:gd name="T60" fmla="*/ 2346 w 2365"/>
              <a:gd name="T61" fmla="*/ 2004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65" h="4230">
                <a:moveTo>
                  <a:pt x="2346" y="2004"/>
                </a:moveTo>
                <a:lnTo>
                  <a:pt x="2346" y="2004"/>
                </a:lnTo>
                <a:cubicBezTo>
                  <a:pt x="2040" y="438"/>
                  <a:pt x="2040" y="438"/>
                  <a:pt x="2040" y="438"/>
                </a:cubicBezTo>
                <a:cubicBezTo>
                  <a:pt x="2040" y="429"/>
                  <a:pt x="2040" y="421"/>
                  <a:pt x="2031" y="412"/>
                </a:cubicBezTo>
                <a:cubicBezTo>
                  <a:pt x="1970" y="175"/>
                  <a:pt x="1760" y="0"/>
                  <a:pt x="1506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595" y="0"/>
                  <a:pt x="376" y="184"/>
                  <a:pt x="323" y="429"/>
                </a:cubicBezTo>
                <a:cubicBezTo>
                  <a:pt x="323" y="438"/>
                  <a:pt x="323" y="438"/>
                  <a:pt x="323" y="438"/>
                </a:cubicBezTo>
                <a:cubicBezTo>
                  <a:pt x="26" y="2004"/>
                  <a:pt x="26" y="2004"/>
                  <a:pt x="26" y="2004"/>
                </a:cubicBezTo>
                <a:cubicBezTo>
                  <a:pt x="0" y="2110"/>
                  <a:pt x="70" y="2215"/>
                  <a:pt x="175" y="2232"/>
                </a:cubicBezTo>
                <a:lnTo>
                  <a:pt x="175" y="2232"/>
                </a:lnTo>
                <a:cubicBezTo>
                  <a:pt x="280" y="2250"/>
                  <a:pt x="376" y="2180"/>
                  <a:pt x="402" y="2075"/>
                </a:cubicBezTo>
                <a:cubicBezTo>
                  <a:pt x="604" y="1042"/>
                  <a:pt x="604" y="1042"/>
                  <a:pt x="604" y="1042"/>
                </a:cubicBezTo>
                <a:cubicBezTo>
                  <a:pt x="604" y="2075"/>
                  <a:pt x="604" y="2075"/>
                  <a:pt x="604" y="2075"/>
                </a:cubicBezTo>
                <a:cubicBezTo>
                  <a:pt x="604" y="2154"/>
                  <a:pt x="604" y="2154"/>
                  <a:pt x="604" y="2154"/>
                </a:cubicBezTo>
                <a:cubicBezTo>
                  <a:pt x="604" y="3992"/>
                  <a:pt x="604" y="3992"/>
                  <a:pt x="604" y="3992"/>
                </a:cubicBezTo>
                <a:cubicBezTo>
                  <a:pt x="604" y="4124"/>
                  <a:pt x="709" y="4229"/>
                  <a:pt x="840" y="4229"/>
                </a:cubicBezTo>
                <a:cubicBezTo>
                  <a:pt x="858" y="4229"/>
                  <a:pt x="858" y="4229"/>
                  <a:pt x="858" y="4229"/>
                </a:cubicBezTo>
                <a:cubicBezTo>
                  <a:pt x="989" y="4229"/>
                  <a:pt x="1094" y="4124"/>
                  <a:pt x="1094" y="3992"/>
                </a:cubicBezTo>
                <a:cubicBezTo>
                  <a:pt x="1094" y="2154"/>
                  <a:pt x="1094" y="2154"/>
                  <a:pt x="1094" y="2154"/>
                </a:cubicBezTo>
                <a:cubicBezTo>
                  <a:pt x="1278" y="2154"/>
                  <a:pt x="1278" y="2154"/>
                  <a:pt x="1278" y="2154"/>
                </a:cubicBezTo>
                <a:cubicBezTo>
                  <a:pt x="1278" y="3992"/>
                  <a:pt x="1278" y="3992"/>
                  <a:pt x="1278" y="3992"/>
                </a:cubicBezTo>
                <a:cubicBezTo>
                  <a:pt x="1278" y="4124"/>
                  <a:pt x="1383" y="4229"/>
                  <a:pt x="1514" y="4229"/>
                </a:cubicBezTo>
                <a:cubicBezTo>
                  <a:pt x="1541" y="4229"/>
                  <a:pt x="1541" y="4229"/>
                  <a:pt x="1541" y="4229"/>
                </a:cubicBezTo>
                <a:cubicBezTo>
                  <a:pt x="1672" y="4229"/>
                  <a:pt x="1777" y="4124"/>
                  <a:pt x="1777" y="3992"/>
                </a:cubicBezTo>
                <a:cubicBezTo>
                  <a:pt x="1777" y="2154"/>
                  <a:pt x="1777" y="2154"/>
                  <a:pt x="1777" y="2154"/>
                </a:cubicBezTo>
                <a:cubicBezTo>
                  <a:pt x="1777" y="2075"/>
                  <a:pt x="1777" y="2075"/>
                  <a:pt x="1777" y="2075"/>
                </a:cubicBezTo>
                <a:cubicBezTo>
                  <a:pt x="1777" y="1086"/>
                  <a:pt x="1777" y="1086"/>
                  <a:pt x="1777" y="1086"/>
                </a:cubicBezTo>
                <a:cubicBezTo>
                  <a:pt x="1970" y="2075"/>
                  <a:pt x="1970" y="2075"/>
                  <a:pt x="1970" y="2075"/>
                </a:cubicBezTo>
                <a:cubicBezTo>
                  <a:pt x="1987" y="2180"/>
                  <a:pt x="2084" y="2250"/>
                  <a:pt x="2189" y="2232"/>
                </a:cubicBezTo>
                <a:cubicBezTo>
                  <a:pt x="2294" y="2215"/>
                  <a:pt x="2364" y="2110"/>
                  <a:pt x="2346" y="20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3"/>
          <p:cNvSpPr>
            <a:spLocks noChangeArrowheads="1"/>
          </p:cNvSpPr>
          <p:nvPr/>
        </p:nvSpPr>
        <p:spPr bwMode="auto">
          <a:xfrm>
            <a:off x="7402067" y="3746152"/>
            <a:ext cx="1019905" cy="1019908"/>
          </a:xfrm>
          <a:custGeom>
            <a:avLst/>
            <a:gdLst>
              <a:gd name="T0" fmla="*/ 491 w 991"/>
              <a:gd name="T1" fmla="*/ 990 h 991"/>
              <a:gd name="T2" fmla="*/ 491 w 991"/>
              <a:gd name="T3" fmla="*/ 990 h 991"/>
              <a:gd name="T4" fmla="*/ 990 w 991"/>
              <a:gd name="T5" fmla="*/ 491 h 991"/>
              <a:gd name="T6" fmla="*/ 491 w 991"/>
              <a:gd name="T7" fmla="*/ 0 h 991"/>
              <a:gd name="T8" fmla="*/ 0 w 991"/>
              <a:gd name="T9" fmla="*/ 491 h 991"/>
              <a:gd name="T10" fmla="*/ 491 w 991"/>
              <a:gd name="T11" fmla="*/ 99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1" h="991">
                <a:moveTo>
                  <a:pt x="491" y="990"/>
                </a:moveTo>
                <a:lnTo>
                  <a:pt x="491" y="990"/>
                </a:lnTo>
                <a:cubicBezTo>
                  <a:pt x="771" y="990"/>
                  <a:pt x="990" y="771"/>
                  <a:pt x="990" y="491"/>
                </a:cubicBezTo>
                <a:cubicBezTo>
                  <a:pt x="990" y="219"/>
                  <a:pt x="771" y="0"/>
                  <a:pt x="491" y="0"/>
                </a:cubicBezTo>
                <a:cubicBezTo>
                  <a:pt x="219" y="0"/>
                  <a:pt x="0" y="219"/>
                  <a:pt x="0" y="491"/>
                </a:cubicBezTo>
                <a:cubicBezTo>
                  <a:pt x="0" y="771"/>
                  <a:pt x="219" y="990"/>
                  <a:pt x="491" y="9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4"/>
          <p:cNvSpPr>
            <a:spLocks noChangeArrowheads="1"/>
          </p:cNvSpPr>
          <p:nvPr/>
        </p:nvSpPr>
        <p:spPr bwMode="auto">
          <a:xfrm>
            <a:off x="9858908" y="2531330"/>
            <a:ext cx="1101497" cy="956447"/>
          </a:xfrm>
          <a:custGeom>
            <a:avLst/>
            <a:gdLst>
              <a:gd name="T0" fmla="*/ 1069 w 1070"/>
              <a:gd name="T1" fmla="*/ 219 h 929"/>
              <a:gd name="T2" fmla="*/ 1069 w 1070"/>
              <a:gd name="T3" fmla="*/ 219 h 929"/>
              <a:gd name="T4" fmla="*/ 1060 w 1070"/>
              <a:gd name="T5" fmla="*/ 202 h 929"/>
              <a:gd name="T6" fmla="*/ 1051 w 1070"/>
              <a:gd name="T7" fmla="*/ 193 h 929"/>
              <a:gd name="T8" fmla="*/ 893 w 1070"/>
              <a:gd name="T9" fmla="*/ 9 h 929"/>
              <a:gd name="T10" fmla="*/ 867 w 1070"/>
              <a:gd name="T11" fmla="*/ 0 h 929"/>
              <a:gd name="T12" fmla="*/ 202 w 1070"/>
              <a:gd name="T13" fmla="*/ 0 h 929"/>
              <a:gd name="T14" fmla="*/ 175 w 1070"/>
              <a:gd name="T15" fmla="*/ 9 h 929"/>
              <a:gd name="T16" fmla="*/ 18 w 1070"/>
              <a:gd name="T17" fmla="*/ 193 h 929"/>
              <a:gd name="T18" fmla="*/ 9 w 1070"/>
              <a:gd name="T19" fmla="*/ 193 h 929"/>
              <a:gd name="T20" fmla="*/ 0 w 1070"/>
              <a:gd name="T21" fmla="*/ 219 h 929"/>
              <a:gd name="T22" fmla="*/ 105 w 1070"/>
              <a:gd name="T23" fmla="*/ 368 h 929"/>
              <a:gd name="T24" fmla="*/ 105 w 1070"/>
              <a:gd name="T25" fmla="*/ 885 h 929"/>
              <a:gd name="T26" fmla="*/ 158 w 1070"/>
              <a:gd name="T27" fmla="*/ 928 h 929"/>
              <a:gd name="T28" fmla="*/ 377 w 1070"/>
              <a:gd name="T29" fmla="*/ 928 h 929"/>
              <a:gd name="T30" fmla="*/ 692 w 1070"/>
              <a:gd name="T31" fmla="*/ 928 h 929"/>
              <a:gd name="T32" fmla="*/ 911 w 1070"/>
              <a:gd name="T33" fmla="*/ 928 h 929"/>
              <a:gd name="T34" fmla="*/ 963 w 1070"/>
              <a:gd name="T35" fmla="*/ 885 h 929"/>
              <a:gd name="T36" fmla="*/ 963 w 1070"/>
              <a:gd name="T37" fmla="*/ 368 h 929"/>
              <a:gd name="T38" fmla="*/ 1069 w 1070"/>
              <a:gd name="T39" fmla="*/ 219 h 929"/>
              <a:gd name="T40" fmla="*/ 403 w 1070"/>
              <a:gd name="T41" fmla="*/ 858 h 929"/>
              <a:gd name="T42" fmla="*/ 403 w 1070"/>
              <a:gd name="T43" fmla="*/ 858 h 929"/>
              <a:gd name="T44" fmla="*/ 403 w 1070"/>
              <a:gd name="T45" fmla="*/ 640 h 929"/>
              <a:gd name="T46" fmla="*/ 666 w 1070"/>
              <a:gd name="T47" fmla="*/ 640 h 929"/>
              <a:gd name="T48" fmla="*/ 666 w 1070"/>
              <a:gd name="T49" fmla="*/ 858 h 929"/>
              <a:gd name="T50" fmla="*/ 403 w 1070"/>
              <a:gd name="T51" fmla="*/ 858 h 929"/>
              <a:gd name="T52" fmla="*/ 736 w 1070"/>
              <a:gd name="T53" fmla="*/ 858 h 929"/>
              <a:gd name="T54" fmla="*/ 736 w 1070"/>
              <a:gd name="T55" fmla="*/ 858 h 929"/>
              <a:gd name="T56" fmla="*/ 736 w 1070"/>
              <a:gd name="T57" fmla="*/ 605 h 929"/>
              <a:gd name="T58" fmla="*/ 692 w 1070"/>
              <a:gd name="T59" fmla="*/ 561 h 929"/>
              <a:gd name="T60" fmla="*/ 377 w 1070"/>
              <a:gd name="T61" fmla="*/ 561 h 929"/>
              <a:gd name="T62" fmla="*/ 333 w 1070"/>
              <a:gd name="T63" fmla="*/ 605 h 929"/>
              <a:gd name="T64" fmla="*/ 333 w 1070"/>
              <a:gd name="T65" fmla="*/ 858 h 929"/>
              <a:gd name="T66" fmla="*/ 184 w 1070"/>
              <a:gd name="T67" fmla="*/ 858 h 929"/>
              <a:gd name="T68" fmla="*/ 184 w 1070"/>
              <a:gd name="T69" fmla="*/ 377 h 929"/>
              <a:gd name="T70" fmla="*/ 289 w 1070"/>
              <a:gd name="T71" fmla="*/ 324 h 929"/>
              <a:gd name="T72" fmla="*/ 412 w 1070"/>
              <a:gd name="T73" fmla="*/ 385 h 929"/>
              <a:gd name="T74" fmla="*/ 534 w 1070"/>
              <a:gd name="T75" fmla="*/ 324 h 929"/>
              <a:gd name="T76" fmla="*/ 657 w 1070"/>
              <a:gd name="T77" fmla="*/ 385 h 929"/>
              <a:gd name="T78" fmla="*/ 780 w 1070"/>
              <a:gd name="T79" fmla="*/ 324 h 929"/>
              <a:gd name="T80" fmla="*/ 885 w 1070"/>
              <a:gd name="T81" fmla="*/ 377 h 929"/>
              <a:gd name="T82" fmla="*/ 885 w 1070"/>
              <a:gd name="T83" fmla="*/ 858 h 929"/>
              <a:gd name="T84" fmla="*/ 736 w 1070"/>
              <a:gd name="T85" fmla="*/ 858 h 929"/>
              <a:gd name="T86" fmla="*/ 911 w 1070"/>
              <a:gd name="T87" fmla="*/ 307 h 929"/>
              <a:gd name="T88" fmla="*/ 911 w 1070"/>
              <a:gd name="T89" fmla="*/ 307 h 929"/>
              <a:gd name="T90" fmla="*/ 823 w 1070"/>
              <a:gd name="T91" fmla="*/ 219 h 929"/>
              <a:gd name="T92" fmla="*/ 780 w 1070"/>
              <a:gd name="T93" fmla="*/ 184 h 929"/>
              <a:gd name="T94" fmla="*/ 745 w 1070"/>
              <a:gd name="T95" fmla="*/ 219 h 929"/>
              <a:gd name="T96" fmla="*/ 657 w 1070"/>
              <a:gd name="T97" fmla="*/ 307 h 929"/>
              <a:gd name="T98" fmla="*/ 569 w 1070"/>
              <a:gd name="T99" fmla="*/ 219 h 929"/>
              <a:gd name="T100" fmla="*/ 534 w 1070"/>
              <a:gd name="T101" fmla="*/ 184 h 929"/>
              <a:gd name="T102" fmla="*/ 499 w 1070"/>
              <a:gd name="T103" fmla="*/ 219 h 929"/>
              <a:gd name="T104" fmla="*/ 412 w 1070"/>
              <a:gd name="T105" fmla="*/ 307 h 929"/>
              <a:gd name="T106" fmla="*/ 324 w 1070"/>
              <a:gd name="T107" fmla="*/ 219 h 929"/>
              <a:gd name="T108" fmla="*/ 289 w 1070"/>
              <a:gd name="T109" fmla="*/ 184 h 929"/>
              <a:gd name="T110" fmla="*/ 254 w 1070"/>
              <a:gd name="T111" fmla="*/ 219 h 929"/>
              <a:gd name="T112" fmla="*/ 167 w 1070"/>
              <a:gd name="T113" fmla="*/ 307 h 929"/>
              <a:gd name="T114" fmla="*/ 79 w 1070"/>
              <a:gd name="T115" fmla="*/ 228 h 929"/>
              <a:gd name="T116" fmla="*/ 219 w 1070"/>
              <a:gd name="T117" fmla="*/ 70 h 929"/>
              <a:gd name="T118" fmla="*/ 850 w 1070"/>
              <a:gd name="T119" fmla="*/ 70 h 929"/>
              <a:gd name="T120" fmla="*/ 999 w 1070"/>
              <a:gd name="T121" fmla="*/ 228 h 929"/>
              <a:gd name="T122" fmla="*/ 911 w 1070"/>
              <a:gd name="T123" fmla="*/ 307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70" h="929">
                <a:moveTo>
                  <a:pt x="1069" y="219"/>
                </a:moveTo>
                <a:lnTo>
                  <a:pt x="1069" y="219"/>
                </a:lnTo>
                <a:cubicBezTo>
                  <a:pt x="1069" y="210"/>
                  <a:pt x="1069" y="210"/>
                  <a:pt x="1060" y="202"/>
                </a:cubicBezTo>
                <a:cubicBezTo>
                  <a:pt x="1060" y="202"/>
                  <a:pt x="1060" y="193"/>
                  <a:pt x="1051" y="193"/>
                </a:cubicBezTo>
                <a:cubicBezTo>
                  <a:pt x="893" y="9"/>
                  <a:pt x="893" y="9"/>
                  <a:pt x="893" y="9"/>
                </a:cubicBezTo>
                <a:cubicBezTo>
                  <a:pt x="885" y="0"/>
                  <a:pt x="876" y="0"/>
                  <a:pt x="867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193" y="0"/>
                  <a:pt x="184" y="0"/>
                  <a:pt x="175" y="9"/>
                </a:cubicBezTo>
                <a:cubicBezTo>
                  <a:pt x="18" y="193"/>
                  <a:pt x="18" y="193"/>
                  <a:pt x="18" y="193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202"/>
                  <a:pt x="0" y="210"/>
                  <a:pt x="0" y="219"/>
                </a:cubicBezTo>
                <a:cubicBezTo>
                  <a:pt x="0" y="289"/>
                  <a:pt x="44" y="350"/>
                  <a:pt x="105" y="368"/>
                </a:cubicBezTo>
                <a:cubicBezTo>
                  <a:pt x="105" y="885"/>
                  <a:pt x="105" y="885"/>
                  <a:pt x="105" y="885"/>
                </a:cubicBezTo>
                <a:cubicBezTo>
                  <a:pt x="105" y="911"/>
                  <a:pt x="131" y="928"/>
                  <a:pt x="158" y="928"/>
                </a:cubicBezTo>
                <a:cubicBezTo>
                  <a:pt x="377" y="928"/>
                  <a:pt x="377" y="928"/>
                  <a:pt x="377" y="928"/>
                </a:cubicBezTo>
                <a:cubicBezTo>
                  <a:pt x="692" y="928"/>
                  <a:pt x="692" y="928"/>
                  <a:pt x="692" y="928"/>
                </a:cubicBezTo>
                <a:cubicBezTo>
                  <a:pt x="911" y="928"/>
                  <a:pt x="911" y="928"/>
                  <a:pt x="911" y="928"/>
                </a:cubicBezTo>
                <a:cubicBezTo>
                  <a:pt x="937" y="928"/>
                  <a:pt x="963" y="911"/>
                  <a:pt x="963" y="885"/>
                </a:cubicBezTo>
                <a:cubicBezTo>
                  <a:pt x="963" y="368"/>
                  <a:pt x="963" y="368"/>
                  <a:pt x="963" y="368"/>
                </a:cubicBezTo>
                <a:cubicBezTo>
                  <a:pt x="1025" y="350"/>
                  <a:pt x="1069" y="289"/>
                  <a:pt x="1069" y="219"/>
                </a:cubicBezTo>
                <a:close/>
                <a:moveTo>
                  <a:pt x="403" y="858"/>
                </a:moveTo>
                <a:lnTo>
                  <a:pt x="403" y="858"/>
                </a:lnTo>
                <a:cubicBezTo>
                  <a:pt x="403" y="640"/>
                  <a:pt x="403" y="640"/>
                  <a:pt x="403" y="640"/>
                </a:cubicBezTo>
                <a:cubicBezTo>
                  <a:pt x="666" y="640"/>
                  <a:pt x="666" y="640"/>
                  <a:pt x="666" y="640"/>
                </a:cubicBezTo>
                <a:cubicBezTo>
                  <a:pt x="666" y="858"/>
                  <a:pt x="666" y="858"/>
                  <a:pt x="666" y="858"/>
                </a:cubicBezTo>
                <a:lnTo>
                  <a:pt x="403" y="858"/>
                </a:lnTo>
                <a:close/>
                <a:moveTo>
                  <a:pt x="736" y="858"/>
                </a:moveTo>
                <a:lnTo>
                  <a:pt x="736" y="858"/>
                </a:lnTo>
                <a:cubicBezTo>
                  <a:pt x="736" y="605"/>
                  <a:pt x="736" y="605"/>
                  <a:pt x="736" y="605"/>
                </a:cubicBezTo>
                <a:cubicBezTo>
                  <a:pt x="736" y="587"/>
                  <a:pt x="718" y="561"/>
                  <a:pt x="692" y="561"/>
                </a:cubicBezTo>
                <a:cubicBezTo>
                  <a:pt x="377" y="561"/>
                  <a:pt x="377" y="561"/>
                  <a:pt x="377" y="561"/>
                </a:cubicBezTo>
                <a:cubicBezTo>
                  <a:pt x="350" y="561"/>
                  <a:pt x="333" y="587"/>
                  <a:pt x="333" y="605"/>
                </a:cubicBezTo>
                <a:cubicBezTo>
                  <a:pt x="333" y="858"/>
                  <a:pt x="333" y="858"/>
                  <a:pt x="333" y="858"/>
                </a:cubicBezTo>
                <a:cubicBezTo>
                  <a:pt x="184" y="858"/>
                  <a:pt x="184" y="858"/>
                  <a:pt x="184" y="858"/>
                </a:cubicBezTo>
                <a:cubicBezTo>
                  <a:pt x="184" y="377"/>
                  <a:pt x="184" y="377"/>
                  <a:pt x="184" y="377"/>
                </a:cubicBezTo>
                <a:cubicBezTo>
                  <a:pt x="228" y="377"/>
                  <a:pt x="263" y="350"/>
                  <a:pt x="289" y="324"/>
                </a:cubicBezTo>
                <a:cubicBezTo>
                  <a:pt x="315" y="359"/>
                  <a:pt x="359" y="385"/>
                  <a:pt x="412" y="385"/>
                </a:cubicBezTo>
                <a:cubicBezTo>
                  <a:pt x="464" y="385"/>
                  <a:pt x="508" y="359"/>
                  <a:pt x="534" y="324"/>
                </a:cubicBezTo>
                <a:cubicBezTo>
                  <a:pt x="561" y="359"/>
                  <a:pt x="613" y="385"/>
                  <a:pt x="657" y="385"/>
                </a:cubicBezTo>
                <a:cubicBezTo>
                  <a:pt x="710" y="385"/>
                  <a:pt x="753" y="359"/>
                  <a:pt x="780" y="324"/>
                </a:cubicBezTo>
                <a:cubicBezTo>
                  <a:pt x="806" y="350"/>
                  <a:pt x="850" y="377"/>
                  <a:pt x="885" y="377"/>
                </a:cubicBezTo>
                <a:cubicBezTo>
                  <a:pt x="885" y="858"/>
                  <a:pt x="885" y="858"/>
                  <a:pt x="885" y="858"/>
                </a:cubicBezTo>
                <a:lnTo>
                  <a:pt x="736" y="858"/>
                </a:lnTo>
                <a:close/>
                <a:moveTo>
                  <a:pt x="911" y="307"/>
                </a:moveTo>
                <a:lnTo>
                  <a:pt x="911" y="307"/>
                </a:lnTo>
                <a:cubicBezTo>
                  <a:pt x="858" y="307"/>
                  <a:pt x="823" y="272"/>
                  <a:pt x="823" y="219"/>
                </a:cubicBezTo>
                <a:cubicBezTo>
                  <a:pt x="823" y="202"/>
                  <a:pt x="806" y="184"/>
                  <a:pt x="780" y="184"/>
                </a:cubicBezTo>
                <a:cubicBezTo>
                  <a:pt x="762" y="184"/>
                  <a:pt x="745" y="202"/>
                  <a:pt x="745" y="219"/>
                </a:cubicBezTo>
                <a:cubicBezTo>
                  <a:pt x="745" y="272"/>
                  <a:pt x="710" y="307"/>
                  <a:pt x="657" y="307"/>
                </a:cubicBezTo>
                <a:cubicBezTo>
                  <a:pt x="613" y="307"/>
                  <a:pt x="569" y="272"/>
                  <a:pt x="569" y="219"/>
                </a:cubicBezTo>
                <a:cubicBezTo>
                  <a:pt x="569" y="202"/>
                  <a:pt x="552" y="184"/>
                  <a:pt x="534" y="184"/>
                </a:cubicBezTo>
                <a:cubicBezTo>
                  <a:pt x="517" y="184"/>
                  <a:pt x="499" y="202"/>
                  <a:pt x="499" y="219"/>
                </a:cubicBezTo>
                <a:cubicBezTo>
                  <a:pt x="499" y="272"/>
                  <a:pt x="455" y="307"/>
                  <a:pt x="412" y="307"/>
                </a:cubicBezTo>
                <a:cubicBezTo>
                  <a:pt x="359" y="307"/>
                  <a:pt x="324" y="272"/>
                  <a:pt x="324" y="219"/>
                </a:cubicBezTo>
                <a:cubicBezTo>
                  <a:pt x="324" y="202"/>
                  <a:pt x="307" y="184"/>
                  <a:pt x="289" y="184"/>
                </a:cubicBezTo>
                <a:cubicBezTo>
                  <a:pt x="263" y="184"/>
                  <a:pt x="254" y="202"/>
                  <a:pt x="254" y="219"/>
                </a:cubicBezTo>
                <a:cubicBezTo>
                  <a:pt x="254" y="272"/>
                  <a:pt x="210" y="307"/>
                  <a:pt x="167" y="307"/>
                </a:cubicBezTo>
                <a:cubicBezTo>
                  <a:pt x="114" y="307"/>
                  <a:pt x="79" y="272"/>
                  <a:pt x="79" y="228"/>
                </a:cubicBezTo>
                <a:cubicBezTo>
                  <a:pt x="219" y="70"/>
                  <a:pt x="219" y="70"/>
                  <a:pt x="219" y="70"/>
                </a:cubicBezTo>
                <a:cubicBezTo>
                  <a:pt x="850" y="70"/>
                  <a:pt x="850" y="70"/>
                  <a:pt x="850" y="70"/>
                </a:cubicBezTo>
                <a:cubicBezTo>
                  <a:pt x="999" y="228"/>
                  <a:pt x="999" y="228"/>
                  <a:pt x="999" y="228"/>
                </a:cubicBezTo>
                <a:cubicBezTo>
                  <a:pt x="990" y="272"/>
                  <a:pt x="955" y="307"/>
                  <a:pt x="911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5"/>
          <p:cNvSpPr>
            <a:spLocks noChangeArrowheads="1"/>
          </p:cNvSpPr>
          <p:nvPr/>
        </p:nvSpPr>
        <p:spPr bwMode="auto">
          <a:xfrm>
            <a:off x="4700449" y="3542172"/>
            <a:ext cx="720732" cy="702601"/>
          </a:xfrm>
          <a:custGeom>
            <a:avLst/>
            <a:gdLst>
              <a:gd name="T0" fmla="*/ 35 w 702"/>
              <a:gd name="T1" fmla="*/ 683 h 684"/>
              <a:gd name="T2" fmla="*/ 35 w 702"/>
              <a:gd name="T3" fmla="*/ 683 h 684"/>
              <a:gd name="T4" fmla="*/ 44 w 702"/>
              <a:gd name="T5" fmla="*/ 683 h 684"/>
              <a:gd name="T6" fmla="*/ 263 w 702"/>
              <a:gd name="T7" fmla="*/ 639 h 684"/>
              <a:gd name="T8" fmla="*/ 281 w 702"/>
              <a:gd name="T9" fmla="*/ 630 h 684"/>
              <a:gd name="T10" fmla="*/ 684 w 702"/>
              <a:gd name="T11" fmla="*/ 228 h 684"/>
              <a:gd name="T12" fmla="*/ 684 w 702"/>
              <a:gd name="T13" fmla="*/ 175 h 684"/>
              <a:gd name="T14" fmla="*/ 526 w 702"/>
              <a:gd name="T15" fmla="*/ 9 h 684"/>
              <a:gd name="T16" fmla="*/ 499 w 702"/>
              <a:gd name="T17" fmla="*/ 0 h 684"/>
              <a:gd name="T18" fmla="*/ 473 w 702"/>
              <a:gd name="T19" fmla="*/ 9 h 684"/>
              <a:gd name="T20" fmla="*/ 70 w 702"/>
              <a:gd name="T21" fmla="*/ 412 h 684"/>
              <a:gd name="T22" fmla="*/ 62 w 702"/>
              <a:gd name="T23" fmla="*/ 429 h 684"/>
              <a:gd name="T24" fmla="*/ 0 w 702"/>
              <a:gd name="T25" fmla="*/ 639 h 684"/>
              <a:gd name="T26" fmla="*/ 9 w 702"/>
              <a:gd name="T27" fmla="*/ 674 h 684"/>
              <a:gd name="T28" fmla="*/ 35 w 702"/>
              <a:gd name="T29" fmla="*/ 683 h 684"/>
              <a:gd name="T30" fmla="*/ 499 w 702"/>
              <a:gd name="T31" fmla="*/ 88 h 684"/>
              <a:gd name="T32" fmla="*/ 499 w 702"/>
              <a:gd name="T33" fmla="*/ 88 h 684"/>
              <a:gd name="T34" fmla="*/ 605 w 702"/>
              <a:gd name="T35" fmla="*/ 201 h 684"/>
              <a:gd name="T36" fmla="*/ 508 w 702"/>
              <a:gd name="T37" fmla="*/ 298 h 684"/>
              <a:gd name="T38" fmla="*/ 403 w 702"/>
              <a:gd name="T39" fmla="*/ 184 h 684"/>
              <a:gd name="T40" fmla="*/ 499 w 702"/>
              <a:gd name="T41" fmla="*/ 88 h 684"/>
              <a:gd name="T42" fmla="*/ 132 w 702"/>
              <a:gd name="T43" fmla="*/ 455 h 684"/>
              <a:gd name="T44" fmla="*/ 132 w 702"/>
              <a:gd name="T45" fmla="*/ 455 h 684"/>
              <a:gd name="T46" fmla="*/ 351 w 702"/>
              <a:gd name="T47" fmla="*/ 236 h 684"/>
              <a:gd name="T48" fmla="*/ 464 w 702"/>
              <a:gd name="T49" fmla="*/ 350 h 684"/>
              <a:gd name="T50" fmla="*/ 237 w 702"/>
              <a:gd name="T51" fmla="*/ 569 h 684"/>
              <a:gd name="T52" fmla="*/ 88 w 702"/>
              <a:gd name="T53" fmla="*/ 604 h 684"/>
              <a:gd name="T54" fmla="*/ 132 w 702"/>
              <a:gd name="T55" fmla="*/ 4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2" h="684">
                <a:moveTo>
                  <a:pt x="35" y="683"/>
                </a:moveTo>
                <a:lnTo>
                  <a:pt x="35" y="683"/>
                </a:lnTo>
                <a:cubicBezTo>
                  <a:pt x="44" y="683"/>
                  <a:pt x="44" y="683"/>
                  <a:pt x="44" y="683"/>
                </a:cubicBezTo>
                <a:cubicBezTo>
                  <a:pt x="263" y="639"/>
                  <a:pt x="263" y="639"/>
                  <a:pt x="263" y="639"/>
                </a:cubicBezTo>
                <a:cubicBezTo>
                  <a:pt x="272" y="639"/>
                  <a:pt x="281" y="630"/>
                  <a:pt x="281" y="630"/>
                </a:cubicBezTo>
                <a:cubicBezTo>
                  <a:pt x="684" y="228"/>
                  <a:pt x="684" y="228"/>
                  <a:pt x="684" y="228"/>
                </a:cubicBezTo>
                <a:cubicBezTo>
                  <a:pt x="701" y="210"/>
                  <a:pt x="701" y="184"/>
                  <a:pt x="684" y="175"/>
                </a:cubicBezTo>
                <a:cubicBezTo>
                  <a:pt x="526" y="9"/>
                  <a:pt x="526" y="9"/>
                  <a:pt x="526" y="9"/>
                </a:cubicBezTo>
                <a:cubicBezTo>
                  <a:pt x="526" y="0"/>
                  <a:pt x="517" y="0"/>
                  <a:pt x="499" y="0"/>
                </a:cubicBezTo>
                <a:cubicBezTo>
                  <a:pt x="491" y="0"/>
                  <a:pt x="482" y="0"/>
                  <a:pt x="473" y="9"/>
                </a:cubicBezTo>
                <a:cubicBezTo>
                  <a:pt x="70" y="412"/>
                  <a:pt x="70" y="412"/>
                  <a:pt x="70" y="412"/>
                </a:cubicBezTo>
                <a:cubicBezTo>
                  <a:pt x="62" y="420"/>
                  <a:pt x="62" y="429"/>
                  <a:pt x="62" y="429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48"/>
                  <a:pt x="0" y="665"/>
                  <a:pt x="9" y="674"/>
                </a:cubicBezTo>
                <a:cubicBezTo>
                  <a:pt x="18" y="683"/>
                  <a:pt x="27" y="683"/>
                  <a:pt x="35" y="683"/>
                </a:cubicBezTo>
                <a:close/>
                <a:moveTo>
                  <a:pt x="499" y="88"/>
                </a:moveTo>
                <a:lnTo>
                  <a:pt x="499" y="88"/>
                </a:lnTo>
                <a:cubicBezTo>
                  <a:pt x="605" y="201"/>
                  <a:pt x="605" y="201"/>
                  <a:pt x="605" y="201"/>
                </a:cubicBezTo>
                <a:cubicBezTo>
                  <a:pt x="508" y="298"/>
                  <a:pt x="508" y="298"/>
                  <a:pt x="508" y="298"/>
                </a:cubicBezTo>
                <a:cubicBezTo>
                  <a:pt x="403" y="184"/>
                  <a:pt x="403" y="184"/>
                  <a:pt x="403" y="184"/>
                </a:cubicBezTo>
                <a:lnTo>
                  <a:pt x="499" y="88"/>
                </a:lnTo>
                <a:close/>
                <a:moveTo>
                  <a:pt x="132" y="455"/>
                </a:moveTo>
                <a:lnTo>
                  <a:pt x="132" y="455"/>
                </a:lnTo>
                <a:cubicBezTo>
                  <a:pt x="351" y="236"/>
                  <a:pt x="351" y="236"/>
                  <a:pt x="351" y="236"/>
                </a:cubicBezTo>
                <a:cubicBezTo>
                  <a:pt x="464" y="350"/>
                  <a:pt x="464" y="350"/>
                  <a:pt x="464" y="350"/>
                </a:cubicBezTo>
                <a:cubicBezTo>
                  <a:pt x="237" y="569"/>
                  <a:pt x="237" y="569"/>
                  <a:pt x="237" y="569"/>
                </a:cubicBezTo>
                <a:cubicBezTo>
                  <a:pt x="88" y="604"/>
                  <a:pt x="88" y="604"/>
                  <a:pt x="88" y="604"/>
                </a:cubicBezTo>
                <a:lnTo>
                  <a:pt x="132" y="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6"/>
          <p:cNvSpPr>
            <a:spLocks noChangeArrowheads="1"/>
          </p:cNvSpPr>
          <p:nvPr/>
        </p:nvSpPr>
        <p:spPr bwMode="auto">
          <a:xfrm>
            <a:off x="4578059" y="4303702"/>
            <a:ext cx="883920" cy="72527"/>
          </a:xfrm>
          <a:custGeom>
            <a:avLst/>
            <a:gdLst>
              <a:gd name="T0" fmla="*/ 814 w 859"/>
              <a:gd name="T1" fmla="*/ 0 h 71"/>
              <a:gd name="T2" fmla="*/ 814 w 859"/>
              <a:gd name="T3" fmla="*/ 0 h 71"/>
              <a:gd name="T4" fmla="*/ 35 w 859"/>
              <a:gd name="T5" fmla="*/ 0 h 71"/>
              <a:gd name="T6" fmla="*/ 0 w 859"/>
              <a:gd name="T7" fmla="*/ 35 h 71"/>
              <a:gd name="T8" fmla="*/ 35 w 859"/>
              <a:gd name="T9" fmla="*/ 70 h 71"/>
              <a:gd name="T10" fmla="*/ 814 w 859"/>
              <a:gd name="T11" fmla="*/ 70 h 71"/>
              <a:gd name="T12" fmla="*/ 858 w 859"/>
              <a:gd name="T13" fmla="*/ 35 h 71"/>
              <a:gd name="T14" fmla="*/ 814 w 859"/>
              <a:gd name="T1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9" h="71">
                <a:moveTo>
                  <a:pt x="814" y="0"/>
                </a:moveTo>
                <a:lnTo>
                  <a:pt x="814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35"/>
                </a:cubicBezTo>
                <a:cubicBezTo>
                  <a:pt x="0" y="53"/>
                  <a:pt x="17" y="70"/>
                  <a:pt x="35" y="70"/>
                </a:cubicBezTo>
                <a:cubicBezTo>
                  <a:pt x="814" y="70"/>
                  <a:pt x="814" y="70"/>
                  <a:pt x="814" y="70"/>
                </a:cubicBezTo>
                <a:cubicBezTo>
                  <a:pt x="841" y="70"/>
                  <a:pt x="858" y="53"/>
                  <a:pt x="858" y="35"/>
                </a:cubicBezTo>
                <a:cubicBezTo>
                  <a:pt x="858" y="9"/>
                  <a:pt x="841" y="0"/>
                  <a:pt x="8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16"/>
          <p:cNvSpPr>
            <a:spLocks noChangeArrowheads="1"/>
          </p:cNvSpPr>
          <p:nvPr/>
        </p:nvSpPr>
        <p:spPr bwMode="auto">
          <a:xfrm>
            <a:off x="7338606" y="9752268"/>
            <a:ext cx="1151361" cy="974576"/>
          </a:xfrm>
          <a:custGeom>
            <a:avLst/>
            <a:gdLst>
              <a:gd name="T0" fmla="*/ 1104 w 1122"/>
              <a:gd name="T1" fmla="*/ 394 h 947"/>
              <a:gd name="T2" fmla="*/ 1104 w 1122"/>
              <a:gd name="T3" fmla="*/ 394 h 947"/>
              <a:gd name="T4" fmla="*/ 587 w 1122"/>
              <a:gd name="T5" fmla="*/ 9 h 947"/>
              <a:gd name="T6" fmla="*/ 543 w 1122"/>
              <a:gd name="T7" fmla="*/ 9 h 947"/>
              <a:gd name="T8" fmla="*/ 18 w 1122"/>
              <a:gd name="T9" fmla="*/ 394 h 947"/>
              <a:gd name="T10" fmla="*/ 9 w 1122"/>
              <a:gd name="T11" fmla="*/ 447 h 947"/>
              <a:gd name="T12" fmla="*/ 61 w 1122"/>
              <a:gd name="T13" fmla="*/ 456 h 947"/>
              <a:gd name="T14" fmla="*/ 140 w 1122"/>
              <a:gd name="T15" fmla="*/ 403 h 947"/>
              <a:gd name="T16" fmla="*/ 140 w 1122"/>
              <a:gd name="T17" fmla="*/ 902 h 947"/>
              <a:gd name="T18" fmla="*/ 184 w 1122"/>
              <a:gd name="T19" fmla="*/ 946 h 947"/>
              <a:gd name="T20" fmla="*/ 403 w 1122"/>
              <a:gd name="T21" fmla="*/ 946 h 947"/>
              <a:gd name="T22" fmla="*/ 718 w 1122"/>
              <a:gd name="T23" fmla="*/ 946 h 947"/>
              <a:gd name="T24" fmla="*/ 937 w 1122"/>
              <a:gd name="T25" fmla="*/ 946 h 947"/>
              <a:gd name="T26" fmla="*/ 990 w 1122"/>
              <a:gd name="T27" fmla="*/ 902 h 947"/>
              <a:gd name="T28" fmla="*/ 990 w 1122"/>
              <a:gd name="T29" fmla="*/ 403 h 947"/>
              <a:gd name="T30" fmla="*/ 1060 w 1122"/>
              <a:gd name="T31" fmla="*/ 456 h 947"/>
              <a:gd name="T32" fmla="*/ 1086 w 1122"/>
              <a:gd name="T33" fmla="*/ 464 h 947"/>
              <a:gd name="T34" fmla="*/ 1112 w 1122"/>
              <a:gd name="T35" fmla="*/ 447 h 947"/>
              <a:gd name="T36" fmla="*/ 1104 w 1122"/>
              <a:gd name="T37" fmla="*/ 394 h 947"/>
              <a:gd name="T38" fmla="*/ 692 w 1122"/>
              <a:gd name="T39" fmla="*/ 876 h 947"/>
              <a:gd name="T40" fmla="*/ 692 w 1122"/>
              <a:gd name="T41" fmla="*/ 876 h 947"/>
              <a:gd name="T42" fmla="*/ 429 w 1122"/>
              <a:gd name="T43" fmla="*/ 876 h 947"/>
              <a:gd name="T44" fmla="*/ 429 w 1122"/>
              <a:gd name="T45" fmla="*/ 657 h 947"/>
              <a:gd name="T46" fmla="*/ 692 w 1122"/>
              <a:gd name="T47" fmla="*/ 657 h 947"/>
              <a:gd name="T48" fmla="*/ 692 w 1122"/>
              <a:gd name="T49" fmla="*/ 876 h 947"/>
              <a:gd name="T50" fmla="*/ 920 w 1122"/>
              <a:gd name="T51" fmla="*/ 876 h 947"/>
              <a:gd name="T52" fmla="*/ 920 w 1122"/>
              <a:gd name="T53" fmla="*/ 876 h 947"/>
              <a:gd name="T54" fmla="*/ 762 w 1122"/>
              <a:gd name="T55" fmla="*/ 876 h 947"/>
              <a:gd name="T56" fmla="*/ 762 w 1122"/>
              <a:gd name="T57" fmla="*/ 622 h 947"/>
              <a:gd name="T58" fmla="*/ 718 w 1122"/>
              <a:gd name="T59" fmla="*/ 578 h 947"/>
              <a:gd name="T60" fmla="*/ 403 w 1122"/>
              <a:gd name="T61" fmla="*/ 578 h 947"/>
              <a:gd name="T62" fmla="*/ 359 w 1122"/>
              <a:gd name="T63" fmla="*/ 622 h 947"/>
              <a:gd name="T64" fmla="*/ 359 w 1122"/>
              <a:gd name="T65" fmla="*/ 876 h 947"/>
              <a:gd name="T66" fmla="*/ 210 w 1122"/>
              <a:gd name="T67" fmla="*/ 876 h 947"/>
              <a:gd name="T68" fmla="*/ 210 w 1122"/>
              <a:gd name="T69" fmla="*/ 342 h 947"/>
              <a:gd name="T70" fmla="*/ 561 w 1122"/>
              <a:gd name="T71" fmla="*/ 79 h 947"/>
              <a:gd name="T72" fmla="*/ 920 w 1122"/>
              <a:gd name="T73" fmla="*/ 342 h 947"/>
              <a:gd name="T74" fmla="*/ 920 w 1122"/>
              <a:gd name="T75" fmla="*/ 87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2" h="947">
                <a:moveTo>
                  <a:pt x="1104" y="394"/>
                </a:moveTo>
                <a:lnTo>
                  <a:pt x="1104" y="394"/>
                </a:lnTo>
                <a:cubicBezTo>
                  <a:pt x="587" y="9"/>
                  <a:pt x="587" y="9"/>
                  <a:pt x="587" y="9"/>
                </a:cubicBezTo>
                <a:cubicBezTo>
                  <a:pt x="570" y="0"/>
                  <a:pt x="552" y="0"/>
                  <a:pt x="543" y="9"/>
                </a:cubicBezTo>
                <a:cubicBezTo>
                  <a:pt x="18" y="394"/>
                  <a:pt x="18" y="394"/>
                  <a:pt x="18" y="394"/>
                </a:cubicBezTo>
                <a:cubicBezTo>
                  <a:pt x="0" y="412"/>
                  <a:pt x="0" y="429"/>
                  <a:pt x="9" y="447"/>
                </a:cubicBezTo>
                <a:cubicBezTo>
                  <a:pt x="26" y="464"/>
                  <a:pt x="44" y="464"/>
                  <a:pt x="61" y="456"/>
                </a:cubicBezTo>
                <a:cubicBezTo>
                  <a:pt x="140" y="403"/>
                  <a:pt x="140" y="403"/>
                  <a:pt x="140" y="403"/>
                </a:cubicBezTo>
                <a:cubicBezTo>
                  <a:pt x="140" y="902"/>
                  <a:pt x="140" y="902"/>
                  <a:pt x="140" y="902"/>
                </a:cubicBezTo>
                <a:cubicBezTo>
                  <a:pt x="140" y="928"/>
                  <a:pt x="158" y="946"/>
                  <a:pt x="184" y="946"/>
                </a:cubicBezTo>
                <a:cubicBezTo>
                  <a:pt x="403" y="946"/>
                  <a:pt x="403" y="946"/>
                  <a:pt x="403" y="946"/>
                </a:cubicBezTo>
                <a:cubicBezTo>
                  <a:pt x="718" y="946"/>
                  <a:pt x="718" y="946"/>
                  <a:pt x="718" y="946"/>
                </a:cubicBezTo>
                <a:cubicBezTo>
                  <a:pt x="937" y="946"/>
                  <a:pt x="937" y="946"/>
                  <a:pt x="937" y="946"/>
                </a:cubicBezTo>
                <a:cubicBezTo>
                  <a:pt x="964" y="946"/>
                  <a:pt x="990" y="928"/>
                  <a:pt x="990" y="902"/>
                </a:cubicBezTo>
                <a:cubicBezTo>
                  <a:pt x="990" y="403"/>
                  <a:pt x="990" y="403"/>
                  <a:pt x="990" y="403"/>
                </a:cubicBezTo>
                <a:cubicBezTo>
                  <a:pt x="1060" y="456"/>
                  <a:pt x="1060" y="456"/>
                  <a:pt x="1060" y="456"/>
                </a:cubicBezTo>
                <a:cubicBezTo>
                  <a:pt x="1069" y="456"/>
                  <a:pt x="1077" y="464"/>
                  <a:pt x="1086" y="464"/>
                </a:cubicBezTo>
                <a:cubicBezTo>
                  <a:pt x="1095" y="464"/>
                  <a:pt x="1104" y="456"/>
                  <a:pt x="1112" y="447"/>
                </a:cubicBezTo>
                <a:cubicBezTo>
                  <a:pt x="1121" y="429"/>
                  <a:pt x="1121" y="412"/>
                  <a:pt x="1104" y="394"/>
                </a:cubicBezTo>
                <a:close/>
                <a:moveTo>
                  <a:pt x="692" y="876"/>
                </a:moveTo>
                <a:lnTo>
                  <a:pt x="692" y="876"/>
                </a:lnTo>
                <a:cubicBezTo>
                  <a:pt x="429" y="876"/>
                  <a:pt x="429" y="876"/>
                  <a:pt x="429" y="876"/>
                </a:cubicBezTo>
                <a:cubicBezTo>
                  <a:pt x="429" y="657"/>
                  <a:pt x="429" y="657"/>
                  <a:pt x="429" y="657"/>
                </a:cubicBezTo>
                <a:cubicBezTo>
                  <a:pt x="692" y="657"/>
                  <a:pt x="692" y="657"/>
                  <a:pt x="692" y="657"/>
                </a:cubicBezTo>
                <a:lnTo>
                  <a:pt x="692" y="876"/>
                </a:lnTo>
                <a:close/>
                <a:moveTo>
                  <a:pt x="920" y="876"/>
                </a:moveTo>
                <a:lnTo>
                  <a:pt x="920" y="876"/>
                </a:lnTo>
                <a:cubicBezTo>
                  <a:pt x="762" y="876"/>
                  <a:pt x="762" y="876"/>
                  <a:pt x="762" y="876"/>
                </a:cubicBezTo>
                <a:cubicBezTo>
                  <a:pt x="762" y="622"/>
                  <a:pt x="762" y="622"/>
                  <a:pt x="762" y="622"/>
                </a:cubicBezTo>
                <a:cubicBezTo>
                  <a:pt x="762" y="604"/>
                  <a:pt x="745" y="578"/>
                  <a:pt x="718" y="578"/>
                </a:cubicBezTo>
                <a:cubicBezTo>
                  <a:pt x="403" y="578"/>
                  <a:pt x="403" y="578"/>
                  <a:pt x="403" y="578"/>
                </a:cubicBezTo>
                <a:cubicBezTo>
                  <a:pt x="377" y="578"/>
                  <a:pt x="359" y="604"/>
                  <a:pt x="359" y="622"/>
                </a:cubicBezTo>
                <a:cubicBezTo>
                  <a:pt x="359" y="876"/>
                  <a:pt x="359" y="876"/>
                  <a:pt x="359" y="876"/>
                </a:cubicBezTo>
                <a:cubicBezTo>
                  <a:pt x="210" y="876"/>
                  <a:pt x="210" y="876"/>
                  <a:pt x="210" y="876"/>
                </a:cubicBezTo>
                <a:cubicBezTo>
                  <a:pt x="210" y="342"/>
                  <a:pt x="210" y="342"/>
                  <a:pt x="210" y="342"/>
                </a:cubicBezTo>
                <a:cubicBezTo>
                  <a:pt x="561" y="79"/>
                  <a:pt x="561" y="79"/>
                  <a:pt x="561" y="79"/>
                </a:cubicBezTo>
                <a:cubicBezTo>
                  <a:pt x="920" y="342"/>
                  <a:pt x="920" y="342"/>
                  <a:pt x="920" y="342"/>
                </a:cubicBezTo>
                <a:lnTo>
                  <a:pt x="920" y="8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CuadroTexto 312"/>
          <p:cNvSpPr txBox="1"/>
          <p:nvPr/>
        </p:nvSpPr>
        <p:spPr>
          <a:xfrm>
            <a:off x="16060099" y="429810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16022852" y="572703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17" name="Agrupar 316"/>
          <p:cNvGrpSpPr/>
          <p:nvPr/>
        </p:nvGrpSpPr>
        <p:grpSpPr>
          <a:xfrm>
            <a:off x="3634491" y="4564992"/>
            <a:ext cx="2630539" cy="1220974"/>
            <a:chOff x="2190932" y="10632220"/>
            <a:chExt cx="2630539" cy="1220974"/>
          </a:xfrm>
        </p:grpSpPr>
        <p:sp>
          <p:nvSpPr>
            <p:cNvPr id="318" name="Rectángulo 31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19" name="CuadroTexto 31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0" name="Agrupar 319"/>
          <p:cNvGrpSpPr/>
          <p:nvPr/>
        </p:nvGrpSpPr>
        <p:grpSpPr>
          <a:xfrm>
            <a:off x="9153030" y="3703737"/>
            <a:ext cx="2630539" cy="1220974"/>
            <a:chOff x="2190932" y="10632220"/>
            <a:chExt cx="2630539" cy="1220974"/>
          </a:xfrm>
        </p:grpSpPr>
        <p:sp>
          <p:nvSpPr>
            <p:cNvPr id="321" name="Rectángulo 32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2" name="CuadroTexto 32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3" name="Agrupar 322"/>
          <p:cNvGrpSpPr/>
          <p:nvPr/>
        </p:nvGrpSpPr>
        <p:grpSpPr>
          <a:xfrm>
            <a:off x="6621851" y="10883876"/>
            <a:ext cx="2630539" cy="1220974"/>
            <a:chOff x="2190932" y="10632220"/>
            <a:chExt cx="2630539" cy="1220974"/>
          </a:xfrm>
        </p:grpSpPr>
        <p:sp>
          <p:nvSpPr>
            <p:cNvPr id="324" name="Rectángulo 32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517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17034510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7336756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17634128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7936374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8233744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8535990" y="5400397"/>
            <a:ext cx="151124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8833362" y="5400397"/>
            <a:ext cx="151121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9047859" y="5337021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15040663" y="7676989"/>
            <a:ext cx="151121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1534290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5640279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15942525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6239897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6542143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16839513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17141758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1743913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17736500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8038746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1833611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18638365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894061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3"/>
          <p:cNvSpPr>
            <a:spLocks noChangeArrowheads="1"/>
          </p:cNvSpPr>
          <p:nvPr/>
        </p:nvSpPr>
        <p:spPr bwMode="auto">
          <a:xfrm>
            <a:off x="19047859" y="7608740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16420268" y="9987708"/>
            <a:ext cx="151124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16717641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17019887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17317256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17619502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17916874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18214244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18516490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18813862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19116108" y="9987708"/>
            <a:ext cx="9750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34"/>
          <p:cNvSpPr>
            <a:spLocks noChangeArrowheads="1"/>
          </p:cNvSpPr>
          <p:nvPr/>
        </p:nvSpPr>
        <p:spPr bwMode="auto">
          <a:xfrm>
            <a:off x="19047859" y="9914586"/>
            <a:ext cx="141372" cy="141372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68 h 128"/>
              <a:gd name="T6" fmla="*/ 68 w 128"/>
              <a:gd name="T7" fmla="*/ 0 h 128"/>
              <a:gd name="T8" fmla="*/ 0 w 128"/>
              <a:gd name="T9" fmla="*/ 68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101"/>
                  <a:pt x="127" y="68"/>
                </a:cubicBezTo>
                <a:cubicBezTo>
                  <a:pt x="127" y="34"/>
                  <a:pt x="102" y="0"/>
                  <a:pt x="68" y="0"/>
                </a:cubicBezTo>
                <a:cubicBezTo>
                  <a:pt x="34" y="0"/>
                  <a:pt x="0" y="34"/>
                  <a:pt x="0" y="68"/>
                </a:cubicBezTo>
                <a:cubicBezTo>
                  <a:pt x="0" y="101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5"/>
          <p:cNvSpPr>
            <a:spLocks noChangeArrowheads="1"/>
          </p:cNvSpPr>
          <p:nvPr/>
        </p:nvSpPr>
        <p:spPr bwMode="auto">
          <a:xfrm>
            <a:off x="10736095" y="4669157"/>
            <a:ext cx="7770645" cy="1462480"/>
          </a:xfrm>
          <a:custGeom>
            <a:avLst/>
            <a:gdLst>
              <a:gd name="T0" fmla="*/ 6368 w 7030"/>
              <a:gd name="T1" fmla="*/ 1322 h 1323"/>
              <a:gd name="T2" fmla="*/ 6368 w 7030"/>
              <a:gd name="T3" fmla="*/ 1322 h 1323"/>
              <a:gd name="T4" fmla="*/ 0 w 7030"/>
              <a:gd name="T5" fmla="*/ 1322 h 1323"/>
              <a:gd name="T6" fmla="*/ 0 w 7030"/>
              <a:gd name="T7" fmla="*/ 0 h 1323"/>
              <a:gd name="T8" fmla="*/ 6368 w 7030"/>
              <a:gd name="T9" fmla="*/ 0 h 1323"/>
              <a:gd name="T10" fmla="*/ 7029 w 7030"/>
              <a:gd name="T11" fmla="*/ 661 h 1323"/>
              <a:gd name="T12" fmla="*/ 7029 w 7030"/>
              <a:gd name="T13" fmla="*/ 661 h 1323"/>
              <a:gd name="T14" fmla="*/ 6368 w 7030"/>
              <a:gd name="T1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0" h="1323">
                <a:moveTo>
                  <a:pt x="6368" y="1322"/>
                </a:moveTo>
                <a:lnTo>
                  <a:pt x="6368" y="1322"/>
                </a:lnTo>
                <a:cubicBezTo>
                  <a:pt x="0" y="1322"/>
                  <a:pt x="0" y="1322"/>
                  <a:pt x="0" y="1322"/>
                </a:cubicBezTo>
                <a:cubicBezTo>
                  <a:pt x="0" y="0"/>
                  <a:pt x="0" y="0"/>
                  <a:pt x="0" y="0"/>
                </a:cubicBezTo>
                <a:cubicBezTo>
                  <a:pt x="6368" y="0"/>
                  <a:pt x="6368" y="0"/>
                  <a:pt x="6368" y="0"/>
                </a:cubicBezTo>
                <a:cubicBezTo>
                  <a:pt x="6741" y="0"/>
                  <a:pt x="7029" y="297"/>
                  <a:pt x="7029" y="661"/>
                </a:cubicBezTo>
                <a:lnTo>
                  <a:pt x="7029" y="661"/>
                </a:lnTo>
                <a:cubicBezTo>
                  <a:pt x="7029" y="1025"/>
                  <a:pt x="6741" y="1322"/>
                  <a:pt x="6368" y="1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6"/>
          <p:cNvSpPr>
            <a:spLocks noChangeArrowheads="1"/>
          </p:cNvSpPr>
          <p:nvPr/>
        </p:nvSpPr>
        <p:spPr bwMode="auto">
          <a:xfrm>
            <a:off x="10736095" y="6945749"/>
            <a:ext cx="4655564" cy="1462480"/>
          </a:xfrm>
          <a:custGeom>
            <a:avLst/>
            <a:gdLst>
              <a:gd name="T0" fmla="*/ 3548 w 4210"/>
              <a:gd name="T1" fmla="*/ 1321 h 1322"/>
              <a:gd name="T2" fmla="*/ 3548 w 4210"/>
              <a:gd name="T3" fmla="*/ 1321 h 1322"/>
              <a:gd name="T4" fmla="*/ 0 w 4210"/>
              <a:gd name="T5" fmla="*/ 1321 h 1322"/>
              <a:gd name="T6" fmla="*/ 0 w 4210"/>
              <a:gd name="T7" fmla="*/ 0 h 1322"/>
              <a:gd name="T8" fmla="*/ 3548 w 4210"/>
              <a:gd name="T9" fmla="*/ 0 h 1322"/>
              <a:gd name="T10" fmla="*/ 4209 w 4210"/>
              <a:gd name="T11" fmla="*/ 661 h 1322"/>
              <a:gd name="T12" fmla="*/ 4209 w 4210"/>
              <a:gd name="T13" fmla="*/ 661 h 1322"/>
              <a:gd name="T14" fmla="*/ 3548 w 4210"/>
              <a:gd name="T15" fmla="*/ 132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0" h="1322">
                <a:moveTo>
                  <a:pt x="3548" y="1321"/>
                </a:moveTo>
                <a:lnTo>
                  <a:pt x="3548" y="1321"/>
                </a:lnTo>
                <a:cubicBezTo>
                  <a:pt x="0" y="1321"/>
                  <a:pt x="0" y="1321"/>
                  <a:pt x="0" y="1321"/>
                </a:cubicBezTo>
                <a:cubicBezTo>
                  <a:pt x="0" y="0"/>
                  <a:pt x="0" y="0"/>
                  <a:pt x="0" y="0"/>
                </a:cubicBezTo>
                <a:cubicBezTo>
                  <a:pt x="3548" y="0"/>
                  <a:pt x="3548" y="0"/>
                  <a:pt x="3548" y="0"/>
                </a:cubicBezTo>
                <a:cubicBezTo>
                  <a:pt x="3912" y="0"/>
                  <a:pt x="4209" y="297"/>
                  <a:pt x="4209" y="661"/>
                </a:cubicBezTo>
                <a:lnTo>
                  <a:pt x="4209" y="661"/>
                </a:lnTo>
                <a:cubicBezTo>
                  <a:pt x="4209" y="1025"/>
                  <a:pt x="3912" y="1321"/>
                  <a:pt x="3548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7"/>
          <p:cNvSpPr>
            <a:spLocks noChangeArrowheads="1"/>
          </p:cNvSpPr>
          <p:nvPr/>
        </p:nvSpPr>
        <p:spPr bwMode="auto">
          <a:xfrm>
            <a:off x="10736095" y="9217469"/>
            <a:ext cx="6405663" cy="1472230"/>
          </a:xfrm>
          <a:custGeom>
            <a:avLst/>
            <a:gdLst>
              <a:gd name="T0" fmla="*/ 5132 w 5793"/>
              <a:gd name="T1" fmla="*/ 1330 h 1331"/>
              <a:gd name="T2" fmla="*/ 5132 w 5793"/>
              <a:gd name="T3" fmla="*/ 1330 h 1331"/>
              <a:gd name="T4" fmla="*/ 0 w 5793"/>
              <a:gd name="T5" fmla="*/ 1330 h 1331"/>
              <a:gd name="T6" fmla="*/ 0 w 5793"/>
              <a:gd name="T7" fmla="*/ 0 h 1331"/>
              <a:gd name="T8" fmla="*/ 5132 w 5793"/>
              <a:gd name="T9" fmla="*/ 0 h 1331"/>
              <a:gd name="T10" fmla="*/ 5792 w 5793"/>
              <a:gd name="T11" fmla="*/ 669 h 1331"/>
              <a:gd name="T12" fmla="*/ 5792 w 5793"/>
              <a:gd name="T13" fmla="*/ 669 h 1331"/>
              <a:gd name="T14" fmla="*/ 5132 w 5793"/>
              <a:gd name="T15" fmla="*/ 133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3" h="1331">
                <a:moveTo>
                  <a:pt x="5132" y="1330"/>
                </a:moveTo>
                <a:lnTo>
                  <a:pt x="5132" y="1330"/>
                </a:lnTo>
                <a:cubicBezTo>
                  <a:pt x="0" y="1330"/>
                  <a:pt x="0" y="1330"/>
                  <a:pt x="0" y="1330"/>
                </a:cubicBezTo>
                <a:cubicBezTo>
                  <a:pt x="0" y="0"/>
                  <a:pt x="0" y="0"/>
                  <a:pt x="0" y="0"/>
                </a:cubicBezTo>
                <a:cubicBezTo>
                  <a:pt x="5132" y="0"/>
                  <a:pt x="5132" y="0"/>
                  <a:pt x="5132" y="0"/>
                </a:cubicBezTo>
                <a:cubicBezTo>
                  <a:pt x="5496" y="0"/>
                  <a:pt x="5792" y="296"/>
                  <a:pt x="5792" y="669"/>
                </a:cubicBezTo>
                <a:lnTo>
                  <a:pt x="5792" y="669"/>
                </a:lnTo>
                <a:cubicBezTo>
                  <a:pt x="5792" y="1033"/>
                  <a:pt x="5496" y="1330"/>
                  <a:pt x="5132" y="13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15"/>
          <p:cNvSpPr>
            <a:spLocks noChangeArrowheads="1"/>
          </p:cNvSpPr>
          <p:nvPr/>
        </p:nvSpPr>
        <p:spPr bwMode="auto">
          <a:xfrm>
            <a:off x="17073509" y="4912903"/>
            <a:ext cx="560619" cy="974987"/>
          </a:xfrm>
          <a:custGeom>
            <a:avLst/>
            <a:gdLst>
              <a:gd name="T0" fmla="*/ 415 w 509"/>
              <a:gd name="T1" fmla="*/ 880 h 881"/>
              <a:gd name="T2" fmla="*/ 415 w 509"/>
              <a:gd name="T3" fmla="*/ 880 h 881"/>
              <a:gd name="T4" fmla="*/ 93 w 509"/>
              <a:gd name="T5" fmla="*/ 880 h 881"/>
              <a:gd name="T6" fmla="*/ 0 w 509"/>
              <a:gd name="T7" fmla="*/ 787 h 881"/>
              <a:gd name="T8" fmla="*/ 0 w 509"/>
              <a:gd name="T9" fmla="*/ 93 h 881"/>
              <a:gd name="T10" fmla="*/ 93 w 509"/>
              <a:gd name="T11" fmla="*/ 0 h 881"/>
              <a:gd name="T12" fmla="*/ 415 w 509"/>
              <a:gd name="T13" fmla="*/ 0 h 881"/>
              <a:gd name="T14" fmla="*/ 508 w 509"/>
              <a:gd name="T15" fmla="*/ 93 h 881"/>
              <a:gd name="T16" fmla="*/ 508 w 509"/>
              <a:gd name="T17" fmla="*/ 787 h 881"/>
              <a:gd name="T18" fmla="*/ 415 w 509"/>
              <a:gd name="T19" fmla="*/ 880 h 881"/>
              <a:gd name="T20" fmla="*/ 93 w 509"/>
              <a:gd name="T21" fmla="*/ 59 h 881"/>
              <a:gd name="T22" fmla="*/ 93 w 509"/>
              <a:gd name="T23" fmla="*/ 59 h 881"/>
              <a:gd name="T24" fmla="*/ 59 w 509"/>
              <a:gd name="T25" fmla="*/ 93 h 881"/>
              <a:gd name="T26" fmla="*/ 59 w 509"/>
              <a:gd name="T27" fmla="*/ 787 h 881"/>
              <a:gd name="T28" fmla="*/ 93 w 509"/>
              <a:gd name="T29" fmla="*/ 821 h 881"/>
              <a:gd name="T30" fmla="*/ 415 w 509"/>
              <a:gd name="T31" fmla="*/ 821 h 881"/>
              <a:gd name="T32" fmla="*/ 449 w 509"/>
              <a:gd name="T33" fmla="*/ 787 h 881"/>
              <a:gd name="T34" fmla="*/ 449 w 509"/>
              <a:gd name="T35" fmla="*/ 93 h 881"/>
              <a:gd name="T36" fmla="*/ 415 w 509"/>
              <a:gd name="T37" fmla="*/ 59 h 881"/>
              <a:gd name="T38" fmla="*/ 93 w 509"/>
              <a:gd name="T39" fmla="*/ 59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9" h="881">
                <a:moveTo>
                  <a:pt x="415" y="880"/>
                </a:moveTo>
                <a:lnTo>
                  <a:pt x="415" y="880"/>
                </a:lnTo>
                <a:cubicBezTo>
                  <a:pt x="93" y="880"/>
                  <a:pt x="93" y="880"/>
                  <a:pt x="93" y="880"/>
                </a:cubicBezTo>
                <a:cubicBezTo>
                  <a:pt x="42" y="880"/>
                  <a:pt x="0" y="838"/>
                  <a:pt x="0" y="7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66" y="0"/>
                  <a:pt x="508" y="42"/>
                  <a:pt x="508" y="93"/>
                </a:cubicBezTo>
                <a:cubicBezTo>
                  <a:pt x="508" y="787"/>
                  <a:pt x="508" y="787"/>
                  <a:pt x="508" y="787"/>
                </a:cubicBezTo>
                <a:cubicBezTo>
                  <a:pt x="508" y="838"/>
                  <a:pt x="466" y="880"/>
                  <a:pt x="415" y="880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76" y="59"/>
                  <a:pt x="59" y="76"/>
                  <a:pt x="59" y="93"/>
                </a:cubicBezTo>
                <a:cubicBezTo>
                  <a:pt x="59" y="787"/>
                  <a:pt x="59" y="787"/>
                  <a:pt x="59" y="787"/>
                </a:cubicBezTo>
                <a:cubicBezTo>
                  <a:pt x="59" y="804"/>
                  <a:pt x="76" y="821"/>
                  <a:pt x="93" y="821"/>
                </a:cubicBezTo>
                <a:cubicBezTo>
                  <a:pt x="415" y="821"/>
                  <a:pt x="415" y="821"/>
                  <a:pt x="415" y="821"/>
                </a:cubicBezTo>
                <a:cubicBezTo>
                  <a:pt x="432" y="821"/>
                  <a:pt x="449" y="804"/>
                  <a:pt x="449" y="787"/>
                </a:cubicBezTo>
                <a:cubicBezTo>
                  <a:pt x="449" y="93"/>
                  <a:pt x="449" y="93"/>
                  <a:pt x="449" y="93"/>
                </a:cubicBezTo>
                <a:cubicBezTo>
                  <a:pt x="449" y="76"/>
                  <a:pt x="432" y="59"/>
                  <a:pt x="415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16"/>
          <p:cNvSpPr>
            <a:spLocks noChangeArrowheads="1"/>
          </p:cNvSpPr>
          <p:nvPr/>
        </p:nvSpPr>
        <p:spPr bwMode="auto">
          <a:xfrm>
            <a:off x="17317256" y="5683143"/>
            <a:ext cx="77999" cy="77999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0 w 69"/>
              <a:gd name="T5" fmla="*/ 34 h 69"/>
              <a:gd name="T6" fmla="*/ 34 w 69"/>
              <a:gd name="T7" fmla="*/ 0 h 69"/>
              <a:gd name="T8" fmla="*/ 68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59"/>
                  <a:pt x="51" y="68"/>
                  <a:pt x="3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17"/>
          <p:cNvSpPr>
            <a:spLocks noChangeArrowheads="1"/>
          </p:cNvSpPr>
          <p:nvPr/>
        </p:nvSpPr>
        <p:spPr bwMode="auto">
          <a:xfrm>
            <a:off x="17283133" y="5034775"/>
            <a:ext cx="151121" cy="38999"/>
          </a:xfrm>
          <a:custGeom>
            <a:avLst/>
            <a:gdLst>
              <a:gd name="T0" fmla="*/ 118 w 136"/>
              <a:gd name="T1" fmla="*/ 34 h 35"/>
              <a:gd name="T2" fmla="*/ 118 w 136"/>
              <a:gd name="T3" fmla="*/ 34 h 35"/>
              <a:gd name="T4" fmla="*/ 16 w 136"/>
              <a:gd name="T5" fmla="*/ 34 h 35"/>
              <a:gd name="T6" fmla="*/ 0 w 136"/>
              <a:gd name="T7" fmla="*/ 17 h 35"/>
              <a:gd name="T8" fmla="*/ 16 w 136"/>
              <a:gd name="T9" fmla="*/ 0 h 35"/>
              <a:gd name="T10" fmla="*/ 118 w 136"/>
              <a:gd name="T11" fmla="*/ 0 h 35"/>
              <a:gd name="T12" fmla="*/ 135 w 136"/>
              <a:gd name="T13" fmla="*/ 17 h 35"/>
              <a:gd name="T14" fmla="*/ 118 w 13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35">
                <a:moveTo>
                  <a:pt x="118" y="34"/>
                </a:moveTo>
                <a:lnTo>
                  <a:pt x="118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17"/>
                </a:cubicBezTo>
                <a:cubicBezTo>
                  <a:pt x="135" y="25"/>
                  <a:pt x="126" y="34"/>
                  <a:pt x="11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18"/>
          <p:cNvSpPr>
            <a:spLocks noChangeArrowheads="1"/>
          </p:cNvSpPr>
          <p:nvPr/>
        </p:nvSpPr>
        <p:spPr bwMode="auto">
          <a:xfrm>
            <a:off x="13656182" y="7301621"/>
            <a:ext cx="1228483" cy="760490"/>
          </a:xfrm>
          <a:custGeom>
            <a:avLst/>
            <a:gdLst>
              <a:gd name="T0" fmla="*/ 559 w 1110"/>
              <a:gd name="T1" fmla="*/ 686 h 687"/>
              <a:gd name="T2" fmla="*/ 559 w 1110"/>
              <a:gd name="T3" fmla="*/ 686 h 687"/>
              <a:gd name="T4" fmla="*/ 186 w 1110"/>
              <a:gd name="T5" fmla="*/ 551 h 687"/>
              <a:gd name="T6" fmla="*/ 17 w 1110"/>
              <a:gd name="T7" fmla="*/ 364 h 687"/>
              <a:gd name="T8" fmla="*/ 8 w 1110"/>
              <a:gd name="T9" fmla="*/ 356 h 687"/>
              <a:gd name="T10" fmla="*/ 8 w 1110"/>
              <a:gd name="T11" fmla="*/ 322 h 687"/>
              <a:gd name="T12" fmla="*/ 186 w 1110"/>
              <a:gd name="T13" fmla="*/ 136 h 687"/>
              <a:gd name="T14" fmla="*/ 550 w 1110"/>
              <a:gd name="T15" fmla="*/ 0 h 687"/>
              <a:gd name="T16" fmla="*/ 923 w 1110"/>
              <a:gd name="T17" fmla="*/ 136 h 687"/>
              <a:gd name="T18" fmla="*/ 1101 w 1110"/>
              <a:gd name="T19" fmla="*/ 322 h 687"/>
              <a:gd name="T20" fmla="*/ 1109 w 1110"/>
              <a:gd name="T21" fmla="*/ 330 h 687"/>
              <a:gd name="T22" fmla="*/ 1109 w 1110"/>
              <a:gd name="T23" fmla="*/ 356 h 687"/>
              <a:gd name="T24" fmla="*/ 931 w 1110"/>
              <a:gd name="T25" fmla="*/ 542 h 687"/>
              <a:gd name="T26" fmla="*/ 567 w 1110"/>
              <a:gd name="T27" fmla="*/ 686 h 687"/>
              <a:gd name="T28" fmla="*/ 559 w 1110"/>
              <a:gd name="T29" fmla="*/ 686 h 687"/>
              <a:gd name="T30" fmla="*/ 68 w 1110"/>
              <a:gd name="T31" fmla="*/ 339 h 687"/>
              <a:gd name="T32" fmla="*/ 68 w 1110"/>
              <a:gd name="T33" fmla="*/ 339 h 687"/>
              <a:gd name="T34" fmla="*/ 559 w 1110"/>
              <a:gd name="T35" fmla="*/ 627 h 687"/>
              <a:gd name="T36" fmla="*/ 567 w 1110"/>
              <a:gd name="T37" fmla="*/ 627 h 687"/>
              <a:gd name="T38" fmla="*/ 897 w 1110"/>
              <a:gd name="T39" fmla="*/ 500 h 687"/>
              <a:gd name="T40" fmla="*/ 1050 w 1110"/>
              <a:gd name="T41" fmla="*/ 339 h 687"/>
              <a:gd name="T42" fmla="*/ 559 w 1110"/>
              <a:gd name="T43" fmla="*/ 59 h 687"/>
              <a:gd name="T44" fmla="*/ 550 w 1110"/>
              <a:gd name="T45" fmla="*/ 59 h 687"/>
              <a:gd name="T46" fmla="*/ 220 w 1110"/>
              <a:gd name="T47" fmla="*/ 186 h 687"/>
              <a:gd name="T48" fmla="*/ 68 w 1110"/>
              <a:gd name="T49" fmla="*/ 339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0" h="687">
                <a:moveTo>
                  <a:pt x="559" y="686"/>
                </a:moveTo>
                <a:lnTo>
                  <a:pt x="559" y="686"/>
                </a:lnTo>
                <a:cubicBezTo>
                  <a:pt x="432" y="686"/>
                  <a:pt x="305" y="635"/>
                  <a:pt x="186" y="551"/>
                </a:cubicBezTo>
                <a:cubicBezTo>
                  <a:pt x="127" y="500"/>
                  <a:pt x="68" y="432"/>
                  <a:pt x="17" y="364"/>
                </a:cubicBezTo>
                <a:cubicBezTo>
                  <a:pt x="8" y="364"/>
                  <a:pt x="8" y="356"/>
                  <a:pt x="8" y="356"/>
                </a:cubicBezTo>
                <a:cubicBezTo>
                  <a:pt x="0" y="347"/>
                  <a:pt x="0" y="330"/>
                  <a:pt x="8" y="322"/>
                </a:cubicBezTo>
                <a:cubicBezTo>
                  <a:pt x="59" y="254"/>
                  <a:pt x="118" y="186"/>
                  <a:pt x="186" y="136"/>
                </a:cubicBezTo>
                <a:cubicBezTo>
                  <a:pt x="305" y="51"/>
                  <a:pt x="423" y="0"/>
                  <a:pt x="550" y="0"/>
                </a:cubicBezTo>
                <a:cubicBezTo>
                  <a:pt x="686" y="0"/>
                  <a:pt x="804" y="43"/>
                  <a:pt x="923" y="136"/>
                </a:cubicBezTo>
                <a:cubicBezTo>
                  <a:pt x="991" y="186"/>
                  <a:pt x="1050" y="254"/>
                  <a:pt x="1101" y="322"/>
                </a:cubicBezTo>
                <a:cubicBezTo>
                  <a:pt x="1101" y="322"/>
                  <a:pt x="1109" y="322"/>
                  <a:pt x="1109" y="330"/>
                </a:cubicBezTo>
                <a:cubicBezTo>
                  <a:pt x="1109" y="339"/>
                  <a:pt x="1109" y="347"/>
                  <a:pt x="1109" y="356"/>
                </a:cubicBezTo>
                <a:cubicBezTo>
                  <a:pt x="1058" y="432"/>
                  <a:pt x="991" y="491"/>
                  <a:pt x="931" y="542"/>
                </a:cubicBezTo>
                <a:cubicBezTo>
                  <a:pt x="813" y="635"/>
                  <a:pt x="694" y="686"/>
                  <a:pt x="567" y="686"/>
                </a:cubicBezTo>
                <a:cubicBezTo>
                  <a:pt x="559" y="686"/>
                  <a:pt x="559" y="686"/>
                  <a:pt x="559" y="686"/>
                </a:cubicBezTo>
                <a:close/>
                <a:moveTo>
                  <a:pt x="68" y="339"/>
                </a:moveTo>
                <a:lnTo>
                  <a:pt x="68" y="339"/>
                </a:lnTo>
                <a:cubicBezTo>
                  <a:pt x="144" y="440"/>
                  <a:pt x="313" y="627"/>
                  <a:pt x="559" y="627"/>
                </a:cubicBezTo>
                <a:cubicBezTo>
                  <a:pt x="559" y="627"/>
                  <a:pt x="559" y="627"/>
                  <a:pt x="567" y="627"/>
                </a:cubicBezTo>
                <a:cubicBezTo>
                  <a:pt x="677" y="627"/>
                  <a:pt x="787" y="585"/>
                  <a:pt x="897" y="500"/>
                </a:cubicBezTo>
                <a:cubicBezTo>
                  <a:pt x="948" y="457"/>
                  <a:pt x="999" y="398"/>
                  <a:pt x="1050" y="339"/>
                </a:cubicBezTo>
                <a:cubicBezTo>
                  <a:pt x="974" y="246"/>
                  <a:pt x="796" y="59"/>
                  <a:pt x="559" y="59"/>
                </a:cubicBezTo>
                <a:lnTo>
                  <a:pt x="550" y="59"/>
                </a:lnTo>
                <a:cubicBezTo>
                  <a:pt x="440" y="59"/>
                  <a:pt x="330" y="102"/>
                  <a:pt x="220" y="186"/>
                </a:cubicBezTo>
                <a:cubicBezTo>
                  <a:pt x="169" y="229"/>
                  <a:pt x="118" y="280"/>
                  <a:pt x="68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14021801" y="7423493"/>
            <a:ext cx="506993" cy="506993"/>
          </a:xfrm>
          <a:custGeom>
            <a:avLst/>
            <a:gdLst>
              <a:gd name="T0" fmla="*/ 229 w 458"/>
              <a:gd name="T1" fmla="*/ 457 h 458"/>
              <a:gd name="T2" fmla="*/ 229 w 458"/>
              <a:gd name="T3" fmla="*/ 457 h 458"/>
              <a:gd name="T4" fmla="*/ 0 w 458"/>
              <a:gd name="T5" fmla="*/ 229 h 458"/>
              <a:gd name="T6" fmla="*/ 229 w 458"/>
              <a:gd name="T7" fmla="*/ 0 h 458"/>
              <a:gd name="T8" fmla="*/ 457 w 458"/>
              <a:gd name="T9" fmla="*/ 229 h 458"/>
              <a:gd name="T10" fmla="*/ 229 w 458"/>
              <a:gd name="T11" fmla="*/ 457 h 458"/>
              <a:gd name="T12" fmla="*/ 229 w 458"/>
              <a:gd name="T13" fmla="*/ 59 h 458"/>
              <a:gd name="T14" fmla="*/ 229 w 458"/>
              <a:gd name="T15" fmla="*/ 59 h 458"/>
              <a:gd name="T16" fmla="*/ 59 w 458"/>
              <a:gd name="T17" fmla="*/ 229 h 458"/>
              <a:gd name="T18" fmla="*/ 229 w 458"/>
              <a:gd name="T19" fmla="*/ 398 h 458"/>
              <a:gd name="T20" fmla="*/ 398 w 458"/>
              <a:gd name="T21" fmla="*/ 229 h 458"/>
              <a:gd name="T22" fmla="*/ 229 w 458"/>
              <a:gd name="T23" fmla="*/ 5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58">
                <a:moveTo>
                  <a:pt x="229" y="457"/>
                </a:moveTo>
                <a:lnTo>
                  <a:pt x="229" y="457"/>
                </a:lnTo>
                <a:cubicBezTo>
                  <a:pt x="102" y="457"/>
                  <a:pt x="0" y="356"/>
                  <a:pt x="0" y="229"/>
                </a:cubicBezTo>
                <a:cubicBezTo>
                  <a:pt x="0" y="102"/>
                  <a:pt x="102" y="0"/>
                  <a:pt x="229" y="0"/>
                </a:cubicBezTo>
                <a:cubicBezTo>
                  <a:pt x="356" y="0"/>
                  <a:pt x="457" y="102"/>
                  <a:pt x="457" y="229"/>
                </a:cubicBezTo>
                <a:cubicBezTo>
                  <a:pt x="457" y="356"/>
                  <a:pt x="356" y="457"/>
                  <a:pt x="229" y="457"/>
                </a:cubicBezTo>
                <a:close/>
                <a:moveTo>
                  <a:pt x="229" y="59"/>
                </a:moveTo>
                <a:lnTo>
                  <a:pt x="229" y="59"/>
                </a:lnTo>
                <a:cubicBezTo>
                  <a:pt x="136" y="59"/>
                  <a:pt x="59" y="136"/>
                  <a:pt x="59" y="229"/>
                </a:cubicBezTo>
                <a:cubicBezTo>
                  <a:pt x="59" y="322"/>
                  <a:pt x="136" y="398"/>
                  <a:pt x="229" y="398"/>
                </a:cubicBezTo>
                <a:cubicBezTo>
                  <a:pt x="322" y="398"/>
                  <a:pt x="398" y="322"/>
                  <a:pt x="398" y="229"/>
                </a:cubicBezTo>
                <a:cubicBezTo>
                  <a:pt x="398" y="136"/>
                  <a:pt x="322" y="59"/>
                  <a:pt x="22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6044900" y="9451465"/>
            <a:ext cx="497243" cy="1004236"/>
          </a:xfrm>
          <a:custGeom>
            <a:avLst/>
            <a:gdLst>
              <a:gd name="T0" fmla="*/ 381 w 449"/>
              <a:gd name="T1" fmla="*/ 68 h 907"/>
              <a:gd name="T2" fmla="*/ 220 w 449"/>
              <a:gd name="T3" fmla="*/ 0 h 907"/>
              <a:gd name="T4" fmla="*/ 0 w 449"/>
              <a:gd name="T5" fmla="*/ 228 h 907"/>
              <a:gd name="T6" fmla="*/ 93 w 449"/>
              <a:gd name="T7" fmla="*/ 440 h 907"/>
              <a:gd name="T8" fmla="*/ 118 w 449"/>
              <a:gd name="T9" fmla="*/ 516 h 907"/>
              <a:gd name="T10" fmla="*/ 110 w 449"/>
              <a:gd name="T11" fmla="*/ 584 h 907"/>
              <a:gd name="T12" fmla="*/ 160 w 449"/>
              <a:gd name="T13" fmla="*/ 635 h 907"/>
              <a:gd name="T14" fmla="*/ 110 w 449"/>
              <a:gd name="T15" fmla="*/ 694 h 907"/>
              <a:gd name="T16" fmla="*/ 160 w 449"/>
              <a:gd name="T17" fmla="*/ 745 h 907"/>
              <a:gd name="T18" fmla="*/ 110 w 449"/>
              <a:gd name="T19" fmla="*/ 796 h 907"/>
              <a:gd name="T20" fmla="*/ 203 w 449"/>
              <a:gd name="T21" fmla="*/ 897 h 907"/>
              <a:gd name="T22" fmla="*/ 220 w 449"/>
              <a:gd name="T23" fmla="*/ 906 h 907"/>
              <a:gd name="T24" fmla="*/ 321 w 449"/>
              <a:gd name="T25" fmla="*/ 813 h 907"/>
              <a:gd name="T26" fmla="*/ 330 w 449"/>
              <a:gd name="T27" fmla="*/ 466 h 907"/>
              <a:gd name="T28" fmla="*/ 364 w 449"/>
              <a:gd name="T29" fmla="*/ 415 h 907"/>
              <a:gd name="T30" fmla="*/ 423 w 449"/>
              <a:gd name="T31" fmla="*/ 347 h 907"/>
              <a:gd name="T32" fmla="*/ 381 w 449"/>
              <a:gd name="T33" fmla="*/ 68 h 907"/>
              <a:gd name="T34" fmla="*/ 372 w 449"/>
              <a:gd name="T35" fmla="*/ 313 h 907"/>
              <a:gd name="T36" fmla="*/ 287 w 449"/>
              <a:gd name="T37" fmla="*/ 423 h 907"/>
              <a:gd name="T38" fmla="*/ 279 w 449"/>
              <a:gd name="T39" fmla="*/ 432 h 907"/>
              <a:gd name="T40" fmla="*/ 271 w 449"/>
              <a:gd name="T41" fmla="*/ 787 h 907"/>
              <a:gd name="T42" fmla="*/ 186 w 449"/>
              <a:gd name="T43" fmla="*/ 796 h 907"/>
              <a:gd name="T44" fmla="*/ 228 w 449"/>
              <a:gd name="T45" fmla="*/ 745 h 907"/>
              <a:gd name="T46" fmla="*/ 186 w 449"/>
              <a:gd name="T47" fmla="*/ 694 h 907"/>
              <a:gd name="T48" fmla="*/ 237 w 449"/>
              <a:gd name="T49" fmla="*/ 635 h 907"/>
              <a:gd name="T50" fmla="*/ 169 w 449"/>
              <a:gd name="T51" fmla="*/ 576 h 907"/>
              <a:gd name="T52" fmla="*/ 211 w 449"/>
              <a:gd name="T53" fmla="*/ 508 h 907"/>
              <a:gd name="T54" fmla="*/ 211 w 449"/>
              <a:gd name="T55" fmla="*/ 466 h 907"/>
              <a:gd name="T56" fmla="*/ 135 w 449"/>
              <a:gd name="T57" fmla="*/ 373 h 907"/>
              <a:gd name="T58" fmla="*/ 220 w 449"/>
              <a:gd name="T59" fmla="*/ 59 h 907"/>
              <a:gd name="T60" fmla="*/ 338 w 449"/>
              <a:gd name="T61" fmla="*/ 110 h 907"/>
              <a:gd name="T62" fmla="*/ 372 w 449"/>
              <a:gd name="T63" fmla="*/ 313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" h="907">
                <a:moveTo>
                  <a:pt x="381" y="68"/>
                </a:moveTo>
                <a:lnTo>
                  <a:pt x="381" y="68"/>
                </a:lnTo>
                <a:cubicBezTo>
                  <a:pt x="338" y="25"/>
                  <a:pt x="287" y="0"/>
                  <a:pt x="220" y="0"/>
                </a:cubicBezTo>
                <a:lnTo>
                  <a:pt x="220" y="0"/>
                </a:lnTo>
                <a:cubicBezTo>
                  <a:pt x="160" y="0"/>
                  <a:pt x="101" y="25"/>
                  <a:pt x="59" y="68"/>
                </a:cubicBezTo>
                <a:cubicBezTo>
                  <a:pt x="16" y="110"/>
                  <a:pt x="0" y="169"/>
                  <a:pt x="0" y="228"/>
                </a:cubicBezTo>
                <a:cubicBezTo>
                  <a:pt x="0" y="305"/>
                  <a:pt x="25" y="364"/>
                  <a:pt x="84" y="406"/>
                </a:cubicBezTo>
                <a:cubicBezTo>
                  <a:pt x="76" y="423"/>
                  <a:pt x="84" y="432"/>
                  <a:pt x="93" y="440"/>
                </a:cubicBezTo>
                <a:cubicBezTo>
                  <a:pt x="143" y="491"/>
                  <a:pt x="143" y="491"/>
                  <a:pt x="143" y="491"/>
                </a:cubicBezTo>
                <a:cubicBezTo>
                  <a:pt x="118" y="516"/>
                  <a:pt x="118" y="516"/>
                  <a:pt x="118" y="516"/>
                </a:cubicBezTo>
                <a:cubicBezTo>
                  <a:pt x="118" y="525"/>
                  <a:pt x="110" y="534"/>
                  <a:pt x="110" y="534"/>
                </a:cubicBezTo>
                <a:cubicBezTo>
                  <a:pt x="110" y="584"/>
                  <a:pt x="110" y="584"/>
                  <a:pt x="110" y="584"/>
                </a:cubicBezTo>
                <a:cubicBezTo>
                  <a:pt x="110" y="593"/>
                  <a:pt x="118" y="601"/>
                  <a:pt x="126" y="610"/>
                </a:cubicBezTo>
                <a:cubicBezTo>
                  <a:pt x="160" y="635"/>
                  <a:pt x="160" y="635"/>
                  <a:pt x="160" y="635"/>
                </a:cubicBezTo>
                <a:cubicBezTo>
                  <a:pt x="126" y="669"/>
                  <a:pt x="126" y="669"/>
                  <a:pt x="126" y="669"/>
                </a:cubicBezTo>
                <a:cubicBezTo>
                  <a:pt x="118" y="677"/>
                  <a:pt x="110" y="686"/>
                  <a:pt x="110" y="694"/>
                </a:cubicBezTo>
                <a:cubicBezTo>
                  <a:pt x="118" y="703"/>
                  <a:pt x="118" y="711"/>
                  <a:pt x="126" y="720"/>
                </a:cubicBezTo>
                <a:cubicBezTo>
                  <a:pt x="160" y="745"/>
                  <a:pt x="160" y="745"/>
                  <a:pt x="160" y="745"/>
                </a:cubicBezTo>
                <a:cubicBezTo>
                  <a:pt x="126" y="779"/>
                  <a:pt x="126" y="779"/>
                  <a:pt x="126" y="779"/>
                </a:cubicBezTo>
                <a:cubicBezTo>
                  <a:pt x="118" y="779"/>
                  <a:pt x="118" y="787"/>
                  <a:pt x="110" y="796"/>
                </a:cubicBezTo>
                <a:cubicBezTo>
                  <a:pt x="110" y="805"/>
                  <a:pt x="118" y="813"/>
                  <a:pt x="126" y="821"/>
                </a:cubicBezTo>
                <a:cubicBezTo>
                  <a:pt x="203" y="897"/>
                  <a:pt x="203" y="897"/>
                  <a:pt x="203" y="897"/>
                </a:cubicBezTo>
                <a:cubicBezTo>
                  <a:pt x="211" y="897"/>
                  <a:pt x="220" y="906"/>
                  <a:pt x="220" y="906"/>
                </a:cubicBezTo>
                <a:lnTo>
                  <a:pt x="220" y="906"/>
                </a:lnTo>
                <a:cubicBezTo>
                  <a:pt x="228" y="906"/>
                  <a:pt x="237" y="897"/>
                  <a:pt x="245" y="897"/>
                </a:cubicBezTo>
                <a:cubicBezTo>
                  <a:pt x="321" y="813"/>
                  <a:pt x="321" y="813"/>
                  <a:pt x="321" y="813"/>
                </a:cubicBezTo>
                <a:cubicBezTo>
                  <a:pt x="321" y="813"/>
                  <a:pt x="330" y="805"/>
                  <a:pt x="330" y="796"/>
                </a:cubicBezTo>
                <a:cubicBezTo>
                  <a:pt x="330" y="466"/>
                  <a:pt x="330" y="466"/>
                  <a:pt x="330" y="466"/>
                </a:cubicBezTo>
                <a:cubicBezTo>
                  <a:pt x="355" y="440"/>
                  <a:pt x="355" y="440"/>
                  <a:pt x="355" y="440"/>
                </a:cubicBezTo>
                <a:cubicBezTo>
                  <a:pt x="364" y="432"/>
                  <a:pt x="364" y="423"/>
                  <a:pt x="364" y="415"/>
                </a:cubicBezTo>
                <a:lnTo>
                  <a:pt x="364" y="415"/>
                </a:lnTo>
                <a:cubicBezTo>
                  <a:pt x="381" y="389"/>
                  <a:pt x="406" y="373"/>
                  <a:pt x="423" y="347"/>
                </a:cubicBezTo>
                <a:cubicBezTo>
                  <a:pt x="440" y="313"/>
                  <a:pt x="448" y="271"/>
                  <a:pt x="448" y="228"/>
                </a:cubicBezTo>
                <a:cubicBezTo>
                  <a:pt x="448" y="169"/>
                  <a:pt x="423" y="110"/>
                  <a:pt x="381" y="68"/>
                </a:cubicBezTo>
                <a:close/>
                <a:moveTo>
                  <a:pt x="372" y="313"/>
                </a:moveTo>
                <a:lnTo>
                  <a:pt x="372" y="313"/>
                </a:lnTo>
                <a:cubicBezTo>
                  <a:pt x="355" y="339"/>
                  <a:pt x="330" y="364"/>
                  <a:pt x="313" y="373"/>
                </a:cubicBezTo>
                <a:cubicBezTo>
                  <a:pt x="296" y="381"/>
                  <a:pt x="287" y="406"/>
                  <a:pt x="287" y="423"/>
                </a:cubicBezTo>
                <a:lnTo>
                  <a:pt x="287" y="423"/>
                </a:lnTo>
                <a:cubicBezTo>
                  <a:pt x="279" y="432"/>
                  <a:pt x="279" y="432"/>
                  <a:pt x="279" y="432"/>
                </a:cubicBezTo>
                <a:cubicBezTo>
                  <a:pt x="271" y="440"/>
                  <a:pt x="271" y="449"/>
                  <a:pt x="271" y="457"/>
                </a:cubicBezTo>
                <a:cubicBezTo>
                  <a:pt x="271" y="787"/>
                  <a:pt x="271" y="787"/>
                  <a:pt x="271" y="787"/>
                </a:cubicBezTo>
                <a:cubicBezTo>
                  <a:pt x="220" y="830"/>
                  <a:pt x="220" y="830"/>
                  <a:pt x="220" y="830"/>
                </a:cubicBezTo>
                <a:cubicBezTo>
                  <a:pt x="186" y="796"/>
                  <a:pt x="186" y="796"/>
                  <a:pt x="186" y="796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28" y="762"/>
                  <a:pt x="228" y="754"/>
                  <a:pt x="228" y="745"/>
                </a:cubicBezTo>
                <a:cubicBezTo>
                  <a:pt x="228" y="737"/>
                  <a:pt x="228" y="728"/>
                  <a:pt x="220" y="720"/>
                </a:cubicBezTo>
                <a:cubicBezTo>
                  <a:pt x="186" y="694"/>
                  <a:pt x="186" y="694"/>
                  <a:pt x="186" y="694"/>
                </a:cubicBezTo>
                <a:cubicBezTo>
                  <a:pt x="228" y="660"/>
                  <a:pt x="228" y="660"/>
                  <a:pt x="228" y="660"/>
                </a:cubicBezTo>
                <a:cubicBezTo>
                  <a:pt x="237" y="652"/>
                  <a:pt x="237" y="644"/>
                  <a:pt x="237" y="635"/>
                </a:cubicBezTo>
                <a:cubicBezTo>
                  <a:pt x="237" y="626"/>
                  <a:pt x="228" y="618"/>
                  <a:pt x="228" y="618"/>
                </a:cubicBezTo>
                <a:cubicBezTo>
                  <a:pt x="169" y="576"/>
                  <a:pt x="169" y="576"/>
                  <a:pt x="169" y="576"/>
                </a:cubicBezTo>
                <a:cubicBezTo>
                  <a:pt x="169" y="550"/>
                  <a:pt x="169" y="550"/>
                  <a:pt x="169" y="550"/>
                </a:cubicBezTo>
                <a:cubicBezTo>
                  <a:pt x="211" y="508"/>
                  <a:pt x="211" y="508"/>
                  <a:pt x="211" y="508"/>
                </a:cubicBezTo>
                <a:cubicBezTo>
                  <a:pt x="220" y="499"/>
                  <a:pt x="220" y="491"/>
                  <a:pt x="220" y="483"/>
                </a:cubicBezTo>
                <a:cubicBezTo>
                  <a:pt x="220" y="474"/>
                  <a:pt x="211" y="466"/>
                  <a:pt x="211" y="466"/>
                </a:cubicBezTo>
                <a:cubicBezTo>
                  <a:pt x="152" y="415"/>
                  <a:pt x="152" y="415"/>
                  <a:pt x="152" y="415"/>
                </a:cubicBezTo>
                <a:cubicBezTo>
                  <a:pt x="152" y="398"/>
                  <a:pt x="143" y="381"/>
                  <a:pt x="135" y="373"/>
                </a:cubicBezTo>
                <a:cubicBezTo>
                  <a:pt x="84" y="339"/>
                  <a:pt x="59" y="288"/>
                  <a:pt x="59" y="228"/>
                </a:cubicBezTo>
                <a:cubicBezTo>
                  <a:pt x="59" y="135"/>
                  <a:pt x="126" y="59"/>
                  <a:pt x="220" y="59"/>
                </a:cubicBezTo>
                <a:lnTo>
                  <a:pt x="220" y="59"/>
                </a:lnTo>
                <a:cubicBezTo>
                  <a:pt x="271" y="59"/>
                  <a:pt x="313" y="76"/>
                  <a:pt x="338" y="110"/>
                </a:cubicBezTo>
                <a:cubicBezTo>
                  <a:pt x="372" y="144"/>
                  <a:pt x="389" y="186"/>
                  <a:pt x="389" y="228"/>
                </a:cubicBezTo>
                <a:cubicBezTo>
                  <a:pt x="389" y="263"/>
                  <a:pt x="381" y="288"/>
                  <a:pt x="372" y="3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21"/>
          <p:cNvSpPr>
            <a:spLocks noChangeArrowheads="1"/>
          </p:cNvSpPr>
          <p:nvPr/>
        </p:nvSpPr>
        <p:spPr bwMode="auto">
          <a:xfrm>
            <a:off x="16220397" y="9583090"/>
            <a:ext cx="141372" cy="141372"/>
          </a:xfrm>
          <a:custGeom>
            <a:avLst/>
            <a:gdLst>
              <a:gd name="T0" fmla="*/ 60 w 128"/>
              <a:gd name="T1" fmla="*/ 0 h 128"/>
              <a:gd name="T2" fmla="*/ 60 w 128"/>
              <a:gd name="T3" fmla="*/ 0 h 128"/>
              <a:gd name="T4" fmla="*/ 0 w 128"/>
              <a:gd name="T5" fmla="*/ 60 h 128"/>
              <a:gd name="T6" fmla="*/ 60 w 128"/>
              <a:gd name="T7" fmla="*/ 127 h 128"/>
              <a:gd name="T8" fmla="*/ 127 w 128"/>
              <a:gd name="T9" fmla="*/ 60 h 128"/>
              <a:gd name="T10" fmla="*/ 60 w 128"/>
              <a:gd name="T11" fmla="*/ 0 h 128"/>
              <a:gd name="T12" fmla="*/ 60 w 128"/>
              <a:gd name="T13" fmla="*/ 102 h 128"/>
              <a:gd name="T14" fmla="*/ 60 w 128"/>
              <a:gd name="T15" fmla="*/ 102 h 128"/>
              <a:gd name="T16" fmla="*/ 26 w 128"/>
              <a:gd name="T17" fmla="*/ 60 h 128"/>
              <a:gd name="T18" fmla="*/ 60 w 128"/>
              <a:gd name="T19" fmla="*/ 26 h 128"/>
              <a:gd name="T20" fmla="*/ 102 w 128"/>
              <a:gd name="T21" fmla="*/ 60 h 128"/>
              <a:gd name="T22" fmla="*/ 60 w 128"/>
              <a:gd name="T2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6"/>
                  <a:pt x="0" y="60"/>
                </a:cubicBezTo>
                <a:cubicBezTo>
                  <a:pt x="0" y="102"/>
                  <a:pt x="26" y="127"/>
                  <a:pt x="60" y="127"/>
                </a:cubicBezTo>
                <a:cubicBezTo>
                  <a:pt x="102" y="127"/>
                  <a:pt x="127" y="102"/>
                  <a:pt x="127" y="60"/>
                </a:cubicBezTo>
                <a:cubicBezTo>
                  <a:pt x="127" y="26"/>
                  <a:pt x="102" y="0"/>
                  <a:pt x="60" y="0"/>
                </a:cubicBezTo>
                <a:close/>
                <a:moveTo>
                  <a:pt x="60" y="102"/>
                </a:moveTo>
                <a:lnTo>
                  <a:pt x="60" y="102"/>
                </a:lnTo>
                <a:cubicBezTo>
                  <a:pt x="43" y="102"/>
                  <a:pt x="26" y="85"/>
                  <a:pt x="26" y="60"/>
                </a:cubicBezTo>
                <a:cubicBezTo>
                  <a:pt x="26" y="43"/>
                  <a:pt x="43" y="26"/>
                  <a:pt x="60" y="26"/>
                </a:cubicBezTo>
                <a:cubicBezTo>
                  <a:pt x="85" y="26"/>
                  <a:pt x="102" y="43"/>
                  <a:pt x="102" y="60"/>
                </a:cubicBezTo>
                <a:cubicBezTo>
                  <a:pt x="102" y="85"/>
                  <a:pt x="85" y="102"/>
                  <a:pt x="6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22"/>
          <p:cNvSpPr>
            <a:spLocks noChangeArrowheads="1"/>
          </p:cNvSpPr>
          <p:nvPr/>
        </p:nvSpPr>
        <p:spPr bwMode="auto">
          <a:xfrm>
            <a:off x="9990232" y="2246313"/>
            <a:ext cx="1706227" cy="1706227"/>
          </a:xfrm>
          <a:custGeom>
            <a:avLst/>
            <a:gdLst>
              <a:gd name="T0" fmla="*/ 771 w 1542"/>
              <a:gd name="T1" fmla="*/ 1541 h 1542"/>
              <a:gd name="T2" fmla="*/ 771 w 1542"/>
              <a:gd name="T3" fmla="*/ 1541 h 1542"/>
              <a:gd name="T4" fmla="*/ 1541 w 1542"/>
              <a:gd name="T5" fmla="*/ 771 h 1542"/>
              <a:gd name="T6" fmla="*/ 771 w 1542"/>
              <a:gd name="T7" fmla="*/ 0 h 1542"/>
              <a:gd name="T8" fmla="*/ 0 w 1542"/>
              <a:gd name="T9" fmla="*/ 771 h 1542"/>
              <a:gd name="T10" fmla="*/ 771 w 1542"/>
              <a:gd name="T11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2" h="1542">
                <a:moveTo>
                  <a:pt x="771" y="1541"/>
                </a:moveTo>
                <a:lnTo>
                  <a:pt x="771" y="1541"/>
                </a:lnTo>
                <a:cubicBezTo>
                  <a:pt x="1194" y="1541"/>
                  <a:pt x="1541" y="1194"/>
                  <a:pt x="1541" y="771"/>
                </a:cubicBezTo>
                <a:cubicBezTo>
                  <a:pt x="1541" y="339"/>
                  <a:pt x="1194" y="0"/>
                  <a:pt x="771" y="0"/>
                </a:cubicBezTo>
                <a:cubicBezTo>
                  <a:pt x="347" y="0"/>
                  <a:pt x="0" y="339"/>
                  <a:pt x="0" y="771"/>
                </a:cubicBezTo>
                <a:cubicBezTo>
                  <a:pt x="0" y="1194"/>
                  <a:pt x="347" y="1541"/>
                  <a:pt x="771" y="15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23"/>
          <p:cNvSpPr>
            <a:spLocks noChangeArrowheads="1"/>
          </p:cNvSpPr>
          <p:nvPr/>
        </p:nvSpPr>
        <p:spPr bwMode="auto">
          <a:xfrm>
            <a:off x="9249242" y="4176787"/>
            <a:ext cx="3183330" cy="7292901"/>
          </a:xfrm>
          <a:custGeom>
            <a:avLst/>
            <a:gdLst>
              <a:gd name="T0" fmla="*/ 2861 w 2879"/>
              <a:gd name="T1" fmla="*/ 2227 h 6597"/>
              <a:gd name="T2" fmla="*/ 2861 w 2879"/>
              <a:gd name="T3" fmla="*/ 2227 h 6597"/>
              <a:gd name="T4" fmla="*/ 2507 w 2879"/>
              <a:gd name="T5" fmla="*/ 694 h 6597"/>
              <a:gd name="T6" fmla="*/ 2498 w 2879"/>
              <a:gd name="T7" fmla="*/ 660 h 6597"/>
              <a:gd name="T8" fmla="*/ 2490 w 2879"/>
              <a:gd name="T9" fmla="*/ 652 h 6597"/>
              <a:gd name="T10" fmla="*/ 2490 w 2879"/>
              <a:gd name="T11" fmla="*/ 652 h 6597"/>
              <a:gd name="T12" fmla="*/ 1634 w 2879"/>
              <a:gd name="T13" fmla="*/ 0 h 6597"/>
              <a:gd name="T14" fmla="*/ 1245 w 2879"/>
              <a:gd name="T15" fmla="*/ 0 h 6597"/>
              <a:gd name="T16" fmla="*/ 372 w 2879"/>
              <a:gd name="T17" fmla="*/ 711 h 6597"/>
              <a:gd name="T18" fmla="*/ 17 w 2879"/>
              <a:gd name="T19" fmla="*/ 2227 h 6597"/>
              <a:gd name="T20" fmla="*/ 110 w 2879"/>
              <a:gd name="T21" fmla="*/ 2405 h 6597"/>
              <a:gd name="T22" fmla="*/ 313 w 2879"/>
              <a:gd name="T23" fmla="*/ 2312 h 6597"/>
              <a:gd name="T24" fmla="*/ 796 w 2879"/>
              <a:gd name="T25" fmla="*/ 889 h 6597"/>
              <a:gd name="T26" fmla="*/ 914 w 2879"/>
              <a:gd name="T27" fmla="*/ 889 h 6597"/>
              <a:gd name="T28" fmla="*/ 254 w 2879"/>
              <a:gd name="T29" fmla="*/ 3310 h 6597"/>
              <a:gd name="T30" fmla="*/ 347 w 2879"/>
              <a:gd name="T31" fmla="*/ 3445 h 6597"/>
              <a:gd name="T32" fmla="*/ 821 w 2879"/>
              <a:gd name="T33" fmla="*/ 3445 h 6597"/>
              <a:gd name="T34" fmla="*/ 1177 w 2879"/>
              <a:gd name="T35" fmla="*/ 6477 h 6597"/>
              <a:gd name="T36" fmla="*/ 1313 w 2879"/>
              <a:gd name="T37" fmla="*/ 6596 h 6597"/>
              <a:gd name="T38" fmla="*/ 1566 w 2879"/>
              <a:gd name="T39" fmla="*/ 6596 h 6597"/>
              <a:gd name="T40" fmla="*/ 1702 w 2879"/>
              <a:gd name="T41" fmla="*/ 6477 h 6597"/>
              <a:gd name="T42" fmla="*/ 2058 w 2879"/>
              <a:gd name="T43" fmla="*/ 3445 h 6597"/>
              <a:gd name="T44" fmla="*/ 2524 w 2879"/>
              <a:gd name="T45" fmla="*/ 3445 h 6597"/>
              <a:gd name="T46" fmla="*/ 2625 w 2879"/>
              <a:gd name="T47" fmla="*/ 3310 h 6597"/>
              <a:gd name="T48" fmla="*/ 1965 w 2879"/>
              <a:gd name="T49" fmla="*/ 889 h 6597"/>
              <a:gd name="T50" fmla="*/ 2083 w 2879"/>
              <a:gd name="T51" fmla="*/ 889 h 6597"/>
              <a:gd name="T52" fmla="*/ 2566 w 2879"/>
              <a:gd name="T53" fmla="*/ 2312 h 6597"/>
              <a:gd name="T54" fmla="*/ 2768 w 2879"/>
              <a:gd name="T55" fmla="*/ 2405 h 6597"/>
              <a:gd name="T56" fmla="*/ 2861 w 2879"/>
              <a:gd name="T57" fmla="*/ 2227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79" h="6597">
                <a:moveTo>
                  <a:pt x="2861" y="2227"/>
                </a:moveTo>
                <a:lnTo>
                  <a:pt x="2861" y="2227"/>
                </a:lnTo>
                <a:cubicBezTo>
                  <a:pt x="2507" y="694"/>
                  <a:pt x="2507" y="694"/>
                  <a:pt x="2507" y="694"/>
                </a:cubicBezTo>
                <a:cubicBezTo>
                  <a:pt x="2498" y="686"/>
                  <a:pt x="2498" y="669"/>
                  <a:pt x="2498" y="660"/>
                </a:cubicBezTo>
                <a:cubicBezTo>
                  <a:pt x="2490" y="652"/>
                  <a:pt x="2490" y="652"/>
                  <a:pt x="2490" y="652"/>
                </a:cubicBezTo>
                <a:lnTo>
                  <a:pt x="2490" y="652"/>
                </a:lnTo>
                <a:cubicBezTo>
                  <a:pt x="2388" y="271"/>
                  <a:pt x="2049" y="0"/>
                  <a:pt x="1634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13" y="0"/>
                  <a:pt x="449" y="305"/>
                  <a:pt x="372" y="711"/>
                </a:cubicBezTo>
                <a:cubicBezTo>
                  <a:pt x="17" y="2227"/>
                  <a:pt x="17" y="2227"/>
                  <a:pt x="17" y="2227"/>
                </a:cubicBezTo>
                <a:cubicBezTo>
                  <a:pt x="0" y="2303"/>
                  <a:pt x="34" y="2371"/>
                  <a:pt x="110" y="2405"/>
                </a:cubicBezTo>
                <a:cubicBezTo>
                  <a:pt x="186" y="2438"/>
                  <a:pt x="279" y="2396"/>
                  <a:pt x="313" y="2312"/>
                </a:cubicBezTo>
                <a:cubicBezTo>
                  <a:pt x="796" y="889"/>
                  <a:pt x="796" y="889"/>
                  <a:pt x="796" y="889"/>
                </a:cubicBezTo>
                <a:cubicBezTo>
                  <a:pt x="914" y="889"/>
                  <a:pt x="914" y="889"/>
                  <a:pt x="914" y="889"/>
                </a:cubicBezTo>
                <a:cubicBezTo>
                  <a:pt x="254" y="3310"/>
                  <a:pt x="254" y="3310"/>
                  <a:pt x="254" y="3310"/>
                </a:cubicBezTo>
                <a:cubicBezTo>
                  <a:pt x="228" y="3378"/>
                  <a:pt x="279" y="3445"/>
                  <a:pt x="347" y="3445"/>
                </a:cubicBezTo>
                <a:cubicBezTo>
                  <a:pt x="821" y="3445"/>
                  <a:pt x="821" y="3445"/>
                  <a:pt x="821" y="3445"/>
                </a:cubicBezTo>
                <a:cubicBezTo>
                  <a:pt x="1177" y="6477"/>
                  <a:pt x="1177" y="6477"/>
                  <a:pt x="1177" y="6477"/>
                </a:cubicBezTo>
                <a:cubicBezTo>
                  <a:pt x="1185" y="6545"/>
                  <a:pt x="1236" y="6596"/>
                  <a:pt x="1313" y="6596"/>
                </a:cubicBezTo>
                <a:cubicBezTo>
                  <a:pt x="1566" y="6596"/>
                  <a:pt x="1566" y="6596"/>
                  <a:pt x="1566" y="6596"/>
                </a:cubicBezTo>
                <a:cubicBezTo>
                  <a:pt x="1634" y="6596"/>
                  <a:pt x="1694" y="6545"/>
                  <a:pt x="1702" y="6477"/>
                </a:cubicBezTo>
                <a:cubicBezTo>
                  <a:pt x="2058" y="3445"/>
                  <a:pt x="2058" y="3445"/>
                  <a:pt x="2058" y="3445"/>
                </a:cubicBezTo>
                <a:cubicBezTo>
                  <a:pt x="2524" y="3445"/>
                  <a:pt x="2524" y="3445"/>
                  <a:pt x="2524" y="3445"/>
                </a:cubicBezTo>
                <a:cubicBezTo>
                  <a:pt x="2600" y="3445"/>
                  <a:pt x="2642" y="3378"/>
                  <a:pt x="2625" y="3310"/>
                </a:cubicBezTo>
                <a:cubicBezTo>
                  <a:pt x="1965" y="889"/>
                  <a:pt x="1965" y="889"/>
                  <a:pt x="1965" y="889"/>
                </a:cubicBezTo>
                <a:cubicBezTo>
                  <a:pt x="2083" y="889"/>
                  <a:pt x="2083" y="889"/>
                  <a:pt x="2083" y="889"/>
                </a:cubicBezTo>
                <a:cubicBezTo>
                  <a:pt x="2566" y="2312"/>
                  <a:pt x="2566" y="2312"/>
                  <a:pt x="2566" y="2312"/>
                </a:cubicBezTo>
                <a:cubicBezTo>
                  <a:pt x="2600" y="2396"/>
                  <a:pt x="2683" y="2438"/>
                  <a:pt x="2768" y="2405"/>
                </a:cubicBezTo>
                <a:cubicBezTo>
                  <a:pt x="2836" y="2371"/>
                  <a:pt x="2878" y="2303"/>
                  <a:pt x="2861" y="22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1916486" y="4878534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879239" y="6307463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9576884" y="45351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2" name="Rectángulo 381"/>
          <p:cNvSpPr/>
          <p:nvPr/>
        </p:nvSpPr>
        <p:spPr>
          <a:xfrm>
            <a:off x="19549976" y="517288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19588916" y="68554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4" name="Rectángulo 383"/>
          <p:cNvSpPr/>
          <p:nvPr/>
        </p:nvSpPr>
        <p:spPr>
          <a:xfrm>
            <a:off x="19562008" y="74931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9588916" y="92768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9562008" y="99145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16979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7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4460B4"/>
      </a:accent1>
      <a:accent2>
        <a:srgbClr val="00A5C9"/>
      </a:accent2>
      <a:accent3>
        <a:srgbClr val="00DFBE"/>
      </a:accent3>
      <a:accent4>
        <a:srgbClr val="00C497"/>
      </a:accent4>
      <a:accent5>
        <a:srgbClr val="799DEE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90782</TotalTime>
  <Words>572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15944</cp:revision>
  <dcterms:created xsi:type="dcterms:W3CDTF">2014-11-12T21:47:38Z</dcterms:created>
  <dcterms:modified xsi:type="dcterms:W3CDTF">2019-07-08T17:31:55Z</dcterms:modified>
  <cp:category/>
</cp:coreProperties>
</file>