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23" r:id="rId2"/>
    <p:sldId id="4424" r:id="rId3"/>
    <p:sldId id="4425" r:id="rId4"/>
    <p:sldId id="4426" r:id="rId5"/>
    <p:sldId id="4427" r:id="rId6"/>
    <p:sldId id="4428" r:id="rId7"/>
    <p:sldId id="4432" r:id="rId8"/>
    <p:sldId id="4429" r:id="rId9"/>
    <p:sldId id="4430" r:id="rId10"/>
    <p:sldId id="4431" r:id="rId11"/>
    <p:sldId id="4433" r:id="rId12"/>
    <p:sldId id="4434" r:id="rId13"/>
    <p:sldId id="4435" r:id="rId14"/>
    <p:sldId id="4436" r:id="rId15"/>
    <p:sldId id="4437" r:id="rId16"/>
    <p:sldId id="4438" r:id="rId17"/>
    <p:sldId id="4439" r:id="rId18"/>
    <p:sldId id="4440" r:id="rId19"/>
    <p:sldId id="4441" r:id="rId20"/>
    <p:sldId id="4442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D99"/>
    <a:srgbClr val="947154"/>
    <a:srgbClr val="FABB85"/>
    <a:srgbClr val="F5F8F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3" autoAdjust="0"/>
    <p:restoredTop sz="95976" autoAdjust="0"/>
  </p:normalViewPr>
  <p:slideViewPr>
    <p:cSldViewPr snapToGrid="0" snapToObjects="1">
      <p:cViewPr>
        <p:scale>
          <a:sx n="50" d="100"/>
          <a:sy n="50" d="100"/>
        </p:scale>
        <p:origin x="1176" y="416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5141" y="1022190"/>
            <a:ext cx="12407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DB9C0D-C33A-9D40-B20A-A4F262A0B256}"/>
              </a:ext>
            </a:extLst>
          </p:cNvPr>
          <p:cNvGrpSpPr/>
          <p:nvPr/>
        </p:nvGrpSpPr>
        <p:grpSpPr>
          <a:xfrm>
            <a:off x="2733508" y="5340805"/>
            <a:ext cx="18910634" cy="6925219"/>
            <a:chOff x="2668308" y="5366205"/>
            <a:chExt cx="18910634" cy="6925219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DC60D1C-5FFD-784A-9B18-9A08E955CD2F}"/>
                </a:ext>
              </a:extLst>
            </p:cNvPr>
            <p:cNvCxnSpPr>
              <a:cxnSpLocks/>
            </p:cNvCxnSpPr>
            <p:nvPr/>
          </p:nvCxnSpPr>
          <p:spPr>
            <a:xfrm>
              <a:off x="10016736" y="8810111"/>
              <a:ext cx="769690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EF88DE6-3803-D14A-AFD7-797B6720AFD5}"/>
                </a:ext>
              </a:extLst>
            </p:cNvPr>
            <p:cNvCxnSpPr/>
            <p:nvPr/>
          </p:nvCxnSpPr>
          <p:spPr>
            <a:xfrm flipV="1">
              <a:off x="17312987" y="8823295"/>
              <a:ext cx="2569784" cy="1103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F3FEB28-7552-A34E-8F37-02A8F309AEF9}"/>
                </a:ext>
              </a:extLst>
            </p:cNvPr>
            <p:cNvSpPr/>
            <p:nvPr/>
          </p:nvSpPr>
          <p:spPr>
            <a:xfrm>
              <a:off x="2668308" y="7455218"/>
              <a:ext cx="2709787" cy="27097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0687BBE-6C54-0D40-A5EF-55DA276D63CF}"/>
                </a:ext>
              </a:extLst>
            </p:cNvPr>
            <p:cNvSpPr/>
            <p:nvPr/>
          </p:nvSpPr>
          <p:spPr>
            <a:xfrm rot="18900000">
              <a:off x="7102316" y="7543019"/>
              <a:ext cx="2534186" cy="25341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A9D089C-E730-504C-AA6E-52761CB246A4}"/>
                </a:ext>
              </a:extLst>
            </p:cNvPr>
            <p:cNvCxnSpPr/>
            <p:nvPr/>
          </p:nvCxnSpPr>
          <p:spPr>
            <a:xfrm>
              <a:off x="5466902" y="8803017"/>
              <a:ext cx="97505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AD312C64-1299-5B48-9314-9E708F874F3C}"/>
                </a:ext>
              </a:extLst>
            </p:cNvPr>
            <p:cNvCxnSpPr/>
            <p:nvPr/>
          </p:nvCxnSpPr>
          <p:spPr>
            <a:xfrm>
              <a:off x="8362305" y="10753923"/>
              <a:ext cx="2424121" cy="846069"/>
            </a:xfrm>
            <a:prstGeom prst="bentConnector3">
              <a:avLst>
                <a:gd name="adj1" fmla="val 105"/>
              </a:avLst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E44DB7F-6DEF-1249-A02F-EDF483883BA1}"/>
                </a:ext>
              </a:extLst>
            </p:cNvPr>
            <p:cNvCxnSpPr/>
            <p:nvPr/>
          </p:nvCxnSpPr>
          <p:spPr>
            <a:xfrm flipV="1">
              <a:off x="17333671" y="6056083"/>
              <a:ext cx="2600963" cy="3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979698F-67F1-7F46-B714-D705E87A75FD}"/>
                </a:ext>
              </a:extLst>
            </p:cNvPr>
            <p:cNvCxnSpPr>
              <a:cxnSpLocks/>
            </p:cNvCxnSpPr>
            <p:nvPr/>
          </p:nvCxnSpPr>
          <p:spPr>
            <a:xfrm>
              <a:off x="19934634" y="6043557"/>
              <a:ext cx="0" cy="555152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4CAE01D-6266-0447-9C5F-B404A447553E}"/>
                </a:ext>
              </a:extLst>
            </p:cNvPr>
            <p:cNvCxnSpPr/>
            <p:nvPr/>
          </p:nvCxnSpPr>
          <p:spPr>
            <a:xfrm>
              <a:off x="16933437" y="11595086"/>
              <a:ext cx="3001198" cy="14864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C5653234-0FED-CD44-A57F-AB4042F04E4C}"/>
                </a:ext>
              </a:extLst>
            </p:cNvPr>
            <p:cNvSpPr/>
            <p:nvPr/>
          </p:nvSpPr>
          <p:spPr>
            <a:xfrm>
              <a:off x="18290325" y="8018095"/>
              <a:ext cx="3288617" cy="16324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FB2D567E-FEA8-1B4F-AF46-F27F047F4664}"/>
                </a:ext>
              </a:extLst>
            </p:cNvPr>
            <p:cNvCxnSpPr/>
            <p:nvPr/>
          </p:nvCxnSpPr>
          <p:spPr>
            <a:xfrm flipV="1">
              <a:off x="8362305" y="6074184"/>
              <a:ext cx="2424121" cy="846069"/>
            </a:xfrm>
            <a:prstGeom prst="bentConnector3">
              <a:avLst>
                <a:gd name="adj1" fmla="val 105"/>
              </a:avLst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Pentagon 1">
              <a:extLst>
                <a:ext uri="{FF2B5EF4-FFF2-40B4-BE49-F238E27FC236}">
                  <a16:creationId xmlns:a16="http://schemas.microsoft.com/office/drawing/2014/main" id="{3C72EEF1-1C9E-0E4F-AAA2-C7B546B11621}"/>
                </a:ext>
              </a:extLst>
            </p:cNvPr>
            <p:cNvSpPr/>
            <p:nvPr/>
          </p:nvSpPr>
          <p:spPr>
            <a:xfrm>
              <a:off x="10809579" y="5366205"/>
              <a:ext cx="6526561" cy="1392676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Pentagon 108">
              <a:extLst>
                <a:ext uri="{FF2B5EF4-FFF2-40B4-BE49-F238E27FC236}">
                  <a16:creationId xmlns:a16="http://schemas.microsoft.com/office/drawing/2014/main" id="{AF570040-5011-7249-98E6-7422CBD2E27E}"/>
                </a:ext>
              </a:extLst>
            </p:cNvPr>
            <p:cNvSpPr/>
            <p:nvPr/>
          </p:nvSpPr>
          <p:spPr>
            <a:xfrm>
              <a:off x="10809579" y="8140531"/>
              <a:ext cx="6526561" cy="1392676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Pentagon 109">
              <a:extLst>
                <a:ext uri="{FF2B5EF4-FFF2-40B4-BE49-F238E27FC236}">
                  <a16:creationId xmlns:a16="http://schemas.microsoft.com/office/drawing/2014/main" id="{8E8CA3A7-8DDF-EF4D-95BA-41E9BF301B4F}"/>
                </a:ext>
              </a:extLst>
            </p:cNvPr>
            <p:cNvSpPr/>
            <p:nvPr/>
          </p:nvSpPr>
          <p:spPr>
            <a:xfrm>
              <a:off x="10809579" y="10898748"/>
              <a:ext cx="6526561" cy="1392676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6D10BF9F-AD94-6C4E-B632-4F9E433D631B}"/>
              </a:ext>
            </a:extLst>
          </p:cNvPr>
          <p:cNvSpPr txBox="1"/>
          <p:nvPr/>
        </p:nvSpPr>
        <p:spPr>
          <a:xfrm>
            <a:off x="3397564" y="8520896"/>
            <a:ext cx="1320998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Start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121BED5-FB63-3142-A1A6-936B98089F05}"/>
              </a:ext>
            </a:extLst>
          </p:cNvPr>
          <p:cNvSpPr txBox="1"/>
          <p:nvPr/>
        </p:nvSpPr>
        <p:spPr>
          <a:xfrm>
            <a:off x="12426934" y="5753684"/>
            <a:ext cx="2748698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8D24A2E-B241-484D-8A66-120C2768C104}"/>
              </a:ext>
            </a:extLst>
          </p:cNvPr>
          <p:cNvSpPr txBox="1"/>
          <p:nvPr/>
        </p:nvSpPr>
        <p:spPr>
          <a:xfrm>
            <a:off x="7156828" y="8552635"/>
            <a:ext cx="2541354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Decision</a:t>
            </a:r>
            <a:endParaRPr 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DFD7A10-0456-204F-9877-8B3119727EC5}"/>
              </a:ext>
            </a:extLst>
          </p:cNvPr>
          <p:cNvSpPr txBox="1"/>
          <p:nvPr/>
        </p:nvSpPr>
        <p:spPr>
          <a:xfrm>
            <a:off x="19089855" y="8552635"/>
            <a:ext cx="1768096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Finish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724DA6F-12E3-E445-8469-30EBBA9D77E2}"/>
              </a:ext>
            </a:extLst>
          </p:cNvPr>
          <p:cNvSpPr txBox="1"/>
          <p:nvPr/>
        </p:nvSpPr>
        <p:spPr>
          <a:xfrm>
            <a:off x="12426934" y="8554124"/>
            <a:ext cx="2748698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 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87BC7E7-578C-2E43-B388-C2D276D2BC45}"/>
              </a:ext>
            </a:extLst>
          </p:cNvPr>
          <p:cNvSpPr txBox="1"/>
          <p:nvPr/>
        </p:nvSpPr>
        <p:spPr>
          <a:xfrm>
            <a:off x="12426934" y="11300119"/>
            <a:ext cx="2748698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 3</a:t>
            </a:r>
          </a:p>
        </p:txBody>
      </p:sp>
    </p:spTree>
    <p:extLst>
      <p:ext uri="{BB962C8B-B14F-4D97-AF65-F5344CB8AC3E}">
        <p14:creationId xmlns:p14="http://schemas.microsoft.com/office/powerpoint/2010/main" val="12829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5141" y="1022190"/>
            <a:ext cx="12407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E463F4-58DD-4741-9147-F6C39B99AAE8}"/>
              </a:ext>
            </a:extLst>
          </p:cNvPr>
          <p:cNvSpPr/>
          <p:nvPr/>
        </p:nvSpPr>
        <p:spPr>
          <a:xfrm>
            <a:off x="2904390" y="10978817"/>
            <a:ext cx="3182197" cy="13765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Start</a:t>
            </a:r>
          </a:p>
        </p:txBody>
      </p:sp>
      <p:sp>
        <p:nvSpPr>
          <p:cNvPr id="5" name="Rectangle: Rounded Corners 13">
            <a:extLst>
              <a:ext uri="{FF2B5EF4-FFF2-40B4-BE49-F238E27FC236}">
                <a16:creationId xmlns:a16="http://schemas.microsoft.com/office/drawing/2014/main" id="{597DA449-67CA-0C4B-A5C9-8ED3D49E688B}"/>
              </a:ext>
            </a:extLst>
          </p:cNvPr>
          <p:cNvSpPr/>
          <p:nvPr/>
        </p:nvSpPr>
        <p:spPr>
          <a:xfrm>
            <a:off x="6638840" y="10978817"/>
            <a:ext cx="3399321" cy="13765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Step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D0F50-5CC4-604D-AAB3-9F920A505BFB}"/>
              </a:ext>
            </a:extLst>
          </p:cNvPr>
          <p:cNvSpPr/>
          <p:nvPr/>
        </p:nvSpPr>
        <p:spPr>
          <a:xfrm>
            <a:off x="10461936" y="10978817"/>
            <a:ext cx="3399321" cy="13765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Concept</a:t>
            </a:r>
          </a:p>
        </p:txBody>
      </p:sp>
      <p:sp>
        <p:nvSpPr>
          <p:cNvPr id="7" name="Flowchart: Decision 57">
            <a:extLst>
              <a:ext uri="{FF2B5EF4-FFF2-40B4-BE49-F238E27FC236}">
                <a16:creationId xmlns:a16="http://schemas.microsoft.com/office/drawing/2014/main" id="{89E48ACE-7302-0244-B4B4-DBE972ECAD78}"/>
              </a:ext>
            </a:extLst>
          </p:cNvPr>
          <p:cNvSpPr/>
          <p:nvPr/>
        </p:nvSpPr>
        <p:spPr>
          <a:xfrm>
            <a:off x="10461936" y="9263441"/>
            <a:ext cx="3399321" cy="1376594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E09FA3-1387-8C45-8DC1-091A1E7DBF57}"/>
              </a:ext>
            </a:extLst>
          </p:cNvPr>
          <p:cNvSpPr/>
          <p:nvPr/>
        </p:nvSpPr>
        <p:spPr>
          <a:xfrm>
            <a:off x="10461936" y="7548065"/>
            <a:ext cx="3399321" cy="13765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End</a:t>
            </a:r>
          </a:p>
        </p:txBody>
      </p:sp>
      <p:sp>
        <p:nvSpPr>
          <p:cNvPr id="9" name="Flowchart: Decision 61">
            <a:extLst>
              <a:ext uri="{FF2B5EF4-FFF2-40B4-BE49-F238E27FC236}">
                <a16:creationId xmlns:a16="http://schemas.microsoft.com/office/drawing/2014/main" id="{C29C690B-141A-884B-98F0-FD63E82FC75B}"/>
              </a:ext>
            </a:extLst>
          </p:cNvPr>
          <p:cNvSpPr/>
          <p:nvPr/>
        </p:nvSpPr>
        <p:spPr>
          <a:xfrm>
            <a:off x="14336422" y="7548065"/>
            <a:ext cx="3399321" cy="1376594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Action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37F4D7-1687-7946-84E6-3AA71C8AC37D}"/>
              </a:ext>
            </a:extLst>
          </p:cNvPr>
          <p:cNvSpPr/>
          <p:nvPr/>
        </p:nvSpPr>
        <p:spPr>
          <a:xfrm>
            <a:off x="10461936" y="4792717"/>
            <a:ext cx="3399321" cy="13765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Process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9C7ABB-72F3-3442-A40F-950EE4F1DC19}"/>
              </a:ext>
            </a:extLst>
          </p:cNvPr>
          <p:cNvSpPr/>
          <p:nvPr/>
        </p:nvSpPr>
        <p:spPr>
          <a:xfrm>
            <a:off x="6752832" y="4792717"/>
            <a:ext cx="3182197" cy="13765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Decision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0F09E-7E8E-AF4E-8F4B-65CC37055BB4}"/>
              </a:ext>
            </a:extLst>
          </p:cNvPr>
          <p:cNvSpPr/>
          <p:nvPr/>
        </p:nvSpPr>
        <p:spPr>
          <a:xfrm>
            <a:off x="14336422" y="4792717"/>
            <a:ext cx="3399321" cy="13765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Process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D5B60B-B16F-E944-B94A-D529B3E9A047}"/>
              </a:ext>
            </a:extLst>
          </p:cNvPr>
          <p:cNvSpPr/>
          <p:nvPr/>
        </p:nvSpPr>
        <p:spPr>
          <a:xfrm>
            <a:off x="18291063" y="9094050"/>
            <a:ext cx="3182197" cy="13765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A3E533-661B-C74F-A4E9-C82A11E7632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6086587" y="11667114"/>
            <a:ext cx="55225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9C873A-EBAC-8D46-96E7-395639AA1B08}"/>
              </a:ext>
            </a:extLst>
          </p:cNvPr>
          <p:cNvCxnSpPr>
            <a:cxnSpLocks/>
            <a:stCxn id="5" idx="0"/>
            <a:endCxn id="11" idx="4"/>
          </p:cNvCxnSpPr>
          <p:nvPr/>
        </p:nvCxnSpPr>
        <p:spPr>
          <a:xfrm flipV="1">
            <a:off x="8338501" y="6169311"/>
            <a:ext cx="5429" cy="4809507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323CD3-16F0-6C43-8644-0FAF790E6F46}"/>
              </a:ext>
            </a:extLst>
          </p:cNvPr>
          <p:cNvCxnSpPr>
            <a:cxnSpLocks/>
            <a:stCxn id="10" idx="1"/>
            <a:endCxn id="11" idx="6"/>
          </p:cNvCxnSpPr>
          <p:nvPr/>
        </p:nvCxnSpPr>
        <p:spPr>
          <a:xfrm flipH="1">
            <a:off x="9935028" y="5481014"/>
            <a:ext cx="526908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A72226-ABFC-9340-AEC2-51D3ABBF986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3861257" y="5481014"/>
            <a:ext cx="475165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D3A3F3-7FD0-C142-8E69-37FBEACF3F14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12161596" y="10640035"/>
            <a:ext cx="0" cy="33878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4409C9-12F3-914F-93DA-65173361EB0B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12161596" y="8924659"/>
            <a:ext cx="0" cy="33878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80">
            <a:extLst>
              <a:ext uri="{FF2B5EF4-FFF2-40B4-BE49-F238E27FC236}">
                <a16:creationId xmlns:a16="http://schemas.microsoft.com/office/drawing/2014/main" id="{F0E11E27-8A6F-2246-B62F-A033BD4D417D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 flipV="1">
            <a:off x="13861257" y="8924659"/>
            <a:ext cx="2174826" cy="2742455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A7289A-8855-CB48-9B15-A57B358DFEC3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16036082" y="6169311"/>
            <a:ext cx="0" cy="1378754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88">
            <a:extLst>
              <a:ext uri="{FF2B5EF4-FFF2-40B4-BE49-F238E27FC236}">
                <a16:creationId xmlns:a16="http://schemas.microsoft.com/office/drawing/2014/main" id="{9BBB6961-0D92-A94D-95AD-04EEF1AC6255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>
            <a:off x="17735743" y="5481014"/>
            <a:ext cx="2146419" cy="3613036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9225F3-9AFD-3141-ADB4-D09366356B65}"/>
              </a:ext>
            </a:extLst>
          </p:cNvPr>
          <p:cNvSpPr txBox="1"/>
          <p:nvPr/>
        </p:nvSpPr>
        <p:spPr>
          <a:xfrm>
            <a:off x="2641821" y="9043797"/>
            <a:ext cx="3576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56F4C1-32E8-8E47-9B2F-ECB4BB02A727}"/>
              </a:ext>
            </a:extLst>
          </p:cNvPr>
          <p:cNvSpPr txBox="1"/>
          <p:nvPr/>
        </p:nvSpPr>
        <p:spPr>
          <a:xfrm>
            <a:off x="18102633" y="10640035"/>
            <a:ext cx="3576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</p:spTree>
    <p:extLst>
      <p:ext uri="{BB962C8B-B14F-4D97-AF65-F5344CB8AC3E}">
        <p14:creationId xmlns:p14="http://schemas.microsoft.com/office/powerpoint/2010/main" val="413992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5141" y="1022190"/>
            <a:ext cx="12407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304F1E-4E56-6143-9136-14D4BAAA7CCB}"/>
              </a:ext>
            </a:extLst>
          </p:cNvPr>
          <p:cNvSpPr/>
          <p:nvPr/>
        </p:nvSpPr>
        <p:spPr>
          <a:xfrm>
            <a:off x="1791763" y="4682607"/>
            <a:ext cx="3455403" cy="1453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Start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BA87BB-EAF2-8741-99F8-249B968D2D40}"/>
              </a:ext>
            </a:extLst>
          </p:cNvPr>
          <p:cNvSpPr/>
          <p:nvPr/>
        </p:nvSpPr>
        <p:spPr>
          <a:xfrm>
            <a:off x="11828536" y="4682607"/>
            <a:ext cx="3691169" cy="1453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Action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C7FADA-826D-0948-B12E-90B74F823493}"/>
              </a:ext>
            </a:extLst>
          </p:cNvPr>
          <p:cNvSpPr/>
          <p:nvPr/>
        </p:nvSpPr>
        <p:spPr>
          <a:xfrm>
            <a:off x="11946419" y="7949421"/>
            <a:ext cx="3455403" cy="14538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Action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487BCDC-7B6D-8E43-B5EC-C41FA699826B}"/>
              </a:ext>
            </a:extLst>
          </p:cNvPr>
          <p:cNvSpPr/>
          <p:nvPr/>
        </p:nvSpPr>
        <p:spPr>
          <a:xfrm>
            <a:off x="11946419" y="11216235"/>
            <a:ext cx="3455403" cy="14538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Yes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436470-0DC9-3747-A453-FBAEA4F1C9EF}"/>
              </a:ext>
            </a:extLst>
          </p:cNvPr>
          <p:cNvSpPr/>
          <p:nvPr/>
        </p:nvSpPr>
        <p:spPr>
          <a:xfrm>
            <a:off x="17023745" y="6650134"/>
            <a:ext cx="5680026" cy="40523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Poppins Medium" pitchFamily="2" charset="77"/>
              <a:ea typeface="Cambria" panose="02040503050406030204" pitchFamily="18" charset="0"/>
              <a:cs typeface="Poppins Medium" pitchFamily="2" charset="77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E7B4BF-E5C1-0943-B7B3-3B4269971148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8478910" y="5409511"/>
            <a:ext cx="3349626" cy="545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DA7823-F8C6-F749-90C0-3514B88BC44B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3519464" y="6136415"/>
            <a:ext cx="0" cy="181300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16">
            <a:extLst>
              <a:ext uri="{FF2B5EF4-FFF2-40B4-BE49-F238E27FC236}">
                <a16:creationId xmlns:a16="http://schemas.microsoft.com/office/drawing/2014/main" id="{E0F966E8-689A-2D4E-BD53-574649B52C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06439" y="9116252"/>
            <a:ext cx="2539911" cy="3113861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3DD75DD-03F8-3C4C-BCEF-E8AED1F11E3B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10324494" y="11943140"/>
            <a:ext cx="1621925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0D74BF-B332-3046-AB74-C1603471DC21}"/>
              </a:ext>
            </a:extLst>
          </p:cNvPr>
          <p:cNvCxnSpPr>
            <a:cxnSpLocks/>
            <a:stCxn id="32" idx="4"/>
            <a:endCxn id="33" idx="0"/>
          </p:cNvCxnSpPr>
          <p:nvPr/>
        </p:nvCxnSpPr>
        <p:spPr>
          <a:xfrm>
            <a:off x="13674121" y="9403228"/>
            <a:ext cx="0" cy="1813007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C997F7-B211-FB4B-9C09-471F3FC35A9C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3674121" y="6136415"/>
            <a:ext cx="0" cy="181300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0310B9-5666-9E4B-938B-47FDCFC07575}"/>
              </a:ext>
            </a:extLst>
          </p:cNvPr>
          <p:cNvCxnSpPr>
            <a:cxnSpLocks/>
          </p:cNvCxnSpPr>
          <p:nvPr/>
        </p:nvCxnSpPr>
        <p:spPr>
          <a:xfrm>
            <a:off x="8478910" y="7769034"/>
            <a:ext cx="0" cy="344720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CC6221-4041-7748-A1A2-CA80D4F375A3}"/>
              </a:ext>
            </a:extLst>
          </p:cNvPr>
          <p:cNvCxnSpPr>
            <a:cxnSpLocks/>
            <a:stCxn id="32" idx="6"/>
            <a:endCxn id="35" idx="1"/>
          </p:cNvCxnSpPr>
          <p:nvPr/>
        </p:nvCxnSpPr>
        <p:spPr>
          <a:xfrm>
            <a:off x="15401822" y="8676326"/>
            <a:ext cx="1621923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7107A8-30B2-EB4B-A04B-E60171CEC6C6}"/>
              </a:ext>
            </a:extLst>
          </p:cNvPr>
          <p:cNvCxnSpPr>
            <a:cxnSpLocks/>
          </p:cNvCxnSpPr>
          <p:nvPr/>
        </p:nvCxnSpPr>
        <p:spPr>
          <a:xfrm flipV="1">
            <a:off x="8478910" y="5409511"/>
            <a:ext cx="0" cy="90571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22427CB-D6BF-8241-811B-DC7AE5CF73E1}"/>
              </a:ext>
            </a:extLst>
          </p:cNvPr>
          <p:cNvSpPr/>
          <p:nvPr/>
        </p:nvSpPr>
        <p:spPr>
          <a:xfrm>
            <a:off x="1673878" y="7960852"/>
            <a:ext cx="3691169" cy="1453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D67618-2AF0-6245-AF1D-C1E88B76E0D4}"/>
              </a:ext>
            </a:extLst>
          </p:cNvPr>
          <p:cNvSpPr/>
          <p:nvPr/>
        </p:nvSpPr>
        <p:spPr>
          <a:xfrm>
            <a:off x="6633326" y="11240002"/>
            <a:ext cx="3691168" cy="1453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Decision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EB782D-1BEB-EB4A-A829-DE6E20A5710C}"/>
              </a:ext>
            </a:extLst>
          </p:cNvPr>
          <p:cNvSpPr/>
          <p:nvPr/>
        </p:nvSpPr>
        <p:spPr>
          <a:xfrm>
            <a:off x="6633326" y="6315226"/>
            <a:ext cx="3691168" cy="1453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8210E7-6089-E844-AC21-78FC3B745B31}"/>
              </a:ext>
            </a:extLst>
          </p:cNvPr>
          <p:cNvSpPr txBox="1"/>
          <p:nvPr/>
        </p:nvSpPr>
        <p:spPr>
          <a:xfrm>
            <a:off x="17863196" y="7781187"/>
            <a:ext cx="40011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2A5F8E-1DB5-3144-86DF-DB6E029337BD}"/>
              </a:ext>
            </a:extLst>
          </p:cNvPr>
          <p:cNvSpPr txBox="1"/>
          <p:nvPr/>
        </p:nvSpPr>
        <p:spPr>
          <a:xfrm>
            <a:off x="16212782" y="4969125"/>
            <a:ext cx="7327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391378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5141" y="1022190"/>
            <a:ext cx="12407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6EBE7-3028-1946-AF30-C71017630FAA}"/>
              </a:ext>
            </a:extLst>
          </p:cNvPr>
          <p:cNvSpPr/>
          <p:nvPr/>
        </p:nvSpPr>
        <p:spPr>
          <a:xfrm>
            <a:off x="1956233" y="4637182"/>
            <a:ext cx="5926804" cy="1308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Start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3D514-4CD5-904B-9D5F-0EB054AD8F77}"/>
              </a:ext>
            </a:extLst>
          </p:cNvPr>
          <p:cNvSpPr/>
          <p:nvPr/>
        </p:nvSpPr>
        <p:spPr>
          <a:xfrm>
            <a:off x="9225424" y="6292919"/>
            <a:ext cx="5926804" cy="1308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Step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CE7695-F6D1-BD44-9060-45314D81CAFD}"/>
              </a:ext>
            </a:extLst>
          </p:cNvPr>
          <p:cNvSpPr/>
          <p:nvPr/>
        </p:nvSpPr>
        <p:spPr>
          <a:xfrm>
            <a:off x="9225424" y="7948656"/>
            <a:ext cx="5926804" cy="1308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Decision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76F1EB-38F8-3941-8B39-CD2D5CC9AA30}"/>
              </a:ext>
            </a:extLst>
          </p:cNvPr>
          <p:cNvSpPr/>
          <p:nvPr/>
        </p:nvSpPr>
        <p:spPr>
          <a:xfrm>
            <a:off x="9225424" y="9604393"/>
            <a:ext cx="5926804" cy="1308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Action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17F61A-2FAC-A043-84DC-F2CABB621129}"/>
              </a:ext>
            </a:extLst>
          </p:cNvPr>
          <p:cNvSpPr/>
          <p:nvPr/>
        </p:nvSpPr>
        <p:spPr>
          <a:xfrm>
            <a:off x="16494613" y="11260130"/>
            <a:ext cx="5926804" cy="13089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End</a:t>
            </a:r>
          </a:p>
        </p:txBody>
      </p:sp>
      <p:cxnSp>
        <p:nvCxnSpPr>
          <p:cNvPr id="28" name="Connector: Elbow 54">
            <a:extLst>
              <a:ext uri="{FF2B5EF4-FFF2-40B4-BE49-F238E27FC236}">
                <a16:creationId xmlns:a16="http://schemas.microsoft.com/office/drawing/2014/main" id="{AB544014-576E-7A40-9646-4391EFE7BE4F}"/>
              </a:ext>
            </a:extLst>
          </p:cNvPr>
          <p:cNvCxnSpPr>
            <a:cxnSpLocks/>
            <a:stCxn id="23" idx="2"/>
            <a:endCxn id="24" idx="1"/>
          </p:cNvCxnSpPr>
          <p:nvPr/>
        </p:nvCxnSpPr>
        <p:spPr>
          <a:xfrm rot="16200000" flipH="1">
            <a:off x="6571890" y="4293845"/>
            <a:ext cx="1001277" cy="4305789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0D9484-8D10-B945-AE89-78C27FB9DF3E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2188826" y="7601839"/>
            <a:ext cx="0" cy="346817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FD6821-5209-3546-8D29-0354995F8E9E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12188826" y="9257576"/>
            <a:ext cx="0" cy="346817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64">
            <a:extLst>
              <a:ext uri="{FF2B5EF4-FFF2-40B4-BE49-F238E27FC236}">
                <a16:creationId xmlns:a16="http://schemas.microsoft.com/office/drawing/2014/main" id="{964D8FD9-1170-184D-B715-7AED9EAE52DD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>
            <a:off x="15152228" y="10258853"/>
            <a:ext cx="4305787" cy="1001277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0FD277F-63A9-C142-807F-1506AC8E5CE3}"/>
              </a:ext>
            </a:extLst>
          </p:cNvPr>
          <p:cNvSpPr txBox="1"/>
          <p:nvPr/>
        </p:nvSpPr>
        <p:spPr>
          <a:xfrm>
            <a:off x="17191909" y="7910982"/>
            <a:ext cx="4532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CAD33E-720D-694C-B32F-B1066A595833}"/>
              </a:ext>
            </a:extLst>
          </p:cNvPr>
          <p:cNvSpPr txBox="1"/>
          <p:nvPr/>
        </p:nvSpPr>
        <p:spPr>
          <a:xfrm>
            <a:off x="2653524" y="7910982"/>
            <a:ext cx="4532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</p:spTree>
    <p:extLst>
      <p:ext uri="{BB962C8B-B14F-4D97-AF65-F5344CB8AC3E}">
        <p14:creationId xmlns:p14="http://schemas.microsoft.com/office/powerpoint/2010/main" val="214897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5141" y="1022190"/>
            <a:ext cx="12407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E2D444-170B-EC4A-A4BC-E5A532D45A47}"/>
              </a:ext>
            </a:extLst>
          </p:cNvPr>
          <p:cNvGrpSpPr/>
          <p:nvPr/>
        </p:nvGrpSpPr>
        <p:grpSpPr>
          <a:xfrm>
            <a:off x="2606358" y="4972788"/>
            <a:ext cx="19164933" cy="7336778"/>
            <a:chOff x="2544411" y="5058513"/>
            <a:chExt cx="19164933" cy="733677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3F13209-3918-A34B-A336-C89747DEE325}"/>
                </a:ext>
              </a:extLst>
            </p:cNvPr>
            <p:cNvSpPr/>
            <p:nvPr/>
          </p:nvSpPr>
          <p:spPr>
            <a:xfrm>
              <a:off x="2668306" y="5058513"/>
              <a:ext cx="3727045" cy="150930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oppins Medium" pitchFamily="2" charset="77"/>
                  <a:cs typeface="Poppins Medium" pitchFamily="2" charset="77"/>
                </a:rPr>
                <a:t>Start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A233F2-0F07-9745-88C6-7278D7C82169}"/>
                </a:ext>
              </a:extLst>
            </p:cNvPr>
            <p:cNvSpPr/>
            <p:nvPr/>
          </p:nvSpPr>
          <p:spPr>
            <a:xfrm>
              <a:off x="7833821" y="5058514"/>
              <a:ext cx="3727043" cy="15093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Step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0F5DEE-B8D8-B14C-8E75-12D7D23CFED2}"/>
                </a:ext>
              </a:extLst>
            </p:cNvPr>
            <p:cNvSpPr/>
            <p:nvPr/>
          </p:nvSpPr>
          <p:spPr>
            <a:xfrm>
              <a:off x="12816788" y="5058514"/>
              <a:ext cx="3727043" cy="15093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Decision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1E473A-D79D-3846-A3E1-7374C86DDD7C}"/>
                </a:ext>
              </a:extLst>
            </p:cNvPr>
            <p:cNvSpPr/>
            <p:nvPr/>
          </p:nvSpPr>
          <p:spPr>
            <a:xfrm>
              <a:off x="17982301" y="5058514"/>
              <a:ext cx="3727043" cy="15093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Yes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A302A0-0EF5-2B48-B4E2-D5D63067FDA5}"/>
                </a:ext>
              </a:extLst>
            </p:cNvPr>
            <p:cNvSpPr/>
            <p:nvPr/>
          </p:nvSpPr>
          <p:spPr>
            <a:xfrm>
              <a:off x="12816788" y="10007218"/>
              <a:ext cx="3727043" cy="15093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Yes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16E38-2F90-D542-9009-D8A35E663FB6}"/>
                </a:ext>
              </a:extLst>
            </p:cNvPr>
            <p:cNvSpPr/>
            <p:nvPr/>
          </p:nvSpPr>
          <p:spPr>
            <a:xfrm>
              <a:off x="7833821" y="8411369"/>
              <a:ext cx="3727043" cy="15093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Steps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E0C939F-93EA-624F-9DD3-D2B72AA9EFF9}"/>
                </a:ext>
              </a:extLst>
            </p:cNvPr>
            <p:cNvSpPr/>
            <p:nvPr/>
          </p:nvSpPr>
          <p:spPr>
            <a:xfrm>
              <a:off x="2668308" y="8411369"/>
              <a:ext cx="3727043" cy="15093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Action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E216C8C-98B0-CE44-AD65-19060DF34363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395351" y="5813168"/>
              <a:ext cx="1438470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F20949-23AC-3A48-AFEA-029F13798420}"/>
                </a:ext>
              </a:extLst>
            </p:cNvPr>
            <p:cNvCxnSpPr>
              <a:cxnSpLocks/>
              <a:stCxn id="17" idx="3"/>
              <a:endCxn id="19" idx="1"/>
            </p:cNvCxnSpPr>
            <p:nvPr/>
          </p:nvCxnSpPr>
          <p:spPr>
            <a:xfrm>
              <a:off x="11560864" y="5813168"/>
              <a:ext cx="1255925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32AFD50-59A7-9645-898A-A434FDFE1660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16543831" y="5813168"/>
              <a:ext cx="1438470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BB29AFF-E9EA-B747-A0B0-7231CA74D0DB}"/>
                </a:ext>
              </a:extLst>
            </p:cNvPr>
            <p:cNvSpPr/>
            <p:nvPr/>
          </p:nvSpPr>
          <p:spPr>
            <a:xfrm>
              <a:off x="18212403" y="9128453"/>
              <a:ext cx="3266839" cy="326683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End</a:t>
              </a:r>
            </a:p>
          </p:txBody>
        </p:sp>
        <p:cxnSp>
          <p:nvCxnSpPr>
            <p:cNvPr id="40" name="Connector: Elbow 66">
              <a:extLst>
                <a:ext uri="{FF2B5EF4-FFF2-40B4-BE49-F238E27FC236}">
                  <a16:creationId xmlns:a16="http://schemas.microsoft.com/office/drawing/2014/main" id="{1486D336-F7C5-CE40-98D4-51C0A2E02238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rot="5400000">
              <a:off x="8684296" y="2415355"/>
              <a:ext cx="1843547" cy="1014848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749F897-D28D-D54C-8E56-AAE022041773}"/>
                </a:ext>
              </a:extLst>
            </p:cNvPr>
            <p:cNvCxnSpPr>
              <a:cxnSpLocks/>
              <a:stCxn id="31" idx="3"/>
              <a:endCxn id="29" idx="1"/>
            </p:cNvCxnSpPr>
            <p:nvPr/>
          </p:nvCxnSpPr>
          <p:spPr>
            <a:xfrm>
              <a:off x="6395351" y="9166023"/>
              <a:ext cx="1438469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75">
              <a:extLst>
                <a:ext uri="{FF2B5EF4-FFF2-40B4-BE49-F238E27FC236}">
                  <a16:creationId xmlns:a16="http://schemas.microsoft.com/office/drawing/2014/main" id="{498AEA5D-4171-1C4B-B5B8-CE155986A44B}"/>
                </a:ext>
              </a:extLst>
            </p:cNvPr>
            <p:cNvCxnSpPr>
              <a:cxnSpLocks/>
              <a:stCxn id="29" idx="3"/>
              <a:endCxn id="22" idx="0"/>
            </p:cNvCxnSpPr>
            <p:nvPr/>
          </p:nvCxnSpPr>
          <p:spPr>
            <a:xfrm>
              <a:off x="11560864" y="9166023"/>
              <a:ext cx="3119446" cy="841195"/>
            </a:xfrm>
            <a:prstGeom prst="bentConnector2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D7B2E4B-29C4-5D45-892F-83F398A50128}"/>
                </a:ext>
              </a:extLst>
            </p:cNvPr>
            <p:cNvCxnSpPr>
              <a:cxnSpLocks/>
              <a:stCxn id="20" idx="2"/>
              <a:endCxn id="39" idx="0"/>
            </p:cNvCxnSpPr>
            <p:nvPr/>
          </p:nvCxnSpPr>
          <p:spPr>
            <a:xfrm>
              <a:off x="19845823" y="6567822"/>
              <a:ext cx="0" cy="2560631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FABDBBF-5CF0-E34E-86B3-48878AB292D1}"/>
                </a:ext>
              </a:extLst>
            </p:cNvPr>
            <p:cNvSpPr txBox="1"/>
            <p:nvPr/>
          </p:nvSpPr>
          <p:spPr>
            <a:xfrm>
              <a:off x="2544411" y="10619569"/>
              <a:ext cx="73271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74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5141" y="1022190"/>
            <a:ext cx="12407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30A2FE-517C-7840-9735-CA68FA65F456}"/>
              </a:ext>
            </a:extLst>
          </p:cNvPr>
          <p:cNvCxnSpPr>
            <a:cxnSpLocks/>
          </p:cNvCxnSpPr>
          <p:nvPr/>
        </p:nvCxnSpPr>
        <p:spPr>
          <a:xfrm flipV="1">
            <a:off x="6030344" y="6525100"/>
            <a:ext cx="1575412" cy="166981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F0F686-03B5-C946-9366-8B87E620DD15}"/>
              </a:ext>
            </a:extLst>
          </p:cNvPr>
          <p:cNvCxnSpPr/>
          <p:nvPr/>
        </p:nvCxnSpPr>
        <p:spPr>
          <a:xfrm>
            <a:off x="7605756" y="6525100"/>
            <a:ext cx="626683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7E1A271-C0EC-294D-95EE-52001211A667}"/>
              </a:ext>
            </a:extLst>
          </p:cNvPr>
          <p:cNvSpPr/>
          <p:nvPr/>
        </p:nvSpPr>
        <p:spPr>
          <a:xfrm>
            <a:off x="3010165" y="7215558"/>
            <a:ext cx="4054067" cy="40540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23B161-E747-384E-B210-EA848BBA85EA}"/>
              </a:ext>
            </a:extLst>
          </p:cNvPr>
          <p:cNvSpPr/>
          <p:nvPr/>
        </p:nvSpPr>
        <p:spPr>
          <a:xfrm>
            <a:off x="7983595" y="5186222"/>
            <a:ext cx="2677757" cy="267775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id="{46021A92-67DD-7646-A913-3C29FBC973D1}"/>
              </a:ext>
            </a:extLst>
          </p:cNvPr>
          <p:cNvSpPr/>
          <p:nvPr/>
        </p:nvSpPr>
        <p:spPr>
          <a:xfrm>
            <a:off x="12365758" y="5186222"/>
            <a:ext cx="3648660" cy="26777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Rounded Corners 14">
            <a:extLst>
              <a:ext uri="{FF2B5EF4-FFF2-40B4-BE49-F238E27FC236}">
                <a16:creationId xmlns:a16="http://schemas.microsoft.com/office/drawing/2014/main" id="{9B3DFEBE-540A-664F-BC36-1D97A6D79C1C}"/>
              </a:ext>
            </a:extLst>
          </p:cNvPr>
          <p:cNvSpPr/>
          <p:nvPr/>
        </p:nvSpPr>
        <p:spPr>
          <a:xfrm>
            <a:off x="17718825" y="5186222"/>
            <a:ext cx="3648660" cy="267775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2F3AC2-649F-6F4C-934C-4D43124EAA3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0661352" y="6525100"/>
            <a:ext cx="170440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9840CB-6E9A-074E-A4C5-D48AC33455D1}"/>
              </a:ext>
            </a:extLst>
          </p:cNvPr>
          <p:cNvCxnSpPr>
            <a:cxnSpLocks/>
          </p:cNvCxnSpPr>
          <p:nvPr/>
        </p:nvCxnSpPr>
        <p:spPr>
          <a:xfrm>
            <a:off x="16014418" y="6525100"/>
            <a:ext cx="170440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2E04CE-F58A-E541-BEE6-ADCFEB2EB7AF}"/>
              </a:ext>
            </a:extLst>
          </p:cNvPr>
          <p:cNvSpPr txBox="1"/>
          <p:nvPr/>
        </p:nvSpPr>
        <p:spPr>
          <a:xfrm>
            <a:off x="4009605" y="8974829"/>
            <a:ext cx="1982034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Start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DBA4D-DAF6-1D40-B22C-920950A5C6C5}"/>
              </a:ext>
            </a:extLst>
          </p:cNvPr>
          <p:cNvSpPr txBox="1"/>
          <p:nvPr/>
        </p:nvSpPr>
        <p:spPr>
          <a:xfrm>
            <a:off x="12968382" y="6241820"/>
            <a:ext cx="2443412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Decision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2641B6-014E-CB4E-BFB5-FDC7E982D202}"/>
              </a:ext>
            </a:extLst>
          </p:cNvPr>
          <p:cNvSpPr txBox="1"/>
          <p:nvPr/>
        </p:nvSpPr>
        <p:spPr>
          <a:xfrm>
            <a:off x="7919097" y="6241820"/>
            <a:ext cx="2868904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Step</a:t>
            </a:r>
            <a:endParaRPr 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56D1FC-7AA6-4E43-8549-DCDE3B1984C6}"/>
              </a:ext>
            </a:extLst>
          </p:cNvPr>
          <p:cNvSpPr txBox="1"/>
          <p:nvPr/>
        </p:nvSpPr>
        <p:spPr>
          <a:xfrm>
            <a:off x="18292966" y="6241820"/>
            <a:ext cx="2443412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Action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36E43E6F-04C7-2246-B80A-3363404E7B5E}"/>
              </a:ext>
            </a:extLst>
          </p:cNvPr>
          <p:cNvSpPr/>
          <p:nvPr/>
        </p:nvSpPr>
        <p:spPr>
          <a:xfrm>
            <a:off x="11206379" y="6167993"/>
            <a:ext cx="585238" cy="70215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BB8B16C6-5BBD-F740-9072-B2A9C8055D03}"/>
              </a:ext>
            </a:extLst>
          </p:cNvPr>
          <p:cNvSpPr/>
          <p:nvPr/>
        </p:nvSpPr>
        <p:spPr>
          <a:xfrm>
            <a:off x="16574002" y="6167993"/>
            <a:ext cx="585238" cy="70215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14">
            <a:extLst>
              <a:ext uri="{FF2B5EF4-FFF2-40B4-BE49-F238E27FC236}">
                <a16:creationId xmlns:a16="http://schemas.microsoft.com/office/drawing/2014/main" id="{691FBFF7-4798-064E-8BA1-EBBBEA034082}"/>
              </a:ext>
            </a:extLst>
          </p:cNvPr>
          <p:cNvSpPr/>
          <p:nvPr/>
        </p:nvSpPr>
        <p:spPr>
          <a:xfrm>
            <a:off x="17718825" y="9242591"/>
            <a:ext cx="3648660" cy="26777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7A8547-7D7A-B646-B976-69FCB685C6FF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19543155" y="7863979"/>
            <a:ext cx="0" cy="137861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C3C1551-A3EA-6844-84E1-01FE4FC92852}"/>
              </a:ext>
            </a:extLst>
          </p:cNvPr>
          <p:cNvSpPr txBox="1"/>
          <p:nvPr/>
        </p:nvSpPr>
        <p:spPr>
          <a:xfrm>
            <a:off x="18292966" y="10304470"/>
            <a:ext cx="2443412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End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625FCB-4F46-4548-A9BE-F128BAD9E0BE}"/>
              </a:ext>
            </a:extLst>
          </p:cNvPr>
          <p:cNvSpPr txBox="1"/>
          <p:nvPr/>
        </p:nvSpPr>
        <p:spPr>
          <a:xfrm>
            <a:off x="8363234" y="9202857"/>
            <a:ext cx="76511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2290661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5141" y="1022190"/>
            <a:ext cx="12407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23B1B8-C717-FE46-929E-1AE96E162623}"/>
              </a:ext>
            </a:extLst>
          </p:cNvPr>
          <p:cNvGrpSpPr/>
          <p:nvPr/>
        </p:nvGrpSpPr>
        <p:grpSpPr>
          <a:xfrm>
            <a:off x="1139423" y="5747657"/>
            <a:ext cx="22294745" cy="6208605"/>
            <a:chOff x="1316369" y="5780314"/>
            <a:chExt cx="22294745" cy="620860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F5C9A98-923D-7844-8C8A-ECF0E3226628}"/>
                </a:ext>
              </a:extLst>
            </p:cNvPr>
            <p:cNvGrpSpPr/>
            <p:nvPr/>
          </p:nvGrpSpPr>
          <p:grpSpPr>
            <a:xfrm>
              <a:off x="1316369" y="5780314"/>
              <a:ext cx="18170239" cy="6208605"/>
              <a:chOff x="2492026" y="5394960"/>
              <a:chExt cx="19393598" cy="662661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9F0999-2509-7E44-ADB5-DD267EE8880B}"/>
                  </a:ext>
                </a:extLst>
              </p:cNvPr>
              <p:cNvSpPr/>
              <p:nvPr/>
            </p:nvSpPr>
            <p:spPr>
              <a:xfrm>
                <a:off x="2492026" y="5394960"/>
                <a:ext cx="4951191" cy="2023415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round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Cambria" panose="02040503050406030204" pitchFamily="18" charset="0"/>
                    <a:cs typeface="Poppins Medium" pitchFamily="2" charset="77"/>
                  </a:rPr>
                  <a:t>Start</a:t>
                </a:r>
              </a:p>
            </p:txBody>
          </p:sp>
          <p:sp>
            <p:nvSpPr>
              <p:cNvPr id="5" name="Beslutning 47">
                <a:extLst>
                  <a:ext uri="{FF2B5EF4-FFF2-40B4-BE49-F238E27FC236}">
                    <a16:creationId xmlns:a16="http://schemas.microsoft.com/office/drawing/2014/main" id="{D32224EA-47E0-1747-90B8-D5DD29A06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678" y="8415302"/>
                <a:ext cx="3609536" cy="3606274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  <a:round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Cambria" panose="02040503050406030204" pitchFamily="18" charset="0"/>
                    <a:cs typeface="Poppins Medium" pitchFamily="2" charset="77"/>
                  </a:rPr>
                  <a:t>Decision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CE1D103-758E-2843-B54A-CAD2458B1524}"/>
                  </a:ext>
                </a:extLst>
              </p:cNvPr>
              <p:cNvSpPr/>
              <p:nvPr/>
            </p:nvSpPr>
            <p:spPr>
              <a:xfrm>
                <a:off x="11419455" y="9206731"/>
                <a:ext cx="4951191" cy="2023415"/>
              </a:xfrm>
              <a:prstGeom prst="rect">
                <a:avLst/>
              </a:prstGeom>
              <a:solidFill>
                <a:schemeClr val="accent3"/>
              </a:solidFill>
              <a:ln w="3175">
                <a:noFill/>
                <a:round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Cambria" panose="02040503050406030204" pitchFamily="18" charset="0"/>
                    <a:cs typeface="Poppins Medium" pitchFamily="2" charset="77"/>
                  </a:rPr>
                  <a:t>Action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168F4D1-7E8C-AB47-AE8C-DD5DE0120BB9}"/>
                  </a:ext>
                </a:extLst>
              </p:cNvPr>
              <p:cNvCxnSpPr>
                <a:cxnSpLocks/>
                <a:stCxn id="5" idx="6"/>
                <a:endCxn id="6" idx="1"/>
              </p:cNvCxnSpPr>
              <p:nvPr/>
            </p:nvCxnSpPr>
            <p:spPr>
              <a:xfrm>
                <a:off x="10239213" y="10218439"/>
                <a:ext cx="1180242" cy="0"/>
              </a:xfrm>
              <a:prstGeom prst="straightConnector1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9AE8844-8C89-AD4E-9C03-3F1CE159868F}"/>
                  </a:ext>
                </a:extLst>
              </p:cNvPr>
              <p:cNvSpPr/>
              <p:nvPr/>
            </p:nvSpPr>
            <p:spPr>
              <a:xfrm>
                <a:off x="11419455" y="5405636"/>
                <a:ext cx="4951191" cy="2023415"/>
              </a:xfrm>
              <a:prstGeom prst="rect">
                <a:avLst/>
              </a:prstGeom>
              <a:solidFill>
                <a:schemeClr val="accent4"/>
              </a:solidFill>
              <a:ln w="3175">
                <a:noFill/>
                <a:round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Cambria" panose="02040503050406030204" pitchFamily="18" charset="0"/>
                    <a:cs typeface="Poppins Medium" pitchFamily="2" charset="77"/>
                  </a:rPr>
                  <a:t>Step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27716D2-694B-8042-BECC-A2CC914F322E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V="1">
                <a:off x="16370646" y="6409085"/>
                <a:ext cx="611074" cy="8258"/>
              </a:xfrm>
              <a:prstGeom prst="straightConnector1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10" name="Rectangle: Rounded Corners 84">
                <a:extLst>
                  <a:ext uri="{FF2B5EF4-FFF2-40B4-BE49-F238E27FC236}">
                    <a16:creationId xmlns:a16="http://schemas.microsoft.com/office/drawing/2014/main" id="{240EB4EF-A709-E348-8882-34A4FCCCBBCE}"/>
                  </a:ext>
                </a:extLst>
              </p:cNvPr>
              <p:cNvSpPr/>
              <p:nvPr/>
            </p:nvSpPr>
            <p:spPr>
              <a:xfrm>
                <a:off x="16934433" y="5405636"/>
                <a:ext cx="4951191" cy="2023415"/>
              </a:xfrm>
              <a:prstGeom prst="roundRect">
                <a:avLst/>
              </a:prstGeom>
              <a:solidFill>
                <a:schemeClr val="accent5"/>
              </a:solidFill>
              <a:ln w="3175">
                <a:noFill/>
                <a:round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Cambria" panose="02040503050406030204" pitchFamily="18" charset="0"/>
                    <a:cs typeface="Poppins Medium" pitchFamily="2" charset="77"/>
                  </a:rPr>
                  <a:t>Yes</a:t>
                </a:r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4E5EFC19-35D2-C74C-AE3F-1F1BA1CA3615}"/>
                  </a:ext>
                </a:extLst>
              </p:cNvPr>
              <p:cNvSpPr/>
              <p:nvPr/>
            </p:nvSpPr>
            <p:spPr>
              <a:xfrm>
                <a:off x="16934433" y="9206731"/>
                <a:ext cx="4951191" cy="2023415"/>
              </a:xfrm>
              <a:prstGeom prst="parallelogram">
                <a:avLst/>
              </a:prstGeom>
              <a:solidFill>
                <a:schemeClr val="accent6"/>
              </a:solidFill>
              <a:ln w="3175">
                <a:noFill/>
                <a:round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Cambria" panose="02040503050406030204" pitchFamily="18" charset="0"/>
                    <a:cs typeface="Poppins Medium" pitchFamily="2" charset="77"/>
                  </a:rPr>
                  <a:t>End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C9CD1A9-0C5D-BD4C-81A4-AB94BBDD519F}"/>
                  </a:ext>
                </a:extLst>
              </p:cNvPr>
              <p:cNvCxnSpPr>
                <a:cxnSpLocks/>
                <a:stCxn id="6" idx="3"/>
                <a:endCxn id="11" idx="5"/>
              </p:cNvCxnSpPr>
              <p:nvPr/>
            </p:nvCxnSpPr>
            <p:spPr>
              <a:xfrm>
                <a:off x="16370646" y="10218439"/>
                <a:ext cx="822582" cy="0"/>
              </a:xfrm>
              <a:prstGeom prst="straightConnector1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905D0C5-F8D1-9B4F-B811-803EDF55B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95052" y="7429051"/>
                <a:ext cx="0" cy="1777680"/>
              </a:xfrm>
              <a:prstGeom prst="straightConnector1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4" name="Elbow Connector 65">
                <a:extLst>
                  <a:ext uri="{FF2B5EF4-FFF2-40B4-BE49-F238E27FC236}">
                    <a16:creationId xmlns:a16="http://schemas.microsoft.com/office/drawing/2014/main" id="{48CBEB01-3F1C-D746-8F20-83148C1D9DBD}"/>
                  </a:ext>
                </a:extLst>
              </p:cNvPr>
              <p:cNvCxnSpPr>
                <a:cxnSpLocks/>
                <a:stCxn id="4" idx="2"/>
                <a:endCxn id="5" idx="2"/>
              </p:cNvCxnSpPr>
              <p:nvPr/>
            </p:nvCxnSpPr>
            <p:spPr>
              <a:xfrm rot="16200000" flipH="1">
                <a:off x="4398617" y="7987378"/>
                <a:ext cx="2800064" cy="1662055"/>
              </a:xfrm>
              <a:prstGeom prst="bentConnector2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  <a:round/>
                <a:headEnd type="none" w="med" len="med"/>
                <a:tailEnd type="arrow" w="med" len="med"/>
              </a:ln>
            </p:spPr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025E49-5396-E445-A301-164C3E361D03}"/>
                </a:ext>
              </a:extLst>
            </p:cNvPr>
            <p:cNvSpPr txBox="1"/>
            <p:nvPr/>
          </p:nvSpPr>
          <p:spPr>
            <a:xfrm>
              <a:off x="20014831" y="5820261"/>
              <a:ext cx="359628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BD5F8C-A95E-B544-9DF0-C73E7AF4B230}"/>
                </a:ext>
              </a:extLst>
            </p:cNvPr>
            <p:cNvSpPr txBox="1"/>
            <p:nvPr/>
          </p:nvSpPr>
          <p:spPr>
            <a:xfrm>
              <a:off x="20014831" y="9391583"/>
              <a:ext cx="359628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311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5141" y="1022190"/>
            <a:ext cx="12407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BDC3A-1DC0-6840-A278-B0ADDD8CEDF4}"/>
              </a:ext>
            </a:extLst>
          </p:cNvPr>
          <p:cNvSpPr/>
          <p:nvPr/>
        </p:nvSpPr>
        <p:spPr>
          <a:xfrm>
            <a:off x="1909536" y="5167484"/>
            <a:ext cx="4139881" cy="14438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Start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CD1625-835B-3B48-85C3-E55F38814968}"/>
              </a:ext>
            </a:extLst>
          </p:cNvPr>
          <p:cNvSpPr/>
          <p:nvPr/>
        </p:nvSpPr>
        <p:spPr>
          <a:xfrm>
            <a:off x="1909536" y="8304552"/>
            <a:ext cx="4139881" cy="1443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Step</a:t>
            </a:r>
          </a:p>
        </p:txBody>
      </p:sp>
      <p:sp>
        <p:nvSpPr>
          <p:cNvPr id="22" name="Flowchart: Decision 52">
            <a:extLst>
              <a:ext uri="{FF2B5EF4-FFF2-40B4-BE49-F238E27FC236}">
                <a16:creationId xmlns:a16="http://schemas.microsoft.com/office/drawing/2014/main" id="{F1B64350-126E-D14A-9092-6FC77AF12FDD}"/>
              </a:ext>
            </a:extLst>
          </p:cNvPr>
          <p:cNvSpPr/>
          <p:nvPr/>
        </p:nvSpPr>
        <p:spPr>
          <a:xfrm>
            <a:off x="7261895" y="8304552"/>
            <a:ext cx="4139881" cy="1443889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1003CC-B924-B747-B96E-C4A58A3D7D8F}"/>
              </a:ext>
            </a:extLst>
          </p:cNvPr>
          <p:cNvSpPr/>
          <p:nvPr/>
        </p:nvSpPr>
        <p:spPr>
          <a:xfrm>
            <a:off x="12614253" y="8304552"/>
            <a:ext cx="4139881" cy="1443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Decision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8682F9-7FD1-CB48-8857-AEC49C528F92}"/>
              </a:ext>
            </a:extLst>
          </p:cNvPr>
          <p:cNvSpPr/>
          <p:nvPr/>
        </p:nvSpPr>
        <p:spPr>
          <a:xfrm>
            <a:off x="12614253" y="5167484"/>
            <a:ext cx="4139881" cy="14438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Action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81A660-3F21-5942-A3EC-E23C338EEFF6}"/>
              </a:ext>
            </a:extLst>
          </p:cNvPr>
          <p:cNvSpPr/>
          <p:nvPr/>
        </p:nvSpPr>
        <p:spPr>
          <a:xfrm>
            <a:off x="17966614" y="5167484"/>
            <a:ext cx="4139881" cy="14438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Process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361E66-2CF9-0B4B-8631-BD4E542B2E9E}"/>
              </a:ext>
            </a:extLst>
          </p:cNvPr>
          <p:cNvSpPr/>
          <p:nvPr/>
        </p:nvSpPr>
        <p:spPr>
          <a:xfrm>
            <a:off x="17604994" y="10728423"/>
            <a:ext cx="4863120" cy="169613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End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21BFDD-7BFF-8040-9478-BEC9B6DCC7C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3979476" y="6611373"/>
            <a:ext cx="0" cy="1693179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3E1BBC-154F-AA4C-A72C-5E3A21ABD94D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6049417" y="9026496"/>
            <a:ext cx="1212478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C1E4C7-B55B-E344-8252-CD241430476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1401776" y="9026496"/>
            <a:ext cx="1212478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AD447A-E4E7-D847-8E74-2B131F4140DF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V="1">
            <a:off x="14684194" y="6611373"/>
            <a:ext cx="0" cy="1693179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4E558C-6B2F-1B46-87E8-BBD1CE37AC9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20036554" y="6611373"/>
            <a:ext cx="1" cy="411705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A367EF-6C6A-C44A-B383-B15E3DBCDEC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16754134" y="5889429"/>
            <a:ext cx="121248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605B1C-2F43-3441-A2F9-7545A85DC7A4}"/>
              </a:ext>
            </a:extLst>
          </p:cNvPr>
          <p:cNvSpPr txBox="1"/>
          <p:nvPr/>
        </p:nvSpPr>
        <p:spPr>
          <a:xfrm>
            <a:off x="6655656" y="10883994"/>
            <a:ext cx="10051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People who have a significant number of followers in every business.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21BDF5-A91B-5545-AE91-3436D4C1C69D}"/>
              </a:ext>
            </a:extLst>
          </p:cNvPr>
          <p:cNvSpPr txBox="1"/>
          <p:nvPr/>
        </p:nvSpPr>
        <p:spPr>
          <a:xfrm>
            <a:off x="7618415" y="5022143"/>
            <a:ext cx="34268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People who have a significant number of followers in every business.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ECF260-3875-E140-9260-953B28379B4C}"/>
              </a:ext>
            </a:extLst>
          </p:cNvPr>
          <p:cNvCxnSpPr>
            <a:cxnSpLocks/>
          </p:cNvCxnSpPr>
          <p:nvPr/>
        </p:nvCxnSpPr>
        <p:spPr>
          <a:xfrm flipV="1">
            <a:off x="9295765" y="7457962"/>
            <a:ext cx="0" cy="84659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021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2E9EE7-4E97-C741-95FD-8F8D0C6E5353}"/>
              </a:ext>
            </a:extLst>
          </p:cNvPr>
          <p:cNvCxnSpPr>
            <a:cxnSpLocks/>
          </p:cNvCxnSpPr>
          <p:nvPr/>
        </p:nvCxnSpPr>
        <p:spPr>
          <a:xfrm>
            <a:off x="17606272" y="6526889"/>
            <a:ext cx="2305418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23CCF6-F896-ED49-9D1E-AFB8BFD2F0C7}"/>
              </a:ext>
            </a:extLst>
          </p:cNvPr>
          <p:cNvCxnSpPr>
            <a:cxnSpLocks/>
          </p:cNvCxnSpPr>
          <p:nvPr/>
        </p:nvCxnSpPr>
        <p:spPr>
          <a:xfrm>
            <a:off x="14029952" y="6526889"/>
            <a:ext cx="2305418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348A84-EF87-934F-B0A6-B58CB4915955}"/>
              </a:ext>
            </a:extLst>
          </p:cNvPr>
          <p:cNvCxnSpPr>
            <a:cxnSpLocks/>
          </p:cNvCxnSpPr>
          <p:nvPr/>
        </p:nvCxnSpPr>
        <p:spPr>
          <a:xfrm flipV="1">
            <a:off x="12866632" y="8577834"/>
            <a:ext cx="0" cy="1609643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C13221-A16E-FE45-87EB-0E44130A6517}"/>
              </a:ext>
            </a:extLst>
          </p:cNvPr>
          <p:cNvCxnSpPr>
            <a:cxnSpLocks/>
          </p:cNvCxnSpPr>
          <p:nvPr/>
        </p:nvCxnSpPr>
        <p:spPr>
          <a:xfrm>
            <a:off x="9193792" y="11058249"/>
            <a:ext cx="2305418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85DA52-CAB9-AC47-AF92-6BE6DD27DABD}"/>
              </a:ext>
            </a:extLst>
          </p:cNvPr>
          <p:cNvCxnSpPr>
            <a:cxnSpLocks/>
          </p:cNvCxnSpPr>
          <p:nvPr/>
        </p:nvCxnSpPr>
        <p:spPr>
          <a:xfrm>
            <a:off x="5307592" y="6471009"/>
            <a:ext cx="1212478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5141" y="1022190"/>
            <a:ext cx="12407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AF2D60-2978-244A-9882-95CFEA7E21C3}"/>
              </a:ext>
            </a:extLst>
          </p:cNvPr>
          <p:cNvSpPr/>
          <p:nvPr/>
        </p:nvSpPr>
        <p:spPr>
          <a:xfrm>
            <a:off x="2962656" y="5266944"/>
            <a:ext cx="2487168" cy="24871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4E03EB-168B-4A4B-A67A-526DF9F858DB}"/>
              </a:ext>
            </a:extLst>
          </p:cNvPr>
          <p:cNvSpPr/>
          <p:nvPr/>
        </p:nvSpPr>
        <p:spPr>
          <a:xfrm>
            <a:off x="6520070" y="5585791"/>
            <a:ext cx="2703443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C1757B-6F20-F044-BD93-A87DF64CDFDA}"/>
              </a:ext>
            </a:extLst>
          </p:cNvPr>
          <p:cNvSpPr/>
          <p:nvPr/>
        </p:nvSpPr>
        <p:spPr>
          <a:xfrm>
            <a:off x="16359809" y="5585791"/>
            <a:ext cx="2703443" cy="182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A7E467-1F76-6B4C-A306-AEBC4E423E21}"/>
              </a:ext>
            </a:extLst>
          </p:cNvPr>
          <p:cNvSpPr/>
          <p:nvPr/>
        </p:nvSpPr>
        <p:spPr>
          <a:xfrm>
            <a:off x="19918813" y="5266944"/>
            <a:ext cx="2487168" cy="24871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6BC0A7-221B-FC48-A239-B8F58AA6DAE9}"/>
              </a:ext>
            </a:extLst>
          </p:cNvPr>
          <p:cNvSpPr/>
          <p:nvPr/>
        </p:nvSpPr>
        <p:spPr>
          <a:xfrm rot="2700000">
            <a:off x="11395874" y="5065011"/>
            <a:ext cx="2910117" cy="29101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F8613D-8A72-2B45-B14A-2CD4A520ABCE}"/>
              </a:ext>
            </a:extLst>
          </p:cNvPr>
          <p:cNvSpPr/>
          <p:nvPr/>
        </p:nvSpPr>
        <p:spPr>
          <a:xfrm>
            <a:off x="11499210" y="9998764"/>
            <a:ext cx="2703443" cy="22062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CA3176-AACC-1A48-A0C2-6AF9133B3C27}"/>
              </a:ext>
            </a:extLst>
          </p:cNvPr>
          <p:cNvCxnSpPr>
            <a:cxnSpLocks/>
          </p:cNvCxnSpPr>
          <p:nvPr/>
        </p:nvCxnSpPr>
        <p:spPr>
          <a:xfrm>
            <a:off x="7819956" y="7414591"/>
            <a:ext cx="0" cy="277288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3AA74-B6BE-F740-8FCD-79524776E853}"/>
              </a:ext>
            </a:extLst>
          </p:cNvPr>
          <p:cNvSpPr/>
          <p:nvPr/>
        </p:nvSpPr>
        <p:spPr>
          <a:xfrm>
            <a:off x="6520070" y="10187477"/>
            <a:ext cx="2703443" cy="18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3C8A3B-CAD6-3542-8169-45FFF4C3CF09}"/>
              </a:ext>
            </a:extLst>
          </p:cNvPr>
          <p:cNvSpPr txBox="1"/>
          <p:nvPr/>
        </p:nvSpPr>
        <p:spPr>
          <a:xfrm>
            <a:off x="3215223" y="6233529"/>
            <a:ext cx="1982034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154D8E-0D13-244A-A383-96674DFD1003}"/>
              </a:ext>
            </a:extLst>
          </p:cNvPr>
          <p:cNvSpPr txBox="1"/>
          <p:nvPr/>
        </p:nvSpPr>
        <p:spPr>
          <a:xfrm>
            <a:off x="15098463" y="10200395"/>
            <a:ext cx="76511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People who have a significant number of followers in every business.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FAE9E6-C1BF-D84F-BAEA-1B43BF4EC8E7}"/>
              </a:ext>
            </a:extLst>
          </p:cNvPr>
          <p:cNvSpPr txBox="1"/>
          <p:nvPr/>
        </p:nvSpPr>
        <p:spPr>
          <a:xfrm>
            <a:off x="6828939" y="6233529"/>
            <a:ext cx="1982034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Step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31AD07-45B1-D24A-BE0B-7C881E6DC3F3}"/>
              </a:ext>
            </a:extLst>
          </p:cNvPr>
          <p:cNvSpPr txBox="1"/>
          <p:nvPr/>
        </p:nvSpPr>
        <p:spPr>
          <a:xfrm>
            <a:off x="6828939" y="10824878"/>
            <a:ext cx="1982034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Step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90A2C6-BB4A-684A-B0BD-90C4AF093832}"/>
              </a:ext>
            </a:extLst>
          </p:cNvPr>
          <p:cNvSpPr txBox="1"/>
          <p:nvPr/>
        </p:nvSpPr>
        <p:spPr>
          <a:xfrm>
            <a:off x="11872709" y="10824878"/>
            <a:ext cx="1982034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FD4B5C-C10F-2044-8682-8421C65AC2CB}"/>
              </a:ext>
            </a:extLst>
          </p:cNvPr>
          <p:cNvSpPr txBox="1"/>
          <p:nvPr/>
        </p:nvSpPr>
        <p:spPr>
          <a:xfrm>
            <a:off x="11901529" y="6233529"/>
            <a:ext cx="1982034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Decision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ED7BD3-C8A1-0A47-A5EE-1EC0F343AC97}"/>
              </a:ext>
            </a:extLst>
          </p:cNvPr>
          <p:cNvSpPr txBox="1"/>
          <p:nvPr/>
        </p:nvSpPr>
        <p:spPr>
          <a:xfrm>
            <a:off x="16720513" y="6233529"/>
            <a:ext cx="1982034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272ED-D644-BF4A-B195-688CEEC88871}"/>
              </a:ext>
            </a:extLst>
          </p:cNvPr>
          <p:cNvSpPr txBox="1"/>
          <p:nvPr/>
        </p:nvSpPr>
        <p:spPr>
          <a:xfrm>
            <a:off x="20171380" y="6233529"/>
            <a:ext cx="1982034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37384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5141" y="1022190"/>
            <a:ext cx="12407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079E8CB-590D-E845-8755-1DAAE67147C6}"/>
              </a:ext>
            </a:extLst>
          </p:cNvPr>
          <p:cNvGrpSpPr/>
          <p:nvPr/>
        </p:nvGrpSpPr>
        <p:grpSpPr>
          <a:xfrm>
            <a:off x="1725189" y="5592232"/>
            <a:ext cx="20927271" cy="5740457"/>
            <a:chOff x="1962226" y="5659659"/>
            <a:chExt cx="22415424" cy="5740457"/>
          </a:xfrm>
        </p:grpSpPr>
        <p:sp>
          <p:nvSpPr>
            <p:cNvPr id="5" name="Rectangle 123">
              <a:extLst>
                <a:ext uri="{FF2B5EF4-FFF2-40B4-BE49-F238E27FC236}">
                  <a16:creationId xmlns:a16="http://schemas.microsoft.com/office/drawing/2014/main" id="{4C0B0223-8A2C-674E-999E-B259E27FBD4A}"/>
                </a:ext>
              </a:extLst>
            </p:cNvPr>
            <p:cNvSpPr/>
            <p:nvPr/>
          </p:nvSpPr>
          <p:spPr>
            <a:xfrm>
              <a:off x="1962226" y="7661742"/>
              <a:ext cx="3068140" cy="16937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Conector recto de flecha 6">
              <a:extLst>
                <a:ext uri="{FF2B5EF4-FFF2-40B4-BE49-F238E27FC236}">
                  <a16:creationId xmlns:a16="http://schemas.microsoft.com/office/drawing/2014/main" id="{793DEAB7-ADE7-324C-9757-5C3C68359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5745" y="8508592"/>
              <a:ext cx="806606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8">
              <a:extLst>
                <a:ext uri="{FF2B5EF4-FFF2-40B4-BE49-F238E27FC236}">
                  <a16:creationId xmlns:a16="http://schemas.microsoft.com/office/drawing/2014/main" id="{28200D2B-A080-014A-A52F-E13E5BF2FB0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541756" y="10362419"/>
              <a:ext cx="0" cy="7078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9">
              <a:extLst>
                <a:ext uri="{FF2B5EF4-FFF2-40B4-BE49-F238E27FC236}">
                  <a16:creationId xmlns:a16="http://schemas.microsoft.com/office/drawing/2014/main" id="{7A938D80-4795-A04F-A03E-BCA34CD8981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556591" y="5971243"/>
              <a:ext cx="0" cy="7245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0">
              <a:extLst>
                <a:ext uri="{FF2B5EF4-FFF2-40B4-BE49-F238E27FC236}">
                  <a16:creationId xmlns:a16="http://schemas.microsoft.com/office/drawing/2014/main" id="{AB33CA95-2443-C247-A89D-69A158521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4315" y="6309097"/>
              <a:ext cx="0" cy="43989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1">
              <a:extLst>
                <a:ext uri="{FF2B5EF4-FFF2-40B4-BE49-F238E27FC236}">
                  <a16:creationId xmlns:a16="http://schemas.microsoft.com/office/drawing/2014/main" id="{FF0F7209-7E6B-654C-98CB-19FA0F46C628}"/>
                </a:ext>
              </a:extLst>
            </p:cNvPr>
            <p:cNvSpPr/>
            <p:nvPr/>
          </p:nvSpPr>
          <p:spPr>
            <a:xfrm>
              <a:off x="7174163" y="5659659"/>
              <a:ext cx="4256443" cy="13477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/>
            </a:p>
          </p:txBody>
        </p:sp>
        <p:sp>
          <p:nvSpPr>
            <p:cNvPr id="8" name="Rounded Rectangle 1">
              <a:extLst>
                <a:ext uri="{FF2B5EF4-FFF2-40B4-BE49-F238E27FC236}">
                  <a16:creationId xmlns:a16="http://schemas.microsoft.com/office/drawing/2014/main" id="{C00F7231-8829-4149-8B16-BFC2480A24A2}"/>
                </a:ext>
              </a:extLst>
            </p:cNvPr>
            <p:cNvSpPr/>
            <p:nvPr/>
          </p:nvSpPr>
          <p:spPr>
            <a:xfrm>
              <a:off x="7174162" y="9984969"/>
              <a:ext cx="4256443" cy="13477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/>
            </a:p>
          </p:txBody>
        </p:sp>
        <p:sp>
          <p:nvSpPr>
            <p:cNvPr id="9" name="Parallelogram 29">
              <a:extLst>
                <a:ext uri="{FF2B5EF4-FFF2-40B4-BE49-F238E27FC236}">
                  <a16:creationId xmlns:a16="http://schemas.microsoft.com/office/drawing/2014/main" id="{8F92D6C2-39D5-9645-BEDF-0D030705677F}"/>
                </a:ext>
              </a:extLst>
            </p:cNvPr>
            <p:cNvSpPr/>
            <p:nvPr/>
          </p:nvSpPr>
          <p:spPr>
            <a:xfrm>
              <a:off x="13574402" y="7886756"/>
              <a:ext cx="3022138" cy="1243669"/>
            </a:xfrm>
            <a:prstGeom prst="parallelogram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/>
            </a:p>
          </p:txBody>
        </p:sp>
        <p:sp>
          <p:nvSpPr>
            <p:cNvPr id="10" name="TextBox 53">
              <a:extLst>
                <a:ext uri="{FF2B5EF4-FFF2-40B4-BE49-F238E27FC236}">
                  <a16:creationId xmlns:a16="http://schemas.microsoft.com/office/drawing/2014/main" id="{C7BB7C3B-4F55-E94B-B5D0-B53475CC4C19}"/>
                </a:ext>
              </a:extLst>
            </p:cNvPr>
            <p:cNvSpPr txBox="1"/>
            <p:nvPr/>
          </p:nvSpPr>
          <p:spPr>
            <a:xfrm>
              <a:off x="13736990" y="8210740"/>
              <a:ext cx="2696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Action</a:t>
              </a:r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id="{65071E16-EE34-0E42-B5F5-3D197A7D9A4D}"/>
                </a:ext>
              </a:extLst>
            </p:cNvPr>
            <p:cNvSpPr txBox="1"/>
            <p:nvPr/>
          </p:nvSpPr>
          <p:spPr>
            <a:xfrm>
              <a:off x="7953903" y="6025742"/>
              <a:ext cx="2696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Step 1</a:t>
              </a:r>
            </a:p>
          </p:txBody>
        </p:sp>
        <p:sp>
          <p:nvSpPr>
            <p:cNvPr id="12" name="TextBox 53">
              <a:extLst>
                <a:ext uri="{FF2B5EF4-FFF2-40B4-BE49-F238E27FC236}">
                  <a16:creationId xmlns:a16="http://schemas.microsoft.com/office/drawing/2014/main" id="{554D9DB0-069E-D840-8B0B-C1713815F5D3}"/>
                </a:ext>
              </a:extLst>
            </p:cNvPr>
            <p:cNvSpPr txBox="1"/>
            <p:nvPr/>
          </p:nvSpPr>
          <p:spPr>
            <a:xfrm>
              <a:off x="7953903" y="10400309"/>
              <a:ext cx="2696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Step 2</a:t>
              </a:r>
            </a:p>
          </p:txBody>
        </p:sp>
        <p:sp>
          <p:nvSpPr>
            <p:cNvPr id="13" name="TextBox 53">
              <a:extLst>
                <a:ext uri="{FF2B5EF4-FFF2-40B4-BE49-F238E27FC236}">
                  <a16:creationId xmlns:a16="http://schemas.microsoft.com/office/drawing/2014/main" id="{60980BF3-E1ED-DC45-9E3A-D109552F59EB}"/>
                </a:ext>
              </a:extLst>
            </p:cNvPr>
            <p:cNvSpPr txBox="1"/>
            <p:nvPr/>
          </p:nvSpPr>
          <p:spPr>
            <a:xfrm>
              <a:off x="2147816" y="8210740"/>
              <a:ext cx="2696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Start</a:t>
              </a:r>
            </a:p>
          </p:txBody>
        </p:sp>
        <p:cxnSp>
          <p:nvCxnSpPr>
            <p:cNvPr id="19" name="Conector recto de flecha 8">
              <a:extLst>
                <a:ext uri="{FF2B5EF4-FFF2-40B4-BE49-F238E27FC236}">
                  <a16:creationId xmlns:a16="http://schemas.microsoft.com/office/drawing/2014/main" id="{2C6C5DAF-3014-CC46-B2A8-167F3DAF4A0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042727" y="10075262"/>
              <a:ext cx="0" cy="1282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9">
              <a:extLst>
                <a:ext uri="{FF2B5EF4-FFF2-40B4-BE49-F238E27FC236}">
                  <a16:creationId xmlns:a16="http://schemas.microsoft.com/office/drawing/2014/main" id="{555D2131-6436-E64A-8DB3-A72A9183F87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069600" y="5677289"/>
              <a:ext cx="0" cy="1312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8">
              <a:extLst>
                <a:ext uri="{FF2B5EF4-FFF2-40B4-BE49-F238E27FC236}">
                  <a16:creationId xmlns:a16="http://schemas.microsoft.com/office/drawing/2014/main" id="{E7EBF897-099F-F64E-ACA4-C6FC0753116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883086" y="10075263"/>
              <a:ext cx="0" cy="1282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9">
              <a:extLst>
                <a:ext uri="{FF2B5EF4-FFF2-40B4-BE49-F238E27FC236}">
                  <a16:creationId xmlns:a16="http://schemas.microsoft.com/office/drawing/2014/main" id="{01ABEB81-74B6-ED43-9525-01B695EF2B3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909960" y="5677290"/>
              <a:ext cx="0" cy="1312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1">
              <a:extLst>
                <a:ext uri="{FF2B5EF4-FFF2-40B4-BE49-F238E27FC236}">
                  <a16:creationId xmlns:a16="http://schemas.microsoft.com/office/drawing/2014/main" id="{13731440-2334-2F4F-B1E8-D9E49FA101F5}"/>
                </a:ext>
              </a:extLst>
            </p:cNvPr>
            <p:cNvSpPr/>
            <p:nvPr/>
          </p:nvSpPr>
          <p:spPr>
            <a:xfrm>
              <a:off x="12999169" y="5659659"/>
              <a:ext cx="4256443" cy="134772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/>
            </a:p>
          </p:txBody>
        </p:sp>
        <p:sp>
          <p:nvSpPr>
            <p:cNvPr id="23" name="Rounded Rectangle 1">
              <a:extLst>
                <a:ext uri="{FF2B5EF4-FFF2-40B4-BE49-F238E27FC236}">
                  <a16:creationId xmlns:a16="http://schemas.microsoft.com/office/drawing/2014/main" id="{E7B9EFB3-30D8-5944-A4D4-CAF110C9D51D}"/>
                </a:ext>
              </a:extLst>
            </p:cNvPr>
            <p:cNvSpPr/>
            <p:nvPr/>
          </p:nvSpPr>
          <p:spPr>
            <a:xfrm>
              <a:off x="12999168" y="9984969"/>
              <a:ext cx="4256443" cy="134772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/>
            </a:p>
          </p:txBody>
        </p:sp>
        <p:sp>
          <p:nvSpPr>
            <p:cNvPr id="24" name="TextBox 53">
              <a:extLst>
                <a:ext uri="{FF2B5EF4-FFF2-40B4-BE49-F238E27FC236}">
                  <a16:creationId xmlns:a16="http://schemas.microsoft.com/office/drawing/2014/main" id="{07018582-105F-8949-B8F5-42A475F6CDC2}"/>
                </a:ext>
              </a:extLst>
            </p:cNvPr>
            <p:cNvSpPr txBox="1"/>
            <p:nvPr/>
          </p:nvSpPr>
          <p:spPr>
            <a:xfrm>
              <a:off x="13778909" y="6025742"/>
              <a:ext cx="2696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Yes</a:t>
              </a:r>
            </a:p>
          </p:txBody>
        </p:sp>
        <p:sp>
          <p:nvSpPr>
            <p:cNvPr id="25" name="TextBox 53">
              <a:extLst>
                <a:ext uri="{FF2B5EF4-FFF2-40B4-BE49-F238E27FC236}">
                  <a16:creationId xmlns:a16="http://schemas.microsoft.com/office/drawing/2014/main" id="{9C4D5665-21C9-744D-A316-02BF252D9301}"/>
                </a:ext>
              </a:extLst>
            </p:cNvPr>
            <p:cNvSpPr txBox="1"/>
            <p:nvPr/>
          </p:nvSpPr>
          <p:spPr>
            <a:xfrm>
              <a:off x="13778909" y="10400309"/>
              <a:ext cx="2696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No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AE1F6DA-BBE0-954C-B8A8-22349D761F85}"/>
                </a:ext>
              </a:extLst>
            </p:cNvPr>
            <p:cNvGrpSpPr/>
            <p:nvPr/>
          </p:nvGrpSpPr>
          <p:grpSpPr>
            <a:xfrm>
              <a:off x="18824174" y="5659660"/>
              <a:ext cx="5553476" cy="5740456"/>
              <a:chOff x="18824174" y="5659660"/>
              <a:chExt cx="5553476" cy="57404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9C5A4E9-1801-8045-85CE-758347E0B904}"/>
                  </a:ext>
                </a:extLst>
              </p:cNvPr>
              <p:cNvSpPr/>
              <p:nvPr/>
            </p:nvSpPr>
            <p:spPr>
              <a:xfrm>
                <a:off x="18824174" y="5659660"/>
                <a:ext cx="5553476" cy="574045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A27705F-1E91-154A-87BA-64EE3E2FBB2F}"/>
                  </a:ext>
                </a:extLst>
              </p:cNvPr>
              <p:cNvGrpSpPr/>
              <p:nvPr/>
            </p:nvGrpSpPr>
            <p:grpSpPr>
              <a:xfrm>
                <a:off x="19442060" y="7212274"/>
                <a:ext cx="4534565" cy="2592632"/>
                <a:chOff x="19442060" y="6858000"/>
                <a:chExt cx="4534565" cy="2592632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B2AA6C8-111E-314B-82E7-6CA6B199D720}"/>
                    </a:ext>
                  </a:extLst>
                </p:cNvPr>
                <p:cNvSpPr txBox="1"/>
                <p:nvPr/>
              </p:nvSpPr>
              <p:spPr>
                <a:xfrm>
                  <a:off x="19442060" y="7634750"/>
                  <a:ext cx="4534565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business. </a:t>
                  </a:r>
                </a:p>
              </p:txBody>
            </p:sp>
            <p:sp>
              <p:nvSpPr>
                <p:cNvPr id="35" name="TextBox 53">
                  <a:extLst>
                    <a:ext uri="{FF2B5EF4-FFF2-40B4-BE49-F238E27FC236}">
                      <a16:creationId xmlns:a16="http://schemas.microsoft.com/office/drawing/2014/main" id="{CC19E6B2-2377-924A-B10E-3990D79E485F}"/>
                    </a:ext>
                  </a:extLst>
                </p:cNvPr>
                <p:cNvSpPr txBox="1"/>
                <p:nvPr/>
              </p:nvSpPr>
              <p:spPr>
                <a:xfrm>
                  <a:off x="20360863" y="6858000"/>
                  <a:ext cx="26969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Poppins Medium" pitchFamily="2" charset="77"/>
                      <a:ea typeface="Lato" panose="020F0502020204030203" pitchFamily="34" charset="0"/>
                      <a:cs typeface="Poppins Medium" pitchFamily="2" charset="77"/>
                    </a:rPr>
                    <a:t>End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7800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5141" y="1022190"/>
            <a:ext cx="12407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185DA5-018F-3143-9474-4A74B262E65B}"/>
              </a:ext>
            </a:extLst>
          </p:cNvPr>
          <p:cNvGrpSpPr/>
          <p:nvPr/>
        </p:nvGrpSpPr>
        <p:grpSpPr>
          <a:xfrm>
            <a:off x="1956233" y="5342576"/>
            <a:ext cx="20465184" cy="6356293"/>
            <a:chOff x="1956233" y="4637182"/>
            <a:chExt cx="20465184" cy="635629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58E02A7-6E1F-4F4A-AE98-FA665A27C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50366" y="10247395"/>
              <a:ext cx="1517504" cy="17182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286F07-191C-044B-9090-FEC51575C59F}"/>
                </a:ext>
              </a:extLst>
            </p:cNvPr>
            <p:cNvSpPr/>
            <p:nvPr/>
          </p:nvSpPr>
          <p:spPr>
            <a:xfrm>
              <a:off x="1956233" y="4637182"/>
              <a:ext cx="5926804" cy="1308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Start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A91162-8C78-1A4F-AFB2-A7488DC35543}"/>
                </a:ext>
              </a:extLst>
            </p:cNvPr>
            <p:cNvSpPr/>
            <p:nvPr/>
          </p:nvSpPr>
          <p:spPr>
            <a:xfrm>
              <a:off x="9225424" y="6292919"/>
              <a:ext cx="5926804" cy="1308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Step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AB09D4-3B1B-9E49-A222-8AF714208AA5}"/>
                </a:ext>
              </a:extLst>
            </p:cNvPr>
            <p:cNvSpPr/>
            <p:nvPr/>
          </p:nvSpPr>
          <p:spPr>
            <a:xfrm>
              <a:off x="9225424" y="7948656"/>
              <a:ext cx="5926804" cy="13089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Decision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17280E-3FA4-CC4D-8822-C384A3974FEA}"/>
                </a:ext>
              </a:extLst>
            </p:cNvPr>
            <p:cNvSpPr/>
            <p:nvPr/>
          </p:nvSpPr>
          <p:spPr>
            <a:xfrm>
              <a:off x="9225424" y="9604393"/>
              <a:ext cx="5926804" cy="13089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Cambria" panose="02040503050406030204" pitchFamily="18" charset="0"/>
                  <a:cs typeface="Poppins Medium" pitchFamily="2" charset="77"/>
                </a:rPr>
                <a:t>Action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22B78-CD7E-C747-9EB7-386D326C9100}"/>
                </a:ext>
              </a:extLst>
            </p:cNvPr>
            <p:cNvSpPr/>
            <p:nvPr/>
          </p:nvSpPr>
          <p:spPr>
            <a:xfrm>
              <a:off x="16494613" y="6292919"/>
              <a:ext cx="5926804" cy="462039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endParaRPr>
            </a:p>
          </p:txBody>
        </p:sp>
        <p:cxnSp>
          <p:nvCxnSpPr>
            <p:cNvPr id="9" name="Connector: Elbow 54">
              <a:extLst>
                <a:ext uri="{FF2B5EF4-FFF2-40B4-BE49-F238E27FC236}">
                  <a16:creationId xmlns:a16="http://schemas.microsoft.com/office/drawing/2014/main" id="{3FB31946-B5D1-2B4D-A509-2125760A632D}"/>
                </a:ext>
              </a:extLst>
            </p:cNvPr>
            <p:cNvCxnSpPr>
              <a:cxnSpLocks/>
              <a:stCxn id="4" idx="2"/>
              <a:endCxn id="5" idx="1"/>
            </p:cNvCxnSpPr>
            <p:nvPr/>
          </p:nvCxnSpPr>
          <p:spPr>
            <a:xfrm rot="16200000" flipH="1">
              <a:off x="6571890" y="4293845"/>
              <a:ext cx="1001277" cy="4305789"/>
            </a:xfrm>
            <a:prstGeom prst="bentConnector2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8F10C9A-510F-CE4F-8C6B-778806BA1E19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12188826" y="7601839"/>
              <a:ext cx="0" cy="346817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5BC2C0F-EF70-3242-AE92-9B15ADB84954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12188826" y="9257576"/>
              <a:ext cx="0" cy="346817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B415BC-E367-2D4F-B86B-95105601D8E3}"/>
                </a:ext>
              </a:extLst>
            </p:cNvPr>
            <p:cNvSpPr txBox="1"/>
            <p:nvPr/>
          </p:nvSpPr>
          <p:spPr>
            <a:xfrm>
              <a:off x="1956233" y="7884932"/>
              <a:ext cx="6155377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 People who have a significant number of followers in every business.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Significant number of followers in every business.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BA60246-0B95-834E-A05A-2CABD6EDCB70}"/>
                </a:ext>
              </a:extLst>
            </p:cNvPr>
            <p:cNvGrpSpPr/>
            <p:nvPr/>
          </p:nvGrpSpPr>
          <p:grpSpPr>
            <a:xfrm>
              <a:off x="17341256" y="7306800"/>
              <a:ext cx="4233516" cy="2592632"/>
              <a:chOff x="18044543" y="7144847"/>
              <a:chExt cx="4233516" cy="25926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9A10FB-BA2D-9B45-8201-0A21F7F8CF1B}"/>
                  </a:ext>
                </a:extLst>
              </p:cNvPr>
              <p:cNvSpPr txBox="1"/>
              <p:nvPr/>
            </p:nvSpPr>
            <p:spPr>
              <a:xfrm>
                <a:off x="18044543" y="7921597"/>
                <a:ext cx="42335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 </a:t>
                </a:r>
              </a:p>
            </p:txBody>
          </p:sp>
          <p:sp>
            <p:nvSpPr>
              <p:cNvPr id="21" name="TextBox 53">
                <a:extLst>
                  <a:ext uri="{FF2B5EF4-FFF2-40B4-BE49-F238E27FC236}">
                    <a16:creationId xmlns:a16="http://schemas.microsoft.com/office/drawing/2014/main" id="{61A99A9B-DC27-7F4A-8D66-BB0BC85C75B6}"/>
                  </a:ext>
                </a:extLst>
              </p:cNvPr>
              <p:cNvSpPr txBox="1"/>
              <p:nvPr/>
            </p:nvSpPr>
            <p:spPr>
              <a:xfrm>
                <a:off x="18902347" y="7144847"/>
                <a:ext cx="25179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630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BB7233-D5BB-DE49-9C64-0EC2649837E7}"/>
              </a:ext>
            </a:extLst>
          </p:cNvPr>
          <p:cNvGrpSpPr/>
          <p:nvPr/>
        </p:nvGrpSpPr>
        <p:grpSpPr>
          <a:xfrm>
            <a:off x="11554182" y="2146433"/>
            <a:ext cx="10481050" cy="9687808"/>
            <a:chOff x="11554182" y="2146433"/>
            <a:chExt cx="10481050" cy="968780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C75DD45-C95F-6942-B2AF-D2D23C9BD8DE}"/>
                </a:ext>
              </a:extLst>
            </p:cNvPr>
            <p:cNvCxnSpPr>
              <a:endCxn id="6" idx="0"/>
            </p:cNvCxnSpPr>
            <p:nvPr/>
          </p:nvCxnSpPr>
          <p:spPr>
            <a:xfrm flipH="1">
              <a:off x="16797995" y="2146433"/>
              <a:ext cx="2" cy="539862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264EDC2F-8140-3443-B285-5D54D0196E5A}"/>
                </a:ext>
              </a:extLst>
            </p:cNvPr>
            <p:cNvCxnSpPr/>
            <p:nvPr/>
          </p:nvCxnSpPr>
          <p:spPr>
            <a:xfrm rot="10800000" flipV="1">
              <a:off x="12813308" y="5878399"/>
              <a:ext cx="2731444" cy="586351"/>
            </a:xfrm>
            <a:prstGeom prst="bentConnector2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DA1F96B-3C4A-4142-AA15-65C5D7A64AD3}"/>
                </a:ext>
              </a:extLst>
            </p:cNvPr>
            <p:cNvCxnSpPr>
              <a:stCxn id="16" idx="2"/>
            </p:cNvCxnSpPr>
            <p:nvPr/>
          </p:nvCxnSpPr>
          <p:spPr>
            <a:xfrm>
              <a:off x="12807664" y="7454497"/>
              <a:ext cx="0" cy="587134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D2AB0F0-E4CE-3048-8D3A-E5D7A1B148B8}"/>
                </a:ext>
              </a:extLst>
            </p:cNvPr>
            <p:cNvCxnSpPr/>
            <p:nvPr/>
          </p:nvCxnSpPr>
          <p:spPr>
            <a:xfrm flipH="1">
              <a:off x="20787197" y="7454497"/>
              <a:ext cx="2" cy="587134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2D08818-40CF-6A4A-BC09-9613F4F4D3B6}"/>
                </a:ext>
              </a:extLst>
            </p:cNvPr>
            <p:cNvCxnSpPr/>
            <p:nvPr/>
          </p:nvCxnSpPr>
          <p:spPr>
            <a:xfrm flipH="1">
              <a:off x="12807662" y="8834504"/>
              <a:ext cx="2" cy="587134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03D6030-B721-414B-9811-3200935BC6FD}"/>
                </a:ext>
              </a:extLst>
            </p:cNvPr>
            <p:cNvCxnSpPr/>
            <p:nvPr/>
          </p:nvCxnSpPr>
          <p:spPr>
            <a:xfrm flipH="1">
              <a:off x="20766039" y="8834504"/>
              <a:ext cx="2" cy="587134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E9196D7-C1CE-B24F-B751-F219C9E206AA}"/>
                </a:ext>
              </a:extLst>
            </p:cNvPr>
            <p:cNvCxnSpPr/>
            <p:nvPr/>
          </p:nvCxnSpPr>
          <p:spPr>
            <a:xfrm flipH="1">
              <a:off x="20765444" y="11247107"/>
              <a:ext cx="2" cy="587134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F8AFD3D3-E5E6-454F-B80C-3F54AA69D74E}"/>
                </a:ext>
              </a:extLst>
            </p:cNvPr>
            <p:cNvCxnSpPr>
              <a:endCxn id="16" idx="1"/>
            </p:cNvCxnSpPr>
            <p:nvPr/>
          </p:nvCxnSpPr>
          <p:spPr>
            <a:xfrm rot="10800000" flipH="1">
              <a:off x="11554182" y="6959625"/>
              <a:ext cx="5053" cy="3386824"/>
            </a:xfrm>
            <a:prstGeom prst="bentConnector3">
              <a:avLst>
                <a:gd name="adj1" fmla="val -8043631"/>
              </a:avLst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AF24A306-4229-F143-A535-F6B28B678F04}"/>
                </a:ext>
              </a:extLst>
            </p:cNvPr>
            <p:cNvCxnSpPr>
              <a:endCxn id="19" idx="1"/>
            </p:cNvCxnSpPr>
            <p:nvPr/>
          </p:nvCxnSpPr>
          <p:spPr>
            <a:xfrm flipV="1">
              <a:off x="14061149" y="6959624"/>
              <a:ext cx="5477620" cy="338682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45DEE907-F9A1-DE4F-B0BB-413DD96297D4}"/>
                </a:ext>
              </a:extLst>
            </p:cNvPr>
            <p:cNvCxnSpPr/>
            <p:nvPr/>
          </p:nvCxnSpPr>
          <p:spPr>
            <a:xfrm rot="10800000" flipH="1" flipV="1">
              <a:off x="18046075" y="5879125"/>
              <a:ext cx="2731444" cy="586351"/>
            </a:xfrm>
            <a:prstGeom prst="bentConnector2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3EBCC799-1865-904B-AB3E-5306907EEFA9}"/>
                </a:ext>
              </a:extLst>
            </p:cNvPr>
            <p:cNvCxnSpPr/>
            <p:nvPr/>
          </p:nvCxnSpPr>
          <p:spPr>
            <a:xfrm rot="10800000">
              <a:off x="22030179" y="6959625"/>
              <a:ext cx="5053" cy="3386824"/>
            </a:xfrm>
            <a:prstGeom prst="bentConnector3">
              <a:avLst>
                <a:gd name="adj1" fmla="val -8043631"/>
              </a:avLst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4015D0A-9D55-3145-B633-AA1D1ADEDAA6}"/>
              </a:ext>
            </a:extLst>
          </p:cNvPr>
          <p:cNvGrpSpPr/>
          <p:nvPr/>
        </p:nvGrpSpPr>
        <p:grpSpPr>
          <a:xfrm>
            <a:off x="1563409" y="4442163"/>
            <a:ext cx="7390091" cy="4831673"/>
            <a:chOff x="2600296" y="1060290"/>
            <a:chExt cx="13191998" cy="4831673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600296" y="1060290"/>
              <a:ext cx="1319199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Flowchart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00296" y="4137637"/>
              <a:ext cx="112196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0EC5C-0C41-ED42-90C8-65D556BC079A}"/>
              </a:ext>
            </a:extLst>
          </p:cNvPr>
          <p:cNvSpPr/>
          <p:nvPr/>
        </p:nvSpPr>
        <p:spPr>
          <a:xfrm>
            <a:off x="15304540" y="1364520"/>
            <a:ext cx="2986915" cy="7872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99CD888-8E4C-0E49-BCEB-D98DFD812617}"/>
              </a:ext>
            </a:extLst>
          </p:cNvPr>
          <p:cNvSpPr/>
          <p:nvPr/>
        </p:nvSpPr>
        <p:spPr>
          <a:xfrm>
            <a:off x="15549565" y="2686296"/>
            <a:ext cx="2496862" cy="1776118"/>
          </a:xfrm>
          <a:prstGeom prst="diamond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576320-708F-EB42-9917-8946F854ACC7}"/>
              </a:ext>
            </a:extLst>
          </p:cNvPr>
          <p:cNvCxnSpPr/>
          <p:nvPr/>
        </p:nvCxnSpPr>
        <p:spPr>
          <a:xfrm flipH="1">
            <a:off x="16792595" y="4491877"/>
            <a:ext cx="5403" cy="488079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8C898A-E5C3-FF4F-A304-BC62FAB75157}"/>
              </a:ext>
            </a:extLst>
          </p:cNvPr>
          <p:cNvSpPr txBox="1"/>
          <p:nvPr/>
        </p:nvSpPr>
        <p:spPr>
          <a:xfrm>
            <a:off x="16132088" y="1582981"/>
            <a:ext cx="1320998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Start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A084BD-86D3-6D4D-A4C4-BC86461AF4CA}"/>
              </a:ext>
            </a:extLst>
          </p:cNvPr>
          <p:cNvSpPr/>
          <p:nvPr/>
        </p:nvSpPr>
        <p:spPr>
          <a:xfrm>
            <a:off x="11559234" y="6464750"/>
            <a:ext cx="2496862" cy="9897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F9D6F0-CB25-9E4B-A201-C1F1092FC7BD}"/>
              </a:ext>
            </a:extLst>
          </p:cNvPr>
          <p:cNvSpPr txBox="1"/>
          <p:nvPr/>
        </p:nvSpPr>
        <p:spPr>
          <a:xfrm>
            <a:off x="11993415" y="6819066"/>
            <a:ext cx="1628500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57FD3A-01E2-504D-9126-AF4658FFA377}"/>
              </a:ext>
            </a:extLst>
          </p:cNvPr>
          <p:cNvSpPr/>
          <p:nvPr/>
        </p:nvSpPr>
        <p:spPr>
          <a:xfrm>
            <a:off x="19538769" y="6464750"/>
            <a:ext cx="2496862" cy="9897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9F471-47C4-234D-9CDF-EF1E7E0974E2}"/>
              </a:ext>
            </a:extLst>
          </p:cNvPr>
          <p:cNvSpPr txBox="1"/>
          <p:nvPr/>
        </p:nvSpPr>
        <p:spPr>
          <a:xfrm>
            <a:off x="19978924" y="6797801"/>
            <a:ext cx="1616550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006DEC-5FA1-6047-A419-E15DC7D81823}"/>
              </a:ext>
            </a:extLst>
          </p:cNvPr>
          <p:cNvSpPr txBox="1"/>
          <p:nvPr/>
        </p:nvSpPr>
        <p:spPr>
          <a:xfrm>
            <a:off x="15836546" y="3388637"/>
            <a:ext cx="1912084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D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Decision</a:t>
            </a:r>
            <a:endParaRPr lang="en-US" sz="2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7868946C-4A9E-DA4D-A81C-6C48B3D0943B}"/>
              </a:ext>
            </a:extLst>
          </p:cNvPr>
          <p:cNvSpPr/>
          <p:nvPr/>
        </p:nvSpPr>
        <p:spPr>
          <a:xfrm>
            <a:off x="15539106" y="4971095"/>
            <a:ext cx="2506967" cy="181461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664FE-72BD-5648-B255-622B22117A5B}"/>
              </a:ext>
            </a:extLst>
          </p:cNvPr>
          <p:cNvSpPr txBox="1"/>
          <p:nvPr/>
        </p:nvSpPr>
        <p:spPr>
          <a:xfrm>
            <a:off x="15839370" y="5721009"/>
            <a:ext cx="1912084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D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Decision</a:t>
            </a:r>
            <a:endParaRPr lang="en-US" sz="2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10929108-E15C-A048-8FC9-EB8DF9FE05FE}"/>
              </a:ext>
            </a:extLst>
          </p:cNvPr>
          <p:cNvSpPr/>
          <p:nvPr/>
        </p:nvSpPr>
        <p:spPr>
          <a:xfrm>
            <a:off x="11549127" y="9432493"/>
            <a:ext cx="2506967" cy="1814612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2EC4B4-FB80-284E-B861-734D0540AC60}"/>
              </a:ext>
            </a:extLst>
          </p:cNvPr>
          <p:cNvSpPr txBox="1"/>
          <p:nvPr/>
        </p:nvSpPr>
        <p:spPr>
          <a:xfrm>
            <a:off x="11868147" y="10176815"/>
            <a:ext cx="1912084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D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Decision</a:t>
            </a:r>
            <a:endParaRPr lang="en-US" sz="1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F7CDC7-4110-D04E-910B-FC3F30D6E76D}"/>
              </a:ext>
            </a:extLst>
          </p:cNvPr>
          <p:cNvSpPr/>
          <p:nvPr/>
        </p:nvSpPr>
        <p:spPr>
          <a:xfrm>
            <a:off x="11559234" y="8020235"/>
            <a:ext cx="2496862" cy="98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C819E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ADA187-D2C7-B348-8DE5-593D75B8CABB}"/>
              </a:ext>
            </a:extLst>
          </p:cNvPr>
          <p:cNvSpPr txBox="1"/>
          <p:nvPr/>
        </p:nvSpPr>
        <p:spPr>
          <a:xfrm>
            <a:off x="11992491" y="8374550"/>
            <a:ext cx="1630344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095FC3-F344-E248-B6F8-B829F357F312}"/>
              </a:ext>
            </a:extLst>
          </p:cNvPr>
          <p:cNvSpPr/>
          <p:nvPr/>
        </p:nvSpPr>
        <p:spPr>
          <a:xfrm>
            <a:off x="19538769" y="8054032"/>
            <a:ext cx="2496862" cy="98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C819E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C2836C-880B-3E4A-9B76-436B65878540}"/>
              </a:ext>
            </a:extLst>
          </p:cNvPr>
          <p:cNvSpPr txBox="1"/>
          <p:nvPr/>
        </p:nvSpPr>
        <p:spPr>
          <a:xfrm>
            <a:off x="19978923" y="8387083"/>
            <a:ext cx="1616549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62A100B-FE94-B040-A607-79879BE37620}"/>
              </a:ext>
            </a:extLst>
          </p:cNvPr>
          <p:cNvSpPr/>
          <p:nvPr/>
        </p:nvSpPr>
        <p:spPr>
          <a:xfrm>
            <a:off x="19284062" y="11841597"/>
            <a:ext cx="2986915" cy="78729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73B315-6F65-9F42-975C-54E95FD5E72F}"/>
              </a:ext>
            </a:extLst>
          </p:cNvPr>
          <p:cNvSpPr txBox="1"/>
          <p:nvPr/>
        </p:nvSpPr>
        <p:spPr>
          <a:xfrm>
            <a:off x="20112374" y="12122769"/>
            <a:ext cx="1330294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Finish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5033F526-321E-844E-A870-5099F8F9B902}"/>
              </a:ext>
            </a:extLst>
          </p:cNvPr>
          <p:cNvSpPr/>
          <p:nvPr/>
        </p:nvSpPr>
        <p:spPr>
          <a:xfrm>
            <a:off x="19512555" y="9432493"/>
            <a:ext cx="2506967" cy="1814612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2D7544-2C05-1B45-B9A1-DD38177B13E9}"/>
              </a:ext>
            </a:extLst>
          </p:cNvPr>
          <p:cNvSpPr txBox="1"/>
          <p:nvPr/>
        </p:nvSpPr>
        <p:spPr>
          <a:xfrm>
            <a:off x="19806098" y="10176815"/>
            <a:ext cx="1912084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D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Decision</a:t>
            </a:r>
            <a:endParaRPr lang="en-US" sz="1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2291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308B35-F1C0-A84B-9845-B2D57FBA1631}"/>
              </a:ext>
            </a:extLst>
          </p:cNvPr>
          <p:cNvCxnSpPr>
            <a:cxnSpLocks/>
          </p:cNvCxnSpPr>
          <p:nvPr/>
        </p:nvCxnSpPr>
        <p:spPr>
          <a:xfrm>
            <a:off x="12681284" y="6966641"/>
            <a:ext cx="273525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253665-269C-C74B-AB0D-935B0ED41174}"/>
              </a:ext>
            </a:extLst>
          </p:cNvPr>
          <p:cNvCxnSpPr/>
          <p:nvPr/>
        </p:nvCxnSpPr>
        <p:spPr>
          <a:xfrm>
            <a:off x="11646568" y="3525610"/>
            <a:ext cx="0" cy="69061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E907717-C642-404A-A0E2-CDE1B4D94D1E}"/>
              </a:ext>
            </a:extLst>
          </p:cNvPr>
          <p:cNvGrpSpPr/>
          <p:nvPr/>
        </p:nvGrpSpPr>
        <p:grpSpPr>
          <a:xfrm>
            <a:off x="1563409" y="4402697"/>
            <a:ext cx="7390091" cy="4831673"/>
            <a:chOff x="2600296" y="1060290"/>
            <a:chExt cx="13191998" cy="4831673"/>
          </a:xfrm>
        </p:grpSpPr>
        <p:sp>
          <p:nvSpPr>
            <p:cNvPr id="55" name="CuadroTexto 350">
              <a:extLst>
                <a:ext uri="{FF2B5EF4-FFF2-40B4-BE49-F238E27FC236}">
                  <a16:creationId xmlns:a16="http://schemas.microsoft.com/office/drawing/2014/main" id="{44299300-6B41-C543-8EE4-BF6A02CA76FD}"/>
                </a:ext>
              </a:extLst>
            </p:cNvPr>
            <p:cNvSpPr txBox="1"/>
            <p:nvPr/>
          </p:nvSpPr>
          <p:spPr>
            <a:xfrm>
              <a:off x="2600296" y="1060290"/>
              <a:ext cx="1319199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Flowchart Infographics</a:t>
              </a:r>
            </a:p>
          </p:txBody>
        </p:sp>
        <p:sp>
          <p:nvSpPr>
            <p:cNvPr id="56" name="CuadroTexto 351">
              <a:extLst>
                <a:ext uri="{FF2B5EF4-FFF2-40B4-BE49-F238E27FC236}">
                  <a16:creationId xmlns:a16="http://schemas.microsoft.com/office/drawing/2014/main" id="{83062C97-0160-AA4A-808E-BD25A3CC18EC}"/>
                </a:ext>
              </a:extLst>
            </p:cNvPr>
            <p:cNvSpPr txBox="1"/>
            <p:nvPr/>
          </p:nvSpPr>
          <p:spPr>
            <a:xfrm>
              <a:off x="2600296" y="4137637"/>
              <a:ext cx="112196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850584-1E43-3C4A-A2C9-F946CBF1931D}"/>
              </a:ext>
            </a:extLst>
          </p:cNvPr>
          <p:cNvSpPr/>
          <p:nvPr/>
        </p:nvSpPr>
        <p:spPr>
          <a:xfrm>
            <a:off x="10189029" y="5886449"/>
            <a:ext cx="2873828" cy="2212521"/>
          </a:xfrm>
          <a:prstGeom prst="roundRect">
            <a:avLst>
              <a:gd name="adj" fmla="val 106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FC4669C-0522-584B-8BBC-C12178ABDA05}"/>
              </a:ext>
            </a:extLst>
          </p:cNvPr>
          <p:cNvSpPr/>
          <p:nvPr/>
        </p:nvSpPr>
        <p:spPr>
          <a:xfrm>
            <a:off x="15427779" y="5886449"/>
            <a:ext cx="2873828" cy="2212521"/>
          </a:xfrm>
          <a:prstGeom prst="roundRect">
            <a:avLst>
              <a:gd name="adj" fmla="val 106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A4E6446-75BF-2D4D-B1E1-C8903B79432A}"/>
              </a:ext>
            </a:extLst>
          </p:cNvPr>
          <p:cNvSpPr/>
          <p:nvPr/>
        </p:nvSpPr>
        <p:spPr>
          <a:xfrm>
            <a:off x="15427779" y="2419349"/>
            <a:ext cx="2873828" cy="2212521"/>
          </a:xfrm>
          <a:prstGeom prst="roundRect">
            <a:avLst>
              <a:gd name="adj" fmla="val 106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442DE583-3D05-2147-8870-52AA5FCBACEC}"/>
              </a:ext>
            </a:extLst>
          </p:cNvPr>
          <p:cNvSpPr/>
          <p:nvPr/>
        </p:nvSpPr>
        <p:spPr>
          <a:xfrm>
            <a:off x="15427779" y="9424775"/>
            <a:ext cx="2873828" cy="2212521"/>
          </a:xfrm>
          <a:prstGeom prst="roundRect">
            <a:avLst>
              <a:gd name="adj" fmla="val 106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E5F58D14-0D65-1640-86F0-8D8195E1AF2F}"/>
              </a:ext>
            </a:extLst>
          </p:cNvPr>
          <p:cNvSpPr/>
          <p:nvPr/>
        </p:nvSpPr>
        <p:spPr>
          <a:xfrm>
            <a:off x="19940413" y="5886449"/>
            <a:ext cx="2873828" cy="2212521"/>
          </a:xfrm>
          <a:prstGeom prst="roundRect">
            <a:avLst>
              <a:gd name="adj" fmla="val 1064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994709E-1C88-0B40-9E91-5EFD858EE190}"/>
              </a:ext>
            </a:extLst>
          </p:cNvPr>
          <p:cNvSpPr/>
          <p:nvPr/>
        </p:nvSpPr>
        <p:spPr>
          <a:xfrm>
            <a:off x="19940413" y="2419349"/>
            <a:ext cx="2873828" cy="2212521"/>
          </a:xfrm>
          <a:prstGeom prst="roundRect">
            <a:avLst>
              <a:gd name="adj" fmla="val 1064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FFEA8D98-D91A-7F4E-A662-CA69480B3780}"/>
              </a:ext>
            </a:extLst>
          </p:cNvPr>
          <p:cNvSpPr/>
          <p:nvPr/>
        </p:nvSpPr>
        <p:spPr>
          <a:xfrm>
            <a:off x="19940413" y="9424775"/>
            <a:ext cx="2873828" cy="2212521"/>
          </a:xfrm>
          <a:prstGeom prst="roundRect">
            <a:avLst>
              <a:gd name="adj" fmla="val 1064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BCA672-448A-504B-9E62-271CD51A2F13}"/>
              </a:ext>
            </a:extLst>
          </p:cNvPr>
          <p:cNvCxnSpPr>
            <a:stCxn id="93" idx="3"/>
            <a:endCxn id="96" idx="1"/>
          </p:cNvCxnSpPr>
          <p:nvPr/>
        </p:nvCxnSpPr>
        <p:spPr>
          <a:xfrm>
            <a:off x="18301607" y="3525610"/>
            <a:ext cx="163880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77D2BCE-6593-1D4E-9F84-25F1FDEFE700}"/>
              </a:ext>
            </a:extLst>
          </p:cNvPr>
          <p:cNvCxnSpPr/>
          <p:nvPr/>
        </p:nvCxnSpPr>
        <p:spPr>
          <a:xfrm>
            <a:off x="18301607" y="6966641"/>
            <a:ext cx="163880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260353B-3CB4-A84D-A145-2362A12AD7E1}"/>
              </a:ext>
            </a:extLst>
          </p:cNvPr>
          <p:cNvCxnSpPr/>
          <p:nvPr/>
        </p:nvCxnSpPr>
        <p:spPr>
          <a:xfrm>
            <a:off x="18301607" y="10431736"/>
            <a:ext cx="163880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072C2DA-FF27-624D-875A-F7AD15C71A58}"/>
              </a:ext>
            </a:extLst>
          </p:cNvPr>
          <p:cNvCxnSpPr>
            <a:cxnSpLocks/>
          </p:cNvCxnSpPr>
          <p:nvPr/>
        </p:nvCxnSpPr>
        <p:spPr>
          <a:xfrm>
            <a:off x="11646568" y="3549673"/>
            <a:ext cx="376997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51CD1C5-9E08-1348-A27A-56824B5A0AF7}"/>
              </a:ext>
            </a:extLst>
          </p:cNvPr>
          <p:cNvCxnSpPr>
            <a:cxnSpLocks/>
          </p:cNvCxnSpPr>
          <p:nvPr/>
        </p:nvCxnSpPr>
        <p:spPr>
          <a:xfrm>
            <a:off x="11646568" y="10479863"/>
            <a:ext cx="376997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2D54E29-F9A6-C44B-B057-32AA6F063DF0}"/>
              </a:ext>
            </a:extLst>
          </p:cNvPr>
          <p:cNvSpPr txBox="1"/>
          <p:nvPr/>
        </p:nvSpPr>
        <p:spPr>
          <a:xfrm>
            <a:off x="10655551" y="6715710"/>
            <a:ext cx="1982034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Start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16C6BB9-68C0-874F-9D9B-0DCDD32A309E}"/>
              </a:ext>
            </a:extLst>
          </p:cNvPr>
          <p:cNvSpPr txBox="1"/>
          <p:nvPr/>
        </p:nvSpPr>
        <p:spPr>
          <a:xfrm>
            <a:off x="15873676" y="2995675"/>
            <a:ext cx="1982034" cy="11079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Open Content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6302CE3-8CFD-EB4D-A105-5B552D4DD9A9}"/>
              </a:ext>
            </a:extLst>
          </p:cNvPr>
          <p:cNvSpPr txBox="1"/>
          <p:nvPr/>
        </p:nvSpPr>
        <p:spPr>
          <a:xfrm>
            <a:off x="15873676" y="6438711"/>
            <a:ext cx="1982034" cy="11079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Access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Profile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F7B722-38E7-DF4B-A714-3B757911500D}"/>
              </a:ext>
            </a:extLst>
          </p:cNvPr>
          <p:cNvSpPr txBox="1"/>
          <p:nvPr/>
        </p:nvSpPr>
        <p:spPr>
          <a:xfrm>
            <a:off x="15873676" y="9977037"/>
            <a:ext cx="1982034" cy="11079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Open Chat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A429E33-415E-754D-9F5E-A1F84F6A2B0B}"/>
              </a:ext>
            </a:extLst>
          </p:cNvPr>
          <p:cNvSpPr txBox="1"/>
          <p:nvPr/>
        </p:nvSpPr>
        <p:spPr>
          <a:xfrm>
            <a:off x="20404940" y="2995675"/>
            <a:ext cx="1982034" cy="11079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Upload Content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40248D1-71E6-734D-933B-41E070A03EF6}"/>
              </a:ext>
            </a:extLst>
          </p:cNvPr>
          <p:cNvSpPr txBox="1"/>
          <p:nvPr/>
        </p:nvSpPr>
        <p:spPr>
          <a:xfrm>
            <a:off x="20404940" y="6438711"/>
            <a:ext cx="1982034" cy="11079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Manage Contact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93658D-6EB0-7142-9281-2A81F3535350}"/>
              </a:ext>
            </a:extLst>
          </p:cNvPr>
          <p:cNvSpPr txBox="1"/>
          <p:nvPr/>
        </p:nvSpPr>
        <p:spPr>
          <a:xfrm>
            <a:off x="20404940" y="10229343"/>
            <a:ext cx="1982034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1299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5141" y="1022190"/>
            <a:ext cx="12407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2E46E2-86F6-7443-B6CE-C99B2BDC4EF5}"/>
              </a:ext>
            </a:extLst>
          </p:cNvPr>
          <p:cNvGrpSpPr/>
          <p:nvPr/>
        </p:nvGrpSpPr>
        <p:grpSpPr>
          <a:xfrm>
            <a:off x="2417582" y="5077228"/>
            <a:ext cx="19542486" cy="7131109"/>
            <a:chOff x="2951753" y="5023440"/>
            <a:chExt cx="19542486" cy="713110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A74513-D641-CF4F-9FAC-DB42AD193C50}"/>
                </a:ext>
              </a:extLst>
            </p:cNvPr>
            <p:cNvGrpSpPr/>
            <p:nvPr/>
          </p:nvGrpSpPr>
          <p:grpSpPr>
            <a:xfrm>
              <a:off x="11186160" y="5023440"/>
              <a:ext cx="11308079" cy="7131109"/>
              <a:chOff x="6644640" y="5023440"/>
              <a:chExt cx="11308079" cy="7131109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EC942223-C121-764E-8ECD-88DEA0460762}"/>
                  </a:ext>
                </a:extLst>
              </p:cNvPr>
              <p:cNvSpPr/>
              <p:nvPr/>
            </p:nvSpPr>
            <p:spPr>
              <a:xfrm>
                <a:off x="11062836" y="7457821"/>
                <a:ext cx="2264908" cy="2264908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BEA9D07-180E-9D44-B2E5-ED1602AB1481}"/>
                  </a:ext>
                </a:extLst>
              </p:cNvPr>
              <p:cNvSpPr/>
              <p:nvPr/>
            </p:nvSpPr>
            <p:spPr>
              <a:xfrm>
                <a:off x="6644640" y="6810858"/>
                <a:ext cx="3237548" cy="1369086"/>
              </a:xfrm>
              <a:prstGeom prst="rect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EF28AAE-0247-7B42-AE8D-83103AB5768F}"/>
                  </a:ext>
                </a:extLst>
              </p:cNvPr>
              <p:cNvSpPr/>
              <p:nvPr/>
            </p:nvSpPr>
            <p:spPr>
              <a:xfrm>
                <a:off x="8533472" y="5023440"/>
                <a:ext cx="3237548" cy="1369086"/>
              </a:xfrm>
              <a:prstGeom prst="rect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Elbow Connector 28">
                <a:extLst>
                  <a:ext uri="{FF2B5EF4-FFF2-40B4-BE49-F238E27FC236}">
                    <a16:creationId xmlns:a16="http://schemas.microsoft.com/office/drawing/2014/main" id="{E1B1D07A-EEC5-5942-9561-7B2FA59971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05787" y="6516125"/>
                <a:ext cx="1080690" cy="979277"/>
              </a:xfrm>
              <a:prstGeom prst="bentConnector2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1458930-3CC6-D444-8100-FEBE71DC8C6B}"/>
                  </a:ext>
                </a:extLst>
              </p:cNvPr>
              <p:cNvSpPr/>
              <p:nvPr/>
            </p:nvSpPr>
            <p:spPr>
              <a:xfrm flipH="1">
                <a:off x="14495460" y="6810858"/>
                <a:ext cx="3457259" cy="1369086"/>
              </a:xfrm>
              <a:prstGeom prst="rect">
                <a:avLst/>
              </a:prstGeom>
              <a:solidFill>
                <a:schemeClr val="accent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EFAA7C7-7BEE-A44A-8795-6E0173CCD7C2}"/>
                  </a:ext>
                </a:extLst>
              </p:cNvPr>
              <p:cNvSpPr/>
              <p:nvPr/>
            </p:nvSpPr>
            <p:spPr>
              <a:xfrm flipH="1">
                <a:off x="12606628" y="5023440"/>
                <a:ext cx="3457259" cy="1369086"/>
              </a:xfrm>
              <a:prstGeom prst="rect">
                <a:avLst/>
              </a:prstGeom>
              <a:solidFill>
                <a:schemeClr val="accent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Elbow Connector 36">
                <a:extLst>
                  <a:ext uri="{FF2B5EF4-FFF2-40B4-BE49-F238E27FC236}">
                    <a16:creationId xmlns:a16="http://schemas.microsoft.com/office/drawing/2014/main" id="{1371B46E-51B6-D54E-B1A1-A489314411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291173" y="6516125"/>
                <a:ext cx="1080690" cy="979277"/>
              </a:xfrm>
              <a:prstGeom prst="bentConnector2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365CB13-3D30-FA41-9448-3C0765B7F3F0}"/>
                  </a:ext>
                </a:extLst>
              </p:cNvPr>
              <p:cNvSpPr/>
              <p:nvPr/>
            </p:nvSpPr>
            <p:spPr>
              <a:xfrm flipV="1">
                <a:off x="6644640" y="8998045"/>
                <a:ext cx="3237548" cy="1369086"/>
              </a:xfrm>
              <a:prstGeom prst="rect">
                <a:avLst/>
              </a:prstGeom>
              <a:solidFill>
                <a:schemeClr val="accent4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78665D-F0AD-9A41-A4A6-DAA1E1074FC4}"/>
                  </a:ext>
                </a:extLst>
              </p:cNvPr>
              <p:cNvSpPr/>
              <p:nvPr/>
            </p:nvSpPr>
            <p:spPr>
              <a:xfrm flipV="1">
                <a:off x="8533472" y="10785463"/>
                <a:ext cx="3237548" cy="1369086"/>
              </a:xfrm>
              <a:prstGeom prst="rect">
                <a:avLst/>
              </a:prstGeom>
              <a:solidFill>
                <a:schemeClr val="accent4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4A89A8AC-A6A5-6744-9A0B-7071BF9397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5787" y="9682588"/>
                <a:ext cx="1080690" cy="979277"/>
              </a:xfrm>
              <a:prstGeom prst="bentConnector2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FE843AC-4F63-DC42-AA9F-E0DED6339B2C}"/>
                  </a:ext>
                </a:extLst>
              </p:cNvPr>
              <p:cNvSpPr/>
              <p:nvPr/>
            </p:nvSpPr>
            <p:spPr>
              <a:xfrm flipH="1" flipV="1">
                <a:off x="14495460" y="8998045"/>
                <a:ext cx="3457259" cy="1369086"/>
              </a:xfrm>
              <a:prstGeom prst="rect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8792105-13C6-1D48-9B73-8D813BD4D7E3}"/>
                  </a:ext>
                </a:extLst>
              </p:cNvPr>
              <p:cNvSpPr/>
              <p:nvPr/>
            </p:nvSpPr>
            <p:spPr>
              <a:xfrm flipH="1" flipV="1">
                <a:off x="12606628" y="10785463"/>
                <a:ext cx="3457259" cy="1369086"/>
              </a:xfrm>
              <a:prstGeom prst="rect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Elbow Connector 54">
                <a:extLst>
                  <a:ext uri="{FF2B5EF4-FFF2-40B4-BE49-F238E27FC236}">
                    <a16:creationId xmlns:a16="http://schemas.microsoft.com/office/drawing/2014/main" id="{3357E86B-98DD-8941-A683-E722704DF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91173" y="9682588"/>
                <a:ext cx="1080690" cy="979277"/>
              </a:xfrm>
              <a:prstGeom prst="bentConnector2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7732EA6-1EDE-5240-B120-086D307D2FC7}"/>
                  </a:ext>
                </a:extLst>
              </p:cNvPr>
              <p:cNvSpPr txBox="1"/>
              <p:nvPr/>
            </p:nvSpPr>
            <p:spPr>
              <a:xfrm>
                <a:off x="11528326" y="8321277"/>
                <a:ext cx="1320998" cy="553998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Start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049EC79-4873-A94A-88E6-2FC55AD1673F}"/>
                  </a:ext>
                </a:extLst>
              </p:cNvPr>
              <p:cNvSpPr txBox="1"/>
              <p:nvPr/>
            </p:nvSpPr>
            <p:spPr>
              <a:xfrm>
                <a:off x="13259963" y="5409164"/>
                <a:ext cx="2150587" cy="553998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Process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382A898-798F-784E-9BFF-00EEFC67154C}"/>
                  </a:ext>
                </a:extLst>
              </p:cNvPr>
              <p:cNvSpPr txBox="1"/>
              <p:nvPr/>
            </p:nvSpPr>
            <p:spPr>
              <a:xfrm>
                <a:off x="15180203" y="7177004"/>
                <a:ext cx="2150587" cy="553998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Process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1F30A71-8F13-3749-8DF5-9D4B76294DC1}"/>
                  </a:ext>
                </a:extLst>
              </p:cNvPr>
              <p:cNvSpPr txBox="1"/>
              <p:nvPr/>
            </p:nvSpPr>
            <p:spPr>
              <a:xfrm>
                <a:off x="15180203" y="9432524"/>
                <a:ext cx="2150587" cy="553998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Process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A85E364-AA73-C74E-B6DA-B29810F4DCFD}"/>
                  </a:ext>
                </a:extLst>
              </p:cNvPr>
              <p:cNvSpPr txBox="1"/>
              <p:nvPr/>
            </p:nvSpPr>
            <p:spPr>
              <a:xfrm>
                <a:off x="13259963" y="11230844"/>
                <a:ext cx="2150587" cy="553998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Process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BFC8030-8A5F-874E-B816-289AFA828399}"/>
                  </a:ext>
                </a:extLst>
              </p:cNvPr>
              <p:cNvSpPr txBox="1"/>
              <p:nvPr/>
            </p:nvSpPr>
            <p:spPr>
              <a:xfrm>
                <a:off x="9053723" y="5409164"/>
                <a:ext cx="2150587" cy="553998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Process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B7DDCDF-872E-2C4B-A387-66AC8E517B9A}"/>
                  </a:ext>
                </a:extLst>
              </p:cNvPr>
              <p:cNvSpPr txBox="1"/>
              <p:nvPr/>
            </p:nvSpPr>
            <p:spPr>
              <a:xfrm>
                <a:off x="9053723" y="11230844"/>
                <a:ext cx="2150587" cy="553998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Process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8613172-D286-914F-9BF8-105F0C11F979}"/>
                  </a:ext>
                </a:extLst>
              </p:cNvPr>
              <p:cNvSpPr txBox="1"/>
              <p:nvPr/>
            </p:nvSpPr>
            <p:spPr>
              <a:xfrm>
                <a:off x="7163963" y="7177004"/>
                <a:ext cx="2150587" cy="553998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Process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F8DC9C8-B537-574D-B025-EA6DF30C9FC0}"/>
                  </a:ext>
                </a:extLst>
              </p:cNvPr>
              <p:cNvSpPr txBox="1"/>
              <p:nvPr/>
            </p:nvSpPr>
            <p:spPr>
              <a:xfrm>
                <a:off x="7163963" y="9432524"/>
                <a:ext cx="2150587" cy="553998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Process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E2C6C10-874A-8F40-918E-3E17D2A29763}"/>
                </a:ext>
              </a:extLst>
            </p:cNvPr>
            <p:cNvGrpSpPr/>
            <p:nvPr/>
          </p:nvGrpSpPr>
          <p:grpSpPr>
            <a:xfrm>
              <a:off x="2951753" y="6665392"/>
              <a:ext cx="7190288" cy="3865767"/>
              <a:chOff x="2951753" y="7407247"/>
              <a:chExt cx="7190288" cy="3865767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9286B96-8329-8441-858A-8C943448BF33}"/>
                  </a:ext>
                </a:extLst>
              </p:cNvPr>
              <p:cNvSpPr txBox="1"/>
              <p:nvPr/>
            </p:nvSpPr>
            <p:spPr>
              <a:xfrm>
                <a:off x="2951753" y="8164471"/>
                <a:ext cx="7190288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 People who have a significant number of followers in every business.</a:t>
                </a:r>
              </a:p>
              <a:p>
                <a:endPara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7FC75E6-AD48-4C45-A721-EB983FAF4471}"/>
                  </a:ext>
                </a:extLst>
              </p:cNvPr>
              <p:cNvSpPr txBox="1"/>
              <p:nvPr/>
            </p:nvSpPr>
            <p:spPr>
              <a:xfrm>
                <a:off x="3073673" y="7407247"/>
                <a:ext cx="4576807" cy="553998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cs typeface="Poppins Medium" pitchFamily="2" charset="77"/>
                  </a:rPr>
                  <a:t>Flowchart Process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118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5141" y="1022190"/>
            <a:ext cx="12407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8273062-1DFD-BE41-86C4-FF07FB2F3FD4}"/>
              </a:ext>
            </a:extLst>
          </p:cNvPr>
          <p:cNvSpPr/>
          <p:nvPr/>
        </p:nvSpPr>
        <p:spPr>
          <a:xfrm>
            <a:off x="9440402" y="9167696"/>
            <a:ext cx="5496847" cy="81775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8F62ED72-26A9-344A-AE47-1EE84775209C}"/>
              </a:ext>
            </a:extLst>
          </p:cNvPr>
          <p:cNvSpPr/>
          <p:nvPr/>
        </p:nvSpPr>
        <p:spPr>
          <a:xfrm rot="16200000">
            <a:off x="5095406" y="5678109"/>
            <a:ext cx="2134389" cy="3339795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99A57F-1214-B344-84E9-A7F96AB16508}"/>
              </a:ext>
            </a:extLst>
          </p:cNvPr>
          <p:cNvSpPr/>
          <p:nvPr/>
        </p:nvSpPr>
        <p:spPr>
          <a:xfrm>
            <a:off x="3046477" y="10737943"/>
            <a:ext cx="2899634" cy="15974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7303DA-EA70-D64C-B4DE-9B87E96EDF2A}"/>
              </a:ext>
            </a:extLst>
          </p:cNvPr>
          <p:cNvSpPr/>
          <p:nvPr/>
        </p:nvSpPr>
        <p:spPr>
          <a:xfrm>
            <a:off x="6540768" y="10737943"/>
            <a:ext cx="2899634" cy="15974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4D56D2-1187-1B40-BE50-25B8B0E4517F}"/>
              </a:ext>
            </a:extLst>
          </p:cNvPr>
          <p:cNvSpPr/>
          <p:nvPr/>
        </p:nvSpPr>
        <p:spPr>
          <a:xfrm>
            <a:off x="14928856" y="10737943"/>
            <a:ext cx="2899634" cy="15974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603E57-61AC-CF4B-B0F7-440B6A6EDC84}"/>
              </a:ext>
            </a:extLst>
          </p:cNvPr>
          <p:cNvSpPr/>
          <p:nvPr/>
        </p:nvSpPr>
        <p:spPr>
          <a:xfrm>
            <a:off x="18423147" y="10737943"/>
            <a:ext cx="2899634" cy="15974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3460131-B5C8-C244-A39C-4F98CFF87F12}"/>
              </a:ext>
            </a:extLst>
          </p:cNvPr>
          <p:cNvCxnSpPr>
            <a:stCxn id="34" idx="3"/>
          </p:cNvCxnSpPr>
          <p:nvPr/>
        </p:nvCxnSpPr>
        <p:spPr>
          <a:xfrm flipH="1">
            <a:off x="6162599" y="8415200"/>
            <a:ext cx="3" cy="75249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1114DAF-BF5A-5345-8B72-7648AA6DE75B}"/>
              </a:ext>
            </a:extLst>
          </p:cNvPr>
          <p:cNvCxnSpPr>
            <a:stCxn id="65" idx="3"/>
          </p:cNvCxnSpPr>
          <p:nvPr/>
        </p:nvCxnSpPr>
        <p:spPr>
          <a:xfrm>
            <a:off x="18215051" y="8415200"/>
            <a:ext cx="0" cy="75249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Hexagon 64">
            <a:extLst>
              <a:ext uri="{FF2B5EF4-FFF2-40B4-BE49-F238E27FC236}">
                <a16:creationId xmlns:a16="http://schemas.microsoft.com/office/drawing/2014/main" id="{AD70EF1E-1170-084F-87AE-15FBB718627F}"/>
              </a:ext>
            </a:extLst>
          </p:cNvPr>
          <p:cNvSpPr/>
          <p:nvPr/>
        </p:nvSpPr>
        <p:spPr>
          <a:xfrm rot="16200000">
            <a:off x="17147855" y="5678109"/>
            <a:ext cx="2134389" cy="3339795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A57EAF7-1C11-4A4A-98E9-A78E4415A206}"/>
              </a:ext>
            </a:extLst>
          </p:cNvPr>
          <p:cNvSpPr/>
          <p:nvPr/>
        </p:nvSpPr>
        <p:spPr>
          <a:xfrm>
            <a:off x="9440402" y="4913010"/>
            <a:ext cx="5496847" cy="8177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3184E6-1A31-0847-9E88-E5F9136E261E}"/>
              </a:ext>
            </a:extLst>
          </p:cNvPr>
          <p:cNvSpPr txBox="1"/>
          <p:nvPr/>
        </p:nvSpPr>
        <p:spPr>
          <a:xfrm>
            <a:off x="10441180" y="5060892"/>
            <a:ext cx="3495293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Start</a:t>
            </a:r>
            <a:endParaRPr 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cxnSp>
        <p:nvCxnSpPr>
          <p:cNvPr id="97" name="Connector: Elbow 25">
            <a:extLst>
              <a:ext uri="{FF2B5EF4-FFF2-40B4-BE49-F238E27FC236}">
                <a16:creationId xmlns:a16="http://schemas.microsoft.com/office/drawing/2014/main" id="{DFCCB7C9-856E-5F4B-ACE3-8E3C29C5EC64}"/>
              </a:ext>
            </a:extLst>
          </p:cNvPr>
          <p:cNvCxnSpPr>
            <a:endCxn id="42" idx="0"/>
          </p:cNvCxnSpPr>
          <p:nvPr/>
        </p:nvCxnSpPr>
        <p:spPr>
          <a:xfrm rot="5400000">
            <a:off x="4953201" y="9528542"/>
            <a:ext cx="752496" cy="1666305"/>
          </a:xfrm>
          <a:prstGeom prst="bentConnector3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104">
            <a:extLst>
              <a:ext uri="{FF2B5EF4-FFF2-40B4-BE49-F238E27FC236}">
                <a16:creationId xmlns:a16="http://schemas.microsoft.com/office/drawing/2014/main" id="{54F7EAB2-DD3E-DA43-B1E6-2748F55D8D2D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6700345" y="9447701"/>
            <a:ext cx="752496" cy="1827986"/>
          </a:xfrm>
          <a:prstGeom prst="bentConnector3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105">
            <a:extLst>
              <a:ext uri="{FF2B5EF4-FFF2-40B4-BE49-F238E27FC236}">
                <a16:creationId xmlns:a16="http://schemas.microsoft.com/office/drawing/2014/main" id="{9350873D-E4EB-0F41-9CAD-F125D6FA8045}"/>
              </a:ext>
            </a:extLst>
          </p:cNvPr>
          <p:cNvCxnSpPr>
            <a:cxnSpLocks/>
            <a:endCxn id="49" idx="0"/>
          </p:cNvCxnSpPr>
          <p:nvPr/>
        </p:nvCxnSpPr>
        <p:spPr>
          <a:xfrm rot="16200000" flipH="1">
            <a:off x="18667761" y="9532737"/>
            <a:ext cx="752496" cy="16579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106">
            <a:extLst>
              <a:ext uri="{FF2B5EF4-FFF2-40B4-BE49-F238E27FC236}">
                <a16:creationId xmlns:a16="http://schemas.microsoft.com/office/drawing/2014/main" id="{744685A6-A254-C143-A298-AEF7CDFB0991}"/>
              </a:ext>
            </a:extLst>
          </p:cNvPr>
          <p:cNvCxnSpPr>
            <a:cxnSpLocks/>
            <a:endCxn id="46" idx="0"/>
          </p:cNvCxnSpPr>
          <p:nvPr/>
        </p:nvCxnSpPr>
        <p:spPr>
          <a:xfrm rot="5400000">
            <a:off x="16920617" y="9443506"/>
            <a:ext cx="752496" cy="18363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7">
            <a:extLst>
              <a:ext uri="{FF2B5EF4-FFF2-40B4-BE49-F238E27FC236}">
                <a16:creationId xmlns:a16="http://schemas.microsoft.com/office/drawing/2014/main" id="{AB536DD8-7222-8842-9592-101560D7198D}"/>
              </a:ext>
            </a:extLst>
          </p:cNvPr>
          <p:cNvCxnSpPr>
            <a:cxnSpLocks/>
            <a:stCxn id="65" idx="4"/>
            <a:endCxn id="31" idx="3"/>
          </p:cNvCxnSpPr>
          <p:nvPr/>
        </p:nvCxnSpPr>
        <p:spPr>
          <a:xfrm rot="10800000" flipV="1">
            <a:off x="14937249" y="8415201"/>
            <a:ext cx="1607904" cy="11613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8">
            <a:extLst>
              <a:ext uri="{FF2B5EF4-FFF2-40B4-BE49-F238E27FC236}">
                <a16:creationId xmlns:a16="http://schemas.microsoft.com/office/drawing/2014/main" id="{E567D218-3802-7B49-8620-2456043E730B}"/>
              </a:ext>
            </a:extLst>
          </p:cNvPr>
          <p:cNvCxnSpPr>
            <a:cxnSpLocks/>
            <a:stCxn id="34" idx="2"/>
            <a:endCxn id="31" idx="1"/>
          </p:cNvCxnSpPr>
          <p:nvPr/>
        </p:nvCxnSpPr>
        <p:spPr>
          <a:xfrm>
            <a:off x="7832497" y="8415201"/>
            <a:ext cx="1607905" cy="11613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09">
            <a:extLst>
              <a:ext uri="{FF2B5EF4-FFF2-40B4-BE49-F238E27FC236}">
                <a16:creationId xmlns:a16="http://schemas.microsoft.com/office/drawing/2014/main" id="{9979810F-A546-784F-B685-3E0E03DA5D12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19884945" y="8415200"/>
            <a:ext cx="1082239" cy="75249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0">
            <a:extLst>
              <a:ext uri="{FF2B5EF4-FFF2-40B4-BE49-F238E27FC236}">
                <a16:creationId xmlns:a16="http://schemas.microsoft.com/office/drawing/2014/main" id="{D3F51254-C0D7-3746-B17F-DB173BE069D8}"/>
              </a:ext>
            </a:extLst>
          </p:cNvPr>
          <p:cNvCxnSpPr>
            <a:cxnSpLocks/>
            <a:stCxn id="34" idx="4"/>
          </p:cNvCxnSpPr>
          <p:nvPr/>
        </p:nvCxnSpPr>
        <p:spPr>
          <a:xfrm rot="10800000" flipV="1">
            <a:off x="3410464" y="8415200"/>
            <a:ext cx="1082239" cy="75249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1">
            <a:extLst>
              <a:ext uri="{FF2B5EF4-FFF2-40B4-BE49-F238E27FC236}">
                <a16:creationId xmlns:a16="http://schemas.microsoft.com/office/drawing/2014/main" id="{3106279A-1009-2045-9FBA-1DDDC54EA121}"/>
              </a:ext>
            </a:extLst>
          </p:cNvPr>
          <p:cNvCxnSpPr>
            <a:cxnSpLocks/>
            <a:stCxn id="93" idx="3"/>
            <a:endCxn id="65" idx="0"/>
          </p:cNvCxnSpPr>
          <p:nvPr/>
        </p:nvCxnSpPr>
        <p:spPr>
          <a:xfrm>
            <a:off x="14937249" y="5321885"/>
            <a:ext cx="3277801" cy="958927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2">
            <a:extLst>
              <a:ext uri="{FF2B5EF4-FFF2-40B4-BE49-F238E27FC236}">
                <a16:creationId xmlns:a16="http://schemas.microsoft.com/office/drawing/2014/main" id="{17BBEC24-0DAF-9A42-8AB0-D883DF8BBFFE}"/>
              </a:ext>
            </a:extLst>
          </p:cNvPr>
          <p:cNvCxnSpPr>
            <a:cxnSpLocks/>
            <a:stCxn id="93" idx="1"/>
            <a:endCxn id="34" idx="0"/>
          </p:cNvCxnSpPr>
          <p:nvPr/>
        </p:nvCxnSpPr>
        <p:spPr>
          <a:xfrm rot="10800000" flipV="1">
            <a:off x="6162602" y="5321884"/>
            <a:ext cx="3277801" cy="958927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F307107-F01B-704F-ABEF-F141D5734062}"/>
              </a:ext>
            </a:extLst>
          </p:cNvPr>
          <p:cNvSpPr txBox="1"/>
          <p:nvPr/>
        </p:nvSpPr>
        <p:spPr>
          <a:xfrm>
            <a:off x="4492701" y="7074598"/>
            <a:ext cx="3339796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Decision</a:t>
            </a:r>
            <a:endParaRPr 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4AB8C53-A4C0-EF4C-823C-A9DDF13463EF}"/>
              </a:ext>
            </a:extLst>
          </p:cNvPr>
          <p:cNvSpPr txBox="1"/>
          <p:nvPr/>
        </p:nvSpPr>
        <p:spPr>
          <a:xfrm>
            <a:off x="15733862" y="24832929"/>
            <a:ext cx="1330294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Finish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3B9DAC7-C708-094B-96AB-3CC2CFD7654A}"/>
              </a:ext>
            </a:extLst>
          </p:cNvPr>
          <p:cNvSpPr txBox="1"/>
          <p:nvPr/>
        </p:nvSpPr>
        <p:spPr>
          <a:xfrm>
            <a:off x="16533168" y="7074598"/>
            <a:ext cx="3339796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Decision</a:t>
            </a:r>
            <a:endParaRPr 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028590F-0109-1549-8A3C-699E7B7FB286}"/>
              </a:ext>
            </a:extLst>
          </p:cNvPr>
          <p:cNvSpPr txBox="1"/>
          <p:nvPr/>
        </p:nvSpPr>
        <p:spPr>
          <a:xfrm>
            <a:off x="10441180" y="9357060"/>
            <a:ext cx="3495293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</a:t>
            </a:r>
            <a:endParaRPr 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3581C7EE-93BD-6D4E-9296-058BE9715569}"/>
              </a:ext>
            </a:extLst>
          </p:cNvPr>
          <p:cNvSpPr/>
          <p:nvPr/>
        </p:nvSpPr>
        <p:spPr>
          <a:xfrm>
            <a:off x="2971737" y="9167694"/>
            <a:ext cx="895956" cy="895270"/>
          </a:xfrm>
          <a:custGeom>
            <a:avLst/>
            <a:gdLst>
              <a:gd name="connsiteX0" fmla="*/ 1447922 w 1447921"/>
              <a:gd name="connsiteY0" fmla="*/ 723406 h 1446812"/>
              <a:gd name="connsiteX1" fmla="*/ 723961 w 1447921"/>
              <a:gd name="connsiteY1" fmla="*/ 1446812 h 1446812"/>
              <a:gd name="connsiteX2" fmla="*/ 0 w 1447921"/>
              <a:gd name="connsiteY2" fmla="*/ 723406 h 1446812"/>
              <a:gd name="connsiteX3" fmla="*/ 723961 w 1447921"/>
              <a:gd name="connsiteY3" fmla="*/ 0 h 1446812"/>
              <a:gd name="connsiteX4" fmla="*/ 1447922 w 1447921"/>
              <a:gd name="connsiteY4" fmla="*/ 723406 h 1446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921" h="1446812">
                <a:moveTo>
                  <a:pt x="1447922" y="723406"/>
                </a:moveTo>
                <a:cubicBezTo>
                  <a:pt x="1447922" y="1122933"/>
                  <a:pt x="1123793" y="1446812"/>
                  <a:pt x="723961" y="1446812"/>
                </a:cubicBezTo>
                <a:cubicBezTo>
                  <a:pt x="324128" y="1446812"/>
                  <a:pt x="0" y="1122933"/>
                  <a:pt x="0" y="723406"/>
                </a:cubicBezTo>
                <a:cubicBezTo>
                  <a:pt x="0" y="323880"/>
                  <a:pt x="324128" y="0"/>
                  <a:pt x="723961" y="0"/>
                </a:cubicBezTo>
                <a:cubicBezTo>
                  <a:pt x="1123793" y="0"/>
                  <a:pt x="1447922" y="323880"/>
                  <a:pt x="1447922" y="723406"/>
                </a:cubicBezTo>
                <a:close/>
              </a:path>
            </a:pathLst>
          </a:custGeom>
          <a:solidFill>
            <a:schemeClr val="accent2"/>
          </a:solidFill>
          <a:ln w="275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26" name="Gráfico 446">
            <a:extLst>
              <a:ext uri="{FF2B5EF4-FFF2-40B4-BE49-F238E27FC236}">
                <a16:creationId xmlns:a16="http://schemas.microsoft.com/office/drawing/2014/main" id="{BF902F13-3854-F14F-85B9-8E5B87029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1014" y="9480970"/>
            <a:ext cx="347983" cy="347981"/>
          </a:xfrm>
          <a:prstGeom prst="rect">
            <a:avLst/>
          </a:prstGeom>
        </p:spPr>
      </p:pic>
      <p:sp>
        <p:nvSpPr>
          <p:cNvPr id="128" name="Freeform 127">
            <a:extLst>
              <a:ext uri="{FF2B5EF4-FFF2-40B4-BE49-F238E27FC236}">
                <a16:creationId xmlns:a16="http://schemas.microsoft.com/office/drawing/2014/main" id="{82605CCD-1721-1B41-9C9A-9B9A2901983F}"/>
              </a:ext>
            </a:extLst>
          </p:cNvPr>
          <p:cNvSpPr/>
          <p:nvPr/>
        </p:nvSpPr>
        <p:spPr>
          <a:xfrm>
            <a:off x="5745618" y="9164457"/>
            <a:ext cx="895956" cy="895270"/>
          </a:xfrm>
          <a:custGeom>
            <a:avLst/>
            <a:gdLst>
              <a:gd name="connsiteX0" fmla="*/ 1447922 w 1447921"/>
              <a:gd name="connsiteY0" fmla="*/ 723406 h 1446812"/>
              <a:gd name="connsiteX1" fmla="*/ 723961 w 1447921"/>
              <a:gd name="connsiteY1" fmla="*/ 1446812 h 1446812"/>
              <a:gd name="connsiteX2" fmla="*/ 0 w 1447921"/>
              <a:gd name="connsiteY2" fmla="*/ 723406 h 1446812"/>
              <a:gd name="connsiteX3" fmla="*/ 723961 w 1447921"/>
              <a:gd name="connsiteY3" fmla="*/ 0 h 1446812"/>
              <a:gd name="connsiteX4" fmla="*/ 1447922 w 1447921"/>
              <a:gd name="connsiteY4" fmla="*/ 723406 h 1446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921" h="1446812">
                <a:moveTo>
                  <a:pt x="1447922" y="723406"/>
                </a:moveTo>
                <a:cubicBezTo>
                  <a:pt x="1447922" y="1122932"/>
                  <a:pt x="1123794" y="1446812"/>
                  <a:pt x="723961" y="1446812"/>
                </a:cubicBezTo>
                <a:cubicBezTo>
                  <a:pt x="324128" y="1446812"/>
                  <a:pt x="0" y="1122932"/>
                  <a:pt x="0" y="723406"/>
                </a:cubicBezTo>
                <a:cubicBezTo>
                  <a:pt x="0" y="323880"/>
                  <a:pt x="324128" y="0"/>
                  <a:pt x="723961" y="0"/>
                </a:cubicBezTo>
                <a:cubicBezTo>
                  <a:pt x="1123794" y="0"/>
                  <a:pt x="1447922" y="323880"/>
                  <a:pt x="1447922" y="723406"/>
                </a:cubicBezTo>
                <a:close/>
              </a:path>
            </a:pathLst>
          </a:custGeom>
          <a:solidFill>
            <a:schemeClr val="accent2"/>
          </a:solidFill>
          <a:ln w="275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218DB64-07FC-0147-9C94-6E3990D63B3C}"/>
              </a:ext>
            </a:extLst>
          </p:cNvPr>
          <p:cNvGrpSpPr/>
          <p:nvPr/>
        </p:nvGrpSpPr>
        <p:grpSpPr>
          <a:xfrm>
            <a:off x="6006469" y="9424635"/>
            <a:ext cx="372489" cy="399582"/>
            <a:chOff x="18740782" y="9992865"/>
            <a:chExt cx="3744388" cy="4016735"/>
          </a:xfrm>
          <a:solidFill>
            <a:schemeClr val="bg1"/>
          </a:solidFill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894CA161-672D-8C44-BF45-099689522F63}"/>
                </a:ext>
              </a:extLst>
            </p:cNvPr>
            <p:cNvSpPr/>
            <p:nvPr/>
          </p:nvSpPr>
          <p:spPr>
            <a:xfrm>
              <a:off x="19538471" y="10786086"/>
              <a:ext cx="2149010" cy="3223514"/>
            </a:xfrm>
            <a:custGeom>
              <a:avLst/>
              <a:gdLst>
                <a:gd name="connsiteX0" fmla="*/ 136955 w 436131"/>
                <a:gd name="connsiteY0" fmla="*/ 572424 h 654198"/>
                <a:gd name="connsiteX1" fmla="*/ 144279 w 436131"/>
                <a:gd name="connsiteY1" fmla="*/ 588395 h 654198"/>
                <a:gd name="connsiteX2" fmla="*/ 155565 w 436131"/>
                <a:gd name="connsiteY2" fmla="*/ 599681 h 654198"/>
                <a:gd name="connsiteX3" fmla="*/ 280569 w 436131"/>
                <a:gd name="connsiteY3" fmla="*/ 599681 h 654198"/>
                <a:gd name="connsiteX4" fmla="*/ 291855 w 436131"/>
                <a:gd name="connsiteY4" fmla="*/ 588395 h 654198"/>
                <a:gd name="connsiteX5" fmla="*/ 299180 w 436131"/>
                <a:gd name="connsiteY5" fmla="*/ 572424 h 654198"/>
                <a:gd name="connsiteX6" fmla="*/ 136292 w 436131"/>
                <a:gd name="connsiteY6" fmla="*/ 490649 h 654198"/>
                <a:gd name="connsiteX7" fmla="*/ 136292 w 436131"/>
                <a:gd name="connsiteY7" fmla="*/ 517907 h 654198"/>
                <a:gd name="connsiteX8" fmla="*/ 299841 w 436131"/>
                <a:gd name="connsiteY8" fmla="*/ 517907 h 654198"/>
                <a:gd name="connsiteX9" fmla="*/ 299841 w 436131"/>
                <a:gd name="connsiteY9" fmla="*/ 490649 h 654198"/>
                <a:gd name="connsiteX10" fmla="*/ 218066 w 436131"/>
                <a:gd name="connsiteY10" fmla="*/ 0 h 654198"/>
                <a:gd name="connsiteX11" fmla="*/ 436131 w 436131"/>
                <a:gd name="connsiteY11" fmla="*/ 218065 h 654198"/>
                <a:gd name="connsiteX12" fmla="*/ 374601 w 436131"/>
                <a:gd name="connsiteY12" fmla="*/ 376266 h 654198"/>
                <a:gd name="connsiteX13" fmla="*/ 354357 w 436131"/>
                <a:gd name="connsiteY13" fmla="*/ 408874 h 654198"/>
                <a:gd name="connsiteX14" fmla="*/ 354357 w 436131"/>
                <a:gd name="connsiteY14" fmla="*/ 436134 h 654198"/>
                <a:gd name="connsiteX15" fmla="*/ 327099 w 436131"/>
                <a:gd name="connsiteY15" fmla="*/ 483068 h 654198"/>
                <a:gd name="connsiteX16" fmla="*/ 327099 w 436131"/>
                <a:gd name="connsiteY16" fmla="*/ 569123 h 654198"/>
                <a:gd name="connsiteX17" fmla="*/ 311127 w 436131"/>
                <a:gd name="connsiteY17" fmla="*/ 607669 h 654198"/>
                <a:gd name="connsiteX18" fmla="*/ 295865 w 436131"/>
                <a:gd name="connsiteY18" fmla="*/ 622931 h 654198"/>
                <a:gd name="connsiteX19" fmla="*/ 295832 w 436131"/>
                <a:gd name="connsiteY19" fmla="*/ 622964 h 654198"/>
                <a:gd name="connsiteX20" fmla="*/ 284562 w 436131"/>
                <a:gd name="connsiteY20" fmla="*/ 634234 h 654198"/>
                <a:gd name="connsiteX21" fmla="*/ 236367 w 436131"/>
                <a:gd name="connsiteY21" fmla="*/ 654198 h 654198"/>
                <a:gd name="connsiteX22" fmla="*/ 199765 w 436131"/>
                <a:gd name="connsiteY22" fmla="*/ 654198 h 654198"/>
                <a:gd name="connsiteX23" fmla="*/ 151570 w 436131"/>
                <a:gd name="connsiteY23" fmla="*/ 634234 h 654198"/>
                <a:gd name="connsiteX24" fmla="*/ 140300 w 436131"/>
                <a:gd name="connsiteY24" fmla="*/ 622964 h 654198"/>
                <a:gd name="connsiteX25" fmla="*/ 140267 w 436131"/>
                <a:gd name="connsiteY25" fmla="*/ 622931 h 654198"/>
                <a:gd name="connsiteX26" fmla="*/ 125004 w 436131"/>
                <a:gd name="connsiteY26" fmla="*/ 607669 h 654198"/>
                <a:gd name="connsiteX27" fmla="*/ 109033 w 436131"/>
                <a:gd name="connsiteY27" fmla="*/ 569123 h 654198"/>
                <a:gd name="connsiteX28" fmla="*/ 109033 w 436131"/>
                <a:gd name="connsiteY28" fmla="*/ 483068 h 654198"/>
                <a:gd name="connsiteX29" fmla="*/ 81775 w 436131"/>
                <a:gd name="connsiteY29" fmla="*/ 436134 h 654198"/>
                <a:gd name="connsiteX30" fmla="*/ 81775 w 436131"/>
                <a:gd name="connsiteY30" fmla="*/ 408876 h 654198"/>
                <a:gd name="connsiteX31" fmla="*/ 61531 w 436131"/>
                <a:gd name="connsiteY31" fmla="*/ 376267 h 654198"/>
                <a:gd name="connsiteX32" fmla="*/ 0 w 436131"/>
                <a:gd name="connsiteY32" fmla="*/ 218066 h 654198"/>
                <a:gd name="connsiteX33" fmla="*/ 218066 w 436131"/>
                <a:gd name="connsiteY33" fmla="*/ 0 h 65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6131" h="654198">
                  <a:moveTo>
                    <a:pt x="136955" y="572424"/>
                  </a:moveTo>
                  <a:cubicBezTo>
                    <a:pt x="137715" y="578384"/>
                    <a:pt x="140011" y="584128"/>
                    <a:pt x="144279" y="588395"/>
                  </a:cubicBezTo>
                  <a:lnTo>
                    <a:pt x="155565" y="599681"/>
                  </a:lnTo>
                  <a:lnTo>
                    <a:pt x="280569" y="599681"/>
                  </a:lnTo>
                  <a:lnTo>
                    <a:pt x="291855" y="588395"/>
                  </a:lnTo>
                  <a:cubicBezTo>
                    <a:pt x="296123" y="584128"/>
                    <a:pt x="298419" y="578384"/>
                    <a:pt x="299180" y="572424"/>
                  </a:cubicBezTo>
                  <a:close/>
                  <a:moveTo>
                    <a:pt x="136292" y="490649"/>
                  </a:moveTo>
                  <a:lnTo>
                    <a:pt x="136292" y="517907"/>
                  </a:lnTo>
                  <a:lnTo>
                    <a:pt x="299841" y="517907"/>
                  </a:lnTo>
                  <a:lnTo>
                    <a:pt x="299841" y="490649"/>
                  </a:lnTo>
                  <a:close/>
                  <a:moveTo>
                    <a:pt x="218066" y="0"/>
                  </a:moveTo>
                  <a:cubicBezTo>
                    <a:pt x="338306" y="0"/>
                    <a:pt x="436132" y="97827"/>
                    <a:pt x="436131" y="218065"/>
                  </a:cubicBezTo>
                  <a:cubicBezTo>
                    <a:pt x="436131" y="300159"/>
                    <a:pt x="399104" y="345959"/>
                    <a:pt x="374601" y="376266"/>
                  </a:cubicBezTo>
                  <a:cubicBezTo>
                    <a:pt x="363740" y="389696"/>
                    <a:pt x="354357" y="401301"/>
                    <a:pt x="354357" y="408874"/>
                  </a:cubicBezTo>
                  <a:lnTo>
                    <a:pt x="354357" y="436134"/>
                  </a:lnTo>
                  <a:cubicBezTo>
                    <a:pt x="354357" y="456226"/>
                    <a:pt x="343314" y="473613"/>
                    <a:pt x="327099" y="483068"/>
                  </a:cubicBezTo>
                  <a:lnTo>
                    <a:pt x="327099" y="569123"/>
                  </a:lnTo>
                  <a:cubicBezTo>
                    <a:pt x="327099" y="583471"/>
                    <a:pt x="321283" y="597526"/>
                    <a:pt x="311127" y="607669"/>
                  </a:cubicBezTo>
                  <a:lnTo>
                    <a:pt x="295865" y="622931"/>
                  </a:lnTo>
                  <a:lnTo>
                    <a:pt x="295832" y="622964"/>
                  </a:lnTo>
                  <a:lnTo>
                    <a:pt x="284562" y="634234"/>
                  </a:lnTo>
                  <a:cubicBezTo>
                    <a:pt x="271691" y="647104"/>
                    <a:pt x="254575" y="654198"/>
                    <a:pt x="236367" y="654198"/>
                  </a:cubicBezTo>
                  <a:lnTo>
                    <a:pt x="199765" y="654198"/>
                  </a:lnTo>
                  <a:cubicBezTo>
                    <a:pt x="181558" y="654198"/>
                    <a:pt x="164441" y="647104"/>
                    <a:pt x="151570" y="634234"/>
                  </a:cubicBezTo>
                  <a:lnTo>
                    <a:pt x="140300" y="622964"/>
                  </a:lnTo>
                  <a:lnTo>
                    <a:pt x="140267" y="622931"/>
                  </a:lnTo>
                  <a:lnTo>
                    <a:pt x="125004" y="607669"/>
                  </a:lnTo>
                  <a:cubicBezTo>
                    <a:pt x="114849" y="597526"/>
                    <a:pt x="109033" y="583471"/>
                    <a:pt x="109033" y="569123"/>
                  </a:cubicBezTo>
                  <a:lnTo>
                    <a:pt x="109033" y="483068"/>
                  </a:lnTo>
                  <a:cubicBezTo>
                    <a:pt x="92817" y="473613"/>
                    <a:pt x="81775" y="456226"/>
                    <a:pt x="81775" y="436134"/>
                  </a:cubicBezTo>
                  <a:lnTo>
                    <a:pt x="81775" y="408876"/>
                  </a:lnTo>
                  <a:cubicBezTo>
                    <a:pt x="81775" y="401303"/>
                    <a:pt x="72391" y="389696"/>
                    <a:pt x="61531" y="376267"/>
                  </a:cubicBezTo>
                  <a:cubicBezTo>
                    <a:pt x="37028" y="345960"/>
                    <a:pt x="0" y="300160"/>
                    <a:pt x="0" y="218066"/>
                  </a:cubicBezTo>
                  <a:cubicBezTo>
                    <a:pt x="0" y="97827"/>
                    <a:pt x="97827" y="0"/>
                    <a:pt x="2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ABD6953-08DB-ED45-A9BB-E2F10E487737}"/>
                </a:ext>
              </a:extLst>
            </p:cNvPr>
            <p:cNvSpPr/>
            <p:nvPr/>
          </p:nvSpPr>
          <p:spPr>
            <a:xfrm>
              <a:off x="20535947" y="9992865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437618C-576C-1F4B-BD73-B02CCEA77C1E}"/>
                </a:ext>
              </a:extLst>
            </p:cNvPr>
            <p:cNvSpPr/>
            <p:nvPr/>
          </p:nvSpPr>
          <p:spPr>
            <a:xfrm rot="2700000">
              <a:off x="21596875" y="10287754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37DC65F-4BD5-3747-9EE9-A874F9EB22EC}"/>
                </a:ext>
              </a:extLst>
            </p:cNvPr>
            <p:cNvSpPr/>
            <p:nvPr/>
          </p:nvSpPr>
          <p:spPr>
            <a:xfrm rot="18900000">
              <a:off x="19475715" y="10287753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3806557-E325-734A-8F8B-725234623A2B}"/>
                </a:ext>
              </a:extLst>
            </p:cNvPr>
            <p:cNvSpPr/>
            <p:nvPr/>
          </p:nvSpPr>
          <p:spPr>
            <a:xfrm rot="17100000">
              <a:off x="18955684" y="11087067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B038AE3-85D2-5946-BB5E-B085C7270B7C}"/>
                </a:ext>
              </a:extLst>
            </p:cNvPr>
            <p:cNvSpPr/>
            <p:nvPr/>
          </p:nvSpPr>
          <p:spPr>
            <a:xfrm rot="4500000">
              <a:off x="22125534" y="11087066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Freeform 136">
            <a:extLst>
              <a:ext uri="{FF2B5EF4-FFF2-40B4-BE49-F238E27FC236}">
                <a16:creationId xmlns:a16="http://schemas.microsoft.com/office/drawing/2014/main" id="{3A63E5AC-E08A-EC4B-8DEA-8188BF77B522}"/>
              </a:ext>
            </a:extLst>
          </p:cNvPr>
          <p:cNvSpPr/>
          <p:nvPr/>
        </p:nvSpPr>
        <p:spPr>
          <a:xfrm>
            <a:off x="17776964" y="9174247"/>
            <a:ext cx="895956" cy="895270"/>
          </a:xfrm>
          <a:custGeom>
            <a:avLst/>
            <a:gdLst>
              <a:gd name="connsiteX0" fmla="*/ 1447922 w 1447921"/>
              <a:gd name="connsiteY0" fmla="*/ 723406 h 1446812"/>
              <a:gd name="connsiteX1" fmla="*/ 723961 w 1447921"/>
              <a:gd name="connsiteY1" fmla="*/ 1446812 h 1446812"/>
              <a:gd name="connsiteX2" fmla="*/ 0 w 1447921"/>
              <a:gd name="connsiteY2" fmla="*/ 723406 h 1446812"/>
              <a:gd name="connsiteX3" fmla="*/ 723961 w 1447921"/>
              <a:gd name="connsiteY3" fmla="*/ 0 h 1446812"/>
              <a:gd name="connsiteX4" fmla="*/ 1447922 w 1447921"/>
              <a:gd name="connsiteY4" fmla="*/ 723406 h 1446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921" h="1446812">
                <a:moveTo>
                  <a:pt x="1447922" y="723406"/>
                </a:moveTo>
                <a:cubicBezTo>
                  <a:pt x="1447922" y="1122932"/>
                  <a:pt x="1123794" y="1446812"/>
                  <a:pt x="723961" y="1446812"/>
                </a:cubicBezTo>
                <a:cubicBezTo>
                  <a:pt x="324128" y="1446812"/>
                  <a:pt x="0" y="1122932"/>
                  <a:pt x="0" y="723406"/>
                </a:cubicBezTo>
                <a:cubicBezTo>
                  <a:pt x="0" y="323880"/>
                  <a:pt x="324128" y="0"/>
                  <a:pt x="723961" y="0"/>
                </a:cubicBezTo>
                <a:cubicBezTo>
                  <a:pt x="1123794" y="0"/>
                  <a:pt x="1447922" y="323880"/>
                  <a:pt x="1447922" y="723406"/>
                </a:cubicBezTo>
                <a:close/>
              </a:path>
            </a:pathLst>
          </a:custGeom>
          <a:solidFill>
            <a:schemeClr val="accent2"/>
          </a:solidFill>
          <a:ln w="275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8" name="Gráfico 22">
            <a:extLst>
              <a:ext uri="{FF2B5EF4-FFF2-40B4-BE49-F238E27FC236}">
                <a16:creationId xmlns:a16="http://schemas.microsoft.com/office/drawing/2014/main" id="{99543AFE-CC2B-BB4E-A86A-A0843B2CB9E0}"/>
              </a:ext>
            </a:extLst>
          </p:cNvPr>
          <p:cNvGrpSpPr/>
          <p:nvPr/>
        </p:nvGrpSpPr>
        <p:grpSpPr>
          <a:xfrm>
            <a:off x="18044451" y="9428590"/>
            <a:ext cx="347983" cy="347982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139" name="Forma libre 340">
              <a:extLst>
                <a:ext uri="{FF2B5EF4-FFF2-40B4-BE49-F238E27FC236}">
                  <a16:creationId xmlns:a16="http://schemas.microsoft.com/office/drawing/2014/main" id="{C295023B-EAED-564D-9912-EEBDD68056A9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0" name="Forma libre 341">
              <a:extLst>
                <a:ext uri="{FF2B5EF4-FFF2-40B4-BE49-F238E27FC236}">
                  <a16:creationId xmlns:a16="http://schemas.microsoft.com/office/drawing/2014/main" id="{7666912F-BA8A-EE4F-BA88-DAC5F915DD66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1" name="Forma libre 342">
              <a:extLst>
                <a:ext uri="{FF2B5EF4-FFF2-40B4-BE49-F238E27FC236}">
                  <a16:creationId xmlns:a16="http://schemas.microsoft.com/office/drawing/2014/main" id="{68D768A1-A431-9543-B8BA-C6492584C406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2" name="Forma libre 343">
              <a:extLst>
                <a:ext uri="{FF2B5EF4-FFF2-40B4-BE49-F238E27FC236}">
                  <a16:creationId xmlns:a16="http://schemas.microsoft.com/office/drawing/2014/main" id="{5C266288-F764-0147-B6BE-5DEE2C277532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3" name="Forma libre 344">
              <a:extLst>
                <a:ext uri="{FF2B5EF4-FFF2-40B4-BE49-F238E27FC236}">
                  <a16:creationId xmlns:a16="http://schemas.microsoft.com/office/drawing/2014/main" id="{F76E4B80-808C-F045-95EC-278709A9ED5D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4" name="Forma libre 345">
              <a:extLst>
                <a:ext uri="{FF2B5EF4-FFF2-40B4-BE49-F238E27FC236}">
                  <a16:creationId xmlns:a16="http://schemas.microsoft.com/office/drawing/2014/main" id="{2B238DE4-3D55-B24E-B656-9E67B79BFC55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5" name="Forma libre 346">
              <a:extLst>
                <a:ext uri="{FF2B5EF4-FFF2-40B4-BE49-F238E27FC236}">
                  <a16:creationId xmlns:a16="http://schemas.microsoft.com/office/drawing/2014/main" id="{7DECE929-A3EB-474A-930C-9EABC7DAEB41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47" name="Freeform 146">
            <a:extLst>
              <a:ext uri="{FF2B5EF4-FFF2-40B4-BE49-F238E27FC236}">
                <a16:creationId xmlns:a16="http://schemas.microsoft.com/office/drawing/2014/main" id="{EA57A526-E9D2-C74B-B9E0-2104146B8327}"/>
              </a:ext>
            </a:extLst>
          </p:cNvPr>
          <p:cNvSpPr/>
          <p:nvPr/>
        </p:nvSpPr>
        <p:spPr>
          <a:xfrm>
            <a:off x="20546743" y="9184709"/>
            <a:ext cx="895956" cy="895270"/>
          </a:xfrm>
          <a:custGeom>
            <a:avLst/>
            <a:gdLst>
              <a:gd name="connsiteX0" fmla="*/ 1447921 w 1447921"/>
              <a:gd name="connsiteY0" fmla="*/ 723406 h 1446812"/>
              <a:gd name="connsiteX1" fmla="*/ 723961 w 1447921"/>
              <a:gd name="connsiteY1" fmla="*/ 1446813 h 1446812"/>
              <a:gd name="connsiteX2" fmla="*/ 0 w 1447921"/>
              <a:gd name="connsiteY2" fmla="*/ 723406 h 1446812"/>
              <a:gd name="connsiteX3" fmla="*/ 723961 w 1447921"/>
              <a:gd name="connsiteY3" fmla="*/ 0 h 1446812"/>
              <a:gd name="connsiteX4" fmla="*/ 1447921 w 1447921"/>
              <a:gd name="connsiteY4" fmla="*/ 723406 h 1446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921" h="1446812">
                <a:moveTo>
                  <a:pt x="1447921" y="723406"/>
                </a:moveTo>
                <a:cubicBezTo>
                  <a:pt x="1447921" y="1122932"/>
                  <a:pt x="1123793" y="1446813"/>
                  <a:pt x="723961" y="1446813"/>
                </a:cubicBezTo>
                <a:cubicBezTo>
                  <a:pt x="324128" y="1446813"/>
                  <a:pt x="0" y="1122932"/>
                  <a:pt x="0" y="723406"/>
                </a:cubicBezTo>
                <a:cubicBezTo>
                  <a:pt x="0" y="323880"/>
                  <a:pt x="324128" y="0"/>
                  <a:pt x="723961" y="0"/>
                </a:cubicBezTo>
                <a:cubicBezTo>
                  <a:pt x="1123793" y="0"/>
                  <a:pt x="1447921" y="323880"/>
                  <a:pt x="1447921" y="723406"/>
                </a:cubicBezTo>
                <a:close/>
              </a:path>
            </a:pathLst>
          </a:custGeom>
          <a:solidFill>
            <a:schemeClr val="accent2"/>
          </a:solidFill>
          <a:ln w="275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8" name="Gráfico 225">
            <a:extLst>
              <a:ext uri="{FF2B5EF4-FFF2-40B4-BE49-F238E27FC236}">
                <a16:creationId xmlns:a16="http://schemas.microsoft.com/office/drawing/2014/main" id="{490B5E6F-FF1F-EF45-9D86-FFD01D27DB2B}"/>
              </a:ext>
            </a:extLst>
          </p:cNvPr>
          <p:cNvGrpSpPr/>
          <p:nvPr/>
        </p:nvGrpSpPr>
        <p:grpSpPr>
          <a:xfrm>
            <a:off x="20833030" y="9458658"/>
            <a:ext cx="347026" cy="347026"/>
            <a:chOff x="9759177" y="5656965"/>
            <a:chExt cx="654197" cy="654197"/>
          </a:xfrm>
          <a:solidFill>
            <a:schemeClr val="bg1"/>
          </a:solidFill>
        </p:grpSpPr>
        <p:sp>
          <p:nvSpPr>
            <p:cNvPr id="149" name="Forma libre 439">
              <a:extLst>
                <a:ext uri="{FF2B5EF4-FFF2-40B4-BE49-F238E27FC236}">
                  <a16:creationId xmlns:a16="http://schemas.microsoft.com/office/drawing/2014/main" id="{6773A69D-3F7A-BA42-AB36-88F657A50242}"/>
                </a:ext>
              </a:extLst>
            </p:cNvPr>
            <p:cNvSpPr/>
            <p:nvPr/>
          </p:nvSpPr>
          <p:spPr>
            <a:xfrm>
              <a:off x="9758219" y="5737781"/>
              <a:ext cx="655475" cy="491925"/>
            </a:xfrm>
            <a:custGeom>
              <a:avLst/>
              <a:gdLst>
                <a:gd name="connsiteX0" fmla="*/ 559751 w 655474"/>
                <a:gd name="connsiteY0" fmla="*/ 958 h 491925"/>
                <a:gd name="connsiteX1" fmla="*/ 512949 w 655474"/>
                <a:gd name="connsiteY1" fmla="*/ 30207 h 491925"/>
                <a:gd name="connsiteX2" fmla="*/ 78944 w 655474"/>
                <a:gd name="connsiteY2" fmla="*/ 182688 h 491925"/>
                <a:gd name="connsiteX3" fmla="*/ 48660 w 655474"/>
                <a:gd name="connsiteY3" fmla="*/ 164508 h 491925"/>
                <a:gd name="connsiteX4" fmla="*/ 958 w 655474"/>
                <a:gd name="connsiteY4" fmla="*/ 246282 h 491925"/>
                <a:gd name="connsiteX5" fmla="*/ 48660 w 655474"/>
                <a:gd name="connsiteY5" fmla="*/ 328057 h 491925"/>
                <a:gd name="connsiteX6" fmla="*/ 78943 w 655474"/>
                <a:gd name="connsiteY6" fmla="*/ 309876 h 491925"/>
                <a:gd name="connsiteX7" fmla="*/ 161235 w 655474"/>
                <a:gd name="connsiteY7" fmla="*/ 338797 h 491925"/>
                <a:gd name="connsiteX8" fmla="*/ 145289 w 655474"/>
                <a:gd name="connsiteY8" fmla="*/ 365401 h 491925"/>
                <a:gd name="connsiteX9" fmla="*/ 137248 w 655474"/>
                <a:gd name="connsiteY9" fmla="*/ 394458 h 491925"/>
                <a:gd name="connsiteX10" fmla="*/ 172739 w 655474"/>
                <a:gd name="connsiteY10" fmla="*/ 446902 h 491925"/>
                <a:gd name="connsiteX11" fmla="*/ 273076 w 655474"/>
                <a:gd name="connsiteY11" fmla="*/ 487027 h 491925"/>
                <a:gd name="connsiteX12" fmla="*/ 296600 w 655474"/>
                <a:gd name="connsiteY12" fmla="*/ 491551 h 491925"/>
                <a:gd name="connsiteX13" fmla="*/ 354197 w 655474"/>
                <a:gd name="connsiteY13" fmla="*/ 456198 h 491925"/>
                <a:gd name="connsiteX14" fmla="*/ 375294 w 655474"/>
                <a:gd name="connsiteY14" fmla="*/ 413975 h 491925"/>
                <a:gd name="connsiteX15" fmla="*/ 512921 w 655474"/>
                <a:gd name="connsiteY15" fmla="*/ 462331 h 491925"/>
                <a:gd name="connsiteX16" fmla="*/ 559751 w 655474"/>
                <a:gd name="connsiteY16" fmla="*/ 491606 h 491925"/>
                <a:gd name="connsiteX17" fmla="*/ 655155 w 655474"/>
                <a:gd name="connsiteY17" fmla="*/ 246282 h 491925"/>
                <a:gd name="connsiteX18" fmla="*/ 559751 w 655474"/>
                <a:gd name="connsiteY18" fmla="*/ 958 h 491925"/>
                <a:gd name="connsiteX19" fmla="*/ 305405 w 655474"/>
                <a:gd name="connsiteY19" fmla="*/ 431829 h 491925"/>
                <a:gd name="connsiteX20" fmla="*/ 293329 w 655474"/>
                <a:gd name="connsiteY20" fmla="*/ 436381 h 491925"/>
                <a:gd name="connsiteX21" fmla="*/ 192992 w 655474"/>
                <a:gd name="connsiteY21" fmla="*/ 396257 h 491925"/>
                <a:gd name="connsiteX22" fmla="*/ 192037 w 655474"/>
                <a:gd name="connsiteY22" fmla="*/ 393422 h 491925"/>
                <a:gd name="connsiteX23" fmla="*/ 213763 w 655474"/>
                <a:gd name="connsiteY23" fmla="*/ 357222 h 491925"/>
                <a:gd name="connsiteX24" fmla="*/ 323449 w 655474"/>
                <a:gd name="connsiteY24" fmla="*/ 395765 h 491925"/>
                <a:gd name="connsiteX25" fmla="*/ 305405 w 655474"/>
                <a:gd name="connsiteY25" fmla="*/ 431829 h 491925"/>
                <a:gd name="connsiteX26" fmla="*/ 559751 w 655474"/>
                <a:gd name="connsiteY26" fmla="*/ 437089 h 491925"/>
                <a:gd name="connsiteX27" fmla="*/ 518864 w 655474"/>
                <a:gd name="connsiteY27" fmla="*/ 246282 h 491925"/>
                <a:gd name="connsiteX28" fmla="*/ 559751 w 655474"/>
                <a:gd name="connsiteY28" fmla="*/ 55475 h 491925"/>
                <a:gd name="connsiteX29" fmla="*/ 600638 w 655474"/>
                <a:gd name="connsiteY29" fmla="*/ 246282 h 491925"/>
                <a:gd name="connsiteX30" fmla="*/ 559751 w 655474"/>
                <a:gd name="connsiteY30" fmla="*/ 437089 h 49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55474" h="491925">
                  <a:moveTo>
                    <a:pt x="559751" y="958"/>
                  </a:moveTo>
                  <a:cubicBezTo>
                    <a:pt x="541652" y="958"/>
                    <a:pt x="526060" y="11971"/>
                    <a:pt x="512949" y="30207"/>
                  </a:cubicBezTo>
                  <a:lnTo>
                    <a:pt x="78944" y="182688"/>
                  </a:lnTo>
                  <a:cubicBezTo>
                    <a:pt x="70630" y="170886"/>
                    <a:pt x="60136" y="164508"/>
                    <a:pt x="48660" y="164508"/>
                  </a:cubicBezTo>
                  <a:cubicBezTo>
                    <a:pt x="21457" y="164508"/>
                    <a:pt x="958" y="199671"/>
                    <a:pt x="958" y="246282"/>
                  </a:cubicBezTo>
                  <a:cubicBezTo>
                    <a:pt x="958" y="292894"/>
                    <a:pt x="21457" y="328057"/>
                    <a:pt x="48660" y="328057"/>
                  </a:cubicBezTo>
                  <a:cubicBezTo>
                    <a:pt x="60135" y="328057"/>
                    <a:pt x="70630" y="321678"/>
                    <a:pt x="78943" y="309876"/>
                  </a:cubicBezTo>
                  <a:lnTo>
                    <a:pt x="161235" y="338797"/>
                  </a:lnTo>
                  <a:lnTo>
                    <a:pt x="145289" y="365401"/>
                  </a:lnTo>
                  <a:cubicBezTo>
                    <a:pt x="140029" y="374178"/>
                    <a:pt x="137248" y="384236"/>
                    <a:pt x="137248" y="394458"/>
                  </a:cubicBezTo>
                  <a:cubicBezTo>
                    <a:pt x="137248" y="417709"/>
                    <a:pt x="151177" y="438289"/>
                    <a:pt x="172739" y="446902"/>
                  </a:cubicBezTo>
                  <a:lnTo>
                    <a:pt x="273076" y="487027"/>
                  </a:lnTo>
                  <a:cubicBezTo>
                    <a:pt x="280736" y="490079"/>
                    <a:pt x="288722" y="491551"/>
                    <a:pt x="296600" y="491551"/>
                  </a:cubicBezTo>
                  <a:cubicBezTo>
                    <a:pt x="320288" y="491551"/>
                    <a:pt x="343130" y="478385"/>
                    <a:pt x="354197" y="456198"/>
                  </a:cubicBezTo>
                  <a:lnTo>
                    <a:pt x="375294" y="413975"/>
                  </a:lnTo>
                  <a:lnTo>
                    <a:pt x="512921" y="462331"/>
                  </a:lnTo>
                  <a:cubicBezTo>
                    <a:pt x="526033" y="480593"/>
                    <a:pt x="541652" y="491606"/>
                    <a:pt x="559751" y="491606"/>
                  </a:cubicBezTo>
                  <a:cubicBezTo>
                    <a:pt x="621710" y="491606"/>
                    <a:pt x="655155" y="365209"/>
                    <a:pt x="655155" y="246282"/>
                  </a:cubicBezTo>
                  <a:cubicBezTo>
                    <a:pt x="655155" y="127355"/>
                    <a:pt x="621710" y="958"/>
                    <a:pt x="559751" y="958"/>
                  </a:cubicBezTo>
                  <a:close/>
                  <a:moveTo>
                    <a:pt x="305405" y="431829"/>
                  </a:moveTo>
                  <a:cubicBezTo>
                    <a:pt x="303361" y="435918"/>
                    <a:pt x="297610" y="438180"/>
                    <a:pt x="293329" y="436381"/>
                  </a:cubicBezTo>
                  <a:lnTo>
                    <a:pt x="192992" y="396257"/>
                  </a:lnTo>
                  <a:lnTo>
                    <a:pt x="192037" y="393422"/>
                  </a:lnTo>
                  <a:lnTo>
                    <a:pt x="213763" y="357222"/>
                  </a:lnTo>
                  <a:lnTo>
                    <a:pt x="323449" y="395765"/>
                  </a:lnTo>
                  <a:lnTo>
                    <a:pt x="305405" y="431829"/>
                  </a:lnTo>
                  <a:close/>
                  <a:moveTo>
                    <a:pt x="559751" y="437089"/>
                  </a:moveTo>
                  <a:cubicBezTo>
                    <a:pt x="547512" y="437089"/>
                    <a:pt x="518864" y="372187"/>
                    <a:pt x="518864" y="246282"/>
                  </a:cubicBezTo>
                  <a:cubicBezTo>
                    <a:pt x="518864" y="120377"/>
                    <a:pt x="547512" y="55475"/>
                    <a:pt x="559751" y="55475"/>
                  </a:cubicBezTo>
                  <a:cubicBezTo>
                    <a:pt x="571991" y="55475"/>
                    <a:pt x="600638" y="120377"/>
                    <a:pt x="600638" y="246282"/>
                  </a:cubicBezTo>
                  <a:cubicBezTo>
                    <a:pt x="600638" y="372187"/>
                    <a:pt x="571991" y="437089"/>
                    <a:pt x="559751" y="4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A15F64B1-6F6D-CC46-A3F7-A782FD9FA603}"/>
              </a:ext>
            </a:extLst>
          </p:cNvPr>
          <p:cNvSpPr txBox="1"/>
          <p:nvPr/>
        </p:nvSpPr>
        <p:spPr>
          <a:xfrm>
            <a:off x="3472825" y="11317807"/>
            <a:ext cx="2150587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930246C-4CBF-E141-A5F4-6E45F4BB37AF}"/>
              </a:ext>
            </a:extLst>
          </p:cNvPr>
          <p:cNvSpPr txBox="1"/>
          <p:nvPr/>
        </p:nvSpPr>
        <p:spPr>
          <a:xfrm>
            <a:off x="6915291" y="11317807"/>
            <a:ext cx="2150587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898FF48-F97F-7E40-B805-FFAF3F393FD4}"/>
              </a:ext>
            </a:extLst>
          </p:cNvPr>
          <p:cNvSpPr txBox="1"/>
          <p:nvPr/>
        </p:nvSpPr>
        <p:spPr>
          <a:xfrm>
            <a:off x="15303378" y="11317807"/>
            <a:ext cx="2150587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5533750-5B25-C84C-9B00-9EACBDF06AF6}"/>
              </a:ext>
            </a:extLst>
          </p:cNvPr>
          <p:cNvSpPr txBox="1"/>
          <p:nvPr/>
        </p:nvSpPr>
        <p:spPr>
          <a:xfrm>
            <a:off x="18826025" y="11317807"/>
            <a:ext cx="2150587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DF7E4F5-033A-6D4B-BB31-2FA2F33C10DD}"/>
              </a:ext>
            </a:extLst>
          </p:cNvPr>
          <p:cNvSpPr txBox="1"/>
          <p:nvPr/>
        </p:nvSpPr>
        <p:spPr>
          <a:xfrm>
            <a:off x="8593681" y="6880408"/>
            <a:ext cx="7190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29891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F6D317C9-FEB7-824C-A9E9-66FF15137515}"/>
              </a:ext>
            </a:extLst>
          </p:cNvPr>
          <p:cNvCxnSpPr/>
          <p:nvPr/>
        </p:nvCxnSpPr>
        <p:spPr>
          <a:xfrm flipH="1">
            <a:off x="17392944" y="8923055"/>
            <a:ext cx="587371" cy="849296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4A70911-9128-3941-A7A8-6EF06F8A6265}"/>
              </a:ext>
            </a:extLst>
          </p:cNvPr>
          <p:cNvCxnSpPr/>
          <p:nvPr/>
        </p:nvCxnSpPr>
        <p:spPr>
          <a:xfrm>
            <a:off x="14955461" y="8923055"/>
            <a:ext cx="587371" cy="849296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82201B2-67DF-DF42-BF7E-F6A4D4EF824D}"/>
              </a:ext>
            </a:extLst>
          </p:cNvPr>
          <p:cNvCxnSpPr/>
          <p:nvPr/>
        </p:nvCxnSpPr>
        <p:spPr>
          <a:xfrm flipH="1" flipV="1">
            <a:off x="17392944" y="3935462"/>
            <a:ext cx="587371" cy="849296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3E3A4A6-80F5-D84C-BB46-7735CE271B67}"/>
              </a:ext>
            </a:extLst>
          </p:cNvPr>
          <p:cNvCxnSpPr>
            <a:stCxn id="74" idx="6"/>
            <a:endCxn id="89" idx="3"/>
          </p:cNvCxnSpPr>
          <p:nvPr/>
        </p:nvCxnSpPr>
        <p:spPr>
          <a:xfrm flipV="1">
            <a:off x="14955461" y="3935462"/>
            <a:ext cx="630774" cy="849296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07DA174-64DF-4544-9B00-0E0332D31E68}"/>
              </a:ext>
            </a:extLst>
          </p:cNvPr>
          <p:cNvCxnSpPr/>
          <p:nvPr/>
        </p:nvCxnSpPr>
        <p:spPr>
          <a:xfrm rot="10800000" flipH="1" flipV="1">
            <a:off x="19379580" y="4784757"/>
            <a:ext cx="1239063" cy="813036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36AC022-8508-DD4D-982E-4EE9C754E8A8}"/>
              </a:ext>
            </a:extLst>
          </p:cNvPr>
          <p:cNvCxnSpPr>
            <a:stCxn id="74" idx="2"/>
            <a:endCxn id="72" idx="0"/>
          </p:cNvCxnSpPr>
          <p:nvPr/>
        </p:nvCxnSpPr>
        <p:spPr>
          <a:xfrm rot="10800000" flipV="1">
            <a:off x="12316588" y="4784757"/>
            <a:ext cx="1239063" cy="813036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770A5EF4-6BBB-8F40-84A4-84110A70CB22}"/>
              </a:ext>
            </a:extLst>
          </p:cNvPr>
          <p:cNvSpPr/>
          <p:nvPr/>
        </p:nvSpPr>
        <p:spPr>
          <a:xfrm>
            <a:off x="15071014" y="5387711"/>
            <a:ext cx="2898294" cy="28982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3C9163-6103-1D4B-82BE-ED5DA109B9A3}"/>
              </a:ext>
            </a:extLst>
          </p:cNvPr>
          <p:cNvSpPr/>
          <p:nvPr/>
        </p:nvSpPr>
        <p:spPr>
          <a:xfrm>
            <a:off x="11077521" y="5597794"/>
            <a:ext cx="2478127" cy="2478127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9DDE945-FF88-024E-BD0C-E5061ED21B6D}"/>
              </a:ext>
            </a:extLst>
          </p:cNvPr>
          <p:cNvSpPr/>
          <p:nvPr/>
        </p:nvSpPr>
        <p:spPr>
          <a:xfrm>
            <a:off x="13555649" y="4084852"/>
            <a:ext cx="1399813" cy="13998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526080E-6DCC-A44F-8F46-3BC55ED093CF}"/>
              </a:ext>
            </a:extLst>
          </p:cNvPr>
          <p:cNvSpPr/>
          <p:nvPr/>
        </p:nvSpPr>
        <p:spPr>
          <a:xfrm>
            <a:off x="13555649" y="8189051"/>
            <a:ext cx="1399813" cy="13998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2B49350-9659-E24D-829E-E510A34D05F6}"/>
              </a:ext>
            </a:extLst>
          </p:cNvPr>
          <p:cNvSpPr/>
          <p:nvPr/>
        </p:nvSpPr>
        <p:spPr>
          <a:xfrm>
            <a:off x="17980315" y="4084852"/>
            <a:ext cx="1399813" cy="13998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7D2D815-5506-394E-BB48-FE173C3F404B}"/>
              </a:ext>
            </a:extLst>
          </p:cNvPr>
          <p:cNvSpPr/>
          <p:nvPr/>
        </p:nvSpPr>
        <p:spPr>
          <a:xfrm>
            <a:off x="17980315" y="8189051"/>
            <a:ext cx="1399813" cy="13998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8B7A1235-5AE5-264F-B722-71043BD1D075}"/>
              </a:ext>
            </a:extLst>
          </p:cNvPr>
          <p:cNvCxnSpPr/>
          <p:nvPr/>
        </p:nvCxnSpPr>
        <p:spPr>
          <a:xfrm rot="10800000" flipH="1">
            <a:off x="19379580" y="8124397"/>
            <a:ext cx="1239063" cy="813036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8530ED5E-BF5D-C64E-9B44-AFCFC33113D4}"/>
              </a:ext>
            </a:extLst>
          </p:cNvPr>
          <p:cNvCxnSpPr/>
          <p:nvPr/>
        </p:nvCxnSpPr>
        <p:spPr>
          <a:xfrm rot="10800000">
            <a:off x="12316588" y="8124397"/>
            <a:ext cx="1239063" cy="813036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03A3A7-CF15-FB48-B10D-122BCDB894BF}"/>
              </a:ext>
            </a:extLst>
          </p:cNvPr>
          <p:cNvCxnSpPr>
            <a:cxnSpLocks/>
            <a:stCxn id="68" idx="2"/>
            <a:endCxn id="72" idx="6"/>
          </p:cNvCxnSpPr>
          <p:nvPr/>
        </p:nvCxnSpPr>
        <p:spPr>
          <a:xfrm flipH="1">
            <a:off x="13555649" y="6836859"/>
            <a:ext cx="151536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7E5C9B-02BC-DC42-96F2-5AB4D3224CFB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17969308" y="6836859"/>
            <a:ext cx="1399813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1F56119-6430-AF45-BC98-3EAB3494971D}"/>
              </a:ext>
            </a:extLst>
          </p:cNvPr>
          <p:cNvCxnSpPr/>
          <p:nvPr/>
        </p:nvCxnSpPr>
        <p:spPr>
          <a:xfrm flipV="1">
            <a:off x="16479407" y="4338113"/>
            <a:ext cx="0" cy="10378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0E254639-9E8B-4E42-BCC0-78B64242B8FD}"/>
              </a:ext>
            </a:extLst>
          </p:cNvPr>
          <p:cNvSpPr/>
          <p:nvPr/>
        </p:nvSpPr>
        <p:spPr>
          <a:xfrm>
            <a:off x="15223321" y="1820249"/>
            <a:ext cx="2478127" cy="2478127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9517179-2B5B-AA4F-A12F-91D8737CE552}"/>
              </a:ext>
            </a:extLst>
          </p:cNvPr>
          <p:cNvSpPr/>
          <p:nvPr/>
        </p:nvSpPr>
        <p:spPr>
          <a:xfrm>
            <a:off x="19369121" y="5597794"/>
            <a:ext cx="2478127" cy="2478127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1140A2BC-C8DF-6242-9DE7-936E2466C026}"/>
              </a:ext>
            </a:extLst>
          </p:cNvPr>
          <p:cNvSpPr/>
          <p:nvPr/>
        </p:nvSpPr>
        <p:spPr>
          <a:xfrm>
            <a:off x="15223321" y="9417624"/>
            <a:ext cx="2478127" cy="2478127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7E43A4B-179A-F644-94C4-513451B48918}"/>
              </a:ext>
            </a:extLst>
          </p:cNvPr>
          <p:cNvCxnSpPr/>
          <p:nvPr/>
        </p:nvCxnSpPr>
        <p:spPr>
          <a:xfrm flipV="1">
            <a:off x="16524580" y="8241532"/>
            <a:ext cx="0" cy="113412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F80E1E8-36AD-0C41-9F96-2389BE821286}"/>
              </a:ext>
            </a:extLst>
          </p:cNvPr>
          <p:cNvGrpSpPr/>
          <p:nvPr/>
        </p:nvGrpSpPr>
        <p:grpSpPr>
          <a:xfrm>
            <a:off x="1563409" y="4442163"/>
            <a:ext cx="7390091" cy="4831673"/>
            <a:chOff x="2600296" y="1060290"/>
            <a:chExt cx="13191998" cy="4831673"/>
          </a:xfrm>
        </p:grpSpPr>
        <p:sp>
          <p:nvSpPr>
            <p:cNvPr id="184" name="CuadroTexto 350">
              <a:extLst>
                <a:ext uri="{FF2B5EF4-FFF2-40B4-BE49-F238E27FC236}">
                  <a16:creationId xmlns:a16="http://schemas.microsoft.com/office/drawing/2014/main" id="{CF06BB24-DC4F-2848-BCC4-043671D1C3FA}"/>
                </a:ext>
              </a:extLst>
            </p:cNvPr>
            <p:cNvSpPr txBox="1"/>
            <p:nvPr/>
          </p:nvSpPr>
          <p:spPr>
            <a:xfrm>
              <a:off x="2600296" y="1060290"/>
              <a:ext cx="1319199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Flowchart Infographics</a:t>
              </a:r>
            </a:p>
          </p:txBody>
        </p:sp>
        <p:sp>
          <p:nvSpPr>
            <p:cNvPr id="185" name="CuadroTexto 351">
              <a:extLst>
                <a:ext uri="{FF2B5EF4-FFF2-40B4-BE49-F238E27FC236}">
                  <a16:creationId xmlns:a16="http://schemas.microsoft.com/office/drawing/2014/main" id="{9CD29C36-B5D8-BF42-A0ED-B2A3064ECA96}"/>
                </a:ext>
              </a:extLst>
            </p:cNvPr>
            <p:cNvSpPr txBox="1"/>
            <p:nvPr/>
          </p:nvSpPr>
          <p:spPr>
            <a:xfrm>
              <a:off x="2600296" y="4137637"/>
              <a:ext cx="112196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7DA8D6E8-8BBD-9240-A736-C0B1E9D093C9}"/>
              </a:ext>
            </a:extLst>
          </p:cNvPr>
          <p:cNvSpPr txBox="1"/>
          <p:nvPr/>
        </p:nvSpPr>
        <p:spPr>
          <a:xfrm>
            <a:off x="15531823" y="2524709"/>
            <a:ext cx="1861122" cy="11079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 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348457A-FDBD-9E45-AD81-B370F32144FF}"/>
              </a:ext>
            </a:extLst>
          </p:cNvPr>
          <p:cNvSpPr txBox="1"/>
          <p:nvPr/>
        </p:nvSpPr>
        <p:spPr>
          <a:xfrm>
            <a:off x="15531823" y="10127438"/>
            <a:ext cx="1861122" cy="11079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 3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CD885C0-DBC0-8047-9BD4-ED2BA24354DF}"/>
              </a:ext>
            </a:extLst>
          </p:cNvPr>
          <p:cNvSpPr txBox="1"/>
          <p:nvPr/>
        </p:nvSpPr>
        <p:spPr>
          <a:xfrm>
            <a:off x="19543349" y="6298627"/>
            <a:ext cx="2150587" cy="11079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 2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A4133A2-D33D-894C-A1B7-79ED7511D297}"/>
              </a:ext>
            </a:extLst>
          </p:cNvPr>
          <p:cNvSpPr txBox="1"/>
          <p:nvPr/>
        </p:nvSpPr>
        <p:spPr>
          <a:xfrm>
            <a:off x="11251750" y="6298627"/>
            <a:ext cx="2150587" cy="11079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 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8D312D5-4520-E745-9C12-C2D436DBE9C9}"/>
              </a:ext>
            </a:extLst>
          </p:cNvPr>
          <p:cNvSpPr txBox="1"/>
          <p:nvPr/>
        </p:nvSpPr>
        <p:spPr>
          <a:xfrm>
            <a:off x="15531823" y="6555915"/>
            <a:ext cx="1861122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Start</a:t>
            </a:r>
          </a:p>
        </p:txBody>
      </p:sp>
      <p:pic>
        <p:nvPicPr>
          <p:cNvPr id="191" name="Gráfico 446">
            <a:extLst>
              <a:ext uri="{FF2B5EF4-FFF2-40B4-BE49-F238E27FC236}">
                <a16:creationId xmlns:a16="http://schemas.microsoft.com/office/drawing/2014/main" id="{1E65191C-02C1-BE42-A183-E0D7F9AC5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83898" y="4536689"/>
            <a:ext cx="548728" cy="548725"/>
          </a:xfrm>
          <a:prstGeom prst="rect">
            <a:avLst/>
          </a:prstGeom>
        </p:spPr>
      </p:pic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8B7ABA1-C4C2-D84D-88E9-1E8FAF7E14DC}"/>
              </a:ext>
            </a:extLst>
          </p:cNvPr>
          <p:cNvGrpSpPr/>
          <p:nvPr/>
        </p:nvGrpSpPr>
        <p:grpSpPr>
          <a:xfrm>
            <a:off x="18403130" y="4450587"/>
            <a:ext cx="587371" cy="630093"/>
            <a:chOff x="18740782" y="9992865"/>
            <a:chExt cx="3744388" cy="4016735"/>
          </a:xfrm>
          <a:solidFill>
            <a:schemeClr val="tx1"/>
          </a:solidFill>
        </p:grpSpPr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9F5DF2D0-20DC-E54E-8010-DA4EBA6298EA}"/>
                </a:ext>
              </a:extLst>
            </p:cNvPr>
            <p:cNvSpPr/>
            <p:nvPr/>
          </p:nvSpPr>
          <p:spPr>
            <a:xfrm>
              <a:off x="19538471" y="10786086"/>
              <a:ext cx="2149010" cy="3223514"/>
            </a:xfrm>
            <a:custGeom>
              <a:avLst/>
              <a:gdLst>
                <a:gd name="connsiteX0" fmla="*/ 136955 w 436131"/>
                <a:gd name="connsiteY0" fmla="*/ 572424 h 654198"/>
                <a:gd name="connsiteX1" fmla="*/ 144279 w 436131"/>
                <a:gd name="connsiteY1" fmla="*/ 588395 h 654198"/>
                <a:gd name="connsiteX2" fmla="*/ 155565 w 436131"/>
                <a:gd name="connsiteY2" fmla="*/ 599681 h 654198"/>
                <a:gd name="connsiteX3" fmla="*/ 280569 w 436131"/>
                <a:gd name="connsiteY3" fmla="*/ 599681 h 654198"/>
                <a:gd name="connsiteX4" fmla="*/ 291855 w 436131"/>
                <a:gd name="connsiteY4" fmla="*/ 588395 h 654198"/>
                <a:gd name="connsiteX5" fmla="*/ 299180 w 436131"/>
                <a:gd name="connsiteY5" fmla="*/ 572424 h 654198"/>
                <a:gd name="connsiteX6" fmla="*/ 136292 w 436131"/>
                <a:gd name="connsiteY6" fmla="*/ 490649 h 654198"/>
                <a:gd name="connsiteX7" fmla="*/ 136292 w 436131"/>
                <a:gd name="connsiteY7" fmla="*/ 517907 h 654198"/>
                <a:gd name="connsiteX8" fmla="*/ 299841 w 436131"/>
                <a:gd name="connsiteY8" fmla="*/ 517907 h 654198"/>
                <a:gd name="connsiteX9" fmla="*/ 299841 w 436131"/>
                <a:gd name="connsiteY9" fmla="*/ 490649 h 654198"/>
                <a:gd name="connsiteX10" fmla="*/ 218066 w 436131"/>
                <a:gd name="connsiteY10" fmla="*/ 0 h 654198"/>
                <a:gd name="connsiteX11" fmla="*/ 436131 w 436131"/>
                <a:gd name="connsiteY11" fmla="*/ 218065 h 654198"/>
                <a:gd name="connsiteX12" fmla="*/ 374601 w 436131"/>
                <a:gd name="connsiteY12" fmla="*/ 376266 h 654198"/>
                <a:gd name="connsiteX13" fmla="*/ 354357 w 436131"/>
                <a:gd name="connsiteY13" fmla="*/ 408874 h 654198"/>
                <a:gd name="connsiteX14" fmla="*/ 354357 w 436131"/>
                <a:gd name="connsiteY14" fmla="*/ 436134 h 654198"/>
                <a:gd name="connsiteX15" fmla="*/ 327099 w 436131"/>
                <a:gd name="connsiteY15" fmla="*/ 483068 h 654198"/>
                <a:gd name="connsiteX16" fmla="*/ 327099 w 436131"/>
                <a:gd name="connsiteY16" fmla="*/ 569123 h 654198"/>
                <a:gd name="connsiteX17" fmla="*/ 311127 w 436131"/>
                <a:gd name="connsiteY17" fmla="*/ 607669 h 654198"/>
                <a:gd name="connsiteX18" fmla="*/ 295865 w 436131"/>
                <a:gd name="connsiteY18" fmla="*/ 622931 h 654198"/>
                <a:gd name="connsiteX19" fmla="*/ 295832 w 436131"/>
                <a:gd name="connsiteY19" fmla="*/ 622964 h 654198"/>
                <a:gd name="connsiteX20" fmla="*/ 284562 w 436131"/>
                <a:gd name="connsiteY20" fmla="*/ 634234 h 654198"/>
                <a:gd name="connsiteX21" fmla="*/ 236367 w 436131"/>
                <a:gd name="connsiteY21" fmla="*/ 654198 h 654198"/>
                <a:gd name="connsiteX22" fmla="*/ 199765 w 436131"/>
                <a:gd name="connsiteY22" fmla="*/ 654198 h 654198"/>
                <a:gd name="connsiteX23" fmla="*/ 151570 w 436131"/>
                <a:gd name="connsiteY23" fmla="*/ 634234 h 654198"/>
                <a:gd name="connsiteX24" fmla="*/ 140300 w 436131"/>
                <a:gd name="connsiteY24" fmla="*/ 622964 h 654198"/>
                <a:gd name="connsiteX25" fmla="*/ 140267 w 436131"/>
                <a:gd name="connsiteY25" fmla="*/ 622931 h 654198"/>
                <a:gd name="connsiteX26" fmla="*/ 125004 w 436131"/>
                <a:gd name="connsiteY26" fmla="*/ 607669 h 654198"/>
                <a:gd name="connsiteX27" fmla="*/ 109033 w 436131"/>
                <a:gd name="connsiteY27" fmla="*/ 569123 h 654198"/>
                <a:gd name="connsiteX28" fmla="*/ 109033 w 436131"/>
                <a:gd name="connsiteY28" fmla="*/ 483068 h 654198"/>
                <a:gd name="connsiteX29" fmla="*/ 81775 w 436131"/>
                <a:gd name="connsiteY29" fmla="*/ 436134 h 654198"/>
                <a:gd name="connsiteX30" fmla="*/ 81775 w 436131"/>
                <a:gd name="connsiteY30" fmla="*/ 408876 h 654198"/>
                <a:gd name="connsiteX31" fmla="*/ 61531 w 436131"/>
                <a:gd name="connsiteY31" fmla="*/ 376267 h 654198"/>
                <a:gd name="connsiteX32" fmla="*/ 0 w 436131"/>
                <a:gd name="connsiteY32" fmla="*/ 218066 h 654198"/>
                <a:gd name="connsiteX33" fmla="*/ 218066 w 436131"/>
                <a:gd name="connsiteY33" fmla="*/ 0 h 65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6131" h="654198">
                  <a:moveTo>
                    <a:pt x="136955" y="572424"/>
                  </a:moveTo>
                  <a:cubicBezTo>
                    <a:pt x="137715" y="578384"/>
                    <a:pt x="140011" y="584128"/>
                    <a:pt x="144279" y="588395"/>
                  </a:cubicBezTo>
                  <a:lnTo>
                    <a:pt x="155565" y="599681"/>
                  </a:lnTo>
                  <a:lnTo>
                    <a:pt x="280569" y="599681"/>
                  </a:lnTo>
                  <a:lnTo>
                    <a:pt x="291855" y="588395"/>
                  </a:lnTo>
                  <a:cubicBezTo>
                    <a:pt x="296123" y="584128"/>
                    <a:pt x="298419" y="578384"/>
                    <a:pt x="299180" y="572424"/>
                  </a:cubicBezTo>
                  <a:close/>
                  <a:moveTo>
                    <a:pt x="136292" y="490649"/>
                  </a:moveTo>
                  <a:lnTo>
                    <a:pt x="136292" y="517907"/>
                  </a:lnTo>
                  <a:lnTo>
                    <a:pt x="299841" y="517907"/>
                  </a:lnTo>
                  <a:lnTo>
                    <a:pt x="299841" y="490649"/>
                  </a:lnTo>
                  <a:close/>
                  <a:moveTo>
                    <a:pt x="218066" y="0"/>
                  </a:moveTo>
                  <a:cubicBezTo>
                    <a:pt x="338306" y="0"/>
                    <a:pt x="436132" y="97827"/>
                    <a:pt x="436131" y="218065"/>
                  </a:cubicBezTo>
                  <a:cubicBezTo>
                    <a:pt x="436131" y="300159"/>
                    <a:pt x="399104" y="345959"/>
                    <a:pt x="374601" y="376266"/>
                  </a:cubicBezTo>
                  <a:cubicBezTo>
                    <a:pt x="363740" y="389696"/>
                    <a:pt x="354357" y="401301"/>
                    <a:pt x="354357" y="408874"/>
                  </a:cubicBezTo>
                  <a:lnTo>
                    <a:pt x="354357" y="436134"/>
                  </a:lnTo>
                  <a:cubicBezTo>
                    <a:pt x="354357" y="456226"/>
                    <a:pt x="343314" y="473613"/>
                    <a:pt x="327099" y="483068"/>
                  </a:cubicBezTo>
                  <a:lnTo>
                    <a:pt x="327099" y="569123"/>
                  </a:lnTo>
                  <a:cubicBezTo>
                    <a:pt x="327099" y="583471"/>
                    <a:pt x="321283" y="597526"/>
                    <a:pt x="311127" y="607669"/>
                  </a:cubicBezTo>
                  <a:lnTo>
                    <a:pt x="295865" y="622931"/>
                  </a:lnTo>
                  <a:lnTo>
                    <a:pt x="295832" y="622964"/>
                  </a:lnTo>
                  <a:lnTo>
                    <a:pt x="284562" y="634234"/>
                  </a:lnTo>
                  <a:cubicBezTo>
                    <a:pt x="271691" y="647104"/>
                    <a:pt x="254575" y="654198"/>
                    <a:pt x="236367" y="654198"/>
                  </a:cubicBezTo>
                  <a:lnTo>
                    <a:pt x="199765" y="654198"/>
                  </a:lnTo>
                  <a:cubicBezTo>
                    <a:pt x="181558" y="654198"/>
                    <a:pt x="164441" y="647104"/>
                    <a:pt x="151570" y="634234"/>
                  </a:cubicBezTo>
                  <a:lnTo>
                    <a:pt x="140300" y="622964"/>
                  </a:lnTo>
                  <a:lnTo>
                    <a:pt x="140267" y="622931"/>
                  </a:lnTo>
                  <a:lnTo>
                    <a:pt x="125004" y="607669"/>
                  </a:lnTo>
                  <a:cubicBezTo>
                    <a:pt x="114849" y="597526"/>
                    <a:pt x="109033" y="583471"/>
                    <a:pt x="109033" y="569123"/>
                  </a:cubicBezTo>
                  <a:lnTo>
                    <a:pt x="109033" y="483068"/>
                  </a:lnTo>
                  <a:cubicBezTo>
                    <a:pt x="92817" y="473613"/>
                    <a:pt x="81775" y="456226"/>
                    <a:pt x="81775" y="436134"/>
                  </a:cubicBezTo>
                  <a:lnTo>
                    <a:pt x="81775" y="408876"/>
                  </a:lnTo>
                  <a:cubicBezTo>
                    <a:pt x="81775" y="401303"/>
                    <a:pt x="72391" y="389696"/>
                    <a:pt x="61531" y="376267"/>
                  </a:cubicBezTo>
                  <a:cubicBezTo>
                    <a:pt x="37028" y="345960"/>
                    <a:pt x="0" y="300160"/>
                    <a:pt x="0" y="218066"/>
                  </a:cubicBezTo>
                  <a:cubicBezTo>
                    <a:pt x="0" y="97827"/>
                    <a:pt x="97827" y="0"/>
                    <a:pt x="2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5118744-74CD-FA41-A8F5-84AB4789F15F}"/>
                </a:ext>
              </a:extLst>
            </p:cNvPr>
            <p:cNvSpPr/>
            <p:nvPr/>
          </p:nvSpPr>
          <p:spPr>
            <a:xfrm>
              <a:off x="20535947" y="9992865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67B6437-CAC3-7F48-AB03-960BA7439A79}"/>
                </a:ext>
              </a:extLst>
            </p:cNvPr>
            <p:cNvSpPr/>
            <p:nvPr/>
          </p:nvSpPr>
          <p:spPr>
            <a:xfrm rot="2700000">
              <a:off x="21596875" y="10287754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BEE6B08-6C1A-0F43-858D-4E9EAE769726}"/>
                </a:ext>
              </a:extLst>
            </p:cNvPr>
            <p:cNvSpPr/>
            <p:nvPr/>
          </p:nvSpPr>
          <p:spPr>
            <a:xfrm rot="18900000">
              <a:off x="19475715" y="10287753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9A2896EA-A4E1-2C4A-8AE4-30E37C6BCAA3}"/>
                </a:ext>
              </a:extLst>
            </p:cNvPr>
            <p:cNvSpPr/>
            <p:nvPr/>
          </p:nvSpPr>
          <p:spPr>
            <a:xfrm rot="17100000">
              <a:off x="18955684" y="11087067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227AC3C-30E7-1C4F-83C0-8FB6416B54B7}"/>
                </a:ext>
              </a:extLst>
            </p:cNvPr>
            <p:cNvSpPr/>
            <p:nvPr/>
          </p:nvSpPr>
          <p:spPr>
            <a:xfrm rot="4500000">
              <a:off x="22125534" y="11087066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áfico 22">
            <a:extLst>
              <a:ext uri="{FF2B5EF4-FFF2-40B4-BE49-F238E27FC236}">
                <a16:creationId xmlns:a16="http://schemas.microsoft.com/office/drawing/2014/main" id="{1F63FFF9-1AD4-3845-8FE6-6E57EA89C5A4}"/>
              </a:ext>
            </a:extLst>
          </p:cNvPr>
          <p:cNvGrpSpPr/>
          <p:nvPr/>
        </p:nvGrpSpPr>
        <p:grpSpPr>
          <a:xfrm>
            <a:off x="18411807" y="8572068"/>
            <a:ext cx="548728" cy="548726"/>
            <a:chOff x="8610000" y="1514163"/>
            <a:chExt cx="597977" cy="597977"/>
          </a:xfrm>
          <a:solidFill>
            <a:schemeClr val="tx1"/>
          </a:solidFill>
        </p:grpSpPr>
        <p:sp>
          <p:nvSpPr>
            <p:cNvPr id="200" name="Forma libre 340">
              <a:extLst>
                <a:ext uri="{FF2B5EF4-FFF2-40B4-BE49-F238E27FC236}">
                  <a16:creationId xmlns:a16="http://schemas.microsoft.com/office/drawing/2014/main" id="{9A39589F-A814-9346-B7EA-A5177472A1B4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1" name="Forma libre 341">
              <a:extLst>
                <a:ext uri="{FF2B5EF4-FFF2-40B4-BE49-F238E27FC236}">
                  <a16:creationId xmlns:a16="http://schemas.microsoft.com/office/drawing/2014/main" id="{36B625F8-2749-0B44-8DE4-C72950B33AE3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2" name="Forma libre 342">
              <a:extLst>
                <a:ext uri="{FF2B5EF4-FFF2-40B4-BE49-F238E27FC236}">
                  <a16:creationId xmlns:a16="http://schemas.microsoft.com/office/drawing/2014/main" id="{DF5561BF-3378-5B4E-ADD9-542377D01814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3" name="Forma libre 343">
              <a:extLst>
                <a:ext uri="{FF2B5EF4-FFF2-40B4-BE49-F238E27FC236}">
                  <a16:creationId xmlns:a16="http://schemas.microsoft.com/office/drawing/2014/main" id="{B016C5DD-6C3A-4448-9D1D-BBEE9A369E13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4" name="Forma libre 344">
              <a:extLst>
                <a:ext uri="{FF2B5EF4-FFF2-40B4-BE49-F238E27FC236}">
                  <a16:creationId xmlns:a16="http://schemas.microsoft.com/office/drawing/2014/main" id="{F0D8F88C-2E51-C140-83DC-ABDA3FD061F7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5" name="Forma libre 345">
              <a:extLst>
                <a:ext uri="{FF2B5EF4-FFF2-40B4-BE49-F238E27FC236}">
                  <a16:creationId xmlns:a16="http://schemas.microsoft.com/office/drawing/2014/main" id="{AF288F60-2DE5-1740-B07B-41E084F379E3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6" name="Forma libre 346">
              <a:extLst>
                <a:ext uri="{FF2B5EF4-FFF2-40B4-BE49-F238E27FC236}">
                  <a16:creationId xmlns:a16="http://schemas.microsoft.com/office/drawing/2014/main" id="{C2162D0D-A5E4-C34D-8F2A-C279AA46DB8B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07" name="Gráfico 225">
            <a:extLst>
              <a:ext uri="{FF2B5EF4-FFF2-40B4-BE49-F238E27FC236}">
                <a16:creationId xmlns:a16="http://schemas.microsoft.com/office/drawing/2014/main" id="{34CD1183-0C6E-444D-81B2-4BACC01DCA73}"/>
              </a:ext>
            </a:extLst>
          </p:cNvPr>
          <p:cNvGrpSpPr/>
          <p:nvPr/>
        </p:nvGrpSpPr>
        <p:grpSpPr>
          <a:xfrm>
            <a:off x="13953985" y="8602687"/>
            <a:ext cx="547219" cy="547219"/>
            <a:chOff x="9759177" y="5656965"/>
            <a:chExt cx="654197" cy="654197"/>
          </a:xfrm>
          <a:solidFill>
            <a:schemeClr val="tx1"/>
          </a:solidFill>
        </p:grpSpPr>
        <p:sp>
          <p:nvSpPr>
            <p:cNvPr id="208" name="Forma libre 439">
              <a:extLst>
                <a:ext uri="{FF2B5EF4-FFF2-40B4-BE49-F238E27FC236}">
                  <a16:creationId xmlns:a16="http://schemas.microsoft.com/office/drawing/2014/main" id="{3C65914D-E70A-DE43-9AFC-BDB6A955D5D0}"/>
                </a:ext>
              </a:extLst>
            </p:cNvPr>
            <p:cNvSpPr/>
            <p:nvPr/>
          </p:nvSpPr>
          <p:spPr>
            <a:xfrm>
              <a:off x="9758219" y="5737781"/>
              <a:ext cx="655475" cy="491925"/>
            </a:xfrm>
            <a:custGeom>
              <a:avLst/>
              <a:gdLst>
                <a:gd name="connsiteX0" fmla="*/ 559751 w 655474"/>
                <a:gd name="connsiteY0" fmla="*/ 958 h 491925"/>
                <a:gd name="connsiteX1" fmla="*/ 512949 w 655474"/>
                <a:gd name="connsiteY1" fmla="*/ 30207 h 491925"/>
                <a:gd name="connsiteX2" fmla="*/ 78944 w 655474"/>
                <a:gd name="connsiteY2" fmla="*/ 182688 h 491925"/>
                <a:gd name="connsiteX3" fmla="*/ 48660 w 655474"/>
                <a:gd name="connsiteY3" fmla="*/ 164508 h 491925"/>
                <a:gd name="connsiteX4" fmla="*/ 958 w 655474"/>
                <a:gd name="connsiteY4" fmla="*/ 246282 h 491925"/>
                <a:gd name="connsiteX5" fmla="*/ 48660 w 655474"/>
                <a:gd name="connsiteY5" fmla="*/ 328057 h 491925"/>
                <a:gd name="connsiteX6" fmla="*/ 78943 w 655474"/>
                <a:gd name="connsiteY6" fmla="*/ 309876 h 491925"/>
                <a:gd name="connsiteX7" fmla="*/ 161235 w 655474"/>
                <a:gd name="connsiteY7" fmla="*/ 338797 h 491925"/>
                <a:gd name="connsiteX8" fmla="*/ 145289 w 655474"/>
                <a:gd name="connsiteY8" fmla="*/ 365401 h 491925"/>
                <a:gd name="connsiteX9" fmla="*/ 137248 w 655474"/>
                <a:gd name="connsiteY9" fmla="*/ 394458 h 491925"/>
                <a:gd name="connsiteX10" fmla="*/ 172739 w 655474"/>
                <a:gd name="connsiteY10" fmla="*/ 446902 h 491925"/>
                <a:gd name="connsiteX11" fmla="*/ 273076 w 655474"/>
                <a:gd name="connsiteY11" fmla="*/ 487027 h 491925"/>
                <a:gd name="connsiteX12" fmla="*/ 296600 w 655474"/>
                <a:gd name="connsiteY12" fmla="*/ 491551 h 491925"/>
                <a:gd name="connsiteX13" fmla="*/ 354197 w 655474"/>
                <a:gd name="connsiteY13" fmla="*/ 456198 h 491925"/>
                <a:gd name="connsiteX14" fmla="*/ 375294 w 655474"/>
                <a:gd name="connsiteY14" fmla="*/ 413975 h 491925"/>
                <a:gd name="connsiteX15" fmla="*/ 512921 w 655474"/>
                <a:gd name="connsiteY15" fmla="*/ 462331 h 491925"/>
                <a:gd name="connsiteX16" fmla="*/ 559751 w 655474"/>
                <a:gd name="connsiteY16" fmla="*/ 491606 h 491925"/>
                <a:gd name="connsiteX17" fmla="*/ 655155 w 655474"/>
                <a:gd name="connsiteY17" fmla="*/ 246282 h 491925"/>
                <a:gd name="connsiteX18" fmla="*/ 559751 w 655474"/>
                <a:gd name="connsiteY18" fmla="*/ 958 h 491925"/>
                <a:gd name="connsiteX19" fmla="*/ 305405 w 655474"/>
                <a:gd name="connsiteY19" fmla="*/ 431829 h 491925"/>
                <a:gd name="connsiteX20" fmla="*/ 293329 w 655474"/>
                <a:gd name="connsiteY20" fmla="*/ 436381 h 491925"/>
                <a:gd name="connsiteX21" fmla="*/ 192992 w 655474"/>
                <a:gd name="connsiteY21" fmla="*/ 396257 h 491925"/>
                <a:gd name="connsiteX22" fmla="*/ 192037 w 655474"/>
                <a:gd name="connsiteY22" fmla="*/ 393422 h 491925"/>
                <a:gd name="connsiteX23" fmla="*/ 213763 w 655474"/>
                <a:gd name="connsiteY23" fmla="*/ 357222 h 491925"/>
                <a:gd name="connsiteX24" fmla="*/ 323449 w 655474"/>
                <a:gd name="connsiteY24" fmla="*/ 395765 h 491925"/>
                <a:gd name="connsiteX25" fmla="*/ 305405 w 655474"/>
                <a:gd name="connsiteY25" fmla="*/ 431829 h 491925"/>
                <a:gd name="connsiteX26" fmla="*/ 559751 w 655474"/>
                <a:gd name="connsiteY26" fmla="*/ 437089 h 491925"/>
                <a:gd name="connsiteX27" fmla="*/ 518864 w 655474"/>
                <a:gd name="connsiteY27" fmla="*/ 246282 h 491925"/>
                <a:gd name="connsiteX28" fmla="*/ 559751 w 655474"/>
                <a:gd name="connsiteY28" fmla="*/ 55475 h 491925"/>
                <a:gd name="connsiteX29" fmla="*/ 600638 w 655474"/>
                <a:gd name="connsiteY29" fmla="*/ 246282 h 491925"/>
                <a:gd name="connsiteX30" fmla="*/ 559751 w 655474"/>
                <a:gd name="connsiteY30" fmla="*/ 437089 h 49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55474" h="491925">
                  <a:moveTo>
                    <a:pt x="559751" y="958"/>
                  </a:moveTo>
                  <a:cubicBezTo>
                    <a:pt x="541652" y="958"/>
                    <a:pt x="526060" y="11971"/>
                    <a:pt x="512949" y="30207"/>
                  </a:cubicBezTo>
                  <a:lnTo>
                    <a:pt x="78944" y="182688"/>
                  </a:lnTo>
                  <a:cubicBezTo>
                    <a:pt x="70630" y="170886"/>
                    <a:pt x="60136" y="164508"/>
                    <a:pt x="48660" y="164508"/>
                  </a:cubicBezTo>
                  <a:cubicBezTo>
                    <a:pt x="21457" y="164508"/>
                    <a:pt x="958" y="199671"/>
                    <a:pt x="958" y="246282"/>
                  </a:cubicBezTo>
                  <a:cubicBezTo>
                    <a:pt x="958" y="292894"/>
                    <a:pt x="21457" y="328057"/>
                    <a:pt x="48660" y="328057"/>
                  </a:cubicBezTo>
                  <a:cubicBezTo>
                    <a:pt x="60135" y="328057"/>
                    <a:pt x="70630" y="321678"/>
                    <a:pt x="78943" y="309876"/>
                  </a:cubicBezTo>
                  <a:lnTo>
                    <a:pt x="161235" y="338797"/>
                  </a:lnTo>
                  <a:lnTo>
                    <a:pt x="145289" y="365401"/>
                  </a:lnTo>
                  <a:cubicBezTo>
                    <a:pt x="140029" y="374178"/>
                    <a:pt x="137248" y="384236"/>
                    <a:pt x="137248" y="394458"/>
                  </a:cubicBezTo>
                  <a:cubicBezTo>
                    <a:pt x="137248" y="417709"/>
                    <a:pt x="151177" y="438289"/>
                    <a:pt x="172739" y="446902"/>
                  </a:cubicBezTo>
                  <a:lnTo>
                    <a:pt x="273076" y="487027"/>
                  </a:lnTo>
                  <a:cubicBezTo>
                    <a:pt x="280736" y="490079"/>
                    <a:pt x="288722" y="491551"/>
                    <a:pt x="296600" y="491551"/>
                  </a:cubicBezTo>
                  <a:cubicBezTo>
                    <a:pt x="320288" y="491551"/>
                    <a:pt x="343130" y="478385"/>
                    <a:pt x="354197" y="456198"/>
                  </a:cubicBezTo>
                  <a:lnTo>
                    <a:pt x="375294" y="413975"/>
                  </a:lnTo>
                  <a:lnTo>
                    <a:pt x="512921" y="462331"/>
                  </a:lnTo>
                  <a:cubicBezTo>
                    <a:pt x="526033" y="480593"/>
                    <a:pt x="541652" y="491606"/>
                    <a:pt x="559751" y="491606"/>
                  </a:cubicBezTo>
                  <a:cubicBezTo>
                    <a:pt x="621710" y="491606"/>
                    <a:pt x="655155" y="365209"/>
                    <a:pt x="655155" y="246282"/>
                  </a:cubicBezTo>
                  <a:cubicBezTo>
                    <a:pt x="655155" y="127355"/>
                    <a:pt x="621710" y="958"/>
                    <a:pt x="559751" y="958"/>
                  </a:cubicBezTo>
                  <a:close/>
                  <a:moveTo>
                    <a:pt x="305405" y="431829"/>
                  </a:moveTo>
                  <a:cubicBezTo>
                    <a:pt x="303361" y="435918"/>
                    <a:pt x="297610" y="438180"/>
                    <a:pt x="293329" y="436381"/>
                  </a:cubicBezTo>
                  <a:lnTo>
                    <a:pt x="192992" y="396257"/>
                  </a:lnTo>
                  <a:lnTo>
                    <a:pt x="192037" y="393422"/>
                  </a:lnTo>
                  <a:lnTo>
                    <a:pt x="213763" y="357222"/>
                  </a:lnTo>
                  <a:lnTo>
                    <a:pt x="323449" y="395765"/>
                  </a:lnTo>
                  <a:lnTo>
                    <a:pt x="305405" y="431829"/>
                  </a:lnTo>
                  <a:close/>
                  <a:moveTo>
                    <a:pt x="559751" y="437089"/>
                  </a:moveTo>
                  <a:cubicBezTo>
                    <a:pt x="547512" y="437089"/>
                    <a:pt x="518864" y="372187"/>
                    <a:pt x="518864" y="246282"/>
                  </a:cubicBezTo>
                  <a:cubicBezTo>
                    <a:pt x="518864" y="120377"/>
                    <a:pt x="547512" y="55475"/>
                    <a:pt x="559751" y="55475"/>
                  </a:cubicBezTo>
                  <a:cubicBezTo>
                    <a:pt x="571991" y="55475"/>
                    <a:pt x="600638" y="120377"/>
                    <a:pt x="600638" y="246282"/>
                  </a:cubicBezTo>
                  <a:cubicBezTo>
                    <a:pt x="600638" y="372187"/>
                    <a:pt x="571991" y="437089"/>
                    <a:pt x="559751" y="4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75BEA5AB-89BA-D945-AE15-AAF82991D678}"/>
              </a:ext>
            </a:extLst>
          </p:cNvPr>
          <p:cNvSpPr txBox="1"/>
          <p:nvPr/>
        </p:nvSpPr>
        <p:spPr>
          <a:xfrm>
            <a:off x="18669214" y="2047570"/>
            <a:ext cx="4532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BDE30D1-8501-0540-A33C-AB293DC34BE9}"/>
              </a:ext>
            </a:extLst>
          </p:cNvPr>
          <p:cNvSpPr txBox="1"/>
          <p:nvPr/>
        </p:nvSpPr>
        <p:spPr>
          <a:xfrm>
            <a:off x="18669214" y="10283436"/>
            <a:ext cx="4532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4B6A9F5-1D1D-3A46-9824-B18E27A5CC61}"/>
              </a:ext>
            </a:extLst>
          </p:cNvPr>
          <p:cNvSpPr txBox="1"/>
          <p:nvPr/>
        </p:nvSpPr>
        <p:spPr>
          <a:xfrm>
            <a:off x="9721661" y="2047570"/>
            <a:ext cx="4532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974E29A-366E-9A4E-AB5C-CD55A42A53D4}"/>
              </a:ext>
            </a:extLst>
          </p:cNvPr>
          <p:cNvSpPr txBox="1"/>
          <p:nvPr/>
        </p:nvSpPr>
        <p:spPr>
          <a:xfrm>
            <a:off x="9721661" y="10283436"/>
            <a:ext cx="4532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</p:spTree>
    <p:extLst>
      <p:ext uri="{BB962C8B-B14F-4D97-AF65-F5344CB8AC3E}">
        <p14:creationId xmlns:p14="http://schemas.microsoft.com/office/powerpoint/2010/main" val="28980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5141" y="1022190"/>
            <a:ext cx="12407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6" name="Rectangle: Rounded Corners 13">
            <a:extLst>
              <a:ext uri="{FF2B5EF4-FFF2-40B4-BE49-F238E27FC236}">
                <a16:creationId xmlns:a16="http://schemas.microsoft.com/office/drawing/2014/main" id="{0FA7FE86-9B3A-DA48-997C-9448A0FF2A53}"/>
              </a:ext>
            </a:extLst>
          </p:cNvPr>
          <p:cNvSpPr/>
          <p:nvPr/>
        </p:nvSpPr>
        <p:spPr>
          <a:xfrm>
            <a:off x="7489899" y="11427663"/>
            <a:ext cx="9397852" cy="104773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Finish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1EF6B6-50E3-C24D-A500-414464C11785}"/>
              </a:ext>
            </a:extLst>
          </p:cNvPr>
          <p:cNvGrpSpPr/>
          <p:nvPr/>
        </p:nvGrpSpPr>
        <p:grpSpPr>
          <a:xfrm>
            <a:off x="4867990" y="7699396"/>
            <a:ext cx="14637619" cy="1461995"/>
            <a:chOff x="1705860" y="3473580"/>
            <a:chExt cx="8782710" cy="31088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117D834-1EB9-E44C-B22B-587A52516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3693" y="3473580"/>
              <a:ext cx="0" cy="31088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1D6AD39-CC8A-1942-A048-E09F0DCC9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1131" y="3473580"/>
              <a:ext cx="0" cy="31088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CB78E0D-9828-E24C-93E3-D6B408819B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8570" y="3473580"/>
              <a:ext cx="0" cy="31088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9486C15-091F-F04C-AA8D-D71E5CFA44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5860" y="3473580"/>
              <a:ext cx="0" cy="31088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A2ED22-40FD-7743-9FBB-5DC1BFC5A50F}"/>
              </a:ext>
            </a:extLst>
          </p:cNvPr>
          <p:cNvCxnSpPr>
            <a:cxnSpLocks/>
          </p:cNvCxnSpPr>
          <p:nvPr/>
        </p:nvCxnSpPr>
        <p:spPr>
          <a:xfrm>
            <a:off x="5179794" y="6073997"/>
            <a:ext cx="1401467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F3D5D9D-DB2E-1E4D-8B72-62A9152F0D44}"/>
              </a:ext>
            </a:extLst>
          </p:cNvPr>
          <p:cNvGrpSpPr/>
          <p:nvPr/>
        </p:nvGrpSpPr>
        <p:grpSpPr>
          <a:xfrm flipV="1">
            <a:off x="18883320" y="6073997"/>
            <a:ext cx="622290" cy="622290"/>
            <a:chOff x="7046384" y="5156359"/>
            <a:chExt cx="373380" cy="373380"/>
          </a:xfrm>
        </p:grpSpPr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B90D6AAC-1FB3-444A-B48A-61620A2F1F55}"/>
                </a:ext>
              </a:extLst>
            </p:cNvPr>
            <p:cNvSpPr/>
            <p:nvPr/>
          </p:nvSpPr>
          <p:spPr>
            <a:xfrm flipV="1">
              <a:off x="7046384" y="5156359"/>
              <a:ext cx="373380" cy="373380"/>
            </a:xfrm>
            <a:prstGeom prst="arc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400">
                <a:latin typeface="Poppins Medium" pitchFamily="2" charset="77"/>
                <a:cs typeface="Poppins Medium" pitchFamily="2" charset="77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C54F0E1-5D49-5340-966C-212EFB0EDA31}"/>
                </a:ext>
              </a:extLst>
            </p:cNvPr>
            <p:cNvCxnSpPr/>
            <p:nvPr/>
          </p:nvCxnSpPr>
          <p:spPr>
            <a:xfrm flipV="1">
              <a:off x="7419764" y="5207000"/>
              <a:ext cx="0" cy="13843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D060EA8-A1EA-5649-9654-802EDC8E4759}"/>
              </a:ext>
            </a:extLst>
          </p:cNvPr>
          <p:cNvGrpSpPr/>
          <p:nvPr/>
        </p:nvGrpSpPr>
        <p:grpSpPr>
          <a:xfrm flipV="1">
            <a:off x="4868649" y="6073997"/>
            <a:ext cx="622290" cy="622290"/>
            <a:chOff x="5149004" y="5156359"/>
            <a:chExt cx="373380" cy="37338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4763298-8C36-5444-BA61-E2534FBF17FE}"/>
                </a:ext>
              </a:extLst>
            </p:cNvPr>
            <p:cNvCxnSpPr/>
            <p:nvPr/>
          </p:nvCxnSpPr>
          <p:spPr>
            <a:xfrm flipH="1" flipV="1">
              <a:off x="5149004" y="5207000"/>
              <a:ext cx="0" cy="13843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509650BE-5E9E-AB4E-9669-B0E07BA71413}"/>
                </a:ext>
              </a:extLst>
            </p:cNvPr>
            <p:cNvSpPr/>
            <p:nvPr/>
          </p:nvSpPr>
          <p:spPr>
            <a:xfrm flipH="1" flipV="1">
              <a:off x="5149004" y="5156359"/>
              <a:ext cx="373380" cy="373380"/>
            </a:xfrm>
            <a:prstGeom prst="arc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400">
                <a:latin typeface="Poppins Medium" pitchFamily="2" charset="77"/>
                <a:cs typeface="Poppins Medium" pitchFamily="2" charset="77"/>
              </a:endParaRPr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AC487DC-CD19-F741-857E-E77658127482}"/>
              </a:ext>
            </a:extLst>
          </p:cNvPr>
          <p:cNvCxnSpPr/>
          <p:nvPr/>
        </p:nvCxnSpPr>
        <p:spPr>
          <a:xfrm flipV="1">
            <a:off x="12188118" y="5617069"/>
            <a:ext cx="0" cy="456928"/>
          </a:xfrm>
          <a:prstGeom prst="line">
            <a:avLst/>
          </a:prstGeom>
          <a:ln w="12700">
            <a:solidFill>
              <a:srgbClr val="43B3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766340-9134-7A47-B5C7-825EE03C9B48}"/>
              </a:ext>
            </a:extLst>
          </p:cNvPr>
          <p:cNvGrpSpPr/>
          <p:nvPr/>
        </p:nvGrpSpPr>
        <p:grpSpPr>
          <a:xfrm>
            <a:off x="9748485" y="10328261"/>
            <a:ext cx="4879266" cy="1099893"/>
            <a:chOff x="4631773" y="4909299"/>
            <a:chExt cx="2927606" cy="659946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CEC3219-6584-2D4B-81DB-151B4B46345D}"/>
                </a:ext>
              </a:extLst>
            </p:cNvPr>
            <p:cNvCxnSpPr>
              <a:cxnSpLocks/>
            </p:cNvCxnSpPr>
            <p:nvPr/>
          </p:nvCxnSpPr>
          <p:spPr>
            <a:xfrm>
              <a:off x="4818463" y="5295084"/>
              <a:ext cx="255422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B00C584A-9CAD-1243-A2F6-FF9AE7647D2F}"/>
                </a:ext>
              </a:extLst>
            </p:cNvPr>
            <p:cNvSpPr/>
            <p:nvPr/>
          </p:nvSpPr>
          <p:spPr>
            <a:xfrm flipV="1">
              <a:off x="7185999" y="4921704"/>
              <a:ext cx="373380" cy="373380"/>
            </a:xfrm>
            <a:prstGeom prst="arc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400">
                <a:latin typeface="Poppins Medium" pitchFamily="2" charset="77"/>
                <a:cs typeface="Poppins Medium" pitchFamily="2" charset="77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C9DB8B7-B190-E843-A18F-B93E5F39DB14}"/>
                </a:ext>
              </a:extLst>
            </p:cNvPr>
            <p:cNvGrpSpPr/>
            <p:nvPr/>
          </p:nvGrpSpPr>
          <p:grpSpPr>
            <a:xfrm>
              <a:off x="4631773" y="4909299"/>
              <a:ext cx="2927606" cy="201476"/>
              <a:chOff x="4631773" y="4972345"/>
              <a:chExt cx="2927606" cy="13843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44F4252-EF6B-004E-B4DE-D043F4E7EE14}"/>
                  </a:ext>
                </a:extLst>
              </p:cNvPr>
              <p:cNvCxnSpPr/>
              <p:nvPr/>
            </p:nvCxnSpPr>
            <p:spPr>
              <a:xfrm flipV="1">
                <a:off x="7559379" y="4972345"/>
                <a:ext cx="0" cy="13843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2AEAE31-87A5-014F-BFF7-E5C21437B003}"/>
                  </a:ext>
                </a:extLst>
              </p:cNvPr>
              <p:cNvCxnSpPr/>
              <p:nvPr/>
            </p:nvCxnSpPr>
            <p:spPr>
              <a:xfrm flipH="1" flipV="1">
                <a:off x="4631773" y="4972345"/>
                <a:ext cx="0" cy="13843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EC39AAB6-CF7F-014F-8835-EE02A192D438}"/>
                </a:ext>
              </a:extLst>
            </p:cNvPr>
            <p:cNvSpPr/>
            <p:nvPr/>
          </p:nvSpPr>
          <p:spPr>
            <a:xfrm flipH="1" flipV="1">
              <a:off x="4631773" y="4921704"/>
              <a:ext cx="373380" cy="373380"/>
            </a:xfrm>
            <a:prstGeom prst="arc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400">
                <a:latin typeface="Poppins Medium" pitchFamily="2" charset="77"/>
                <a:cs typeface="Poppins Medium" pitchFamily="2" charset="77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E145986-C824-A542-879B-56E583B75F66}"/>
                </a:ext>
              </a:extLst>
            </p:cNvPr>
            <p:cNvCxnSpPr/>
            <p:nvPr/>
          </p:nvCxnSpPr>
          <p:spPr>
            <a:xfrm>
              <a:off x="6095576" y="5295084"/>
              <a:ext cx="0" cy="274161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2545BD1-D9DB-C44A-989C-9D42187B8F0F}"/>
              </a:ext>
            </a:extLst>
          </p:cNvPr>
          <p:cNvCxnSpPr>
            <a:cxnSpLocks/>
          </p:cNvCxnSpPr>
          <p:nvPr/>
        </p:nvCxnSpPr>
        <p:spPr>
          <a:xfrm flipV="1">
            <a:off x="9730167" y="6073998"/>
            <a:ext cx="0" cy="51814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C0AAE57-235A-0143-868A-94D92D6F2005}"/>
              </a:ext>
            </a:extLst>
          </p:cNvPr>
          <p:cNvCxnSpPr>
            <a:cxnSpLocks/>
          </p:cNvCxnSpPr>
          <p:nvPr/>
        </p:nvCxnSpPr>
        <p:spPr>
          <a:xfrm flipV="1">
            <a:off x="14627752" y="6073998"/>
            <a:ext cx="0" cy="51814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4">
            <a:extLst>
              <a:ext uri="{FF2B5EF4-FFF2-40B4-BE49-F238E27FC236}">
                <a16:creationId xmlns:a16="http://schemas.microsoft.com/office/drawing/2014/main" id="{56C17853-3AEC-314D-9360-58B4D43A353D}"/>
              </a:ext>
            </a:extLst>
          </p:cNvPr>
          <p:cNvSpPr/>
          <p:nvPr/>
        </p:nvSpPr>
        <p:spPr>
          <a:xfrm>
            <a:off x="3425963" y="6580782"/>
            <a:ext cx="2892154" cy="111123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</a:t>
            </a:r>
            <a:endParaRPr lang="en-US" sz="28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2" name="Rectangle: Rounded Corners 5">
            <a:extLst>
              <a:ext uri="{FF2B5EF4-FFF2-40B4-BE49-F238E27FC236}">
                <a16:creationId xmlns:a16="http://schemas.microsoft.com/office/drawing/2014/main" id="{BE8D0AB3-C76E-A34E-9728-5CFF4025BC66}"/>
              </a:ext>
            </a:extLst>
          </p:cNvPr>
          <p:cNvSpPr/>
          <p:nvPr/>
        </p:nvSpPr>
        <p:spPr>
          <a:xfrm>
            <a:off x="8303820" y="6580782"/>
            <a:ext cx="2892154" cy="111123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</a:t>
            </a:r>
            <a:endParaRPr lang="en-US" sz="28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3" name="Rectangle: Rounded Corners 6">
            <a:extLst>
              <a:ext uri="{FF2B5EF4-FFF2-40B4-BE49-F238E27FC236}">
                <a16:creationId xmlns:a16="http://schemas.microsoft.com/office/drawing/2014/main" id="{92860897-093C-1549-BDF1-2695B3147AB0}"/>
              </a:ext>
            </a:extLst>
          </p:cNvPr>
          <p:cNvSpPr/>
          <p:nvPr/>
        </p:nvSpPr>
        <p:spPr>
          <a:xfrm>
            <a:off x="13181674" y="6580782"/>
            <a:ext cx="2892154" cy="111123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</a:t>
            </a:r>
            <a:endParaRPr lang="en-US" sz="28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4" name="Rectangle: Rounded Corners 7">
            <a:extLst>
              <a:ext uri="{FF2B5EF4-FFF2-40B4-BE49-F238E27FC236}">
                <a16:creationId xmlns:a16="http://schemas.microsoft.com/office/drawing/2014/main" id="{0640E998-3141-3042-9605-CE16BF582E52}"/>
              </a:ext>
            </a:extLst>
          </p:cNvPr>
          <p:cNvSpPr/>
          <p:nvPr/>
        </p:nvSpPr>
        <p:spPr>
          <a:xfrm>
            <a:off x="18059533" y="6580782"/>
            <a:ext cx="2892154" cy="111123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</a:t>
            </a:r>
            <a:endParaRPr lang="en-US" sz="28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3D83B30-64F3-3648-B588-DCD542242BCD}"/>
              </a:ext>
            </a:extLst>
          </p:cNvPr>
          <p:cNvSpPr/>
          <p:nvPr/>
        </p:nvSpPr>
        <p:spPr>
          <a:xfrm>
            <a:off x="4007486" y="8799272"/>
            <a:ext cx="1729109" cy="17291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01</a:t>
            </a:r>
            <a:endParaRPr lang="en-US" sz="28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2960E5C-4B16-F14C-B50E-98613B0A39A3}"/>
              </a:ext>
            </a:extLst>
          </p:cNvPr>
          <p:cNvSpPr/>
          <p:nvPr/>
        </p:nvSpPr>
        <p:spPr>
          <a:xfrm>
            <a:off x="18641055" y="8799272"/>
            <a:ext cx="1729109" cy="17291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01</a:t>
            </a:r>
          </a:p>
        </p:txBody>
      </p:sp>
      <p:sp>
        <p:nvSpPr>
          <p:cNvPr id="87" name="Rectangle: Rounded Corners 11">
            <a:extLst>
              <a:ext uri="{FF2B5EF4-FFF2-40B4-BE49-F238E27FC236}">
                <a16:creationId xmlns:a16="http://schemas.microsoft.com/office/drawing/2014/main" id="{5DFC49A9-F0F3-284A-A913-F9069734A64E}"/>
              </a:ext>
            </a:extLst>
          </p:cNvPr>
          <p:cNvSpPr/>
          <p:nvPr/>
        </p:nvSpPr>
        <p:spPr>
          <a:xfrm>
            <a:off x="8739696" y="8932828"/>
            <a:ext cx="2020402" cy="1461997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Decision</a:t>
            </a:r>
          </a:p>
        </p:txBody>
      </p:sp>
      <p:sp>
        <p:nvSpPr>
          <p:cNvPr id="88" name="Rectangle: Rounded Corners 12">
            <a:extLst>
              <a:ext uri="{FF2B5EF4-FFF2-40B4-BE49-F238E27FC236}">
                <a16:creationId xmlns:a16="http://schemas.microsoft.com/office/drawing/2014/main" id="{97D44881-29B1-984F-B154-EB3431ECF8C0}"/>
              </a:ext>
            </a:extLst>
          </p:cNvPr>
          <p:cNvSpPr/>
          <p:nvPr/>
        </p:nvSpPr>
        <p:spPr>
          <a:xfrm>
            <a:off x="13617551" y="8932828"/>
            <a:ext cx="2020402" cy="1461997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Decision</a:t>
            </a:r>
          </a:p>
        </p:txBody>
      </p:sp>
      <p:sp>
        <p:nvSpPr>
          <p:cNvPr id="89" name="Rectangle: Rounded Corners 3">
            <a:extLst>
              <a:ext uri="{FF2B5EF4-FFF2-40B4-BE49-F238E27FC236}">
                <a16:creationId xmlns:a16="http://schemas.microsoft.com/office/drawing/2014/main" id="{09E5BD4F-2C62-C34E-97E4-A67635C390A1}"/>
              </a:ext>
            </a:extLst>
          </p:cNvPr>
          <p:cNvSpPr/>
          <p:nvPr/>
        </p:nvSpPr>
        <p:spPr>
          <a:xfrm>
            <a:off x="7489899" y="4601520"/>
            <a:ext cx="9397852" cy="104773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Start</a:t>
            </a:r>
          </a:p>
        </p:txBody>
      </p:sp>
      <p:sp>
        <p:nvSpPr>
          <p:cNvPr id="90" name="Isosceles Triangle 41">
            <a:extLst>
              <a:ext uri="{FF2B5EF4-FFF2-40B4-BE49-F238E27FC236}">
                <a16:creationId xmlns:a16="http://schemas.microsoft.com/office/drawing/2014/main" id="{72BDCBF7-ADC4-9A45-96F0-B707B31733F7}"/>
              </a:ext>
            </a:extLst>
          </p:cNvPr>
          <p:cNvSpPr/>
          <p:nvPr/>
        </p:nvSpPr>
        <p:spPr>
          <a:xfrm rot="10800000">
            <a:off x="12059839" y="11122516"/>
            <a:ext cx="282359" cy="15434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91" name="Isosceles Triangle 42">
            <a:extLst>
              <a:ext uri="{FF2B5EF4-FFF2-40B4-BE49-F238E27FC236}">
                <a16:creationId xmlns:a16="http://schemas.microsoft.com/office/drawing/2014/main" id="{3DAAA5D9-EA91-B940-9B97-92BA98260359}"/>
              </a:ext>
            </a:extLst>
          </p:cNvPr>
          <p:cNvSpPr/>
          <p:nvPr/>
        </p:nvSpPr>
        <p:spPr>
          <a:xfrm rot="10800000">
            <a:off x="9607392" y="8235248"/>
            <a:ext cx="282359" cy="15434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92" name="Isosceles Triangle 44">
            <a:extLst>
              <a:ext uri="{FF2B5EF4-FFF2-40B4-BE49-F238E27FC236}">
                <a16:creationId xmlns:a16="http://schemas.microsoft.com/office/drawing/2014/main" id="{BE4801D6-4B63-734A-9AFA-3F247099DAE7}"/>
              </a:ext>
            </a:extLst>
          </p:cNvPr>
          <p:cNvSpPr/>
          <p:nvPr/>
        </p:nvSpPr>
        <p:spPr>
          <a:xfrm rot="10800000">
            <a:off x="14486379" y="8235248"/>
            <a:ext cx="282359" cy="15434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95" name="Isosceles Triangle 50">
            <a:extLst>
              <a:ext uri="{FF2B5EF4-FFF2-40B4-BE49-F238E27FC236}">
                <a16:creationId xmlns:a16="http://schemas.microsoft.com/office/drawing/2014/main" id="{C30A3DB6-66B5-194C-8760-5A38BFF57B96}"/>
              </a:ext>
            </a:extLst>
          </p:cNvPr>
          <p:cNvSpPr/>
          <p:nvPr/>
        </p:nvSpPr>
        <p:spPr>
          <a:xfrm rot="10800000">
            <a:off x="19363494" y="8235248"/>
            <a:ext cx="282359" cy="15434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96" name="Isosceles Triangle 51">
            <a:extLst>
              <a:ext uri="{FF2B5EF4-FFF2-40B4-BE49-F238E27FC236}">
                <a16:creationId xmlns:a16="http://schemas.microsoft.com/office/drawing/2014/main" id="{0CD5E2D0-E7F4-614B-AD64-D1E6B742DF65}"/>
              </a:ext>
            </a:extLst>
          </p:cNvPr>
          <p:cNvSpPr/>
          <p:nvPr/>
        </p:nvSpPr>
        <p:spPr>
          <a:xfrm rot="10800000">
            <a:off x="4727141" y="8235248"/>
            <a:ext cx="282359" cy="15434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01" name="Isosceles Triangle 53">
            <a:extLst>
              <a:ext uri="{FF2B5EF4-FFF2-40B4-BE49-F238E27FC236}">
                <a16:creationId xmlns:a16="http://schemas.microsoft.com/office/drawing/2014/main" id="{ADE33CD5-A024-4C46-ABB3-9B942E87F941}"/>
              </a:ext>
            </a:extLst>
          </p:cNvPr>
          <p:cNvSpPr/>
          <p:nvPr/>
        </p:nvSpPr>
        <p:spPr>
          <a:xfrm rot="10800000">
            <a:off x="12047647" y="5825471"/>
            <a:ext cx="282359" cy="1543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D16DDC4-F48B-2F46-8E45-EDD6CEA6975B}"/>
              </a:ext>
            </a:extLst>
          </p:cNvPr>
          <p:cNvSpPr txBox="1"/>
          <p:nvPr/>
        </p:nvSpPr>
        <p:spPr>
          <a:xfrm>
            <a:off x="17238563" y="11199456"/>
            <a:ext cx="4532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1856037-57EB-A448-96C0-73860954B669}"/>
              </a:ext>
            </a:extLst>
          </p:cNvPr>
          <p:cNvSpPr txBox="1"/>
          <p:nvPr/>
        </p:nvSpPr>
        <p:spPr>
          <a:xfrm>
            <a:off x="2606868" y="11199456"/>
            <a:ext cx="4532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</p:spTree>
    <p:extLst>
      <p:ext uri="{BB962C8B-B14F-4D97-AF65-F5344CB8AC3E}">
        <p14:creationId xmlns:p14="http://schemas.microsoft.com/office/powerpoint/2010/main" val="316780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F13472-C5C9-C648-8C8A-92BDA72AC4E8}"/>
              </a:ext>
            </a:extLst>
          </p:cNvPr>
          <p:cNvCxnSpPr>
            <a:cxnSpLocks/>
          </p:cNvCxnSpPr>
          <p:nvPr/>
        </p:nvCxnSpPr>
        <p:spPr>
          <a:xfrm>
            <a:off x="13353018" y="3146985"/>
            <a:ext cx="808123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E4D04C9-50AD-F147-9301-98B84A2C78A7}"/>
              </a:ext>
            </a:extLst>
          </p:cNvPr>
          <p:cNvGrpSpPr/>
          <p:nvPr/>
        </p:nvGrpSpPr>
        <p:grpSpPr>
          <a:xfrm>
            <a:off x="10661216" y="3146985"/>
            <a:ext cx="11515244" cy="1484408"/>
            <a:chOff x="2942772" y="1625600"/>
            <a:chExt cx="7543799" cy="97245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636E7A9-7C92-2B41-BFBA-375465A535FA}"/>
                </a:ext>
              </a:extLst>
            </p:cNvPr>
            <p:cNvCxnSpPr/>
            <p:nvPr/>
          </p:nvCxnSpPr>
          <p:spPr>
            <a:xfrm>
              <a:off x="2942772" y="2598057"/>
              <a:ext cx="7057571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1700DBF0-4D8A-2044-8E2B-5B305D0593E2}"/>
                </a:ext>
              </a:extLst>
            </p:cNvPr>
            <p:cNvSpPr/>
            <p:nvPr/>
          </p:nvSpPr>
          <p:spPr>
            <a:xfrm>
              <a:off x="9514114" y="1625600"/>
              <a:ext cx="972457" cy="972457"/>
            </a:xfrm>
            <a:prstGeom prst="arc">
              <a:avLst>
                <a:gd name="adj1" fmla="val 16200000"/>
                <a:gd name="adj2" fmla="val 5546510"/>
              </a:avLst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23CEBF-A534-6249-BA31-C2C2AEFD3E8F}"/>
              </a:ext>
            </a:extLst>
          </p:cNvPr>
          <p:cNvGrpSpPr/>
          <p:nvPr/>
        </p:nvGrpSpPr>
        <p:grpSpPr>
          <a:xfrm flipH="1">
            <a:off x="9919012" y="4631393"/>
            <a:ext cx="11515244" cy="1484408"/>
            <a:chOff x="2942772" y="1625600"/>
            <a:chExt cx="7543799" cy="97245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3047A7-0280-4D48-AA0F-281241AF3E76}"/>
                </a:ext>
              </a:extLst>
            </p:cNvPr>
            <p:cNvCxnSpPr/>
            <p:nvPr/>
          </p:nvCxnSpPr>
          <p:spPr>
            <a:xfrm>
              <a:off x="2942772" y="2598057"/>
              <a:ext cx="7057571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DB1F29FE-D633-A84A-9E16-FFA948600B97}"/>
                </a:ext>
              </a:extLst>
            </p:cNvPr>
            <p:cNvSpPr/>
            <p:nvPr/>
          </p:nvSpPr>
          <p:spPr>
            <a:xfrm>
              <a:off x="9514114" y="1625600"/>
              <a:ext cx="972457" cy="972457"/>
            </a:xfrm>
            <a:prstGeom prst="arc">
              <a:avLst>
                <a:gd name="adj1" fmla="val 16200000"/>
                <a:gd name="adj2" fmla="val 5546510"/>
              </a:avLst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250D23E-1C51-D547-83DD-689746172AC4}"/>
              </a:ext>
            </a:extLst>
          </p:cNvPr>
          <p:cNvGrpSpPr/>
          <p:nvPr/>
        </p:nvGrpSpPr>
        <p:grpSpPr>
          <a:xfrm>
            <a:off x="10661216" y="6115801"/>
            <a:ext cx="11515244" cy="1484408"/>
            <a:chOff x="2942772" y="1625600"/>
            <a:chExt cx="7543799" cy="97245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106967-5741-FC4D-856D-F545A33747BD}"/>
                </a:ext>
              </a:extLst>
            </p:cNvPr>
            <p:cNvCxnSpPr/>
            <p:nvPr/>
          </p:nvCxnSpPr>
          <p:spPr>
            <a:xfrm>
              <a:off x="2942772" y="2598057"/>
              <a:ext cx="7057571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91547060-133C-8245-9ACD-2492807C63CF}"/>
                </a:ext>
              </a:extLst>
            </p:cNvPr>
            <p:cNvSpPr/>
            <p:nvPr/>
          </p:nvSpPr>
          <p:spPr>
            <a:xfrm>
              <a:off x="9514114" y="1625600"/>
              <a:ext cx="972457" cy="972457"/>
            </a:xfrm>
            <a:prstGeom prst="arc">
              <a:avLst>
                <a:gd name="adj1" fmla="val 16200000"/>
                <a:gd name="adj2" fmla="val 5546510"/>
              </a:avLst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B3BC27-5C56-E347-BAFB-C2971E5A6488}"/>
              </a:ext>
            </a:extLst>
          </p:cNvPr>
          <p:cNvGrpSpPr/>
          <p:nvPr/>
        </p:nvGrpSpPr>
        <p:grpSpPr>
          <a:xfrm flipH="1">
            <a:off x="9919012" y="7600207"/>
            <a:ext cx="11515244" cy="1484408"/>
            <a:chOff x="2942772" y="1625600"/>
            <a:chExt cx="7543799" cy="97245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DAF477E-BB8F-0A42-9BEB-C0691170543D}"/>
                </a:ext>
              </a:extLst>
            </p:cNvPr>
            <p:cNvCxnSpPr/>
            <p:nvPr/>
          </p:nvCxnSpPr>
          <p:spPr>
            <a:xfrm>
              <a:off x="2942772" y="2598057"/>
              <a:ext cx="7057571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941ABD90-7C1D-0B49-ADB6-56FA78190528}"/>
                </a:ext>
              </a:extLst>
            </p:cNvPr>
            <p:cNvSpPr/>
            <p:nvPr/>
          </p:nvSpPr>
          <p:spPr>
            <a:xfrm>
              <a:off x="9514114" y="1625600"/>
              <a:ext cx="972457" cy="972457"/>
            </a:xfrm>
            <a:prstGeom prst="arc">
              <a:avLst>
                <a:gd name="adj1" fmla="val 16200000"/>
                <a:gd name="adj2" fmla="val 5546510"/>
              </a:avLst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CA13D2-C51B-D449-AA21-81B5DAF54E53}"/>
              </a:ext>
            </a:extLst>
          </p:cNvPr>
          <p:cNvGrpSpPr/>
          <p:nvPr/>
        </p:nvGrpSpPr>
        <p:grpSpPr>
          <a:xfrm>
            <a:off x="13353018" y="9084615"/>
            <a:ext cx="8823441" cy="1484408"/>
            <a:chOff x="4706210" y="1625600"/>
            <a:chExt cx="5780361" cy="97245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5C0AD-1168-D84B-8A9B-3830D3B26D74}"/>
                </a:ext>
              </a:extLst>
            </p:cNvPr>
            <p:cNvCxnSpPr>
              <a:cxnSpLocks/>
            </p:cNvCxnSpPr>
            <p:nvPr/>
          </p:nvCxnSpPr>
          <p:spPr>
            <a:xfrm>
              <a:off x="4706210" y="2598057"/>
              <a:ext cx="5294132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13EB2496-7844-2D40-93DB-3DB944856BA6}"/>
                </a:ext>
              </a:extLst>
            </p:cNvPr>
            <p:cNvSpPr/>
            <p:nvPr/>
          </p:nvSpPr>
          <p:spPr>
            <a:xfrm>
              <a:off x="9514114" y="1625600"/>
              <a:ext cx="972457" cy="972457"/>
            </a:xfrm>
            <a:prstGeom prst="arc">
              <a:avLst>
                <a:gd name="adj1" fmla="val 16200000"/>
                <a:gd name="adj2" fmla="val 5546510"/>
              </a:avLst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47694E78-A234-F147-A7DC-686196BDA0A7}"/>
              </a:ext>
            </a:extLst>
          </p:cNvPr>
          <p:cNvSpPr/>
          <p:nvPr/>
        </p:nvSpPr>
        <p:spPr>
          <a:xfrm>
            <a:off x="21533933" y="3296740"/>
            <a:ext cx="1184893" cy="11848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38D885-C936-7040-9F2B-55A62D04EFAB}"/>
              </a:ext>
            </a:extLst>
          </p:cNvPr>
          <p:cNvSpPr/>
          <p:nvPr/>
        </p:nvSpPr>
        <p:spPr>
          <a:xfrm>
            <a:off x="9526402" y="4781148"/>
            <a:ext cx="1184893" cy="118489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5156A9-1C12-024D-A07F-1E3FD91745FC}"/>
              </a:ext>
            </a:extLst>
          </p:cNvPr>
          <p:cNvSpPr/>
          <p:nvPr/>
        </p:nvSpPr>
        <p:spPr>
          <a:xfrm>
            <a:off x="21533933" y="6265555"/>
            <a:ext cx="1184893" cy="118489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6E47F3-FEB9-7346-B2BD-FBBA87044546}"/>
              </a:ext>
            </a:extLst>
          </p:cNvPr>
          <p:cNvSpPr/>
          <p:nvPr/>
        </p:nvSpPr>
        <p:spPr>
          <a:xfrm>
            <a:off x="9526402" y="7749963"/>
            <a:ext cx="1184893" cy="118489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06510F-FC9F-4348-9371-B441ACC00E5D}"/>
              </a:ext>
            </a:extLst>
          </p:cNvPr>
          <p:cNvSpPr/>
          <p:nvPr/>
        </p:nvSpPr>
        <p:spPr>
          <a:xfrm>
            <a:off x="21533933" y="9234370"/>
            <a:ext cx="1184893" cy="1184893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E31EDB9-90A5-354B-9B7E-AA0DA3B4A1B9}"/>
              </a:ext>
            </a:extLst>
          </p:cNvPr>
          <p:cNvSpPr/>
          <p:nvPr/>
        </p:nvSpPr>
        <p:spPr>
          <a:xfrm>
            <a:off x="9526402" y="2658041"/>
            <a:ext cx="3663884" cy="9778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FC113FC-B2B7-E840-BED3-B40908B8DE1C}"/>
              </a:ext>
            </a:extLst>
          </p:cNvPr>
          <p:cNvSpPr/>
          <p:nvPr/>
        </p:nvSpPr>
        <p:spPr>
          <a:xfrm>
            <a:off x="9526402" y="10149055"/>
            <a:ext cx="3663884" cy="9778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E907717-C642-404A-A0E2-CDE1B4D94D1E}"/>
              </a:ext>
            </a:extLst>
          </p:cNvPr>
          <p:cNvGrpSpPr/>
          <p:nvPr/>
        </p:nvGrpSpPr>
        <p:grpSpPr>
          <a:xfrm>
            <a:off x="1563409" y="4402697"/>
            <a:ext cx="7390091" cy="4831673"/>
            <a:chOff x="2600296" y="1060290"/>
            <a:chExt cx="13191998" cy="4831673"/>
          </a:xfrm>
        </p:grpSpPr>
        <p:sp>
          <p:nvSpPr>
            <p:cNvPr id="55" name="CuadroTexto 350">
              <a:extLst>
                <a:ext uri="{FF2B5EF4-FFF2-40B4-BE49-F238E27FC236}">
                  <a16:creationId xmlns:a16="http://schemas.microsoft.com/office/drawing/2014/main" id="{44299300-6B41-C543-8EE4-BF6A02CA76FD}"/>
                </a:ext>
              </a:extLst>
            </p:cNvPr>
            <p:cNvSpPr txBox="1"/>
            <p:nvPr/>
          </p:nvSpPr>
          <p:spPr>
            <a:xfrm>
              <a:off x="2600296" y="1060290"/>
              <a:ext cx="1319199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Flowchart Infographics</a:t>
              </a:r>
            </a:p>
          </p:txBody>
        </p:sp>
        <p:sp>
          <p:nvSpPr>
            <p:cNvPr id="56" name="CuadroTexto 351">
              <a:extLst>
                <a:ext uri="{FF2B5EF4-FFF2-40B4-BE49-F238E27FC236}">
                  <a16:creationId xmlns:a16="http://schemas.microsoft.com/office/drawing/2014/main" id="{83062C97-0160-AA4A-808E-BD25A3CC18EC}"/>
                </a:ext>
              </a:extLst>
            </p:cNvPr>
            <p:cNvSpPr txBox="1"/>
            <p:nvPr/>
          </p:nvSpPr>
          <p:spPr>
            <a:xfrm>
              <a:off x="2600296" y="4137637"/>
              <a:ext cx="112196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ED5E983-DA2F-3247-AC0B-C597C1831971}"/>
              </a:ext>
            </a:extLst>
          </p:cNvPr>
          <p:cNvSpPr txBox="1"/>
          <p:nvPr/>
        </p:nvSpPr>
        <p:spPr>
          <a:xfrm>
            <a:off x="9613094" y="2869982"/>
            <a:ext cx="3495293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Start</a:t>
            </a:r>
            <a:endParaRPr 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FC0B82-5C88-1044-B47F-09A6A42E5917}"/>
              </a:ext>
            </a:extLst>
          </p:cNvPr>
          <p:cNvSpPr txBox="1"/>
          <p:nvPr/>
        </p:nvSpPr>
        <p:spPr>
          <a:xfrm>
            <a:off x="9613094" y="10383515"/>
            <a:ext cx="3495293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Finish</a:t>
            </a:r>
            <a:endParaRPr 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pic>
        <p:nvPicPr>
          <p:cNvPr id="63" name="Gráfico 446">
            <a:extLst>
              <a:ext uri="{FF2B5EF4-FFF2-40B4-BE49-F238E27FC236}">
                <a16:creationId xmlns:a16="http://schemas.microsoft.com/office/drawing/2014/main" id="{11F386D8-D2DA-5342-90AB-2D2CA060A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295" y="5175950"/>
            <a:ext cx="548728" cy="548725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08A2BB66-2AAA-744F-8B2D-2FE14424CF05}"/>
              </a:ext>
            </a:extLst>
          </p:cNvPr>
          <p:cNvGrpSpPr/>
          <p:nvPr/>
        </p:nvGrpSpPr>
        <p:grpSpPr>
          <a:xfrm>
            <a:off x="21860092" y="3565552"/>
            <a:ext cx="587371" cy="630093"/>
            <a:chOff x="18740782" y="9992865"/>
            <a:chExt cx="3744388" cy="4016735"/>
          </a:xfrm>
          <a:solidFill>
            <a:schemeClr val="bg1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196BE4EC-F93B-B24E-8C21-E3B8ADC5D8ED}"/>
                </a:ext>
              </a:extLst>
            </p:cNvPr>
            <p:cNvSpPr/>
            <p:nvPr/>
          </p:nvSpPr>
          <p:spPr>
            <a:xfrm>
              <a:off x="19538471" y="10786086"/>
              <a:ext cx="2149010" cy="3223514"/>
            </a:xfrm>
            <a:custGeom>
              <a:avLst/>
              <a:gdLst>
                <a:gd name="connsiteX0" fmla="*/ 136955 w 436131"/>
                <a:gd name="connsiteY0" fmla="*/ 572424 h 654198"/>
                <a:gd name="connsiteX1" fmla="*/ 144279 w 436131"/>
                <a:gd name="connsiteY1" fmla="*/ 588395 h 654198"/>
                <a:gd name="connsiteX2" fmla="*/ 155565 w 436131"/>
                <a:gd name="connsiteY2" fmla="*/ 599681 h 654198"/>
                <a:gd name="connsiteX3" fmla="*/ 280569 w 436131"/>
                <a:gd name="connsiteY3" fmla="*/ 599681 h 654198"/>
                <a:gd name="connsiteX4" fmla="*/ 291855 w 436131"/>
                <a:gd name="connsiteY4" fmla="*/ 588395 h 654198"/>
                <a:gd name="connsiteX5" fmla="*/ 299180 w 436131"/>
                <a:gd name="connsiteY5" fmla="*/ 572424 h 654198"/>
                <a:gd name="connsiteX6" fmla="*/ 136292 w 436131"/>
                <a:gd name="connsiteY6" fmla="*/ 490649 h 654198"/>
                <a:gd name="connsiteX7" fmla="*/ 136292 w 436131"/>
                <a:gd name="connsiteY7" fmla="*/ 517907 h 654198"/>
                <a:gd name="connsiteX8" fmla="*/ 299841 w 436131"/>
                <a:gd name="connsiteY8" fmla="*/ 517907 h 654198"/>
                <a:gd name="connsiteX9" fmla="*/ 299841 w 436131"/>
                <a:gd name="connsiteY9" fmla="*/ 490649 h 654198"/>
                <a:gd name="connsiteX10" fmla="*/ 218066 w 436131"/>
                <a:gd name="connsiteY10" fmla="*/ 0 h 654198"/>
                <a:gd name="connsiteX11" fmla="*/ 436131 w 436131"/>
                <a:gd name="connsiteY11" fmla="*/ 218065 h 654198"/>
                <a:gd name="connsiteX12" fmla="*/ 374601 w 436131"/>
                <a:gd name="connsiteY12" fmla="*/ 376266 h 654198"/>
                <a:gd name="connsiteX13" fmla="*/ 354357 w 436131"/>
                <a:gd name="connsiteY13" fmla="*/ 408874 h 654198"/>
                <a:gd name="connsiteX14" fmla="*/ 354357 w 436131"/>
                <a:gd name="connsiteY14" fmla="*/ 436134 h 654198"/>
                <a:gd name="connsiteX15" fmla="*/ 327099 w 436131"/>
                <a:gd name="connsiteY15" fmla="*/ 483068 h 654198"/>
                <a:gd name="connsiteX16" fmla="*/ 327099 w 436131"/>
                <a:gd name="connsiteY16" fmla="*/ 569123 h 654198"/>
                <a:gd name="connsiteX17" fmla="*/ 311127 w 436131"/>
                <a:gd name="connsiteY17" fmla="*/ 607669 h 654198"/>
                <a:gd name="connsiteX18" fmla="*/ 295865 w 436131"/>
                <a:gd name="connsiteY18" fmla="*/ 622931 h 654198"/>
                <a:gd name="connsiteX19" fmla="*/ 295832 w 436131"/>
                <a:gd name="connsiteY19" fmla="*/ 622964 h 654198"/>
                <a:gd name="connsiteX20" fmla="*/ 284562 w 436131"/>
                <a:gd name="connsiteY20" fmla="*/ 634234 h 654198"/>
                <a:gd name="connsiteX21" fmla="*/ 236367 w 436131"/>
                <a:gd name="connsiteY21" fmla="*/ 654198 h 654198"/>
                <a:gd name="connsiteX22" fmla="*/ 199765 w 436131"/>
                <a:gd name="connsiteY22" fmla="*/ 654198 h 654198"/>
                <a:gd name="connsiteX23" fmla="*/ 151570 w 436131"/>
                <a:gd name="connsiteY23" fmla="*/ 634234 h 654198"/>
                <a:gd name="connsiteX24" fmla="*/ 140300 w 436131"/>
                <a:gd name="connsiteY24" fmla="*/ 622964 h 654198"/>
                <a:gd name="connsiteX25" fmla="*/ 140267 w 436131"/>
                <a:gd name="connsiteY25" fmla="*/ 622931 h 654198"/>
                <a:gd name="connsiteX26" fmla="*/ 125004 w 436131"/>
                <a:gd name="connsiteY26" fmla="*/ 607669 h 654198"/>
                <a:gd name="connsiteX27" fmla="*/ 109033 w 436131"/>
                <a:gd name="connsiteY27" fmla="*/ 569123 h 654198"/>
                <a:gd name="connsiteX28" fmla="*/ 109033 w 436131"/>
                <a:gd name="connsiteY28" fmla="*/ 483068 h 654198"/>
                <a:gd name="connsiteX29" fmla="*/ 81775 w 436131"/>
                <a:gd name="connsiteY29" fmla="*/ 436134 h 654198"/>
                <a:gd name="connsiteX30" fmla="*/ 81775 w 436131"/>
                <a:gd name="connsiteY30" fmla="*/ 408876 h 654198"/>
                <a:gd name="connsiteX31" fmla="*/ 61531 w 436131"/>
                <a:gd name="connsiteY31" fmla="*/ 376267 h 654198"/>
                <a:gd name="connsiteX32" fmla="*/ 0 w 436131"/>
                <a:gd name="connsiteY32" fmla="*/ 218066 h 654198"/>
                <a:gd name="connsiteX33" fmla="*/ 218066 w 436131"/>
                <a:gd name="connsiteY33" fmla="*/ 0 h 65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6131" h="654198">
                  <a:moveTo>
                    <a:pt x="136955" y="572424"/>
                  </a:moveTo>
                  <a:cubicBezTo>
                    <a:pt x="137715" y="578384"/>
                    <a:pt x="140011" y="584128"/>
                    <a:pt x="144279" y="588395"/>
                  </a:cubicBezTo>
                  <a:lnTo>
                    <a:pt x="155565" y="599681"/>
                  </a:lnTo>
                  <a:lnTo>
                    <a:pt x="280569" y="599681"/>
                  </a:lnTo>
                  <a:lnTo>
                    <a:pt x="291855" y="588395"/>
                  </a:lnTo>
                  <a:cubicBezTo>
                    <a:pt x="296123" y="584128"/>
                    <a:pt x="298419" y="578384"/>
                    <a:pt x="299180" y="572424"/>
                  </a:cubicBezTo>
                  <a:close/>
                  <a:moveTo>
                    <a:pt x="136292" y="490649"/>
                  </a:moveTo>
                  <a:lnTo>
                    <a:pt x="136292" y="517907"/>
                  </a:lnTo>
                  <a:lnTo>
                    <a:pt x="299841" y="517907"/>
                  </a:lnTo>
                  <a:lnTo>
                    <a:pt x="299841" y="490649"/>
                  </a:lnTo>
                  <a:close/>
                  <a:moveTo>
                    <a:pt x="218066" y="0"/>
                  </a:moveTo>
                  <a:cubicBezTo>
                    <a:pt x="338306" y="0"/>
                    <a:pt x="436132" y="97827"/>
                    <a:pt x="436131" y="218065"/>
                  </a:cubicBezTo>
                  <a:cubicBezTo>
                    <a:pt x="436131" y="300159"/>
                    <a:pt x="399104" y="345959"/>
                    <a:pt x="374601" y="376266"/>
                  </a:cubicBezTo>
                  <a:cubicBezTo>
                    <a:pt x="363740" y="389696"/>
                    <a:pt x="354357" y="401301"/>
                    <a:pt x="354357" y="408874"/>
                  </a:cubicBezTo>
                  <a:lnTo>
                    <a:pt x="354357" y="436134"/>
                  </a:lnTo>
                  <a:cubicBezTo>
                    <a:pt x="354357" y="456226"/>
                    <a:pt x="343314" y="473613"/>
                    <a:pt x="327099" y="483068"/>
                  </a:cubicBezTo>
                  <a:lnTo>
                    <a:pt x="327099" y="569123"/>
                  </a:lnTo>
                  <a:cubicBezTo>
                    <a:pt x="327099" y="583471"/>
                    <a:pt x="321283" y="597526"/>
                    <a:pt x="311127" y="607669"/>
                  </a:cubicBezTo>
                  <a:lnTo>
                    <a:pt x="295865" y="622931"/>
                  </a:lnTo>
                  <a:lnTo>
                    <a:pt x="295832" y="622964"/>
                  </a:lnTo>
                  <a:lnTo>
                    <a:pt x="284562" y="634234"/>
                  </a:lnTo>
                  <a:cubicBezTo>
                    <a:pt x="271691" y="647104"/>
                    <a:pt x="254575" y="654198"/>
                    <a:pt x="236367" y="654198"/>
                  </a:cubicBezTo>
                  <a:lnTo>
                    <a:pt x="199765" y="654198"/>
                  </a:lnTo>
                  <a:cubicBezTo>
                    <a:pt x="181558" y="654198"/>
                    <a:pt x="164441" y="647104"/>
                    <a:pt x="151570" y="634234"/>
                  </a:cubicBezTo>
                  <a:lnTo>
                    <a:pt x="140300" y="622964"/>
                  </a:lnTo>
                  <a:lnTo>
                    <a:pt x="140267" y="622931"/>
                  </a:lnTo>
                  <a:lnTo>
                    <a:pt x="125004" y="607669"/>
                  </a:lnTo>
                  <a:cubicBezTo>
                    <a:pt x="114849" y="597526"/>
                    <a:pt x="109033" y="583471"/>
                    <a:pt x="109033" y="569123"/>
                  </a:cubicBezTo>
                  <a:lnTo>
                    <a:pt x="109033" y="483068"/>
                  </a:lnTo>
                  <a:cubicBezTo>
                    <a:pt x="92817" y="473613"/>
                    <a:pt x="81775" y="456226"/>
                    <a:pt x="81775" y="436134"/>
                  </a:cubicBezTo>
                  <a:lnTo>
                    <a:pt x="81775" y="408876"/>
                  </a:lnTo>
                  <a:cubicBezTo>
                    <a:pt x="81775" y="401303"/>
                    <a:pt x="72391" y="389696"/>
                    <a:pt x="61531" y="376267"/>
                  </a:cubicBezTo>
                  <a:cubicBezTo>
                    <a:pt x="37028" y="345960"/>
                    <a:pt x="0" y="300160"/>
                    <a:pt x="0" y="218066"/>
                  </a:cubicBezTo>
                  <a:cubicBezTo>
                    <a:pt x="0" y="97827"/>
                    <a:pt x="97827" y="0"/>
                    <a:pt x="2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7F8707A-F77E-FF49-9775-52E719695BF1}"/>
                </a:ext>
              </a:extLst>
            </p:cNvPr>
            <p:cNvSpPr/>
            <p:nvPr/>
          </p:nvSpPr>
          <p:spPr>
            <a:xfrm>
              <a:off x="20535947" y="9992865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8AD18E4-FDA5-AE49-9968-54115420E502}"/>
                </a:ext>
              </a:extLst>
            </p:cNvPr>
            <p:cNvSpPr/>
            <p:nvPr/>
          </p:nvSpPr>
          <p:spPr>
            <a:xfrm rot="2700000">
              <a:off x="21596875" y="10287754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A64A77-5C98-CE4A-8490-B259034EF7CE}"/>
                </a:ext>
              </a:extLst>
            </p:cNvPr>
            <p:cNvSpPr/>
            <p:nvPr/>
          </p:nvSpPr>
          <p:spPr>
            <a:xfrm rot="18900000">
              <a:off x="19475715" y="10287753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CD6B3C4-5E2C-584B-B20A-A8EAADA65B8C}"/>
                </a:ext>
              </a:extLst>
            </p:cNvPr>
            <p:cNvSpPr/>
            <p:nvPr/>
          </p:nvSpPr>
          <p:spPr>
            <a:xfrm rot="17100000">
              <a:off x="18955684" y="11087067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76602B-43E4-B549-BFCE-36A305CD1A88}"/>
                </a:ext>
              </a:extLst>
            </p:cNvPr>
            <p:cNvSpPr/>
            <p:nvPr/>
          </p:nvSpPr>
          <p:spPr>
            <a:xfrm rot="4500000">
              <a:off x="22125534" y="11087066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áfico 22">
            <a:extLst>
              <a:ext uri="{FF2B5EF4-FFF2-40B4-BE49-F238E27FC236}">
                <a16:creationId xmlns:a16="http://schemas.microsoft.com/office/drawing/2014/main" id="{45D86DEE-8FB8-D74E-BA1B-215938690510}"/>
              </a:ext>
            </a:extLst>
          </p:cNvPr>
          <p:cNvGrpSpPr/>
          <p:nvPr/>
        </p:nvGrpSpPr>
        <p:grpSpPr>
          <a:xfrm>
            <a:off x="21867174" y="6560777"/>
            <a:ext cx="548728" cy="548726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72" name="Forma libre 340">
              <a:extLst>
                <a:ext uri="{FF2B5EF4-FFF2-40B4-BE49-F238E27FC236}">
                  <a16:creationId xmlns:a16="http://schemas.microsoft.com/office/drawing/2014/main" id="{A94C04F9-FF12-D64D-B364-3E71DA98F010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341">
              <a:extLst>
                <a:ext uri="{FF2B5EF4-FFF2-40B4-BE49-F238E27FC236}">
                  <a16:creationId xmlns:a16="http://schemas.microsoft.com/office/drawing/2014/main" id="{A8BC4A80-501B-4443-ACD0-EF740BFF7A6A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342">
              <a:extLst>
                <a:ext uri="{FF2B5EF4-FFF2-40B4-BE49-F238E27FC236}">
                  <a16:creationId xmlns:a16="http://schemas.microsoft.com/office/drawing/2014/main" id="{4699E2F1-4051-D041-95C2-1E95BAADC416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5" name="Forma libre 343">
              <a:extLst>
                <a:ext uri="{FF2B5EF4-FFF2-40B4-BE49-F238E27FC236}">
                  <a16:creationId xmlns:a16="http://schemas.microsoft.com/office/drawing/2014/main" id="{4F847265-82D2-0A4F-9B2D-8FAF533A4F2F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6" name="Forma libre 344">
              <a:extLst>
                <a:ext uri="{FF2B5EF4-FFF2-40B4-BE49-F238E27FC236}">
                  <a16:creationId xmlns:a16="http://schemas.microsoft.com/office/drawing/2014/main" id="{1EA46E24-4C7B-FA43-8FF6-B7E4986BB0FE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345">
              <a:extLst>
                <a:ext uri="{FF2B5EF4-FFF2-40B4-BE49-F238E27FC236}">
                  <a16:creationId xmlns:a16="http://schemas.microsoft.com/office/drawing/2014/main" id="{9891F259-58F5-1B40-828D-306CC0BE6C8F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8" name="Forma libre 346">
              <a:extLst>
                <a:ext uri="{FF2B5EF4-FFF2-40B4-BE49-F238E27FC236}">
                  <a16:creationId xmlns:a16="http://schemas.microsoft.com/office/drawing/2014/main" id="{8BB1C32F-71FA-E44A-8A8D-B45819AEF317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9" name="Gráfico 225">
            <a:extLst>
              <a:ext uri="{FF2B5EF4-FFF2-40B4-BE49-F238E27FC236}">
                <a16:creationId xmlns:a16="http://schemas.microsoft.com/office/drawing/2014/main" id="{FC47556C-40D9-5741-B4DD-A708F561303F}"/>
              </a:ext>
            </a:extLst>
          </p:cNvPr>
          <p:cNvGrpSpPr/>
          <p:nvPr/>
        </p:nvGrpSpPr>
        <p:grpSpPr>
          <a:xfrm>
            <a:off x="9825295" y="8053493"/>
            <a:ext cx="547219" cy="547219"/>
            <a:chOff x="9759177" y="5656965"/>
            <a:chExt cx="654197" cy="654197"/>
          </a:xfrm>
          <a:solidFill>
            <a:schemeClr val="bg1"/>
          </a:solidFill>
        </p:grpSpPr>
        <p:sp>
          <p:nvSpPr>
            <p:cNvPr id="80" name="Forma libre 439">
              <a:extLst>
                <a:ext uri="{FF2B5EF4-FFF2-40B4-BE49-F238E27FC236}">
                  <a16:creationId xmlns:a16="http://schemas.microsoft.com/office/drawing/2014/main" id="{1DC37BC7-3140-084A-B194-341A55678E1A}"/>
                </a:ext>
              </a:extLst>
            </p:cNvPr>
            <p:cNvSpPr/>
            <p:nvPr/>
          </p:nvSpPr>
          <p:spPr>
            <a:xfrm>
              <a:off x="9758219" y="5737781"/>
              <a:ext cx="655475" cy="491925"/>
            </a:xfrm>
            <a:custGeom>
              <a:avLst/>
              <a:gdLst>
                <a:gd name="connsiteX0" fmla="*/ 559751 w 655474"/>
                <a:gd name="connsiteY0" fmla="*/ 958 h 491925"/>
                <a:gd name="connsiteX1" fmla="*/ 512949 w 655474"/>
                <a:gd name="connsiteY1" fmla="*/ 30207 h 491925"/>
                <a:gd name="connsiteX2" fmla="*/ 78944 w 655474"/>
                <a:gd name="connsiteY2" fmla="*/ 182688 h 491925"/>
                <a:gd name="connsiteX3" fmla="*/ 48660 w 655474"/>
                <a:gd name="connsiteY3" fmla="*/ 164508 h 491925"/>
                <a:gd name="connsiteX4" fmla="*/ 958 w 655474"/>
                <a:gd name="connsiteY4" fmla="*/ 246282 h 491925"/>
                <a:gd name="connsiteX5" fmla="*/ 48660 w 655474"/>
                <a:gd name="connsiteY5" fmla="*/ 328057 h 491925"/>
                <a:gd name="connsiteX6" fmla="*/ 78943 w 655474"/>
                <a:gd name="connsiteY6" fmla="*/ 309876 h 491925"/>
                <a:gd name="connsiteX7" fmla="*/ 161235 w 655474"/>
                <a:gd name="connsiteY7" fmla="*/ 338797 h 491925"/>
                <a:gd name="connsiteX8" fmla="*/ 145289 w 655474"/>
                <a:gd name="connsiteY8" fmla="*/ 365401 h 491925"/>
                <a:gd name="connsiteX9" fmla="*/ 137248 w 655474"/>
                <a:gd name="connsiteY9" fmla="*/ 394458 h 491925"/>
                <a:gd name="connsiteX10" fmla="*/ 172739 w 655474"/>
                <a:gd name="connsiteY10" fmla="*/ 446902 h 491925"/>
                <a:gd name="connsiteX11" fmla="*/ 273076 w 655474"/>
                <a:gd name="connsiteY11" fmla="*/ 487027 h 491925"/>
                <a:gd name="connsiteX12" fmla="*/ 296600 w 655474"/>
                <a:gd name="connsiteY12" fmla="*/ 491551 h 491925"/>
                <a:gd name="connsiteX13" fmla="*/ 354197 w 655474"/>
                <a:gd name="connsiteY13" fmla="*/ 456198 h 491925"/>
                <a:gd name="connsiteX14" fmla="*/ 375294 w 655474"/>
                <a:gd name="connsiteY14" fmla="*/ 413975 h 491925"/>
                <a:gd name="connsiteX15" fmla="*/ 512921 w 655474"/>
                <a:gd name="connsiteY15" fmla="*/ 462331 h 491925"/>
                <a:gd name="connsiteX16" fmla="*/ 559751 w 655474"/>
                <a:gd name="connsiteY16" fmla="*/ 491606 h 491925"/>
                <a:gd name="connsiteX17" fmla="*/ 655155 w 655474"/>
                <a:gd name="connsiteY17" fmla="*/ 246282 h 491925"/>
                <a:gd name="connsiteX18" fmla="*/ 559751 w 655474"/>
                <a:gd name="connsiteY18" fmla="*/ 958 h 491925"/>
                <a:gd name="connsiteX19" fmla="*/ 305405 w 655474"/>
                <a:gd name="connsiteY19" fmla="*/ 431829 h 491925"/>
                <a:gd name="connsiteX20" fmla="*/ 293329 w 655474"/>
                <a:gd name="connsiteY20" fmla="*/ 436381 h 491925"/>
                <a:gd name="connsiteX21" fmla="*/ 192992 w 655474"/>
                <a:gd name="connsiteY21" fmla="*/ 396257 h 491925"/>
                <a:gd name="connsiteX22" fmla="*/ 192037 w 655474"/>
                <a:gd name="connsiteY22" fmla="*/ 393422 h 491925"/>
                <a:gd name="connsiteX23" fmla="*/ 213763 w 655474"/>
                <a:gd name="connsiteY23" fmla="*/ 357222 h 491925"/>
                <a:gd name="connsiteX24" fmla="*/ 323449 w 655474"/>
                <a:gd name="connsiteY24" fmla="*/ 395765 h 491925"/>
                <a:gd name="connsiteX25" fmla="*/ 305405 w 655474"/>
                <a:gd name="connsiteY25" fmla="*/ 431829 h 491925"/>
                <a:gd name="connsiteX26" fmla="*/ 559751 w 655474"/>
                <a:gd name="connsiteY26" fmla="*/ 437089 h 491925"/>
                <a:gd name="connsiteX27" fmla="*/ 518864 w 655474"/>
                <a:gd name="connsiteY27" fmla="*/ 246282 h 491925"/>
                <a:gd name="connsiteX28" fmla="*/ 559751 w 655474"/>
                <a:gd name="connsiteY28" fmla="*/ 55475 h 491925"/>
                <a:gd name="connsiteX29" fmla="*/ 600638 w 655474"/>
                <a:gd name="connsiteY29" fmla="*/ 246282 h 491925"/>
                <a:gd name="connsiteX30" fmla="*/ 559751 w 655474"/>
                <a:gd name="connsiteY30" fmla="*/ 437089 h 49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55474" h="491925">
                  <a:moveTo>
                    <a:pt x="559751" y="958"/>
                  </a:moveTo>
                  <a:cubicBezTo>
                    <a:pt x="541652" y="958"/>
                    <a:pt x="526060" y="11971"/>
                    <a:pt x="512949" y="30207"/>
                  </a:cubicBezTo>
                  <a:lnTo>
                    <a:pt x="78944" y="182688"/>
                  </a:lnTo>
                  <a:cubicBezTo>
                    <a:pt x="70630" y="170886"/>
                    <a:pt x="60136" y="164508"/>
                    <a:pt x="48660" y="164508"/>
                  </a:cubicBezTo>
                  <a:cubicBezTo>
                    <a:pt x="21457" y="164508"/>
                    <a:pt x="958" y="199671"/>
                    <a:pt x="958" y="246282"/>
                  </a:cubicBezTo>
                  <a:cubicBezTo>
                    <a:pt x="958" y="292894"/>
                    <a:pt x="21457" y="328057"/>
                    <a:pt x="48660" y="328057"/>
                  </a:cubicBezTo>
                  <a:cubicBezTo>
                    <a:pt x="60135" y="328057"/>
                    <a:pt x="70630" y="321678"/>
                    <a:pt x="78943" y="309876"/>
                  </a:cubicBezTo>
                  <a:lnTo>
                    <a:pt x="161235" y="338797"/>
                  </a:lnTo>
                  <a:lnTo>
                    <a:pt x="145289" y="365401"/>
                  </a:lnTo>
                  <a:cubicBezTo>
                    <a:pt x="140029" y="374178"/>
                    <a:pt x="137248" y="384236"/>
                    <a:pt x="137248" y="394458"/>
                  </a:cubicBezTo>
                  <a:cubicBezTo>
                    <a:pt x="137248" y="417709"/>
                    <a:pt x="151177" y="438289"/>
                    <a:pt x="172739" y="446902"/>
                  </a:cubicBezTo>
                  <a:lnTo>
                    <a:pt x="273076" y="487027"/>
                  </a:lnTo>
                  <a:cubicBezTo>
                    <a:pt x="280736" y="490079"/>
                    <a:pt x="288722" y="491551"/>
                    <a:pt x="296600" y="491551"/>
                  </a:cubicBezTo>
                  <a:cubicBezTo>
                    <a:pt x="320288" y="491551"/>
                    <a:pt x="343130" y="478385"/>
                    <a:pt x="354197" y="456198"/>
                  </a:cubicBezTo>
                  <a:lnTo>
                    <a:pt x="375294" y="413975"/>
                  </a:lnTo>
                  <a:lnTo>
                    <a:pt x="512921" y="462331"/>
                  </a:lnTo>
                  <a:cubicBezTo>
                    <a:pt x="526033" y="480593"/>
                    <a:pt x="541652" y="491606"/>
                    <a:pt x="559751" y="491606"/>
                  </a:cubicBezTo>
                  <a:cubicBezTo>
                    <a:pt x="621710" y="491606"/>
                    <a:pt x="655155" y="365209"/>
                    <a:pt x="655155" y="246282"/>
                  </a:cubicBezTo>
                  <a:cubicBezTo>
                    <a:pt x="655155" y="127355"/>
                    <a:pt x="621710" y="958"/>
                    <a:pt x="559751" y="958"/>
                  </a:cubicBezTo>
                  <a:close/>
                  <a:moveTo>
                    <a:pt x="305405" y="431829"/>
                  </a:moveTo>
                  <a:cubicBezTo>
                    <a:pt x="303361" y="435918"/>
                    <a:pt x="297610" y="438180"/>
                    <a:pt x="293329" y="436381"/>
                  </a:cubicBezTo>
                  <a:lnTo>
                    <a:pt x="192992" y="396257"/>
                  </a:lnTo>
                  <a:lnTo>
                    <a:pt x="192037" y="393422"/>
                  </a:lnTo>
                  <a:lnTo>
                    <a:pt x="213763" y="357222"/>
                  </a:lnTo>
                  <a:lnTo>
                    <a:pt x="323449" y="395765"/>
                  </a:lnTo>
                  <a:lnTo>
                    <a:pt x="305405" y="431829"/>
                  </a:lnTo>
                  <a:close/>
                  <a:moveTo>
                    <a:pt x="559751" y="437089"/>
                  </a:moveTo>
                  <a:cubicBezTo>
                    <a:pt x="547512" y="437089"/>
                    <a:pt x="518864" y="372187"/>
                    <a:pt x="518864" y="246282"/>
                  </a:cubicBezTo>
                  <a:cubicBezTo>
                    <a:pt x="518864" y="120377"/>
                    <a:pt x="547512" y="55475"/>
                    <a:pt x="559751" y="55475"/>
                  </a:cubicBezTo>
                  <a:cubicBezTo>
                    <a:pt x="571991" y="55475"/>
                    <a:pt x="600638" y="120377"/>
                    <a:pt x="600638" y="246282"/>
                  </a:cubicBezTo>
                  <a:cubicBezTo>
                    <a:pt x="600638" y="372187"/>
                    <a:pt x="571991" y="437089"/>
                    <a:pt x="559751" y="4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81" name="Gráfico 446">
            <a:extLst>
              <a:ext uri="{FF2B5EF4-FFF2-40B4-BE49-F238E27FC236}">
                <a16:creationId xmlns:a16="http://schemas.microsoft.com/office/drawing/2014/main" id="{26FE7EFA-95C2-EA45-9CDD-E66841003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72515" y="9610790"/>
            <a:ext cx="548728" cy="54872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F9EFFA83-A228-F649-A5C5-1D57A8EF25F3}"/>
              </a:ext>
            </a:extLst>
          </p:cNvPr>
          <p:cNvSpPr txBox="1"/>
          <p:nvPr/>
        </p:nvSpPr>
        <p:spPr>
          <a:xfrm>
            <a:off x="13441936" y="3465759"/>
            <a:ext cx="7903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C0459C6-1958-7E44-930E-4D107E24F50C}"/>
              </a:ext>
            </a:extLst>
          </p:cNvPr>
          <p:cNvSpPr txBox="1"/>
          <p:nvPr/>
        </p:nvSpPr>
        <p:spPr>
          <a:xfrm>
            <a:off x="10871076" y="4905901"/>
            <a:ext cx="7903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463675-1AE6-064F-BF64-51D7ACEC1988}"/>
              </a:ext>
            </a:extLst>
          </p:cNvPr>
          <p:cNvSpPr txBox="1"/>
          <p:nvPr/>
        </p:nvSpPr>
        <p:spPr>
          <a:xfrm>
            <a:off x="10871076" y="7858256"/>
            <a:ext cx="7903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EBDEDD5-0614-EF4D-874E-ADD5DB80A62A}"/>
              </a:ext>
            </a:extLst>
          </p:cNvPr>
          <p:cNvSpPr txBox="1"/>
          <p:nvPr/>
        </p:nvSpPr>
        <p:spPr>
          <a:xfrm>
            <a:off x="13441936" y="9317919"/>
            <a:ext cx="7903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D018CCB-6B0B-F84C-9042-6A4ACD7DB356}"/>
              </a:ext>
            </a:extLst>
          </p:cNvPr>
          <p:cNvSpPr txBox="1"/>
          <p:nvPr/>
        </p:nvSpPr>
        <p:spPr>
          <a:xfrm>
            <a:off x="13441936" y="6412799"/>
            <a:ext cx="7903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0793EA-5F81-DA45-BD2F-9F7640AE0E2F}"/>
              </a:ext>
            </a:extLst>
          </p:cNvPr>
          <p:cNvSpPr txBox="1"/>
          <p:nvPr/>
        </p:nvSpPr>
        <p:spPr>
          <a:xfrm>
            <a:off x="19223533" y="4993093"/>
            <a:ext cx="3495293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Process 1</a:t>
            </a:r>
            <a:endParaRPr lang="en-US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4E60FD6-FB82-0848-8CAA-2914BF7EA023}"/>
              </a:ext>
            </a:extLst>
          </p:cNvPr>
          <p:cNvSpPr txBox="1"/>
          <p:nvPr/>
        </p:nvSpPr>
        <p:spPr>
          <a:xfrm>
            <a:off x="19223533" y="8105709"/>
            <a:ext cx="3495293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Process 3</a:t>
            </a:r>
            <a:endParaRPr lang="en-US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7E3C74F-F145-ED40-B9B1-AF6F1B224E0F}"/>
              </a:ext>
            </a:extLst>
          </p:cNvPr>
          <p:cNvSpPr txBox="1"/>
          <p:nvPr/>
        </p:nvSpPr>
        <p:spPr>
          <a:xfrm>
            <a:off x="9448104" y="6571891"/>
            <a:ext cx="3495293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ID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Process 2</a:t>
            </a:r>
            <a:endParaRPr lang="en-US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2A2A589-FC63-7942-A513-BE81FDDB8E67}"/>
              </a:ext>
            </a:extLst>
          </p:cNvPr>
          <p:cNvSpPr txBox="1"/>
          <p:nvPr/>
        </p:nvSpPr>
        <p:spPr>
          <a:xfrm>
            <a:off x="9448103" y="9322804"/>
            <a:ext cx="3495293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ID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Process 4</a:t>
            </a:r>
            <a:endParaRPr lang="en-US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B4FBB3A-90A5-8946-8087-050EEB610057}"/>
              </a:ext>
            </a:extLst>
          </p:cNvPr>
          <p:cNvSpPr txBox="1"/>
          <p:nvPr/>
        </p:nvSpPr>
        <p:spPr>
          <a:xfrm>
            <a:off x="19223533" y="10919677"/>
            <a:ext cx="3495293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Process 5</a:t>
            </a:r>
            <a:endParaRPr lang="en-US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9708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5141" y="1022190"/>
            <a:ext cx="12407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F0AAA3-558E-D840-B816-5AB65FAE871E}"/>
              </a:ext>
            </a:extLst>
          </p:cNvPr>
          <p:cNvGrpSpPr/>
          <p:nvPr/>
        </p:nvGrpSpPr>
        <p:grpSpPr>
          <a:xfrm>
            <a:off x="3010165" y="4551222"/>
            <a:ext cx="18357320" cy="8142588"/>
            <a:chOff x="3010165" y="4551222"/>
            <a:chExt cx="18357320" cy="814258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5945C39-53D2-674A-9B1B-89ADA3909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0344" y="5890100"/>
              <a:ext cx="1575412" cy="166981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2DA05FB-58B6-474C-97AF-5BEF6F1F1AB9}"/>
                </a:ext>
              </a:extLst>
            </p:cNvPr>
            <p:cNvCxnSpPr/>
            <p:nvPr/>
          </p:nvCxnSpPr>
          <p:spPr>
            <a:xfrm>
              <a:off x="7605756" y="5890100"/>
              <a:ext cx="626683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9A677FC-9E44-C04C-B02D-1A1FDA8C5C5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44" y="9655273"/>
              <a:ext cx="1575412" cy="166981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4FDEE0-C103-DD46-875B-D76579CF8BB5}"/>
                </a:ext>
              </a:extLst>
            </p:cNvPr>
            <p:cNvCxnSpPr/>
            <p:nvPr/>
          </p:nvCxnSpPr>
          <p:spPr>
            <a:xfrm flipV="1">
              <a:off x="7605756" y="11325083"/>
              <a:ext cx="626683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D36485E-2B0A-7C4C-8951-051CC5665024}"/>
                </a:ext>
              </a:extLst>
            </p:cNvPr>
            <p:cNvSpPr/>
            <p:nvPr/>
          </p:nvSpPr>
          <p:spPr>
            <a:xfrm>
              <a:off x="3010165" y="6580558"/>
              <a:ext cx="4054067" cy="405406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3E00471-F559-9B4D-8843-2D18C086D455}"/>
                </a:ext>
              </a:extLst>
            </p:cNvPr>
            <p:cNvSpPr/>
            <p:nvPr/>
          </p:nvSpPr>
          <p:spPr>
            <a:xfrm>
              <a:off x="7983595" y="9986205"/>
              <a:ext cx="2677757" cy="26777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0C7F775-F687-D44D-A692-CF30566C1C3E}"/>
                </a:ext>
              </a:extLst>
            </p:cNvPr>
            <p:cNvSpPr/>
            <p:nvPr/>
          </p:nvSpPr>
          <p:spPr>
            <a:xfrm>
              <a:off x="7983595" y="4551222"/>
              <a:ext cx="2677757" cy="26777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Rectangle: Rounded Corners 13">
              <a:extLst>
                <a:ext uri="{FF2B5EF4-FFF2-40B4-BE49-F238E27FC236}">
                  <a16:creationId xmlns:a16="http://schemas.microsoft.com/office/drawing/2014/main" id="{04387E0E-84DD-C044-B6EA-67D6702959C7}"/>
                </a:ext>
              </a:extLst>
            </p:cNvPr>
            <p:cNvSpPr/>
            <p:nvPr/>
          </p:nvSpPr>
          <p:spPr>
            <a:xfrm>
              <a:off x="12365758" y="4551222"/>
              <a:ext cx="3648660" cy="267775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3" name="Rectangle: Rounded Corners 14">
              <a:extLst>
                <a:ext uri="{FF2B5EF4-FFF2-40B4-BE49-F238E27FC236}">
                  <a16:creationId xmlns:a16="http://schemas.microsoft.com/office/drawing/2014/main" id="{57363CC0-1418-1E4C-80B8-7255A12E4C35}"/>
                </a:ext>
              </a:extLst>
            </p:cNvPr>
            <p:cNvSpPr/>
            <p:nvPr/>
          </p:nvSpPr>
          <p:spPr>
            <a:xfrm>
              <a:off x="17718825" y="4551222"/>
              <a:ext cx="3648660" cy="267775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4" name="Rectangle: Rounded Corners 15">
              <a:extLst>
                <a:ext uri="{FF2B5EF4-FFF2-40B4-BE49-F238E27FC236}">
                  <a16:creationId xmlns:a16="http://schemas.microsoft.com/office/drawing/2014/main" id="{B8F061F5-4720-C648-B7EA-17A2245B32C6}"/>
                </a:ext>
              </a:extLst>
            </p:cNvPr>
            <p:cNvSpPr/>
            <p:nvPr/>
          </p:nvSpPr>
          <p:spPr>
            <a:xfrm>
              <a:off x="12365758" y="10016053"/>
              <a:ext cx="3648660" cy="267775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7" name="Rectangle: Rounded Corners 16">
              <a:extLst>
                <a:ext uri="{FF2B5EF4-FFF2-40B4-BE49-F238E27FC236}">
                  <a16:creationId xmlns:a16="http://schemas.microsoft.com/office/drawing/2014/main" id="{5C3D3B80-43D5-3749-88F9-D3A20E1A9DA9}"/>
                </a:ext>
              </a:extLst>
            </p:cNvPr>
            <p:cNvSpPr/>
            <p:nvPr/>
          </p:nvSpPr>
          <p:spPr>
            <a:xfrm>
              <a:off x="17718825" y="10016053"/>
              <a:ext cx="3648660" cy="267775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BECD7E1-CA3A-114C-AA20-0494A9D79E60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10661352" y="5890100"/>
              <a:ext cx="1704407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3201EF1-40A3-1844-BF0D-05D43860736A}"/>
                </a:ext>
              </a:extLst>
            </p:cNvPr>
            <p:cNvCxnSpPr>
              <a:cxnSpLocks/>
            </p:cNvCxnSpPr>
            <p:nvPr/>
          </p:nvCxnSpPr>
          <p:spPr>
            <a:xfrm>
              <a:off x="16014418" y="5890100"/>
              <a:ext cx="1704407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6916E2B-4748-3C40-85FB-B0A5413547CC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352" y="11354932"/>
              <a:ext cx="1704407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F6415E2-EE1F-B047-9E67-7A3D22815FF1}"/>
                </a:ext>
              </a:extLst>
            </p:cNvPr>
            <p:cNvCxnSpPr>
              <a:cxnSpLocks/>
            </p:cNvCxnSpPr>
            <p:nvPr/>
          </p:nvCxnSpPr>
          <p:spPr>
            <a:xfrm>
              <a:off x="16014418" y="11354932"/>
              <a:ext cx="1704407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Isosceles Triangle 2">
              <a:extLst>
                <a:ext uri="{FF2B5EF4-FFF2-40B4-BE49-F238E27FC236}">
                  <a16:creationId xmlns:a16="http://schemas.microsoft.com/office/drawing/2014/main" id="{DDE3BF65-7C6D-894B-B344-9F4DCED7EC0D}"/>
                </a:ext>
              </a:extLst>
            </p:cNvPr>
            <p:cNvSpPr/>
            <p:nvPr/>
          </p:nvSpPr>
          <p:spPr>
            <a:xfrm rot="5400000">
              <a:off x="11365676" y="5809265"/>
              <a:ext cx="295757" cy="16167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22">
              <a:extLst>
                <a:ext uri="{FF2B5EF4-FFF2-40B4-BE49-F238E27FC236}">
                  <a16:creationId xmlns:a16="http://schemas.microsoft.com/office/drawing/2014/main" id="{32A3DD45-854C-9846-B4ED-5C6AADBF1A20}"/>
                </a:ext>
              </a:extLst>
            </p:cNvPr>
            <p:cNvSpPr/>
            <p:nvPr/>
          </p:nvSpPr>
          <p:spPr>
            <a:xfrm rot="5400000">
              <a:off x="16718744" y="5809265"/>
              <a:ext cx="295757" cy="16167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D4B8833-8C06-1041-B483-0AAC57C0B800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352" y="11354932"/>
              <a:ext cx="1704407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78FF196-F4FE-D041-A559-3CB4D4B0AE97}"/>
                </a:ext>
              </a:extLst>
            </p:cNvPr>
            <p:cNvCxnSpPr>
              <a:cxnSpLocks/>
            </p:cNvCxnSpPr>
            <p:nvPr/>
          </p:nvCxnSpPr>
          <p:spPr>
            <a:xfrm>
              <a:off x="16014418" y="11354932"/>
              <a:ext cx="1704407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Isosceles Triangle 28">
              <a:extLst>
                <a:ext uri="{FF2B5EF4-FFF2-40B4-BE49-F238E27FC236}">
                  <a16:creationId xmlns:a16="http://schemas.microsoft.com/office/drawing/2014/main" id="{E35DE1BA-2889-B842-AC69-27B0C1A56E99}"/>
                </a:ext>
              </a:extLst>
            </p:cNvPr>
            <p:cNvSpPr/>
            <p:nvPr/>
          </p:nvSpPr>
          <p:spPr>
            <a:xfrm rot="5400000">
              <a:off x="11365676" y="11274096"/>
              <a:ext cx="295757" cy="16167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30">
              <a:extLst>
                <a:ext uri="{FF2B5EF4-FFF2-40B4-BE49-F238E27FC236}">
                  <a16:creationId xmlns:a16="http://schemas.microsoft.com/office/drawing/2014/main" id="{C81E68C2-E56D-C243-B23B-D9AFDC0E15D9}"/>
                </a:ext>
              </a:extLst>
            </p:cNvPr>
            <p:cNvSpPr/>
            <p:nvPr/>
          </p:nvSpPr>
          <p:spPr>
            <a:xfrm rot="5400000">
              <a:off x="16718744" y="11274096"/>
              <a:ext cx="295757" cy="16167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D8CDAEF-984F-2242-BBC6-D5626924BCE4}"/>
                </a:ext>
              </a:extLst>
            </p:cNvPr>
            <p:cNvSpPr txBox="1"/>
            <p:nvPr/>
          </p:nvSpPr>
          <p:spPr>
            <a:xfrm>
              <a:off x="4009605" y="8339829"/>
              <a:ext cx="1982034" cy="55399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Start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D15183E-2CB3-634E-BB7D-00C7E66805DC}"/>
                </a:ext>
              </a:extLst>
            </p:cNvPr>
            <p:cNvSpPr txBox="1"/>
            <p:nvPr/>
          </p:nvSpPr>
          <p:spPr>
            <a:xfrm>
              <a:off x="12968382" y="5606820"/>
              <a:ext cx="2443412" cy="55399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Process 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BD21F62-E1A6-974A-9290-373F4F26ECF1}"/>
                </a:ext>
              </a:extLst>
            </p:cNvPr>
            <p:cNvSpPr txBox="1"/>
            <p:nvPr/>
          </p:nvSpPr>
          <p:spPr>
            <a:xfrm>
              <a:off x="7919097" y="5606820"/>
              <a:ext cx="2868904" cy="55399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D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Decision</a:t>
              </a:r>
              <a:endPara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AF41DFB-1000-B341-B895-8CFD8BDE73D8}"/>
                </a:ext>
              </a:extLst>
            </p:cNvPr>
            <p:cNvSpPr txBox="1"/>
            <p:nvPr/>
          </p:nvSpPr>
          <p:spPr>
            <a:xfrm>
              <a:off x="7919097" y="11147498"/>
              <a:ext cx="2868904" cy="55399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D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Decision</a:t>
              </a:r>
              <a:endPara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0BD97FE-F0F8-4240-8D44-8126F3CBB0C2}"/>
                </a:ext>
              </a:extLst>
            </p:cNvPr>
            <p:cNvSpPr txBox="1"/>
            <p:nvPr/>
          </p:nvSpPr>
          <p:spPr>
            <a:xfrm>
              <a:off x="12968382" y="11147498"/>
              <a:ext cx="2443412" cy="55399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Process 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E481545-7046-A648-92FA-1DA61525CC56}"/>
                </a:ext>
              </a:extLst>
            </p:cNvPr>
            <p:cNvSpPr txBox="1"/>
            <p:nvPr/>
          </p:nvSpPr>
          <p:spPr>
            <a:xfrm>
              <a:off x="18292966" y="5606820"/>
              <a:ext cx="2443412" cy="55399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Process 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9026592-5FD0-AF49-94ED-CEC9B272525B}"/>
                </a:ext>
              </a:extLst>
            </p:cNvPr>
            <p:cNvSpPr txBox="1"/>
            <p:nvPr/>
          </p:nvSpPr>
          <p:spPr>
            <a:xfrm>
              <a:off x="18292966" y="11147498"/>
              <a:ext cx="2443412" cy="55399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Process 2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80941A6-B9CC-0F47-957C-BF6813D94F2C}"/>
                </a:ext>
              </a:extLst>
            </p:cNvPr>
            <p:cNvSpPr txBox="1"/>
            <p:nvPr/>
          </p:nvSpPr>
          <p:spPr>
            <a:xfrm>
              <a:off x="11432719" y="8085908"/>
              <a:ext cx="790339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49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985141" y="1022190"/>
            <a:ext cx="12407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Flowchart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555B0869-4B96-814E-A445-B30546C67B07}"/>
              </a:ext>
            </a:extLst>
          </p:cNvPr>
          <p:cNvSpPr/>
          <p:nvPr/>
        </p:nvSpPr>
        <p:spPr>
          <a:xfrm>
            <a:off x="18355067" y="4983039"/>
            <a:ext cx="3071244" cy="106943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Finish</a:t>
            </a:r>
          </a:p>
        </p:txBody>
      </p:sp>
      <p:sp>
        <p:nvSpPr>
          <p:cNvPr id="9" name="Rectangle: Rounded Corners 24">
            <a:extLst>
              <a:ext uri="{FF2B5EF4-FFF2-40B4-BE49-F238E27FC236}">
                <a16:creationId xmlns:a16="http://schemas.microsoft.com/office/drawing/2014/main" id="{6DE9E154-AF9C-6C4E-BA4F-0A0EE8372885}"/>
              </a:ext>
            </a:extLst>
          </p:cNvPr>
          <p:cNvSpPr/>
          <p:nvPr/>
        </p:nvSpPr>
        <p:spPr>
          <a:xfrm>
            <a:off x="2894249" y="4983039"/>
            <a:ext cx="3071244" cy="10694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4C1D11-8419-2941-9532-5E896D8ABDD7}"/>
              </a:ext>
            </a:extLst>
          </p:cNvPr>
          <p:cNvSpPr/>
          <p:nvPr/>
        </p:nvSpPr>
        <p:spPr>
          <a:xfrm>
            <a:off x="2894249" y="9063869"/>
            <a:ext cx="3071244" cy="10694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2" name="Flowchart: Decision 29">
            <a:extLst>
              <a:ext uri="{FF2B5EF4-FFF2-40B4-BE49-F238E27FC236}">
                <a16:creationId xmlns:a16="http://schemas.microsoft.com/office/drawing/2014/main" id="{CFA648E4-EA42-424A-B28A-D21B4982BD49}"/>
              </a:ext>
            </a:extLst>
          </p:cNvPr>
          <p:cNvSpPr/>
          <p:nvPr/>
        </p:nvSpPr>
        <p:spPr>
          <a:xfrm>
            <a:off x="6759453" y="9063869"/>
            <a:ext cx="3071244" cy="1069433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B5DF7-DA4D-D449-8CDD-4D840035BF03}"/>
              </a:ext>
            </a:extLst>
          </p:cNvPr>
          <p:cNvSpPr/>
          <p:nvPr/>
        </p:nvSpPr>
        <p:spPr>
          <a:xfrm>
            <a:off x="6759453" y="11104282"/>
            <a:ext cx="3071244" cy="10694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AAAFA0-FA24-9C45-B13D-AD7B339646A2}"/>
              </a:ext>
            </a:extLst>
          </p:cNvPr>
          <p:cNvSpPr/>
          <p:nvPr/>
        </p:nvSpPr>
        <p:spPr>
          <a:xfrm>
            <a:off x="10624656" y="7023453"/>
            <a:ext cx="3071244" cy="10694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5" name="Flowchart: Decision 32">
            <a:extLst>
              <a:ext uri="{FF2B5EF4-FFF2-40B4-BE49-F238E27FC236}">
                <a16:creationId xmlns:a16="http://schemas.microsoft.com/office/drawing/2014/main" id="{227F982C-66E1-3C40-B5BD-E8FAA1D13534}"/>
              </a:ext>
            </a:extLst>
          </p:cNvPr>
          <p:cNvSpPr/>
          <p:nvPr/>
        </p:nvSpPr>
        <p:spPr>
          <a:xfrm>
            <a:off x="10624656" y="11104282"/>
            <a:ext cx="3071244" cy="1069433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AFF58-8AB7-B74D-8F22-1A3DE370DF2F}"/>
              </a:ext>
            </a:extLst>
          </p:cNvPr>
          <p:cNvSpPr/>
          <p:nvPr/>
        </p:nvSpPr>
        <p:spPr>
          <a:xfrm>
            <a:off x="14489860" y="9063869"/>
            <a:ext cx="3071244" cy="10694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Your Title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3B6510-2660-3644-A9E5-6F68E25C9DF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429872" y="6052472"/>
            <a:ext cx="0" cy="10815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99FCEE-1408-654B-B1EE-E59490AB4D4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429872" y="8096504"/>
            <a:ext cx="0" cy="96736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CB9350-2F4F-C948-A0F6-7FD1D36CECD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965493" y="9598586"/>
            <a:ext cx="79395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5820F4-AFD8-BB41-8263-E7A995EC420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295076" y="10133302"/>
            <a:ext cx="0" cy="97098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45">
            <a:extLst>
              <a:ext uri="{FF2B5EF4-FFF2-40B4-BE49-F238E27FC236}">
                <a16:creationId xmlns:a16="http://schemas.microsoft.com/office/drawing/2014/main" id="{5204A62B-539D-A94A-99C2-C30B9B8D56FA}"/>
              </a:ext>
            </a:extLst>
          </p:cNvPr>
          <p:cNvCxnSpPr>
            <a:cxnSpLocks/>
            <a:stCxn id="12" idx="0"/>
            <a:endCxn id="14" idx="1"/>
          </p:cNvCxnSpPr>
          <p:nvPr/>
        </p:nvCxnSpPr>
        <p:spPr>
          <a:xfrm rot="5400000" flipH="1" flipV="1">
            <a:off x="8707017" y="7146230"/>
            <a:ext cx="1505699" cy="232958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C27B8D-36C8-CD43-A0C5-E21A7E4DD51E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9830697" y="11638998"/>
            <a:ext cx="79395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51">
            <a:extLst>
              <a:ext uri="{FF2B5EF4-FFF2-40B4-BE49-F238E27FC236}">
                <a16:creationId xmlns:a16="http://schemas.microsoft.com/office/drawing/2014/main" id="{5E9D2528-158D-F848-8E10-78BA5A57EB8F}"/>
              </a:ext>
            </a:extLst>
          </p:cNvPr>
          <p:cNvCxnSpPr>
            <a:endCxn id="16" idx="2"/>
          </p:cNvCxnSpPr>
          <p:nvPr/>
        </p:nvCxnSpPr>
        <p:spPr>
          <a:xfrm flipV="1">
            <a:off x="13695901" y="10133302"/>
            <a:ext cx="2329582" cy="150569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443EF0-A002-6548-9742-DA0432E59165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2160279" y="8092886"/>
            <a:ext cx="0" cy="301139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55">
            <a:extLst>
              <a:ext uri="{FF2B5EF4-FFF2-40B4-BE49-F238E27FC236}">
                <a16:creationId xmlns:a16="http://schemas.microsoft.com/office/drawing/2014/main" id="{30D3822F-7116-804C-BCE1-E83CEE0E0027}"/>
              </a:ext>
            </a:extLst>
          </p:cNvPr>
          <p:cNvCxnSpPr>
            <a:stCxn id="16" idx="0"/>
            <a:endCxn id="8" idx="1"/>
          </p:cNvCxnSpPr>
          <p:nvPr/>
        </p:nvCxnSpPr>
        <p:spPr>
          <a:xfrm rot="5400000" flipH="1" flipV="1">
            <a:off x="15417219" y="6126021"/>
            <a:ext cx="3546113" cy="232958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4">
            <a:extLst>
              <a:ext uri="{FF2B5EF4-FFF2-40B4-BE49-F238E27FC236}">
                <a16:creationId xmlns:a16="http://schemas.microsoft.com/office/drawing/2014/main" id="{AA8B0797-D3D7-964A-AE3F-E4D461468629}"/>
              </a:ext>
            </a:extLst>
          </p:cNvPr>
          <p:cNvSpPr/>
          <p:nvPr/>
        </p:nvSpPr>
        <p:spPr>
          <a:xfrm>
            <a:off x="2894249" y="7143920"/>
            <a:ext cx="3071244" cy="106943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Cambria" panose="02040503050406030204" pitchFamily="18" charset="0"/>
                <a:cs typeface="Poppins Medium" pitchFamily="2" charset="77"/>
              </a:rPr>
              <a:t>Your Title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E8DC79-A9C8-5940-B5B6-9C25BED93513}"/>
              </a:ext>
            </a:extLst>
          </p:cNvPr>
          <p:cNvSpPr txBox="1"/>
          <p:nvPr/>
        </p:nvSpPr>
        <p:spPr>
          <a:xfrm>
            <a:off x="2641821" y="10449102"/>
            <a:ext cx="3576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2D5206-2F59-274A-BBC2-D64D65555D45}"/>
              </a:ext>
            </a:extLst>
          </p:cNvPr>
          <p:cNvSpPr txBox="1"/>
          <p:nvPr/>
        </p:nvSpPr>
        <p:spPr>
          <a:xfrm>
            <a:off x="7450361" y="4824252"/>
            <a:ext cx="7269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B69539-0AE8-C848-A8DF-9AA6E3D320F8}"/>
              </a:ext>
            </a:extLst>
          </p:cNvPr>
          <p:cNvSpPr txBox="1"/>
          <p:nvPr/>
        </p:nvSpPr>
        <p:spPr>
          <a:xfrm>
            <a:off x="18102633" y="6501339"/>
            <a:ext cx="3576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</p:spTree>
    <p:extLst>
      <p:ext uri="{BB962C8B-B14F-4D97-AF65-F5344CB8AC3E}">
        <p14:creationId xmlns:p14="http://schemas.microsoft.com/office/powerpoint/2010/main" val="117911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07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FE9F6A"/>
      </a:accent1>
      <a:accent2>
        <a:srgbClr val="003B5B"/>
      </a:accent2>
      <a:accent3>
        <a:srgbClr val="04768D"/>
      </a:accent3>
      <a:accent4>
        <a:srgbClr val="8CACCC"/>
      </a:accent4>
      <a:accent5>
        <a:srgbClr val="416F8C"/>
      </a:accent5>
      <a:accent6>
        <a:srgbClr val="00B5D8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130602</TotalTime>
  <Words>1102</Words>
  <Application>Microsoft Macintosh PowerPoint</Application>
  <PresentationFormat>Custom</PresentationFormat>
  <Paragraphs>224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Lato Light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20840</cp:revision>
  <dcterms:created xsi:type="dcterms:W3CDTF">2014-11-12T21:47:38Z</dcterms:created>
  <dcterms:modified xsi:type="dcterms:W3CDTF">2020-07-28T13:24:42Z</dcterms:modified>
  <cp:category/>
</cp:coreProperties>
</file>